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4"/>
  </p:notesMasterIdLst>
  <p:sldIdLst>
    <p:sldId id="305" r:id="rId2"/>
    <p:sldId id="258" r:id="rId3"/>
    <p:sldId id="291" r:id="rId4"/>
    <p:sldId id="259" r:id="rId5"/>
    <p:sldId id="260" r:id="rId6"/>
    <p:sldId id="262" r:id="rId7"/>
    <p:sldId id="269" r:id="rId8"/>
    <p:sldId id="277" r:id="rId9"/>
    <p:sldId id="278" r:id="rId10"/>
    <p:sldId id="279" r:id="rId11"/>
    <p:sldId id="280" r:id="rId12"/>
    <p:sldId id="281" r:id="rId13"/>
    <p:sldId id="274" r:id="rId14"/>
    <p:sldId id="275" r:id="rId15"/>
    <p:sldId id="283" r:id="rId16"/>
    <p:sldId id="284" r:id="rId17"/>
    <p:sldId id="285" r:id="rId18"/>
    <p:sldId id="286" r:id="rId19"/>
    <p:sldId id="287" r:id="rId20"/>
    <p:sldId id="266" r:id="rId21"/>
    <p:sldId id="264" r:id="rId22"/>
    <p:sldId id="295" r:id="rId23"/>
    <p:sldId id="297" r:id="rId24"/>
    <p:sldId id="298" r:id="rId25"/>
    <p:sldId id="301" r:id="rId26"/>
    <p:sldId id="302" r:id="rId27"/>
    <p:sldId id="303" r:id="rId28"/>
    <p:sldId id="296" r:id="rId29"/>
    <p:sldId id="304" r:id="rId30"/>
    <p:sldId id="288" r:id="rId31"/>
    <p:sldId id="294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8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E13F9-DC37-413D-AAA1-8C63902CE32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89FB45-C630-4257-AD3D-4AEC18B4175B}">
      <dgm:prSet/>
      <dgm:spPr/>
      <dgm:t>
        <a:bodyPr/>
        <a:lstStyle/>
        <a:p>
          <a:r>
            <a:rPr lang="tr-TR"/>
            <a:t>Kişinin zamanla arasındaki kişisel ilişkiyi anlayıp sorunlarını ortaya koyması ve bu sorunları çözmek isteyip istemediğine net olarak karar vermesi gerekir. </a:t>
          </a:r>
          <a:endParaRPr lang="en-US"/>
        </a:p>
      </dgm:t>
    </dgm:pt>
    <dgm:pt modelId="{2D0CD4D8-FCB2-480E-973A-8FD2CBD52389}" type="parTrans" cxnId="{1E68AAD6-F132-4993-9395-02C878BED137}">
      <dgm:prSet/>
      <dgm:spPr/>
      <dgm:t>
        <a:bodyPr/>
        <a:lstStyle/>
        <a:p>
          <a:endParaRPr lang="en-US"/>
        </a:p>
      </dgm:t>
    </dgm:pt>
    <dgm:pt modelId="{57E8664F-1E55-4D01-B7EC-4FF27B65B973}" type="sibTrans" cxnId="{1E68AAD6-F132-4993-9395-02C878BED137}">
      <dgm:prSet/>
      <dgm:spPr/>
      <dgm:t>
        <a:bodyPr/>
        <a:lstStyle/>
        <a:p>
          <a:endParaRPr lang="en-US"/>
        </a:p>
      </dgm:t>
    </dgm:pt>
    <dgm:pt modelId="{AB370DAB-5DE1-4D1E-BA1E-0B02BA2DD73A}">
      <dgm:prSet/>
      <dgm:spPr/>
      <dgm:t>
        <a:bodyPr/>
        <a:lstStyle/>
        <a:p>
          <a:r>
            <a:rPr lang="tr-TR"/>
            <a:t>Zamanla ilgili sorunlarımın farkında mıyım? </a:t>
          </a:r>
          <a:endParaRPr lang="en-US"/>
        </a:p>
      </dgm:t>
    </dgm:pt>
    <dgm:pt modelId="{87866F5E-21BC-4CF4-BD82-080BD806EE6F}" type="parTrans" cxnId="{5B1293B7-B785-4AF1-8883-62BFC59632A5}">
      <dgm:prSet/>
      <dgm:spPr/>
      <dgm:t>
        <a:bodyPr/>
        <a:lstStyle/>
        <a:p>
          <a:endParaRPr lang="en-US"/>
        </a:p>
      </dgm:t>
    </dgm:pt>
    <dgm:pt modelId="{7074B99B-6844-48FB-A70F-B9A61C7C61FC}" type="sibTrans" cxnId="{5B1293B7-B785-4AF1-8883-62BFC59632A5}">
      <dgm:prSet/>
      <dgm:spPr/>
      <dgm:t>
        <a:bodyPr/>
        <a:lstStyle/>
        <a:p>
          <a:endParaRPr lang="en-US"/>
        </a:p>
      </dgm:t>
    </dgm:pt>
    <dgm:pt modelId="{33992FDE-E51C-41E7-91F7-B32F7838FB14}">
      <dgm:prSet/>
      <dgm:spPr/>
      <dgm:t>
        <a:bodyPr/>
        <a:lstStyle/>
        <a:p>
          <a:r>
            <a:rPr lang="tr-TR"/>
            <a:t>Zamanı verimli kullanmak istiyor muyum? </a:t>
          </a:r>
          <a:endParaRPr lang="en-US"/>
        </a:p>
      </dgm:t>
    </dgm:pt>
    <dgm:pt modelId="{09E27F7A-527D-4C34-A38A-5357C34B6AEB}" type="parTrans" cxnId="{25CDCDB0-52F5-441B-A231-379B8DC8EE5E}">
      <dgm:prSet/>
      <dgm:spPr/>
      <dgm:t>
        <a:bodyPr/>
        <a:lstStyle/>
        <a:p>
          <a:endParaRPr lang="en-US"/>
        </a:p>
      </dgm:t>
    </dgm:pt>
    <dgm:pt modelId="{C8C53B89-28B2-412C-80DE-3444F7A84100}" type="sibTrans" cxnId="{25CDCDB0-52F5-441B-A231-379B8DC8EE5E}">
      <dgm:prSet/>
      <dgm:spPr/>
      <dgm:t>
        <a:bodyPr/>
        <a:lstStyle/>
        <a:p>
          <a:endParaRPr lang="en-US"/>
        </a:p>
      </dgm:t>
    </dgm:pt>
    <dgm:pt modelId="{2EAE9EB4-57FC-42FD-8943-AFD9C860130A}">
      <dgm:prSet/>
      <dgm:spPr/>
      <dgm:t>
        <a:bodyPr/>
        <a:lstStyle/>
        <a:p>
          <a:r>
            <a:rPr lang="tr-TR"/>
            <a:t>Zamanı verimli kullanırsam ne gibi kazançlarım olur? </a:t>
          </a:r>
          <a:endParaRPr lang="en-US"/>
        </a:p>
      </dgm:t>
    </dgm:pt>
    <dgm:pt modelId="{BAF6B531-CE77-4EA5-88AC-69BF46132A3D}" type="parTrans" cxnId="{4EBE7446-72A8-4C17-8B35-F2D4BA2F9CA7}">
      <dgm:prSet/>
      <dgm:spPr/>
      <dgm:t>
        <a:bodyPr/>
        <a:lstStyle/>
        <a:p>
          <a:endParaRPr lang="en-US"/>
        </a:p>
      </dgm:t>
    </dgm:pt>
    <dgm:pt modelId="{A1FCE717-AFAE-4D51-B2EB-4F57B913308E}" type="sibTrans" cxnId="{4EBE7446-72A8-4C17-8B35-F2D4BA2F9CA7}">
      <dgm:prSet/>
      <dgm:spPr/>
      <dgm:t>
        <a:bodyPr/>
        <a:lstStyle/>
        <a:p>
          <a:endParaRPr lang="en-US"/>
        </a:p>
      </dgm:t>
    </dgm:pt>
    <dgm:pt modelId="{3A90F9D4-D94D-4541-B58A-9F60B6135DC7}">
      <dgm:prSet/>
      <dgm:spPr/>
      <dgm:t>
        <a:bodyPr/>
        <a:lstStyle/>
        <a:p>
          <a:r>
            <a:rPr lang="tr-TR"/>
            <a:t>Zamanı verimli kullanmazsam ne kaybederim?</a:t>
          </a:r>
          <a:endParaRPr lang="en-US"/>
        </a:p>
      </dgm:t>
    </dgm:pt>
    <dgm:pt modelId="{74B29ECC-7DF4-4929-8395-D9491B00A271}" type="parTrans" cxnId="{C24D7791-2B58-4E2F-9A21-7033A808E56C}">
      <dgm:prSet/>
      <dgm:spPr/>
      <dgm:t>
        <a:bodyPr/>
        <a:lstStyle/>
        <a:p>
          <a:endParaRPr lang="en-US"/>
        </a:p>
      </dgm:t>
    </dgm:pt>
    <dgm:pt modelId="{26D42238-B92B-4896-990A-869905E3D0E0}" type="sibTrans" cxnId="{C24D7791-2B58-4E2F-9A21-7033A808E56C}">
      <dgm:prSet/>
      <dgm:spPr/>
      <dgm:t>
        <a:bodyPr/>
        <a:lstStyle/>
        <a:p>
          <a:endParaRPr lang="en-US"/>
        </a:p>
      </dgm:t>
    </dgm:pt>
    <dgm:pt modelId="{0211FC90-D304-4ABF-9EF9-655A75842CF5}" type="pres">
      <dgm:prSet presAssocID="{BD2E13F9-DC37-413D-AAA1-8C63902CE32B}" presName="linear" presStyleCnt="0">
        <dgm:presLayoutVars>
          <dgm:animLvl val="lvl"/>
          <dgm:resizeHandles val="exact"/>
        </dgm:presLayoutVars>
      </dgm:prSet>
      <dgm:spPr/>
    </dgm:pt>
    <dgm:pt modelId="{46770C03-12B1-4650-8704-AE8B3E4A0545}" type="pres">
      <dgm:prSet presAssocID="{0889FB45-C630-4257-AD3D-4AEC18B417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485548-FC47-49E9-89CF-B90BDE80941F}" type="pres">
      <dgm:prSet presAssocID="{57E8664F-1E55-4D01-B7EC-4FF27B65B973}" presName="spacer" presStyleCnt="0"/>
      <dgm:spPr/>
    </dgm:pt>
    <dgm:pt modelId="{1F02BDA3-DA54-4AE6-85C9-FC47F056F266}" type="pres">
      <dgm:prSet presAssocID="{AB370DAB-5DE1-4D1E-BA1E-0B02BA2DD73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8848F2-CFC9-426D-AD67-74DA1111C8E4}" type="pres">
      <dgm:prSet presAssocID="{7074B99B-6844-48FB-A70F-B9A61C7C61FC}" presName="spacer" presStyleCnt="0"/>
      <dgm:spPr/>
    </dgm:pt>
    <dgm:pt modelId="{53A9584A-E2BF-4BF4-BA59-7B4372ADD847}" type="pres">
      <dgm:prSet presAssocID="{33992FDE-E51C-41E7-91F7-B32F7838FB1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A1A093F-79E1-4394-AAC1-CC656581FA11}" type="pres">
      <dgm:prSet presAssocID="{C8C53B89-28B2-412C-80DE-3444F7A84100}" presName="spacer" presStyleCnt="0"/>
      <dgm:spPr/>
    </dgm:pt>
    <dgm:pt modelId="{1E37E07E-A918-435E-9977-0C9B1088C57E}" type="pres">
      <dgm:prSet presAssocID="{2EAE9EB4-57FC-42FD-8943-AFD9C86013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4B3755-49C0-4E68-9E98-EDF7735E0370}" type="pres">
      <dgm:prSet presAssocID="{A1FCE717-AFAE-4D51-B2EB-4F57B913308E}" presName="spacer" presStyleCnt="0"/>
      <dgm:spPr/>
    </dgm:pt>
    <dgm:pt modelId="{1B0CC1BC-AE47-476D-89A3-BA0176CF3C26}" type="pres">
      <dgm:prSet presAssocID="{3A90F9D4-D94D-4541-B58A-9F60B6135D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741C215-B259-46B4-B6F2-8423B27AD422}" type="presOf" srcId="{2EAE9EB4-57FC-42FD-8943-AFD9C860130A}" destId="{1E37E07E-A918-435E-9977-0C9B1088C57E}" srcOrd="0" destOrd="0" presId="urn:microsoft.com/office/officeart/2005/8/layout/vList2"/>
    <dgm:cxn modelId="{4EBE7446-72A8-4C17-8B35-F2D4BA2F9CA7}" srcId="{BD2E13F9-DC37-413D-AAA1-8C63902CE32B}" destId="{2EAE9EB4-57FC-42FD-8943-AFD9C860130A}" srcOrd="3" destOrd="0" parTransId="{BAF6B531-CE77-4EA5-88AC-69BF46132A3D}" sibTransId="{A1FCE717-AFAE-4D51-B2EB-4F57B913308E}"/>
    <dgm:cxn modelId="{B6EF317F-B78F-469C-8B45-1F9C7ACE4915}" type="presOf" srcId="{BD2E13F9-DC37-413D-AAA1-8C63902CE32B}" destId="{0211FC90-D304-4ABF-9EF9-655A75842CF5}" srcOrd="0" destOrd="0" presId="urn:microsoft.com/office/officeart/2005/8/layout/vList2"/>
    <dgm:cxn modelId="{C24D7791-2B58-4E2F-9A21-7033A808E56C}" srcId="{BD2E13F9-DC37-413D-AAA1-8C63902CE32B}" destId="{3A90F9D4-D94D-4541-B58A-9F60B6135DC7}" srcOrd="4" destOrd="0" parTransId="{74B29ECC-7DF4-4929-8395-D9491B00A271}" sibTransId="{26D42238-B92B-4896-990A-869905E3D0E0}"/>
    <dgm:cxn modelId="{52A64AB0-E47C-4495-9D05-D7ABDBB02CAB}" type="presOf" srcId="{3A90F9D4-D94D-4541-B58A-9F60B6135DC7}" destId="{1B0CC1BC-AE47-476D-89A3-BA0176CF3C26}" srcOrd="0" destOrd="0" presId="urn:microsoft.com/office/officeart/2005/8/layout/vList2"/>
    <dgm:cxn modelId="{25CDCDB0-52F5-441B-A231-379B8DC8EE5E}" srcId="{BD2E13F9-DC37-413D-AAA1-8C63902CE32B}" destId="{33992FDE-E51C-41E7-91F7-B32F7838FB14}" srcOrd="2" destOrd="0" parTransId="{09E27F7A-527D-4C34-A38A-5357C34B6AEB}" sibTransId="{C8C53B89-28B2-412C-80DE-3444F7A84100}"/>
    <dgm:cxn modelId="{DA8544B7-57D1-431D-B354-F3A41FABB85A}" type="presOf" srcId="{33992FDE-E51C-41E7-91F7-B32F7838FB14}" destId="{53A9584A-E2BF-4BF4-BA59-7B4372ADD847}" srcOrd="0" destOrd="0" presId="urn:microsoft.com/office/officeart/2005/8/layout/vList2"/>
    <dgm:cxn modelId="{5B1293B7-B785-4AF1-8883-62BFC59632A5}" srcId="{BD2E13F9-DC37-413D-AAA1-8C63902CE32B}" destId="{AB370DAB-5DE1-4D1E-BA1E-0B02BA2DD73A}" srcOrd="1" destOrd="0" parTransId="{87866F5E-21BC-4CF4-BD82-080BD806EE6F}" sibTransId="{7074B99B-6844-48FB-A70F-B9A61C7C61FC}"/>
    <dgm:cxn modelId="{405EBDC2-3074-4D9A-9F9A-A0A0330740CB}" type="presOf" srcId="{AB370DAB-5DE1-4D1E-BA1E-0B02BA2DD73A}" destId="{1F02BDA3-DA54-4AE6-85C9-FC47F056F266}" srcOrd="0" destOrd="0" presId="urn:microsoft.com/office/officeart/2005/8/layout/vList2"/>
    <dgm:cxn modelId="{804313CF-1BA0-45A3-8AE0-4C77D4BAC2BA}" type="presOf" srcId="{0889FB45-C630-4257-AD3D-4AEC18B4175B}" destId="{46770C03-12B1-4650-8704-AE8B3E4A0545}" srcOrd="0" destOrd="0" presId="urn:microsoft.com/office/officeart/2005/8/layout/vList2"/>
    <dgm:cxn modelId="{1E68AAD6-F132-4993-9395-02C878BED137}" srcId="{BD2E13F9-DC37-413D-AAA1-8C63902CE32B}" destId="{0889FB45-C630-4257-AD3D-4AEC18B4175B}" srcOrd="0" destOrd="0" parTransId="{2D0CD4D8-FCB2-480E-973A-8FD2CBD52389}" sibTransId="{57E8664F-1E55-4D01-B7EC-4FF27B65B973}"/>
    <dgm:cxn modelId="{00D6CEBE-1C02-4292-8B99-94368D5DD969}" type="presParOf" srcId="{0211FC90-D304-4ABF-9EF9-655A75842CF5}" destId="{46770C03-12B1-4650-8704-AE8B3E4A0545}" srcOrd="0" destOrd="0" presId="urn:microsoft.com/office/officeart/2005/8/layout/vList2"/>
    <dgm:cxn modelId="{066B7370-08DF-4D46-B7A7-6474730E6CF3}" type="presParOf" srcId="{0211FC90-D304-4ABF-9EF9-655A75842CF5}" destId="{22485548-FC47-49E9-89CF-B90BDE80941F}" srcOrd="1" destOrd="0" presId="urn:microsoft.com/office/officeart/2005/8/layout/vList2"/>
    <dgm:cxn modelId="{FFC4C080-DE18-4B04-BD87-67AB550982BD}" type="presParOf" srcId="{0211FC90-D304-4ABF-9EF9-655A75842CF5}" destId="{1F02BDA3-DA54-4AE6-85C9-FC47F056F266}" srcOrd="2" destOrd="0" presId="urn:microsoft.com/office/officeart/2005/8/layout/vList2"/>
    <dgm:cxn modelId="{CEC29901-FAB9-4B81-AD97-C4FBC9EE6103}" type="presParOf" srcId="{0211FC90-D304-4ABF-9EF9-655A75842CF5}" destId="{3B8848F2-CFC9-426D-AD67-74DA1111C8E4}" srcOrd="3" destOrd="0" presId="urn:microsoft.com/office/officeart/2005/8/layout/vList2"/>
    <dgm:cxn modelId="{F556B4B4-30A6-4C6A-96C7-9C8AEE06DC7B}" type="presParOf" srcId="{0211FC90-D304-4ABF-9EF9-655A75842CF5}" destId="{53A9584A-E2BF-4BF4-BA59-7B4372ADD847}" srcOrd="4" destOrd="0" presId="urn:microsoft.com/office/officeart/2005/8/layout/vList2"/>
    <dgm:cxn modelId="{B0A5C808-8068-450A-BA01-43EB6A77CC13}" type="presParOf" srcId="{0211FC90-D304-4ABF-9EF9-655A75842CF5}" destId="{7A1A093F-79E1-4394-AAC1-CC656581FA11}" srcOrd="5" destOrd="0" presId="urn:microsoft.com/office/officeart/2005/8/layout/vList2"/>
    <dgm:cxn modelId="{D5823A32-0EE1-484B-A4D1-93A497DA4B47}" type="presParOf" srcId="{0211FC90-D304-4ABF-9EF9-655A75842CF5}" destId="{1E37E07E-A918-435E-9977-0C9B1088C57E}" srcOrd="6" destOrd="0" presId="urn:microsoft.com/office/officeart/2005/8/layout/vList2"/>
    <dgm:cxn modelId="{CF4D7023-2A5F-4DA2-8DF1-C34A4D476809}" type="presParOf" srcId="{0211FC90-D304-4ABF-9EF9-655A75842CF5}" destId="{224B3755-49C0-4E68-9E98-EDF7735E0370}" srcOrd="7" destOrd="0" presId="urn:microsoft.com/office/officeart/2005/8/layout/vList2"/>
    <dgm:cxn modelId="{5446B123-BAFB-4001-A813-D4A28B08B8AE}" type="presParOf" srcId="{0211FC90-D304-4ABF-9EF9-655A75842CF5}" destId="{1B0CC1BC-AE47-476D-89A3-BA0176CF3C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8F9F5-603F-440D-9B4F-606FF8B2A7AC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8B6F00-3EB2-4A0B-9EF8-DE16394DB8E4}">
      <dgm:prSet/>
      <dgm:spPr/>
      <dgm:t>
        <a:bodyPr/>
        <a:lstStyle/>
        <a:p>
          <a:r>
            <a:rPr lang="tr-TR"/>
            <a:t>Zamanın etkin kullanımının önündeki her türlü engele zaman tuzağı denir.</a:t>
          </a:r>
          <a:endParaRPr lang="en-US"/>
        </a:p>
      </dgm:t>
    </dgm:pt>
    <dgm:pt modelId="{A5777FEB-DC99-4374-AA03-B2AE52738618}" type="parTrans" cxnId="{820DDF7B-DC76-435A-9311-F61D5C70068B}">
      <dgm:prSet/>
      <dgm:spPr/>
      <dgm:t>
        <a:bodyPr/>
        <a:lstStyle/>
        <a:p>
          <a:endParaRPr lang="en-US"/>
        </a:p>
      </dgm:t>
    </dgm:pt>
    <dgm:pt modelId="{72D08BAF-362A-45E3-B7B2-0D49D502030B}" type="sibTrans" cxnId="{820DDF7B-DC76-435A-9311-F61D5C70068B}">
      <dgm:prSet/>
      <dgm:spPr/>
      <dgm:t>
        <a:bodyPr/>
        <a:lstStyle/>
        <a:p>
          <a:endParaRPr lang="en-US"/>
        </a:p>
      </dgm:t>
    </dgm:pt>
    <dgm:pt modelId="{97C57323-BEE5-4FB0-B98B-D7A335AECF87}">
      <dgm:prSet/>
      <dgm:spPr/>
      <dgm:t>
        <a:bodyPr/>
        <a:lstStyle/>
        <a:p>
          <a:r>
            <a:rPr lang="tr-TR"/>
            <a:t>Erteleme ve oyalanma </a:t>
          </a:r>
          <a:endParaRPr lang="en-US"/>
        </a:p>
      </dgm:t>
    </dgm:pt>
    <dgm:pt modelId="{CF59F7A0-B11C-4285-BBB4-C8E6DFAF75C9}" type="parTrans" cxnId="{BA8127E4-AF67-477F-8741-5735800287C0}">
      <dgm:prSet/>
      <dgm:spPr/>
      <dgm:t>
        <a:bodyPr/>
        <a:lstStyle/>
        <a:p>
          <a:endParaRPr lang="en-US"/>
        </a:p>
      </dgm:t>
    </dgm:pt>
    <dgm:pt modelId="{21D0B860-CF65-4480-9583-4789B746E4E0}" type="sibTrans" cxnId="{BA8127E4-AF67-477F-8741-5735800287C0}">
      <dgm:prSet/>
      <dgm:spPr/>
      <dgm:t>
        <a:bodyPr/>
        <a:lstStyle/>
        <a:p>
          <a:endParaRPr lang="en-US"/>
        </a:p>
      </dgm:t>
    </dgm:pt>
    <dgm:pt modelId="{66627244-3522-4F81-B56D-22CF247ABD81}">
      <dgm:prSet/>
      <dgm:spPr/>
      <dgm:t>
        <a:bodyPr/>
        <a:lstStyle/>
        <a:p>
          <a:r>
            <a:rPr lang="tr-TR"/>
            <a:t>Stres ve zaman baskısı </a:t>
          </a:r>
          <a:endParaRPr lang="en-US"/>
        </a:p>
      </dgm:t>
    </dgm:pt>
    <dgm:pt modelId="{6F0818F9-A08B-43D1-91E0-FCF9926A86A0}" type="parTrans" cxnId="{BD273FAA-013E-4270-A5E3-9616B4C18BB1}">
      <dgm:prSet/>
      <dgm:spPr/>
      <dgm:t>
        <a:bodyPr/>
        <a:lstStyle/>
        <a:p>
          <a:endParaRPr lang="en-US"/>
        </a:p>
      </dgm:t>
    </dgm:pt>
    <dgm:pt modelId="{52618373-5591-4DA9-8F06-88C02CF7FC50}" type="sibTrans" cxnId="{BD273FAA-013E-4270-A5E3-9616B4C18BB1}">
      <dgm:prSet/>
      <dgm:spPr/>
      <dgm:t>
        <a:bodyPr/>
        <a:lstStyle/>
        <a:p>
          <a:endParaRPr lang="en-US"/>
        </a:p>
      </dgm:t>
    </dgm:pt>
    <dgm:pt modelId="{7322A92C-84B3-4007-BD4E-7B46A46CCD2A}">
      <dgm:prSet/>
      <dgm:spPr/>
      <dgm:t>
        <a:bodyPr/>
        <a:lstStyle/>
        <a:p>
          <a:r>
            <a:rPr lang="tr-TR"/>
            <a:t>Alışkanlıkların kontrolünde olma </a:t>
          </a:r>
          <a:endParaRPr lang="en-US"/>
        </a:p>
      </dgm:t>
    </dgm:pt>
    <dgm:pt modelId="{367CC12F-B9CB-44F8-BE7E-51D1989ADFDF}" type="parTrans" cxnId="{7681FBD0-8979-42C7-8285-26DA54F9826F}">
      <dgm:prSet/>
      <dgm:spPr/>
      <dgm:t>
        <a:bodyPr/>
        <a:lstStyle/>
        <a:p>
          <a:endParaRPr lang="en-US"/>
        </a:p>
      </dgm:t>
    </dgm:pt>
    <dgm:pt modelId="{0292B53A-8749-4024-94A9-46074CE3BDCD}" type="sibTrans" cxnId="{7681FBD0-8979-42C7-8285-26DA54F9826F}">
      <dgm:prSet/>
      <dgm:spPr/>
      <dgm:t>
        <a:bodyPr/>
        <a:lstStyle/>
        <a:p>
          <a:endParaRPr lang="en-US"/>
        </a:p>
      </dgm:t>
    </dgm:pt>
    <dgm:pt modelId="{C601110E-9E48-4DC0-A494-44BAEF1C5D11}">
      <dgm:prSet/>
      <dgm:spPr/>
      <dgm:t>
        <a:bodyPr/>
        <a:lstStyle/>
        <a:p>
          <a:r>
            <a:rPr lang="tr-TR"/>
            <a:t>Kararsızlık </a:t>
          </a:r>
          <a:endParaRPr lang="en-US"/>
        </a:p>
      </dgm:t>
    </dgm:pt>
    <dgm:pt modelId="{2847A642-892B-4AE3-92BF-8C7FD9176876}" type="parTrans" cxnId="{0DCDF66A-DBE7-423B-B569-2FFE64EC0469}">
      <dgm:prSet/>
      <dgm:spPr/>
      <dgm:t>
        <a:bodyPr/>
        <a:lstStyle/>
        <a:p>
          <a:endParaRPr lang="en-US"/>
        </a:p>
      </dgm:t>
    </dgm:pt>
    <dgm:pt modelId="{871501EC-6020-4160-8042-4E63069E53FE}" type="sibTrans" cxnId="{0DCDF66A-DBE7-423B-B569-2FFE64EC0469}">
      <dgm:prSet/>
      <dgm:spPr/>
      <dgm:t>
        <a:bodyPr/>
        <a:lstStyle/>
        <a:p>
          <a:endParaRPr lang="en-US"/>
        </a:p>
      </dgm:t>
    </dgm:pt>
    <dgm:pt modelId="{24D2191E-34B7-47C6-B936-6E01B0E92C64}" type="pres">
      <dgm:prSet presAssocID="{2598F9F5-603F-440D-9B4F-606FF8B2A7AC}" presName="vert0" presStyleCnt="0">
        <dgm:presLayoutVars>
          <dgm:dir/>
          <dgm:animOne val="branch"/>
          <dgm:animLvl val="lvl"/>
        </dgm:presLayoutVars>
      </dgm:prSet>
      <dgm:spPr/>
    </dgm:pt>
    <dgm:pt modelId="{BDF5AF7C-F551-4645-BB72-CF2262F45651}" type="pres">
      <dgm:prSet presAssocID="{A98B6F00-3EB2-4A0B-9EF8-DE16394DB8E4}" presName="thickLine" presStyleLbl="alignNode1" presStyleIdx="0" presStyleCnt="5"/>
      <dgm:spPr/>
    </dgm:pt>
    <dgm:pt modelId="{52C619C2-5208-4435-AB43-913D5115C4C0}" type="pres">
      <dgm:prSet presAssocID="{A98B6F00-3EB2-4A0B-9EF8-DE16394DB8E4}" presName="horz1" presStyleCnt="0"/>
      <dgm:spPr/>
    </dgm:pt>
    <dgm:pt modelId="{5B17BE5D-65F1-4B3C-BDD3-D1ABE7EE5B32}" type="pres">
      <dgm:prSet presAssocID="{A98B6F00-3EB2-4A0B-9EF8-DE16394DB8E4}" presName="tx1" presStyleLbl="revTx" presStyleIdx="0" presStyleCnt="5"/>
      <dgm:spPr/>
    </dgm:pt>
    <dgm:pt modelId="{7A672DB3-B500-4A06-ADFC-1069D0039F9A}" type="pres">
      <dgm:prSet presAssocID="{A98B6F00-3EB2-4A0B-9EF8-DE16394DB8E4}" presName="vert1" presStyleCnt="0"/>
      <dgm:spPr/>
    </dgm:pt>
    <dgm:pt modelId="{D7E324FB-2362-4262-B397-A44867DCCA02}" type="pres">
      <dgm:prSet presAssocID="{97C57323-BEE5-4FB0-B98B-D7A335AECF87}" presName="thickLine" presStyleLbl="alignNode1" presStyleIdx="1" presStyleCnt="5"/>
      <dgm:spPr/>
    </dgm:pt>
    <dgm:pt modelId="{AA1B077E-7D99-4FA0-9141-8CE850835969}" type="pres">
      <dgm:prSet presAssocID="{97C57323-BEE5-4FB0-B98B-D7A335AECF87}" presName="horz1" presStyleCnt="0"/>
      <dgm:spPr/>
    </dgm:pt>
    <dgm:pt modelId="{6D72A2FA-7867-483E-B219-51D03066BD2B}" type="pres">
      <dgm:prSet presAssocID="{97C57323-BEE5-4FB0-B98B-D7A335AECF87}" presName="tx1" presStyleLbl="revTx" presStyleIdx="1" presStyleCnt="5"/>
      <dgm:spPr/>
    </dgm:pt>
    <dgm:pt modelId="{566C706D-8FC4-4812-AF12-13D0D2B50EC2}" type="pres">
      <dgm:prSet presAssocID="{97C57323-BEE5-4FB0-B98B-D7A335AECF87}" presName="vert1" presStyleCnt="0"/>
      <dgm:spPr/>
    </dgm:pt>
    <dgm:pt modelId="{83EA1644-6392-405E-8BD7-AD8AADB60E22}" type="pres">
      <dgm:prSet presAssocID="{66627244-3522-4F81-B56D-22CF247ABD81}" presName="thickLine" presStyleLbl="alignNode1" presStyleIdx="2" presStyleCnt="5"/>
      <dgm:spPr/>
    </dgm:pt>
    <dgm:pt modelId="{775A445D-6FFC-4B15-893F-76B5E35C4EEA}" type="pres">
      <dgm:prSet presAssocID="{66627244-3522-4F81-B56D-22CF247ABD81}" presName="horz1" presStyleCnt="0"/>
      <dgm:spPr/>
    </dgm:pt>
    <dgm:pt modelId="{A0534B1F-CA68-496B-96E3-F7DA1622753E}" type="pres">
      <dgm:prSet presAssocID="{66627244-3522-4F81-B56D-22CF247ABD81}" presName="tx1" presStyleLbl="revTx" presStyleIdx="2" presStyleCnt="5"/>
      <dgm:spPr/>
    </dgm:pt>
    <dgm:pt modelId="{DD7DA55A-ACD1-471D-818A-831CE5F948A6}" type="pres">
      <dgm:prSet presAssocID="{66627244-3522-4F81-B56D-22CF247ABD81}" presName="vert1" presStyleCnt="0"/>
      <dgm:spPr/>
    </dgm:pt>
    <dgm:pt modelId="{ED8DE003-F34A-42D4-A8E1-A0C240EBF516}" type="pres">
      <dgm:prSet presAssocID="{7322A92C-84B3-4007-BD4E-7B46A46CCD2A}" presName="thickLine" presStyleLbl="alignNode1" presStyleIdx="3" presStyleCnt="5"/>
      <dgm:spPr/>
    </dgm:pt>
    <dgm:pt modelId="{97B742F4-B5C7-4673-B6AA-F12E54E4A044}" type="pres">
      <dgm:prSet presAssocID="{7322A92C-84B3-4007-BD4E-7B46A46CCD2A}" presName="horz1" presStyleCnt="0"/>
      <dgm:spPr/>
    </dgm:pt>
    <dgm:pt modelId="{3004C4EC-3851-45C4-BB25-0F4515547E47}" type="pres">
      <dgm:prSet presAssocID="{7322A92C-84B3-4007-BD4E-7B46A46CCD2A}" presName="tx1" presStyleLbl="revTx" presStyleIdx="3" presStyleCnt="5"/>
      <dgm:spPr/>
    </dgm:pt>
    <dgm:pt modelId="{7EF74F49-120C-4FF3-B391-D546DC05686C}" type="pres">
      <dgm:prSet presAssocID="{7322A92C-84B3-4007-BD4E-7B46A46CCD2A}" presName="vert1" presStyleCnt="0"/>
      <dgm:spPr/>
    </dgm:pt>
    <dgm:pt modelId="{3E15A61E-94AE-41DE-9F2D-D4098F347315}" type="pres">
      <dgm:prSet presAssocID="{C601110E-9E48-4DC0-A494-44BAEF1C5D11}" presName="thickLine" presStyleLbl="alignNode1" presStyleIdx="4" presStyleCnt="5"/>
      <dgm:spPr/>
    </dgm:pt>
    <dgm:pt modelId="{14246368-FC78-4712-8501-4EB7D9B2523B}" type="pres">
      <dgm:prSet presAssocID="{C601110E-9E48-4DC0-A494-44BAEF1C5D11}" presName="horz1" presStyleCnt="0"/>
      <dgm:spPr/>
    </dgm:pt>
    <dgm:pt modelId="{F570C512-2A23-46FF-B76A-780CFCE0FD1F}" type="pres">
      <dgm:prSet presAssocID="{C601110E-9E48-4DC0-A494-44BAEF1C5D11}" presName="tx1" presStyleLbl="revTx" presStyleIdx="4" presStyleCnt="5"/>
      <dgm:spPr/>
    </dgm:pt>
    <dgm:pt modelId="{692281EC-D053-422E-B3EF-8BA1689E4375}" type="pres">
      <dgm:prSet presAssocID="{C601110E-9E48-4DC0-A494-44BAEF1C5D11}" presName="vert1" presStyleCnt="0"/>
      <dgm:spPr/>
    </dgm:pt>
  </dgm:ptLst>
  <dgm:cxnLst>
    <dgm:cxn modelId="{0DCDF66A-DBE7-423B-B569-2FFE64EC0469}" srcId="{2598F9F5-603F-440D-9B4F-606FF8B2A7AC}" destId="{C601110E-9E48-4DC0-A494-44BAEF1C5D11}" srcOrd="4" destOrd="0" parTransId="{2847A642-892B-4AE3-92BF-8C7FD9176876}" sibTransId="{871501EC-6020-4160-8042-4E63069E53FE}"/>
    <dgm:cxn modelId="{3929A078-E5D9-4E31-95F4-B866669297EC}" type="presOf" srcId="{97C57323-BEE5-4FB0-B98B-D7A335AECF87}" destId="{6D72A2FA-7867-483E-B219-51D03066BD2B}" srcOrd="0" destOrd="0" presId="urn:microsoft.com/office/officeart/2008/layout/LinedList"/>
    <dgm:cxn modelId="{CB785C59-E435-426E-874D-B1265DDF7BCD}" type="presOf" srcId="{66627244-3522-4F81-B56D-22CF247ABD81}" destId="{A0534B1F-CA68-496B-96E3-F7DA1622753E}" srcOrd="0" destOrd="0" presId="urn:microsoft.com/office/officeart/2008/layout/LinedList"/>
    <dgm:cxn modelId="{820DDF7B-DC76-435A-9311-F61D5C70068B}" srcId="{2598F9F5-603F-440D-9B4F-606FF8B2A7AC}" destId="{A98B6F00-3EB2-4A0B-9EF8-DE16394DB8E4}" srcOrd="0" destOrd="0" parTransId="{A5777FEB-DC99-4374-AA03-B2AE52738618}" sibTransId="{72D08BAF-362A-45E3-B7B2-0D49D502030B}"/>
    <dgm:cxn modelId="{5E292FA1-61EC-41C5-999C-39A59A4F51C9}" type="presOf" srcId="{7322A92C-84B3-4007-BD4E-7B46A46CCD2A}" destId="{3004C4EC-3851-45C4-BB25-0F4515547E47}" srcOrd="0" destOrd="0" presId="urn:microsoft.com/office/officeart/2008/layout/LinedList"/>
    <dgm:cxn modelId="{BD273FAA-013E-4270-A5E3-9616B4C18BB1}" srcId="{2598F9F5-603F-440D-9B4F-606FF8B2A7AC}" destId="{66627244-3522-4F81-B56D-22CF247ABD81}" srcOrd="2" destOrd="0" parTransId="{6F0818F9-A08B-43D1-91E0-FCF9926A86A0}" sibTransId="{52618373-5591-4DA9-8F06-88C02CF7FC50}"/>
    <dgm:cxn modelId="{C0FF2BC0-9BBA-48A3-BEF9-7BA54B3627F1}" type="presOf" srcId="{A98B6F00-3EB2-4A0B-9EF8-DE16394DB8E4}" destId="{5B17BE5D-65F1-4B3C-BDD3-D1ABE7EE5B32}" srcOrd="0" destOrd="0" presId="urn:microsoft.com/office/officeart/2008/layout/LinedList"/>
    <dgm:cxn modelId="{594859CB-536F-4064-BE64-6B3114D8C24E}" type="presOf" srcId="{C601110E-9E48-4DC0-A494-44BAEF1C5D11}" destId="{F570C512-2A23-46FF-B76A-780CFCE0FD1F}" srcOrd="0" destOrd="0" presId="urn:microsoft.com/office/officeart/2008/layout/LinedList"/>
    <dgm:cxn modelId="{7681FBD0-8979-42C7-8285-26DA54F9826F}" srcId="{2598F9F5-603F-440D-9B4F-606FF8B2A7AC}" destId="{7322A92C-84B3-4007-BD4E-7B46A46CCD2A}" srcOrd="3" destOrd="0" parTransId="{367CC12F-B9CB-44F8-BE7E-51D1989ADFDF}" sibTransId="{0292B53A-8749-4024-94A9-46074CE3BDCD}"/>
    <dgm:cxn modelId="{39D4A4E1-563B-4A76-BDA5-0AA71B42B44A}" type="presOf" srcId="{2598F9F5-603F-440D-9B4F-606FF8B2A7AC}" destId="{24D2191E-34B7-47C6-B936-6E01B0E92C64}" srcOrd="0" destOrd="0" presId="urn:microsoft.com/office/officeart/2008/layout/LinedList"/>
    <dgm:cxn modelId="{BA8127E4-AF67-477F-8741-5735800287C0}" srcId="{2598F9F5-603F-440D-9B4F-606FF8B2A7AC}" destId="{97C57323-BEE5-4FB0-B98B-D7A335AECF87}" srcOrd="1" destOrd="0" parTransId="{CF59F7A0-B11C-4285-BBB4-C8E6DFAF75C9}" sibTransId="{21D0B860-CF65-4480-9583-4789B746E4E0}"/>
    <dgm:cxn modelId="{201ED2A9-B7F2-484F-9E3D-6590DA6FBA5F}" type="presParOf" srcId="{24D2191E-34B7-47C6-B936-6E01B0E92C64}" destId="{BDF5AF7C-F551-4645-BB72-CF2262F45651}" srcOrd="0" destOrd="0" presId="urn:microsoft.com/office/officeart/2008/layout/LinedList"/>
    <dgm:cxn modelId="{633B293D-64F6-4FE1-9C3A-984101DECEFB}" type="presParOf" srcId="{24D2191E-34B7-47C6-B936-6E01B0E92C64}" destId="{52C619C2-5208-4435-AB43-913D5115C4C0}" srcOrd="1" destOrd="0" presId="urn:microsoft.com/office/officeart/2008/layout/LinedList"/>
    <dgm:cxn modelId="{9BF130A3-5BB0-46CB-BB33-94A73817158C}" type="presParOf" srcId="{52C619C2-5208-4435-AB43-913D5115C4C0}" destId="{5B17BE5D-65F1-4B3C-BDD3-D1ABE7EE5B32}" srcOrd="0" destOrd="0" presId="urn:microsoft.com/office/officeart/2008/layout/LinedList"/>
    <dgm:cxn modelId="{CA830747-9786-419A-8876-8E521B272E8E}" type="presParOf" srcId="{52C619C2-5208-4435-AB43-913D5115C4C0}" destId="{7A672DB3-B500-4A06-ADFC-1069D0039F9A}" srcOrd="1" destOrd="0" presId="urn:microsoft.com/office/officeart/2008/layout/LinedList"/>
    <dgm:cxn modelId="{084AD6E8-8078-47E8-8A25-D26D127CC4E2}" type="presParOf" srcId="{24D2191E-34B7-47C6-B936-6E01B0E92C64}" destId="{D7E324FB-2362-4262-B397-A44867DCCA02}" srcOrd="2" destOrd="0" presId="urn:microsoft.com/office/officeart/2008/layout/LinedList"/>
    <dgm:cxn modelId="{1E97A854-0813-4638-92EF-D0AFE2067CDC}" type="presParOf" srcId="{24D2191E-34B7-47C6-B936-6E01B0E92C64}" destId="{AA1B077E-7D99-4FA0-9141-8CE850835969}" srcOrd="3" destOrd="0" presId="urn:microsoft.com/office/officeart/2008/layout/LinedList"/>
    <dgm:cxn modelId="{B07B53AB-9842-46AC-8B41-59A041955CD6}" type="presParOf" srcId="{AA1B077E-7D99-4FA0-9141-8CE850835969}" destId="{6D72A2FA-7867-483E-B219-51D03066BD2B}" srcOrd="0" destOrd="0" presId="urn:microsoft.com/office/officeart/2008/layout/LinedList"/>
    <dgm:cxn modelId="{7AD57A6A-AD50-40C6-A7CA-14CB83CEB76B}" type="presParOf" srcId="{AA1B077E-7D99-4FA0-9141-8CE850835969}" destId="{566C706D-8FC4-4812-AF12-13D0D2B50EC2}" srcOrd="1" destOrd="0" presId="urn:microsoft.com/office/officeart/2008/layout/LinedList"/>
    <dgm:cxn modelId="{9E68FCEB-1797-4CCE-ADC9-20571B17FC1D}" type="presParOf" srcId="{24D2191E-34B7-47C6-B936-6E01B0E92C64}" destId="{83EA1644-6392-405E-8BD7-AD8AADB60E22}" srcOrd="4" destOrd="0" presId="urn:microsoft.com/office/officeart/2008/layout/LinedList"/>
    <dgm:cxn modelId="{48B17004-C0E7-48AB-9342-D18609B77FBA}" type="presParOf" srcId="{24D2191E-34B7-47C6-B936-6E01B0E92C64}" destId="{775A445D-6FFC-4B15-893F-76B5E35C4EEA}" srcOrd="5" destOrd="0" presId="urn:microsoft.com/office/officeart/2008/layout/LinedList"/>
    <dgm:cxn modelId="{A10B6CD3-606B-4FE6-845E-9124048DBFB6}" type="presParOf" srcId="{775A445D-6FFC-4B15-893F-76B5E35C4EEA}" destId="{A0534B1F-CA68-496B-96E3-F7DA1622753E}" srcOrd="0" destOrd="0" presId="urn:microsoft.com/office/officeart/2008/layout/LinedList"/>
    <dgm:cxn modelId="{99C0525B-A12B-41D7-98A8-97530FB7D7B5}" type="presParOf" srcId="{775A445D-6FFC-4B15-893F-76B5E35C4EEA}" destId="{DD7DA55A-ACD1-471D-818A-831CE5F948A6}" srcOrd="1" destOrd="0" presId="urn:microsoft.com/office/officeart/2008/layout/LinedList"/>
    <dgm:cxn modelId="{6A9987CA-65CB-42B1-A1C1-A2A669ECCEBA}" type="presParOf" srcId="{24D2191E-34B7-47C6-B936-6E01B0E92C64}" destId="{ED8DE003-F34A-42D4-A8E1-A0C240EBF516}" srcOrd="6" destOrd="0" presId="urn:microsoft.com/office/officeart/2008/layout/LinedList"/>
    <dgm:cxn modelId="{AC1C846A-3108-4E46-9B21-7BD8D2AFA3F7}" type="presParOf" srcId="{24D2191E-34B7-47C6-B936-6E01B0E92C64}" destId="{97B742F4-B5C7-4673-B6AA-F12E54E4A044}" srcOrd="7" destOrd="0" presId="urn:microsoft.com/office/officeart/2008/layout/LinedList"/>
    <dgm:cxn modelId="{BB98FDD0-6151-42EB-A7EF-F0EBA8EB5435}" type="presParOf" srcId="{97B742F4-B5C7-4673-B6AA-F12E54E4A044}" destId="{3004C4EC-3851-45C4-BB25-0F4515547E47}" srcOrd="0" destOrd="0" presId="urn:microsoft.com/office/officeart/2008/layout/LinedList"/>
    <dgm:cxn modelId="{1D8BCF21-9BF1-4535-862B-47AB33ABD890}" type="presParOf" srcId="{97B742F4-B5C7-4673-B6AA-F12E54E4A044}" destId="{7EF74F49-120C-4FF3-B391-D546DC05686C}" srcOrd="1" destOrd="0" presId="urn:microsoft.com/office/officeart/2008/layout/LinedList"/>
    <dgm:cxn modelId="{30FEADEE-DBF2-4BAF-9CB5-9B90171C176C}" type="presParOf" srcId="{24D2191E-34B7-47C6-B936-6E01B0E92C64}" destId="{3E15A61E-94AE-41DE-9F2D-D4098F347315}" srcOrd="8" destOrd="0" presId="urn:microsoft.com/office/officeart/2008/layout/LinedList"/>
    <dgm:cxn modelId="{D17C8CDF-069E-4581-89CA-0555C52795FC}" type="presParOf" srcId="{24D2191E-34B7-47C6-B936-6E01B0E92C64}" destId="{14246368-FC78-4712-8501-4EB7D9B2523B}" srcOrd="9" destOrd="0" presId="urn:microsoft.com/office/officeart/2008/layout/LinedList"/>
    <dgm:cxn modelId="{E77BAB93-0C47-44EB-939D-509AA82A45E6}" type="presParOf" srcId="{14246368-FC78-4712-8501-4EB7D9B2523B}" destId="{F570C512-2A23-46FF-B76A-780CFCE0FD1F}" srcOrd="0" destOrd="0" presId="urn:microsoft.com/office/officeart/2008/layout/LinedList"/>
    <dgm:cxn modelId="{8D570157-1BF3-44F8-B269-2762F87D786A}" type="presParOf" srcId="{14246368-FC78-4712-8501-4EB7D9B2523B}" destId="{692281EC-D053-422E-B3EF-8BA1689E43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54F3DD-8F6C-41A8-97D7-38AEAE29FA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79569-1D9A-4999-A5FF-2EA54363C22E}">
      <dgm:prSet/>
      <dgm:spPr/>
      <dgm:t>
        <a:bodyPr/>
        <a:lstStyle/>
        <a:p>
          <a:r>
            <a:rPr lang="tr-TR"/>
            <a:t>İşlere zor Kısımlarından başlayın </a:t>
          </a:r>
          <a:endParaRPr lang="en-US"/>
        </a:p>
      </dgm:t>
    </dgm:pt>
    <dgm:pt modelId="{9F3C4D72-2A39-463F-BE5F-66030F41AF7C}" type="parTrans" cxnId="{060FC4D9-BB0D-4581-816D-79508E675B71}">
      <dgm:prSet/>
      <dgm:spPr/>
      <dgm:t>
        <a:bodyPr/>
        <a:lstStyle/>
        <a:p>
          <a:endParaRPr lang="en-US"/>
        </a:p>
      </dgm:t>
    </dgm:pt>
    <dgm:pt modelId="{ED6B2E0D-D017-440F-9CDA-02414C5D60DA}" type="sibTrans" cxnId="{060FC4D9-BB0D-4581-816D-79508E675B71}">
      <dgm:prSet/>
      <dgm:spPr/>
      <dgm:t>
        <a:bodyPr/>
        <a:lstStyle/>
        <a:p>
          <a:endParaRPr lang="en-US"/>
        </a:p>
      </dgm:t>
    </dgm:pt>
    <dgm:pt modelId="{7186CB3F-66A3-4E8B-A448-AB94FF396E71}">
      <dgm:prSet/>
      <dgm:spPr/>
      <dgm:t>
        <a:bodyPr/>
        <a:lstStyle/>
        <a:p>
          <a:r>
            <a:rPr lang="tr-TR"/>
            <a:t>Büyük işleri daha küçük bölümlere ayırın </a:t>
          </a:r>
          <a:endParaRPr lang="en-US"/>
        </a:p>
      </dgm:t>
    </dgm:pt>
    <dgm:pt modelId="{43CF7791-B328-4549-AFB5-E5D80703FF72}" type="parTrans" cxnId="{29336BFC-4982-47C6-A7FD-B423F15F7159}">
      <dgm:prSet/>
      <dgm:spPr/>
      <dgm:t>
        <a:bodyPr/>
        <a:lstStyle/>
        <a:p>
          <a:endParaRPr lang="en-US"/>
        </a:p>
      </dgm:t>
    </dgm:pt>
    <dgm:pt modelId="{7890B12C-AAE0-491F-B752-C665AC7D2EBA}" type="sibTrans" cxnId="{29336BFC-4982-47C6-A7FD-B423F15F7159}">
      <dgm:prSet/>
      <dgm:spPr/>
      <dgm:t>
        <a:bodyPr/>
        <a:lstStyle/>
        <a:p>
          <a:endParaRPr lang="en-US"/>
        </a:p>
      </dgm:t>
    </dgm:pt>
    <dgm:pt modelId="{76F33BE2-E16D-44A8-92AE-1C70B4C1497E}">
      <dgm:prSet/>
      <dgm:spPr/>
      <dgm:t>
        <a:bodyPr/>
        <a:lstStyle/>
        <a:p>
          <a:r>
            <a:rPr lang="tr-TR" dirty="0"/>
            <a:t>Bir anda tek bir iş üzerine odaklanın </a:t>
          </a:r>
          <a:endParaRPr lang="en-US" dirty="0"/>
        </a:p>
      </dgm:t>
    </dgm:pt>
    <dgm:pt modelId="{5B4881F4-05DD-4AAB-BA5F-C5D659AE8178}" type="parTrans" cxnId="{2D4FE8E9-2777-4E61-83AC-27E53A2BB682}">
      <dgm:prSet/>
      <dgm:spPr/>
      <dgm:t>
        <a:bodyPr/>
        <a:lstStyle/>
        <a:p>
          <a:endParaRPr lang="en-US"/>
        </a:p>
      </dgm:t>
    </dgm:pt>
    <dgm:pt modelId="{776418A6-22F5-4722-AC9F-CEFDA9F79DE3}" type="sibTrans" cxnId="{2D4FE8E9-2777-4E61-83AC-27E53A2BB682}">
      <dgm:prSet/>
      <dgm:spPr/>
      <dgm:t>
        <a:bodyPr/>
        <a:lstStyle/>
        <a:p>
          <a:endParaRPr lang="en-US"/>
        </a:p>
      </dgm:t>
    </dgm:pt>
    <dgm:pt modelId="{FFE5EF22-5516-4EE3-B701-D3A38B75483A}">
      <dgm:prSet/>
      <dgm:spPr/>
      <dgm:t>
        <a:bodyPr/>
        <a:lstStyle/>
        <a:p>
          <a:r>
            <a:rPr lang="tr-TR" dirty="0"/>
            <a:t>Zaman tuzaklarına düşmeyin.</a:t>
          </a:r>
          <a:endParaRPr lang="en-US" dirty="0"/>
        </a:p>
      </dgm:t>
    </dgm:pt>
    <dgm:pt modelId="{3FF3F33C-2AF7-47C4-BFA0-C0C8091ED79D}" type="sibTrans" cxnId="{32FF377E-12E6-4E23-91DB-C7336BA1D73B}">
      <dgm:prSet/>
      <dgm:spPr/>
      <dgm:t>
        <a:bodyPr/>
        <a:lstStyle/>
        <a:p>
          <a:endParaRPr lang="en-US"/>
        </a:p>
      </dgm:t>
    </dgm:pt>
    <dgm:pt modelId="{1A6399F2-CF02-4B76-AB93-4EE678B6E8DD}" type="parTrans" cxnId="{32FF377E-12E6-4E23-91DB-C7336BA1D73B}">
      <dgm:prSet/>
      <dgm:spPr/>
      <dgm:t>
        <a:bodyPr/>
        <a:lstStyle/>
        <a:p>
          <a:endParaRPr lang="en-US"/>
        </a:p>
      </dgm:t>
    </dgm:pt>
    <dgm:pt modelId="{0ABD6F4E-E6B8-4BB9-B07C-896AE95CF3BC}">
      <dgm:prSet/>
      <dgm:spPr/>
      <dgm:t>
        <a:bodyPr/>
        <a:lstStyle/>
        <a:p>
          <a:r>
            <a:rPr lang="tr-TR" dirty="0"/>
            <a:t>Yapılacaklar listesi yapın.</a:t>
          </a:r>
          <a:endParaRPr lang="en-US" dirty="0"/>
        </a:p>
      </dgm:t>
    </dgm:pt>
    <dgm:pt modelId="{79133481-B52E-4ED1-94CE-38AA05399B22}" type="sibTrans" cxnId="{4CB6204E-46E9-4EAA-A1E6-4B911E75FB07}">
      <dgm:prSet/>
      <dgm:spPr/>
      <dgm:t>
        <a:bodyPr/>
        <a:lstStyle/>
        <a:p>
          <a:endParaRPr lang="en-US"/>
        </a:p>
      </dgm:t>
    </dgm:pt>
    <dgm:pt modelId="{48F91BAB-591C-4FC8-9C9A-7AF0A0EA5F20}" type="parTrans" cxnId="{4CB6204E-46E9-4EAA-A1E6-4B911E75FB07}">
      <dgm:prSet/>
      <dgm:spPr/>
      <dgm:t>
        <a:bodyPr/>
        <a:lstStyle/>
        <a:p>
          <a:endParaRPr lang="en-US"/>
        </a:p>
      </dgm:t>
    </dgm:pt>
    <dgm:pt modelId="{4682E2BF-9549-4A48-9E6D-AC4A27827B0E}">
      <dgm:prSet/>
      <dgm:spPr/>
      <dgm:t>
        <a:bodyPr/>
        <a:lstStyle/>
        <a:p>
          <a:r>
            <a:rPr lang="tr-TR" dirty="0"/>
            <a:t>Çalışma ortamınızı düzenleyin.</a:t>
          </a:r>
          <a:endParaRPr lang="en-US" dirty="0"/>
        </a:p>
      </dgm:t>
    </dgm:pt>
    <dgm:pt modelId="{E527CAD2-4836-4754-B83B-380E333D3C3C}" type="sibTrans" cxnId="{74E08AEE-9200-49EC-8FD6-BDB517953187}">
      <dgm:prSet/>
      <dgm:spPr/>
      <dgm:t>
        <a:bodyPr/>
        <a:lstStyle/>
        <a:p>
          <a:endParaRPr lang="en-US"/>
        </a:p>
      </dgm:t>
    </dgm:pt>
    <dgm:pt modelId="{E9A90088-5F9C-4D57-B909-5EC527244502}" type="parTrans" cxnId="{74E08AEE-9200-49EC-8FD6-BDB517953187}">
      <dgm:prSet/>
      <dgm:spPr/>
      <dgm:t>
        <a:bodyPr/>
        <a:lstStyle/>
        <a:p>
          <a:endParaRPr lang="en-US"/>
        </a:p>
      </dgm:t>
    </dgm:pt>
    <dgm:pt modelId="{5E286D3C-140C-4831-9B72-F334DD118AFB}" type="pres">
      <dgm:prSet presAssocID="{0554F3DD-8F6C-41A8-97D7-38AEAE29FA0A}" presName="linear" presStyleCnt="0">
        <dgm:presLayoutVars>
          <dgm:dir/>
          <dgm:animLvl val="lvl"/>
          <dgm:resizeHandles val="exact"/>
        </dgm:presLayoutVars>
      </dgm:prSet>
      <dgm:spPr/>
    </dgm:pt>
    <dgm:pt modelId="{D272F91A-61CE-4FD5-8355-E20EC3D9C229}" type="pres">
      <dgm:prSet presAssocID="{7EA79569-1D9A-4999-A5FF-2EA54363C22E}" presName="parentLin" presStyleCnt="0"/>
      <dgm:spPr/>
    </dgm:pt>
    <dgm:pt modelId="{366E086A-BD52-4372-8564-BD004742E7DF}" type="pres">
      <dgm:prSet presAssocID="{7EA79569-1D9A-4999-A5FF-2EA54363C22E}" presName="parentLeftMargin" presStyleLbl="node1" presStyleIdx="0" presStyleCnt="6"/>
      <dgm:spPr/>
    </dgm:pt>
    <dgm:pt modelId="{0B80DBAB-069E-40B3-9946-66FAB1E31307}" type="pres">
      <dgm:prSet presAssocID="{7EA79569-1D9A-4999-A5FF-2EA54363C22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637FB4E-A4AE-49D3-B7D5-DF6CA7DDFC9B}" type="pres">
      <dgm:prSet presAssocID="{7EA79569-1D9A-4999-A5FF-2EA54363C22E}" presName="negativeSpace" presStyleCnt="0"/>
      <dgm:spPr/>
    </dgm:pt>
    <dgm:pt modelId="{A79CD632-62B3-46D5-8E54-6F1462C60305}" type="pres">
      <dgm:prSet presAssocID="{7EA79569-1D9A-4999-A5FF-2EA54363C22E}" presName="childText" presStyleLbl="conFgAcc1" presStyleIdx="0" presStyleCnt="6">
        <dgm:presLayoutVars>
          <dgm:bulletEnabled val="1"/>
        </dgm:presLayoutVars>
      </dgm:prSet>
      <dgm:spPr/>
    </dgm:pt>
    <dgm:pt modelId="{4CF132F4-1627-4B1D-AFA3-1D6452168BC8}" type="pres">
      <dgm:prSet presAssocID="{ED6B2E0D-D017-440F-9CDA-02414C5D60DA}" presName="spaceBetweenRectangles" presStyleCnt="0"/>
      <dgm:spPr/>
    </dgm:pt>
    <dgm:pt modelId="{BFBDE366-1E08-4F10-8D47-8E1F02675AA5}" type="pres">
      <dgm:prSet presAssocID="{7186CB3F-66A3-4E8B-A448-AB94FF396E71}" presName="parentLin" presStyleCnt="0"/>
      <dgm:spPr/>
    </dgm:pt>
    <dgm:pt modelId="{331A3557-01B3-4FC9-918F-8510566F9373}" type="pres">
      <dgm:prSet presAssocID="{7186CB3F-66A3-4E8B-A448-AB94FF396E71}" presName="parentLeftMargin" presStyleLbl="node1" presStyleIdx="0" presStyleCnt="6"/>
      <dgm:spPr/>
    </dgm:pt>
    <dgm:pt modelId="{3AE11EC8-2772-4D29-B867-ED3E83D4D2C0}" type="pres">
      <dgm:prSet presAssocID="{7186CB3F-66A3-4E8B-A448-AB94FF396E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78541F1-C02D-4621-8B18-E1AF44C96331}" type="pres">
      <dgm:prSet presAssocID="{7186CB3F-66A3-4E8B-A448-AB94FF396E71}" presName="negativeSpace" presStyleCnt="0"/>
      <dgm:spPr/>
    </dgm:pt>
    <dgm:pt modelId="{22ED6AC7-D6C5-4E3B-87B9-1EB850CD3C48}" type="pres">
      <dgm:prSet presAssocID="{7186CB3F-66A3-4E8B-A448-AB94FF396E71}" presName="childText" presStyleLbl="conFgAcc1" presStyleIdx="1" presStyleCnt="6">
        <dgm:presLayoutVars>
          <dgm:bulletEnabled val="1"/>
        </dgm:presLayoutVars>
      </dgm:prSet>
      <dgm:spPr/>
    </dgm:pt>
    <dgm:pt modelId="{F1E33D6F-8CA2-4ACE-8B1A-EF33EF9EEA62}" type="pres">
      <dgm:prSet presAssocID="{7890B12C-AAE0-491F-B752-C665AC7D2EBA}" presName="spaceBetweenRectangles" presStyleCnt="0"/>
      <dgm:spPr/>
    </dgm:pt>
    <dgm:pt modelId="{A266DA26-D665-48E8-AD14-F9428CFB2D17}" type="pres">
      <dgm:prSet presAssocID="{76F33BE2-E16D-44A8-92AE-1C70B4C1497E}" presName="parentLin" presStyleCnt="0"/>
      <dgm:spPr/>
    </dgm:pt>
    <dgm:pt modelId="{D3A8C4BA-3259-4BBF-8B01-0EA05CA6579F}" type="pres">
      <dgm:prSet presAssocID="{76F33BE2-E16D-44A8-92AE-1C70B4C1497E}" presName="parentLeftMargin" presStyleLbl="node1" presStyleIdx="1" presStyleCnt="6"/>
      <dgm:spPr/>
    </dgm:pt>
    <dgm:pt modelId="{6A6A873E-33EC-4D43-85BE-6A6E7E411F23}" type="pres">
      <dgm:prSet presAssocID="{76F33BE2-E16D-44A8-92AE-1C70B4C149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85C4FB5-F2E7-42EE-87F0-ACBC208079E7}" type="pres">
      <dgm:prSet presAssocID="{76F33BE2-E16D-44A8-92AE-1C70B4C1497E}" presName="negativeSpace" presStyleCnt="0"/>
      <dgm:spPr/>
    </dgm:pt>
    <dgm:pt modelId="{DA903495-DC4A-4C30-BF31-38492C654442}" type="pres">
      <dgm:prSet presAssocID="{76F33BE2-E16D-44A8-92AE-1C70B4C1497E}" presName="childText" presStyleLbl="conFgAcc1" presStyleIdx="2" presStyleCnt="6">
        <dgm:presLayoutVars>
          <dgm:bulletEnabled val="1"/>
        </dgm:presLayoutVars>
      </dgm:prSet>
      <dgm:spPr/>
    </dgm:pt>
    <dgm:pt modelId="{B8F669DA-46DD-4C11-AEE3-F4276FADFAA7}" type="pres">
      <dgm:prSet presAssocID="{776418A6-22F5-4722-AC9F-CEFDA9F79DE3}" presName="spaceBetweenRectangles" presStyleCnt="0"/>
      <dgm:spPr/>
    </dgm:pt>
    <dgm:pt modelId="{96FF7AC0-FCBD-414D-9739-ED08DBB52742}" type="pres">
      <dgm:prSet presAssocID="{FFE5EF22-5516-4EE3-B701-D3A38B75483A}" presName="parentLin" presStyleCnt="0"/>
      <dgm:spPr/>
    </dgm:pt>
    <dgm:pt modelId="{0C1460F9-E33E-4DA7-B89B-96080FB85D24}" type="pres">
      <dgm:prSet presAssocID="{FFE5EF22-5516-4EE3-B701-D3A38B75483A}" presName="parentLeftMargin" presStyleLbl="node1" presStyleIdx="2" presStyleCnt="6"/>
      <dgm:spPr/>
    </dgm:pt>
    <dgm:pt modelId="{07D69D17-5596-4425-8D1C-F6F30123F68A}" type="pres">
      <dgm:prSet presAssocID="{FFE5EF22-5516-4EE3-B701-D3A38B75483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BDFD097-CDBE-49F4-9FEE-767D367EE6EB}" type="pres">
      <dgm:prSet presAssocID="{FFE5EF22-5516-4EE3-B701-D3A38B75483A}" presName="negativeSpace" presStyleCnt="0"/>
      <dgm:spPr/>
    </dgm:pt>
    <dgm:pt modelId="{ECAE67FE-D5FB-45DD-84C8-466A3AE604E4}" type="pres">
      <dgm:prSet presAssocID="{FFE5EF22-5516-4EE3-B701-D3A38B75483A}" presName="childText" presStyleLbl="conFgAcc1" presStyleIdx="3" presStyleCnt="6">
        <dgm:presLayoutVars>
          <dgm:bulletEnabled val="1"/>
        </dgm:presLayoutVars>
      </dgm:prSet>
      <dgm:spPr/>
    </dgm:pt>
    <dgm:pt modelId="{2F851ACB-D9BA-4EE6-94AA-F7C4D4941D14}" type="pres">
      <dgm:prSet presAssocID="{3FF3F33C-2AF7-47C4-BFA0-C0C8091ED79D}" presName="spaceBetweenRectangles" presStyleCnt="0"/>
      <dgm:spPr/>
    </dgm:pt>
    <dgm:pt modelId="{01CC90B1-510B-492C-A7BF-C354CE269145}" type="pres">
      <dgm:prSet presAssocID="{4682E2BF-9549-4A48-9E6D-AC4A27827B0E}" presName="parentLin" presStyleCnt="0"/>
      <dgm:spPr/>
    </dgm:pt>
    <dgm:pt modelId="{B8CA4045-8E0E-433C-80B5-924BF856960D}" type="pres">
      <dgm:prSet presAssocID="{4682E2BF-9549-4A48-9E6D-AC4A27827B0E}" presName="parentLeftMargin" presStyleLbl="node1" presStyleIdx="3" presStyleCnt="6"/>
      <dgm:spPr/>
    </dgm:pt>
    <dgm:pt modelId="{F07953C3-8C7F-4286-BB9C-8D607AD723D0}" type="pres">
      <dgm:prSet presAssocID="{4682E2BF-9549-4A48-9E6D-AC4A27827B0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AEE077-6BDE-4F8B-B162-079EF028FC90}" type="pres">
      <dgm:prSet presAssocID="{4682E2BF-9549-4A48-9E6D-AC4A27827B0E}" presName="negativeSpace" presStyleCnt="0"/>
      <dgm:spPr/>
    </dgm:pt>
    <dgm:pt modelId="{717232B3-99D3-4D8C-A27B-0E88ABF6CA7F}" type="pres">
      <dgm:prSet presAssocID="{4682E2BF-9549-4A48-9E6D-AC4A27827B0E}" presName="childText" presStyleLbl="conFgAcc1" presStyleIdx="4" presStyleCnt="6">
        <dgm:presLayoutVars>
          <dgm:bulletEnabled val="1"/>
        </dgm:presLayoutVars>
      </dgm:prSet>
      <dgm:spPr/>
    </dgm:pt>
    <dgm:pt modelId="{6B631693-DA05-4D1A-B1AC-01D0C25D52D8}" type="pres">
      <dgm:prSet presAssocID="{E527CAD2-4836-4754-B83B-380E333D3C3C}" presName="spaceBetweenRectangles" presStyleCnt="0"/>
      <dgm:spPr/>
    </dgm:pt>
    <dgm:pt modelId="{E18AE0E9-93A7-41C5-91BC-875921951C8D}" type="pres">
      <dgm:prSet presAssocID="{0ABD6F4E-E6B8-4BB9-B07C-896AE95CF3BC}" presName="parentLin" presStyleCnt="0"/>
      <dgm:spPr/>
    </dgm:pt>
    <dgm:pt modelId="{E7189996-F2E5-48E3-A413-28B3F4949B11}" type="pres">
      <dgm:prSet presAssocID="{0ABD6F4E-E6B8-4BB9-B07C-896AE95CF3BC}" presName="parentLeftMargin" presStyleLbl="node1" presStyleIdx="4" presStyleCnt="6"/>
      <dgm:spPr/>
    </dgm:pt>
    <dgm:pt modelId="{999A5CB3-ACBE-402C-9DB0-ED8AE28D0A50}" type="pres">
      <dgm:prSet presAssocID="{0ABD6F4E-E6B8-4BB9-B07C-896AE95CF3B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7C1FC91-ABCD-4E17-945B-004621DFE5AC}" type="pres">
      <dgm:prSet presAssocID="{0ABD6F4E-E6B8-4BB9-B07C-896AE95CF3BC}" presName="negativeSpace" presStyleCnt="0"/>
      <dgm:spPr/>
    </dgm:pt>
    <dgm:pt modelId="{4FC223F1-B471-43DB-A0C7-2D5D18B68615}" type="pres">
      <dgm:prSet presAssocID="{0ABD6F4E-E6B8-4BB9-B07C-896AE95CF3B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EA44304-8A9D-4E59-A854-4F8CDF5F1CFC}" type="presOf" srcId="{4682E2BF-9549-4A48-9E6D-AC4A27827B0E}" destId="{B8CA4045-8E0E-433C-80B5-924BF856960D}" srcOrd="0" destOrd="0" presId="urn:microsoft.com/office/officeart/2005/8/layout/list1"/>
    <dgm:cxn modelId="{573C2C13-D821-4445-A74C-47AD49059D28}" type="presOf" srcId="{7186CB3F-66A3-4E8B-A448-AB94FF396E71}" destId="{3AE11EC8-2772-4D29-B867-ED3E83D4D2C0}" srcOrd="1" destOrd="0" presId="urn:microsoft.com/office/officeart/2005/8/layout/list1"/>
    <dgm:cxn modelId="{4E19102A-07C4-4E9A-91B0-67C4CD7038F9}" type="presOf" srcId="{4682E2BF-9549-4A48-9E6D-AC4A27827B0E}" destId="{F07953C3-8C7F-4286-BB9C-8D607AD723D0}" srcOrd="1" destOrd="0" presId="urn:microsoft.com/office/officeart/2005/8/layout/list1"/>
    <dgm:cxn modelId="{1297DA37-EA01-4419-8B1C-39A1F25F82E8}" type="presOf" srcId="{0554F3DD-8F6C-41A8-97D7-38AEAE29FA0A}" destId="{5E286D3C-140C-4831-9B72-F334DD118AFB}" srcOrd="0" destOrd="0" presId="urn:microsoft.com/office/officeart/2005/8/layout/list1"/>
    <dgm:cxn modelId="{975F5B3D-037C-4E6C-89A0-9919BCB13E74}" type="presOf" srcId="{0ABD6F4E-E6B8-4BB9-B07C-896AE95CF3BC}" destId="{999A5CB3-ACBE-402C-9DB0-ED8AE28D0A50}" srcOrd="1" destOrd="0" presId="urn:microsoft.com/office/officeart/2005/8/layout/list1"/>
    <dgm:cxn modelId="{C428A53D-A7E5-4875-9919-B6F39639CA7B}" type="presOf" srcId="{7EA79569-1D9A-4999-A5FF-2EA54363C22E}" destId="{0B80DBAB-069E-40B3-9946-66FAB1E31307}" srcOrd="1" destOrd="0" presId="urn:microsoft.com/office/officeart/2005/8/layout/list1"/>
    <dgm:cxn modelId="{DB6CCF69-F880-477A-8729-B16037C2430E}" type="presOf" srcId="{FFE5EF22-5516-4EE3-B701-D3A38B75483A}" destId="{0C1460F9-E33E-4DA7-B89B-96080FB85D24}" srcOrd="0" destOrd="0" presId="urn:microsoft.com/office/officeart/2005/8/layout/list1"/>
    <dgm:cxn modelId="{0C84F04D-B70D-47EF-9DDA-C5D75368E027}" type="presOf" srcId="{7186CB3F-66A3-4E8B-A448-AB94FF396E71}" destId="{331A3557-01B3-4FC9-918F-8510566F9373}" srcOrd="0" destOrd="0" presId="urn:microsoft.com/office/officeart/2005/8/layout/list1"/>
    <dgm:cxn modelId="{4CB6204E-46E9-4EAA-A1E6-4B911E75FB07}" srcId="{0554F3DD-8F6C-41A8-97D7-38AEAE29FA0A}" destId="{0ABD6F4E-E6B8-4BB9-B07C-896AE95CF3BC}" srcOrd="5" destOrd="0" parTransId="{48F91BAB-591C-4FC8-9C9A-7AF0A0EA5F20}" sibTransId="{79133481-B52E-4ED1-94CE-38AA05399B22}"/>
    <dgm:cxn modelId="{32FF377E-12E6-4E23-91DB-C7336BA1D73B}" srcId="{0554F3DD-8F6C-41A8-97D7-38AEAE29FA0A}" destId="{FFE5EF22-5516-4EE3-B701-D3A38B75483A}" srcOrd="3" destOrd="0" parTransId="{1A6399F2-CF02-4B76-AB93-4EE678B6E8DD}" sibTransId="{3FF3F33C-2AF7-47C4-BFA0-C0C8091ED79D}"/>
    <dgm:cxn modelId="{1F21D38A-5E3E-40BA-AF66-3A1E24397CC0}" type="presOf" srcId="{0ABD6F4E-E6B8-4BB9-B07C-896AE95CF3BC}" destId="{E7189996-F2E5-48E3-A413-28B3F4949B11}" srcOrd="0" destOrd="0" presId="urn:microsoft.com/office/officeart/2005/8/layout/list1"/>
    <dgm:cxn modelId="{54BBC9AC-074D-4100-858C-E2C933E087E5}" type="presOf" srcId="{7EA79569-1D9A-4999-A5FF-2EA54363C22E}" destId="{366E086A-BD52-4372-8564-BD004742E7DF}" srcOrd="0" destOrd="0" presId="urn:microsoft.com/office/officeart/2005/8/layout/list1"/>
    <dgm:cxn modelId="{7C52D4C0-4810-432F-879D-6ED528BED2B7}" type="presOf" srcId="{FFE5EF22-5516-4EE3-B701-D3A38B75483A}" destId="{07D69D17-5596-4425-8D1C-F6F30123F68A}" srcOrd="1" destOrd="0" presId="urn:microsoft.com/office/officeart/2005/8/layout/list1"/>
    <dgm:cxn modelId="{BB657BC1-311A-4855-B439-F4E9A72D92DC}" type="presOf" srcId="{76F33BE2-E16D-44A8-92AE-1C70B4C1497E}" destId="{6A6A873E-33EC-4D43-85BE-6A6E7E411F23}" srcOrd="1" destOrd="0" presId="urn:microsoft.com/office/officeart/2005/8/layout/list1"/>
    <dgm:cxn modelId="{060FC4D9-BB0D-4581-816D-79508E675B71}" srcId="{0554F3DD-8F6C-41A8-97D7-38AEAE29FA0A}" destId="{7EA79569-1D9A-4999-A5FF-2EA54363C22E}" srcOrd="0" destOrd="0" parTransId="{9F3C4D72-2A39-463F-BE5F-66030F41AF7C}" sibTransId="{ED6B2E0D-D017-440F-9CDA-02414C5D60DA}"/>
    <dgm:cxn modelId="{2D4FE8E9-2777-4E61-83AC-27E53A2BB682}" srcId="{0554F3DD-8F6C-41A8-97D7-38AEAE29FA0A}" destId="{76F33BE2-E16D-44A8-92AE-1C70B4C1497E}" srcOrd="2" destOrd="0" parTransId="{5B4881F4-05DD-4AAB-BA5F-C5D659AE8178}" sibTransId="{776418A6-22F5-4722-AC9F-CEFDA9F79DE3}"/>
    <dgm:cxn modelId="{435645EC-C2A0-403A-BFE1-9979E3563F2A}" type="presOf" srcId="{76F33BE2-E16D-44A8-92AE-1C70B4C1497E}" destId="{D3A8C4BA-3259-4BBF-8B01-0EA05CA6579F}" srcOrd="0" destOrd="0" presId="urn:microsoft.com/office/officeart/2005/8/layout/list1"/>
    <dgm:cxn modelId="{74E08AEE-9200-49EC-8FD6-BDB517953187}" srcId="{0554F3DD-8F6C-41A8-97D7-38AEAE29FA0A}" destId="{4682E2BF-9549-4A48-9E6D-AC4A27827B0E}" srcOrd="4" destOrd="0" parTransId="{E9A90088-5F9C-4D57-B909-5EC527244502}" sibTransId="{E527CAD2-4836-4754-B83B-380E333D3C3C}"/>
    <dgm:cxn modelId="{29336BFC-4982-47C6-A7FD-B423F15F7159}" srcId="{0554F3DD-8F6C-41A8-97D7-38AEAE29FA0A}" destId="{7186CB3F-66A3-4E8B-A448-AB94FF396E71}" srcOrd="1" destOrd="0" parTransId="{43CF7791-B328-4549-AFB5-E5D80703FF72}" sibTransId="{7890B12C-AAE0-491F-B752-C665AC7D2EBA}"/>
    <dgm:cxn modelId="{2BAE2D56-6568-4691-B7C9-8F268E1C9ADC}" type="presParOf" srcId="{5E286D3C-140C-4831-9B72-F334DD118AFB}" destId="{D272F91A-61CE-4FD5-8355-E20EC3D9C229}" srcOrd="0" destOrd="0" presId="urn:microsoft.com/office/officeart/2005/8/layout/list1"/>
    <dgm:cxn modelId="{E1EEA8F0-B33E-41DD-AF0A-7320C2FE4FFC}" type="presParOf" srcId="{D272F91A-61CE-4FD5-8355-E20EC3D9C229}" destId="{366E086A-BD52-4372-8564-BD004742E7DF}" srcOrd="0" destOrd="0" presId="urn:microsoft.com/office/officeart/2005/8/layout/list1"/>
    <dgm:cxn modelId="{D7EA1329-4200-437F-86C9-39500A625CEC}" type="presParOf" srcId="{D272F91A-61CE-4FD5-8355-E20EC3D9C229}" destId="{0B80DBAB-069E-40B3-9946-66FAB1E31307}" srcOrd="1" destOrd="0" presId="urn:microsoft.com/office/officeart/2005/8/layout/list1"/>
    <dgm:cxn modelId="{D2B3002A-B595-48BE-93D8-94651473F17D}" type="presParOf" srcId="{5E286D3C-140C-4831-9B72-F334DD118AFB}" destId="{8637FB4E-A4AE-49D3-B7D5-DF6CA7DDFC9B}" srcOrd="1" destOrd="0" presId="urn:microsoft.com/office/officeart/2005/8/layout/list1"/>
    <dgm:cxn modelId="{2B34337A-6E9D-46FA-A5ED-A3B73644A266}" type="presParOf" srcId="{5E286D3C-140C-4831-9B72-F334DD118AFB}" destId="{A79CD632-62B3-46D5-8E54-6F1462C60305}" srcOrd="2" destOrd="0" presId="urn:microsoft.com/office/officeart/2005/8/layout/list1"/>
    <dgm:cxn modelId="{4FE4DB4D-D115-48F2-B331-C75FCED4411B}" type="presParOf" srcId="{5E286D3C-140C-4831-9B72-F334DD118AFB}" destId="{4CF132F4-1627-4B1D-AFA3-1D6452168BC8}" srcOrd="3" destOrd="0" presId="urn:microsoft.com/office/officeart/2005/8/layout/list1"/>
    <dgm:cxn modelId="{4D5534C3-830B-453B-B3F8-00D633DF5426}" type="presParOf" srcId="{5E286D3C-140C-4831-9B72-F334DD118AFB}" destId="{BFBDE366-1E08-4F10-8D47-8E1F02675AA5}" srcOrd="4" destOrd="0" presId="urn:microsoft.com/office/officeart/2005/8/layout/list1"/>
    <dgm:cxn modelId="{6172B071-1D98-4F4C-B63A-31FFB4F3A97A}" type="presParOf" srcId="{BFBDE366-1E08-4F10-8D47-8E1F02675AA5}" destId="{331A3557-01B3-4FC9-918F-8510566F9373}" srcOrd="0" destOrd="0" presId="urn:microsoft.com/office/officeart/2005/8/layout/list1"/>
    <dgm:cxn modelId="{2209B1CD-CC32-4E65-A51C-B899DEEDF861}" type="presParOf" srcId="{BFBDE366-1E08-4F10-8D47-8E1F02675AA5}" destId="{3AE11EC8-2772-4D29-B867-ED3E83D4D2C0}" srcOrd="1" destOrd="0" presId="urn:microsoft.com/office/officeart/2005/8/layout/list1"/>
    <dgm:cxn modelId="{74952676-553B-4853-8890-D9AAA31C698E}" type="presParOf" srcId="{5E286D3C-140C-4831-9B72-F334DD118AFB}" destId="{878541F1-C02D-4621-8B18-E1AF44C96331}" srcOrd="5" destOrd="0" presId="urn:microsoft.com/office/officeart/2005/8/layout/list1"/>
    <dgm:cxn modelId="{89087D66-73DE-4F0D-9926-D68353E7596E}" type="presParOf" srcId="{5E286D3C-140C-4831-9B72-F334DD118AFB}" destId="{22ED6AC7-D6C5-4E3B-87B9-1EB850CD3C48}" srcOrd="6" destOrd="0" presId="urn:microsoft.com/office/officeart/2005/8/layout/list1"/>
    <dgm:cxn modelId="{A6884726-9DEE-4847-8765-9E29FD4304EB}" type="presParOf" srcId="{5E286D3C-140C-4831-9B72-F334DD118AFB}" destId="{F1E33D6F-8CA2-4ACE-8B1A-EF33EF9EEA62}" srcOrd="7" destOrd="0" presId="urn:microsoft.com/office/officeart/2005/8/layout/list1"/>
    <dgm:cxn modelId="{01E9F3C5-C612-4CB6-90A3-9659F832515B}" type="presParOf" srcId="{5E286D3C-140C-4831-9B72-F334DD118AFB}" destId="{A266DA26-D665-48E8-AD14-F9428CFB2D17}" srcOrd="8" destOrd="0" presId="urn:microsoft.com/office/officeart/2005/8/layout/list1"/>
    <dgm:cxn modelId="{7E2DBE0E-4D98-47FC-B4B1-E32EFC0A4D85}" type="presParOf" srcId="{A266DA26-D665-48E8-AD14-F9428CFB2D17}" destId="{D3A8C4BA-3259-4BBF-8B01-0EA05CA6579F}" srcOrd="0" destOrd="0" presId="urn:microsoft.com/office/officeart/2005/8/layout/list1"/>
    <dgm:cxn modelId="{2B3B8F36-2D0A-4C73-BB4A-8FB905CC5A97}" type="presParOf" srcId="{A266DA26-D665-48E8-AD14-F9428CFB2D17}" destId="{6A6A873E-33EC-4D43-85BE-6A6E7E411F23}" srcOrd="1" destOrd="0" presId="urn:microsoft.com/office/officeart/2005/8/layout/list1"/>
    <dgm:cxn modelId="{03236E35-89B2-4110-A622-6384449A809E}" type="presParOf" srcId="{5E286D3C-140C-4831-9B72-F334DD118AFB}" destId="{985C4FB5-F2E7-42EE-87F0-ACBC208079E7}" srcOrd="9" destOrd="0" presId="urn:microsoft.com/office/officeart/2005/8/layout/list1"/>
    <dgm:cxn modelId="{3E1ADBBF-7021-4951-AC92-9F8C11FC199E}" type="presParOf" srcId="{5E286D3C-140C-4831-9B72-F334DD118AFB}" destId="{DA903495-DC4A-4C30-BF31-38492C654442}" srcOrd="10" destOrd="0" presId="urn:microsoft.com/office/officeart/2005/8/layout/list1"/>
    <dgm:cxn modelId="{6AC0A400-E7F1-400B-8995-E0A4E45B07DA}" type="presParOf" srcId="{5E286D3C-140C-4831-9B72-F334DD118AFB}" destId="{B8F669DA-46DD-4C11-AEE3-F4276FADFAA7}" srcOrd="11" destOrd="0" presId="urn:microsoft.com/office/officeart/2005/8/layout/list1"/>
    <dgm:cxn modelId="{C62B5907-0151-4A4F-AC7C-5E1FD1366E33}" type="presParOf" srcId="{5E286D3C-140C-4831-9B72-F334DD118AFB}" destId="{96FF7AC0-FCBD-414D-9739-ED08DBB52742}" srcOrd="12" destOrd="0" presId="urn:microsoft.com/office/officeart/2005/8/layout/list1"/>
    <dgm:cxn modelId="{96DC60C5-8E9E-4FA2-A0A5-0C5B544CA17F}" type="presParOf" srcId="{96FF7AC0-FCBD-414D-9739-ED08DBB52742}" destId="{0C1460F9-E33E-4DA7-B89B-96080FB85D24}" srcOrd="0" destOrd="0" presId="urn:microsoft.com/office/officeart/2005/8/layout/list1"/>
    <dgm:cxn modelId="{1EE845A9-F609-453E-BA26-0DD1DFF5B9D5}" type="presParOf" srcId="{96FF7AC0-FCBD-414D-9739-ED08DBB52742}" destId="{07D69D17-5596-4425-8D1C-F6F30123F68A}" srcOrd="1" destOrd="0" presId="urn:microsoft.com/office/officeart/2005/8/layout/list1"/>
    <dgm:cxn modelId="{CA55D9F3-5FBB-4AF7-ACBD-34A35CCBCCB9}" type="presParOf" srcId="{5E286D3C-140C-4831-9B72-F334DD118AFB}" destId="{EBDFD097-CDBE-49F4-9FEE-767D367EE6EB}" srcOrd="13" destOrd="0" presId="urn:microsoft.com/office/officeart/2005/8/layout/list1"/>
    <dgm:cxn modelId="{ECA35F81-165E-4E34-8FC7-A2C1253BA20E}" type="presParOf" srcId="{5E286D3C-140C-4831-9B72-F334DD118AFB}" destId="{ECAE67FE-D5FB-45DD-84C8-466A3AE604E4}" srcOrd="14" destOrd="0" presId="urn:microsoft.com/office/officeart/2005/8/layout/list1"/>
    <dgm:cxn modelId="{FA72CFB7-708C-4367-BB0E-3183A3587F35}" type="presParOf" srcId="{5E286D3C-140C-4831-9B72-F334DD118AFB}" destId="{2F851ACB-D9BA-4EE6-94AA-F7C4D4941D14}" srcOrd="15" destOrd="0" presId="urn:microsoft.com/office/officeart/2005/8/layout/list1"/>
    <dgm:cxn modelId="{AFE060A7-A796-418A-A79D-F0166EF0E8D1}" type="presParOf" srcId="{5E286D3C-140C-4831-9B72-F334DD118AFB}" destId="{01CC90B1-510B-492C-A7BF-C354CE269145}" srcOrd="16" destOrd="0" presId="urn:microsoft.com/office/officeart/2005/8/layout/list1"/>
    <dgm:cxn modelId="{D12896AD-DC00-455E-90C0-66462AAD9F87}" type="presParOf" srcId="{01CC90B1-510B-492C-A7BF-C354CE269145}" destId="{B8CA4045-8E0E-433C-80B5-924BF856960D}" srcOrd="0" destOrd="0" presId="urn:microsoft.com/office/officeart/2005/8/layout/list1"/>
    <dgm:cxn modelId="{3DFF72B2-8667-49DB-9B6F-EAD5461F7242}" type="presParOf" srcId="{01CC90B1-510B-492C-A7BF-C354CE269145}" destId="{F07953C3-8C7F-4286-BB9C-8D607AD723D0}" srcOrd="1" destOrd="0" presId="urn:microsoft.com/office/officeart/2005/8/layout/list1"/>
    <dgm:cxn modelId="{160AEED7-63B4-43F1-A3FA-3C588B3D710B}" type="presParOf" srcId="{5E286D3C-140C-4831-9B72-F334DD118AFB}" destId="{5DAEE077-6BDE-4F8B-B162-079EF028FC90}" srcOrd="17" destOrd="0" presId="urn:microsoft.com/office/officeart/2005/8/layout/list1"/>
    <dgm:cxn modelId="{2CB9FCE7-AC99-4871-AD10-910254B2DBDD}" type="presParOf" srcId="{5E286D3C-140C-4831-9B72-F334DD118AFB}" destId="{717232B3-99D3-4D8C-A27B-0E88ABF6CA7F}" srcOrd="18" destOrd="0" presId="urn:microsoft.com/office/officeart/2005/8/layout/list1"/>
    <dgm:cxn modelId="{7D706087-3D69-4739-B17C-FB82A7C8999A}" type="presParOf" srcId="{5E286D3C-140C-4831-9B72-F334DD118AFB}" destId="{6B631693-DA05-4D1A-B1AC-01D0C25D52D8}" srcOrd="19" destOrd="0" presId="urn:microsoft.com/office/officeart/2005/8/layout/list1"/>
    <dgm:cxn modelId="{F606145B-F29C-4D92-BB6B-64A99B8A7740}" type="presParOf" srcId="{5E286D3C-140C-4831-9B72-F334DD118AFB}" destId="{E18AE0E9-93A7-41C5-91BC-875921951C8D}" srcOrd="20" destOrd="0" presId="urn:microsoft.com/office/officeart/2005/8/layout/list1"/>
    <dgm:cxn modelId="{70BF8023-4730-4C32-ABF4-936F0074BC50}" type="presParOf" srcId="{E18AE0E9-93A7-41C5-91BC-875921951C8D}" destId="{E7189996-F2E5-48E3-A413-28B3F4949B11}" srcOrd="0" destOrd="0" presId="urn:microsoft.com/office/officeart/2005/8/layout/list1"/>
    <dgm:cxn modelId="{88132EF3-C337-4B2B-88C7-9DC3734B5DC3}" type="presParOf" srcId="{E18AE0E9-93A7-41C5-91BC-875921951C8D}" destId="{999A5CB3-ACBE-402C-9DB0-ED8AE28D0A50}" srcOrd="1" destOrd="0" presId="urn:microsoft.com/office/officeart/2005/8/layout/list1"/>
    <dgm:cxn modelId="{FFFA974E-514E-4250-872E-65A94C2F67FD}" type="presParOf" srcId="{5E286D3C-140C-4831-9B72-F334DD118AFB}" destId="{47C1FC91-ABCD-4E17-945B-004621DFE5AC}" srcOrd="21" destOrd="0" presId="urn:microsoft.com/office/officeart/2005/8/layout/list1"/>
    <dgm:cxn modelId="{40418614-409E-4EDE-A9D3-DEA748A3A9B8}" type="presParOf" srcId="{5E286D3C-140C-4831-9B72-F334DD118AFB}" destId="{4FC223F1-B471-43DB-A0C7-2D5D18B6861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70C03-12B1-4650-8704-AE8B3E4A0545}">
      <dsp:nvSpPr>
        <dsp:cNvPr id="0" name=""/>
        <dsp:cNvSpPr/>
      </dsp:nvSpPr>
      <dsp:spPr>
        <a:xfrm>
          <a:off x="0" y="527739"/>
          <a:ext cx="5124159" cy="807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Kişinin zamanla arasındaki kişisel ilişkiyi anlayıp sorunlarını ortaya koyması ve bu sorunları çözmek isteyip istemediğine net olarak karar vermesi gerekir. </a:t>
          </a:r>
          <a:endParaRPr lang="en-US" sz="1500" kern="1200"/>
        </a:p>
      </dsp:txBody>
      <dsp:txXfrm>
        <a:off x="39409" y="567148"/>
        <a:ext cx="5045341" cy="728482"/>
      </dsp:txXfrm>
    </dsp:sp>
    <dsp:sp modelId="{1F02BDA3-DA54-4AE6-85C9-FC47F056F266}">
      <dsp:nvSpPr>
        <dsp:cNvPr id="0" name=""/>
        <dsp:cNvSpPr/>
      </dsp:nvSpPr>
      <dsp:spPr>
        <a:xfrm>
          <a:off x="0" y="1378239"/>
          <a:ext cx="5124159" cy="807300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Zamanla ilgili sorunlarımın farkında mıyım? </a:t>
          </a:r>
          <a:endParaRPr lang="en-US" sz="1500" kern="1200"/>
        </a:p>
      </dsp:txBody>
      <dsp:txXfrm>
        <a:off x="39409" y="1417648"/>
        <a:ext cx="5045341" cy="728482"/>
      </dsp:txXfrm>
    </dsp:sp>
    <dsp:sp modelId="{53A9584A-E2BF-4BF4-BA59-7B4372ADD847}">
      <dsp:nvSpPr>
        <dsp:cNvPr id="0" name=""/>
        <dsp:cNvSpPr/>
      </dsp:nvSpPr>
      <dsp:spPr>
        <a:xfrm>
          <a:off x="0" y="2228739"/>
          <a:ext cx="5124159" cy="807300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Zamanı verimli kullanmak istiyor muyum? </a:t>
          </a:r>
          <a:endParaRPr lang="en-US" sz="1500" kern="1200"/>
        </a:p>
      </dsp:txBody>
      <dsp:txXfrm>
        <a:off x="39409" y="2268148"/>
        <a:ext cx="5045341" cy="728482"/>
      </dsp:txXfrm>
    </dsp:sp>
    <dsp:sp modelId="{1E37E07E-A918-435E-9977-0C9B1088C57E}">
      <dsp:nvSpPr>
        <dsp:cNvPr id="0" name=""/>
        <dsp:cNvSpPr/>
      </dsp:nvSpPr>
      <dsp:spPr>
        <a:xfrm>
          <a:off x="0" y="3079239"/>
          <a:ext cx="5124159" cy="807300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Zamanı verimli kullanırsam ne gibi kazançlarım olur? </a:t>
          </a:r>
          <a:endParaRPr lang="en-US" sz="1500" kern="1200"/>
        </a:p>
      </dsp:txBody>
      <dsp:txXfrm>
        <a:off x="39409" y="3118648"/>
        <a:ext cx="5045341" cy="728482"/>
      </dsp:txXfrm>
    </dsp:sp>
    <dsp:sp modelId="{1B0CC1BC-AE47-476D-89A3-BA0176CF3C26}">
      <dsp:nvSpPr>
        <dsp:cNvPr id="0" name=""/>
        <dsp:cNvSpPr/>
      </dsp:nvSpPr>
      <dsp:spPr>
        <a:xfrm>
          <a:off x="0" y="3929739"/>
          <a:ext cx="5124159" cy="80730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Zamanı verimli kullanmazsam ne kaybederim?</a:t>
          </a:r>
          <a:endParaRPr lang="en-US" sz="1500" kern="1200"/>
        </a:p>
      </dsp:txBody>
      <dsp:txXfrm>
        <a:off x="39409" y="3969148"/>
        <a:ext cx="5045341" cy="728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5AF7C-F551-4645-BB72-CF2262F45651}">
      <dsp:nvSpPr>
        <dsp:cNvPr id="0" name=""/>
        <dsp:cNvSpPr/>
      </dsp:nvSpPr>
      <dsp:spPr>
        <a:xfrm>
          <a:off x="0" y="642"/>
          <a:ext cx="512415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7BE5D-65F1-4B3C-BDD3-D1ABE7EE5B32}">
      <dsp:nvSpPr>
        <dsp:cNvPr id="0" name=""/>
        <dsp:cNvSpPr/>
      </dsp:nvSpPr>
      <dsp:spPr>
        <a:xfrm>
          <a:off x="0" y="642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Zamanın etkin kullanımının önündeki her türlü engele zaman tuzağı denir.</a:t>
          </a:r>
          <a:endParaRPr lang="en-US" sz="2200" kern="1200"/>
        </a:p>
      </dsp:txBody>
      <dsp:txXfrm>
        <a:off x="0" y="642"/>
        <a:ext cx="5124159" cy="1052698"/>
      </dsp:txXfrm>
    </dsp:sp>
    <dsp:sp modelId="{D7E324FB-2362-4262-B397-A44867DCCA02}">
      <dsp:nvSpPr>
        <dsp:cNvPr id="0" name=""/>
        <dsp:cNvSpPr/>
      </dsp:nvSpPr>
      <dsp:spPr>
        <a:xfrm>
          <a:off x="0" y="1053341"/>
          <a:ext cx="512415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2A2FA-7867-483E-B219-51D03066BD2B}">
      <dsp:nvSpPr>
        <dsp:cNvPr id="0" name=""/>
        <dsp:cNvSpPr/>
      </dsp:nvSpPr>
      <dsp:spPr>
        <a:xfrm>
          <a:off x="0" y="1053341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Erteleme ve oyalanma </a:t>
          </a:r>
          <a:endParaRPr lang="en-US" sz="2200" kern="1200"/>
        </a:p>
      </dsp:txBody>
      <dsp:txXfrm>
        <a:off x="0" y="1053341"/>
        <a:ext cx="5124159" cy="1052698"/>
      </dsp:txXfrm>
    </dsp:sp>
    <dsp:sp modelId="{83EA1644-6392-405E-8BD7-AD8AADB60E22}">
      <dsp:nvSpPr>
        <dsp:cNvPr id="0" name=""/>
        <dsp:cNvSpPr/>
      </dsp:nvSpPr>
      <dsp:spPr>
        <a:xfrm>
          <a:off x="0" y="2106040"/>
          <a:ext cx="512415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34B1F-CA68-496B-96E3-F7DA1622753E}">
      <dsp:nvSpPr>
        <dsp:cNvPr id="0" name=""/>
        <dsp:cNvSpPr/>
      </dsp:nvSpPr>
      <dsp:spPr>
        <a:xfrm>
          <a:off x="0" y="2106040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Stres ve zaman baskısı </a:t>
          </a:r>
          <a:endParaRPr lang="en-US" sz="2200" kern="1200"/>
        </a:p>
      </dsp:txBody>
      <dsp:txXfrm>
        <a:off x="0" y="2106040"/>
        <a:ext cx="5124159" cy="1052698"/>
      </dsp:txXfrm>
    </dsp:sp>
    <dsp:sp modelId="{ED8DE003-F34A-42D4-A8E1-A0C240EBF516}">
      <dsp:nvSpPr>
        <dsp:cNvPr id="0" name=""/>
        <dsp:cNvSpPr/>
      </dsp:nvSpPr>
      <dsp:spPr>
        <a:xfrm>
          <a:off x="0" y="3158738"/>
          <a:ext cx="512415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4C4EC-3851-45C4-BB25-0F4515547E47}">
      <dsp:nvSpPr>
        <dsp:cNvPr id="0" name=""/>
        <dsp:cNvSpPr/>
      </dsp:nvSpPr>
      <dsp:spPr>
        <a:xfrm>
          <a:off x="0" y="3158738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Alışkanlıkların kontrolünde olma </a:t>
          </a:r>
          <a:endParaRPr lang="en-US" sz="2200" kern="1200"/>
        </a:p>
      </dsp:txBody>
      <dsp:txXfrm>
        <a:off x="0" y="3158738"/>
        <a:ext cx="5124159" cy="1052698"/>
      </dsp:txXfrm>
    </dsp:sp>
    <dsp:sp modelId="{3E15A61E-94AE-41DE-9F2D-D4098F347315}">
      <dsp:nvSpPr>
        <dsp:cNvPr id="0" name=""/>
        <dsp:cNvSpPr/>
      </dsp:nvSpPr>
      <dsp:spPr>
        <a:xfrm>
          <a:off x="0" y="4211437"/>
          <a:ext cx="512415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0C512-2A23-46FF-B76A-780CFCE0FD1F}">
      <dsp:nvSpPr>
        <dsp:cNvPr id="0" name=""/>
        <dsp:cNvSpPr/>
      </dsp:nvSpPr>
      <dsp:spPr>
        <a:xfrm>
          <a:off x="0" y="4211437"/>
          <a:ext cx="5124159" cy="105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Kararsızlık </a:t>
          </a:r>
          <a:endParaRPr lang="en-US" sz="2200" kern="1200"/>
        </a:p>
      </dsp:txBody>
      <dsp:txXfrm>
        <a:off x="0" y="4211437"/>
        <a:ext cx="5124159" cy="1052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CD632-62B3-46D5-8E54-6F1462C60305}">
      <dsp:nvSpPr>
        <dsp:cNvPr id="0" name=""/>
        <dsp:cNvSpPr/>
      </dsp:nvSpPr>
      <dsp:spPr>
        <a:xfrm>
          <a:off x="0" y="242839"/>
          <a:ext cx="674055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0DBAB-069E-40B3-9946-66FAB1E31307}">
      <dsp:nvSpPr>
        <dsp:cNvPr id="0" name=""/>
        <dsp:cNvSpPr/>
      </dsp:nvSpPr>
      <dsp:spPr>
        <a:xfrm>
          <a:off x="337027" y="21439"/>
          <a:ext cx="471838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İşlere zor Kısımlarından başlayın </a:t>
          </a:r>
          <a:endParaRPr lang="en-US" sz="1500" kern="1200"/>
        </a:p>
      </dsp:txBody>
      <dsp:txXfrm>
        <a:off x="358643" y="43055"/>
        <a:ext cx="4675155" cy="399568"/>
      </dsp:txXfrm>
    </dsp:sp>
    <dsp:sp modelId="{22ED6AC7-D6C5-4E3B-87B9-1EB850CD3C48}">
      <dsp:nvSpPr>
        <dsp:cNvPr id="0" name=""/>
        <dsp:cNvSpPr/>
      </dsp:nvSpPr>
      <dsp:spPr>
        <a:xfrm>
          <a:off x="0" y="923240"/>
          <a:ext cx="674055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1EC8-2772-4D29-B867-ED3E83D4D2C0}">
      <dsp:nvSpPr>
        <dsp:cNvPr id="0" name=""/>
        <dsp:cNvSpPr/>
      </dsp:nvSpPr>
      <dsp:spPr>
        <a:xfrm>
          <a:off x="337027" y="701839"/>
          <a:ext cx="471838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Büyük işleri daha küçük bölümlere ayırın </a:t>
          </a:r>
          <a:endParaRPr lang="en-US" sz="1500" kern="1200"/>
        </a:p>
      </dsp:txBody>
      <dsp:txXfrm>
        <a:off x="358643" y="723455"/>
        <a:ext cx="4675155" cy="399568"/>
      </dsp:txXfrm>
    </dsp:sp>
    <dsp:sp modelId="{DA903495-DC4A-4C30-BF31-38492C654442}">
      <dsp:nvSpPr>
        <dsp:cNvPr id="0" name=""/>
        <dsp:cNvSpPr/>
      </dsp:nvSpPr>
      <dsp:spPr>
        <a:xfrm>
          <a:off x="0" y="1603640"/>
          <a:ext cx="674055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A873E-33EC-4D43-85BE-6A6E7E411F23}">
      <dsp:nvSpPr>
        <dsp:cNvPr id="0" name=""/>
        <dsp:cNvSpPr/>
      </dsp:nvSpPr>
      <dsp:spPr>
        <a:xfrm>
          <a:off x="337027" y="1382240"/>
          <a:ext cx="471838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Bir anda tek bir iş üzerine odaklanın </a:t>
          </a:r>
          <a:endParaRPr lang="en-US" sz="1500" kern="1200" dirty="0"/>
        </a:p>
      </dsp:txBody>
      <dsp:txXfrm>
        <a:off x="358643" y="1403856"/>
        <a:ext cx="4675155" cy="399568"/>
      </dsp:txXfrm>
    </dsp:sp>
    <dsp:sp modelId="{ECAE67FE-D5FB-45DD-84C8-466A3AE604E4}">
      <dsp:nvSpPr>
        <dsp:cNvPr id="0" name=""/>
        <dsp:cNvSpPr/>
      </dsp:nvSpPr>
      <dsp:spPr>
        <a:xfrm>
          <a:off x="0" y="2284040"/>
          <a:ext cx="674055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69D17-5596-4425-8D1C-F6F30123F68A}">
      <dsp:nvSpPr>
        <dsp:cNvPr id="0" name=""/>
        <dsp:cNvSpPr/>
      </dsp:nvSpPr>
      <dsp:spPr>
        <a:xfrm>
          <a:off x="337027" y="2062640"/>
          <a:ext cx="471838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Zaman tuzaklarına düşmeyin.</a:t>
          </a:r>
          <a:endParaRPr lang="en-US" sz="1500" kern="1200" dirty="0"/>
        </a:p>
      </dsp:txBody>
      <dsp:txXfrm>
        <a:off x="358643" y="2084256"/>
        <a:ext cx="4675155" cy="399568"/>
      </dsp:txXfrm>
    </dsp:sp>
    <dsp:sp modelId="{717232B3-99D3-4D8C-A27B-0E88ABF6CA7F}">
      <dsp:nvSpPr>
        <dsp:cNvPr id="0" name=""/>
        <dsp:cNvSpPr/>
      </dsp:nvSpPr>
      <dsp:spPr>
        <a:xfrm>
          <a:off x="0" y="2964440"/>
          <a:ext cx="674055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953C3-8C7F-4286-BB9C-8D607AD723D0}">
      <dsp:nvSpPr>
        <dsp:cNvPr id="0" name=""/>
        <dsp:cNvSpPr/>
      </dsp:nvSpPr>
      <dsp:spPr>
        <a:xfrm>
          <a:off x="337027" y="2743040"/>
          <a:ext cx="471838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Çalışma ortamınızı düzenleyin.</a:t>
          </a:r>
          <a:endParaRPr lang="en-US" sz="1500" kern="1200" dirty="0"/>
        </a:p>
      </dsp:txBody>
      <dsp:txXfrm>
        <a:off x="358643" y="2764656"/>
        <a:ext cx="4675155" cy="399568"/>
      </dsp:txXfrm>
    </dsp:sp>
    <dsp:sp modelId="{4FC223F1-B471-43DB-A0C7-2D5D18B68615}">
      <dsp:nvSpPr>
        <dsp:cNvPr id="0" name=""/>
        <dsp:cNvSpPr/>
      </dsp:nvSpPr>
      <dsp:spPr>
        <a:xfrm>
          <a:off x="0" y="3644840"/>
          <a:ext cx="674055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5CB3-ACBE-402C-9DB0-ED8AE28D0A50}">
      <dsp:nvSpPr>
        <dsp:cNvPr id="0" name=""/>
        <dsp:cNvSpPr/>
      </dsp:nvSpPr>
      <dsp:spPr>
        <a:xfrm>
          <a:off x="337027" y="3423440"/>
          <a:ext cx="471838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44" tIns="0" rIns="1783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Yapılacaklar listesi yapın.</a:t>
          </a:r>
          <a:endParaRPr lang="en-US" sz="1500" kern="1200" dirty="0"/>
        </a:p>
      </dsp:txBody>
      <dsp:txXfrm>
        <a:off x="358643" y="3445056"/>
        <a:ext cx="467515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F7B8-C6AC-42D6-AB9B-4FCC637495EF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93680-7259-4C0C-B154-361598EB5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69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93680-7259-4C0C-B154-361598EB590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77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18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0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18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422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55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75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14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9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3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5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30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4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92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06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08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22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Başlık 7">
            <a:extLst>
              <a:ext uri="{FF2B5EF4-FFF2-40B4-BE49-F238E27FC236}">
                <a16:creationId xmlns:a16="http://schemas.microsoft.com/office/drawing/2014/main" id="{5CCD098F-F625-4616-9AB8-0BF85E197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209" y="967417"/>
            <a:ext cx="2834152" cy="267760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tr-TR" sz="3500" b="1" dirty="0">
                <a:solidFill>
                  <a:srgbClr val="FEFFFF"/>
                </a:solidFill>
              </a:rPr>
            </a:br>
            <a:br>
              <a:rPr lang="tr-TR" sz="3500" b="1" dirty="0">
                <a:solidFill>
                  <a:srgbClr val="FEFFFF"/>
                </a:solidFill>
              </a:rPr>
            </a:br>
            <a:br>
              <a:rPr lang="tr-TR" sz="3500" b="1" dirty="0">
                <a:solidFill>
                  <a:srgbClr val="FEFFFF"/>
                </a:solidFill>
              </a:rPr>
            </a:br>
            <a:br>
              <a:rPr lang="tr-TR" sz="3500" b="1" dirty="0">
                <a:solidFill>
                  <a:srgbClr val="FEFFFF"/>
                </a:solidFill>
              </a:rPr>
            </a:br>
            <a:br>
              <a:rPr lang="tr-TR" sz="3500" b="1" dirty="0">
                <a:solidFill>
                  <a:srgbClr val="FEFFFF"/>
                </a:solidFill>
              </a:rPr>
            </a:br>
            <a:br>
              <a:rPr lang="tr-TR" sz="3500" b="1" dirty="0">
                <a:solidFill>
                  <a:srgbClr val="FEFFFF"/>
                </a:solidFill>
              </a:rPr>
            </a:br>
            <a:r>
              <a:rPr lang="tr-TR" sz="4400" b="1" dirty="0">
                <a:solidFill>
                  <a:srgbClr val="FEFFFF"/>
                </a:solidFill>
              </a:rPr>
              <a:t>ZAMAN YÖNETİMİ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lt Başlık 9">
            <a:extLst>
              <a:ext uri="{FF2B5EF4-FFF2-40B4-BE49-F238E27FC236}">
                <a16:creationId xmlns:a16="http://schemas.microsoft.com/office/drawing/2014/main" id="{CA2A7647-C306-4AE2-84E1-7C120FC44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209" y="5157192"/>
            <a:ext cx="2834152" cy="576468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tr-TR" sz="1600" b="1" dirty="0">
                <a:solidFill>
                  <a:srgbClr val="FEFFFF"/>
                </a:solidFill>
              </a:rPr>
              <a:t>FERHAT KANAT	</a:t>
            </a:r>
          </a:p>
          <a:p>
            <a:pPr>
              <a:lnSpc>
                <a:spcPct val="90000"/>
              </a:lnSpc>
            </a:pPr>
            <a:r>
              <a:rPr lang="tr-TR" sz="1600" b="1" dirty="0">
                <a:solidFill>
                  <a:srgbClr val="FEFFFF"/>
                </a:solidFill>
              </a:rPr>
              <a:t>OKUL PSİKOLOJİK DANIŞMANI</a:t>
            </a:r>
          </a:p>
        </p:txBody>
      </p:sp>
      <p:pic>
        <p:nvPicPr>
          <p:cNvPr id="1026" name="Picture 2" descr="Magnetic Sand Timer - Kum Saati | Hediyemen.com">
            <a:extLst>
              <a:ext uri="{FF2B5EF4-FFF2-40B4-BE49-F238E27FC236}">
                <a16:creationId xmlns:a16="http://schemas.microsoft.com/office/drawing/2014/main" id="{CAEE5162-C3E7-4D48-8610-A7DCD13663D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995" y="1317462"/>
            <a:ext cx="4230377" cy="42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6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ZORLUKLARINI FARKET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905000"/>
            <a:ext cx="5616624" cy="40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3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9" y="2420889"/>
            <a:ext cx="2101890" cy="2304256"/>
          </a:xfrm>
        </p:spPr>
        <p:txBody>
          <a:bodyPr>
            <a:normAutofit/>
          </a:bodyPr>
          <a:lstStyle/>
          <a:p>
            <a:r>
              <a:rPr lang="tr-TR" sz="2200" dirty="0">
                <a:solidFill>
                  <a:schemeClr val="bg1"/>
                </a:solidFill>
              </a:rPr>
              <a:t>     </a:t>
            </a:r>
            <a:r>
              <a:rPr lang="tr-TR" sz="2400" b="1" dirty="0">
                <a:solidFill>
                  <a:schemeClr val="bg1"/>
                </a:solidFill>
              </a:rPr>
              <a:t>ZORLUKLARI FARK ET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CC3B700-00B3-4EEB-A0FE-F6038BB32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796812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39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44919" y="2204864"/>
            <a:ext cx="1840539" cy="3925573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                 </a:t>
            </a:r>
            <a:r>
              <a:rPr lang="tr-TR" sz="3200" b="1" dirty="0">
                <a:solidFill>
                  <a:schemeClr val="bg1"/>
                </a:solidFill>
              </a:rPr>
              <a:t>İÇ DİSİPLİN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9933" y="589721"/>
            <a:ext cx="5098525" cy="5540715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tr-TR" sz="2000" dirty="0"/>
              <a:t> Zaman yönetimi zorla sevdirilecek ya da benimsetilebilecek bir şey değildir. </a:t>
            </a:r>
          </a:p>
          <a:p>
            <a:pPr algn="just"/>
            <a:r>
              <a:rPr lang="tr-TR" sz="2000" dirty="0"/>
              <a:t>Öncelikli olarak kişi değişimi kendi için istemelidir.</a:t>
            </a:r>
          </a:p>
          <a:p>
            <a:pPr algn="just"/>
            <a:r>
              <a:rPr lang="tr-TR" sz="2000" dirty="0"/>
              <a:t> İç disiplin anlık olarak ne hissettiğimize göre değil ne düşündüğümüze göre hareket etmektir.</a:t>
            </a:r>
          </a:p>
          <a:p>
            <a:pPr algn="just"/>
            <a:r>
              <a:rPr lang="tr-TR" sz="2000" dirty="0"/>
              <a:t>İlk heyecan geçtikten sonra bir işe projeye devam edebilmektir. </a:t>
            </a:r>
          </a:p>
          <a:p>
            <a:pPr algn="just"/>
            <a:r>
              <a:rPr lang="tr-TR" sz="2000" dirty="0"/>
              <a:t>Engellerle karşılaşıldığında yılmamak ve yola devam etmektir.</a:t>
            </a:r>
          </a:p>
          <a:p>
            <a:pPr algn="just"/>
            <a:r>
              <a:rPr lang="tr-TR" sz="2000" dirty="0"/>
              <a:t> Zor bir işle uğraşırken canınız tembellik yapmak istediğinde bunu erteleyebilmektir.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336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5751" y="624110"/>
            <a:ext cx="3102795" cy="1280890"/>
          </a:xfrm>
        </p:spPr>
        <p:txBody>
          <a:bodyPr>
            <a:normAutofit/>
          </a:bodyPr>
          <a:lstStyle/>
          <a:p>
            <a:r>
              <a:rPr lang="tr-TR" sz="2800" b="1" dirty="0"/>
              <a:t>ÖĞRENİLMİŞ ÇARESİZLİK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1" y="1905000"/>
            <a:ext cx="3396946" cy="4328890"/>
          </a:xfrm>
        </p:spPr>
        <p:txBody>
          <a:bodyPr>
            <a:normAutofit fontScale="92500" lnSpcReduction="20000"/>
          </a:bodyPr>
          <a:lstStyle/>
          <a:p>
            <a:endParaRPr lang="tr-TR" sz="1400" dirty="0">
              <a:solidFill>
                <a:schemeClr val="tx1"/>
              </a:solidFill>
            </a:endParaRP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Öğrenilmiş çaresizlikte, yenildiğine uzun süre inanırsan sonunda yenilgi bir gerçek olur.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Öğrenilmiş çaresizlik içerisinde olmak sonuçta ATALET durumunu oluşturur.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Atalet fizik biliminde “eylemsizlik hali”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kişisel gelişim terminolojisinde ise “amaca yönelik eyleme </a:t>
            </a:r>
            <a:r>
              <a:rPr lang="tr-TR" sz="2000" dirty="0" err="1">
                <a:solidFill>
                  <a:schemeClr val="tx1"/>
                </a:solidFill>
              </a:rPr>
              <a:t>geçememe”dir</a:t>
            </a:r>
            <a:r>
              <a:rPr lang="tr-TR" sz="2000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5122" name="Picture 2" descr="Öğrenilmiş Çaresizlik Nedir? - Öğrenilmiş Çaresizliğin Organizmaya Etkileri">
            <a:extLst>
              <a:ext uri="{FF2B5EF4-FFF2-40B4-BE49-F238E27FC236}">
                <a16:creationId xmlns:a16="http://schemas.microsoft.com/office/drawing/2014/main" id="{742D68D3-05B5-4320-84CA-32E88684C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r="34262"/>
          <a:stretch/>
        </p:blipFill>
        <p:spPr bwMode="auto">
          <a:xfrm>
            <a:off x="5004047" y="1905000"/>
            <a:ext cx="3653609" cy="39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8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tr-TR" b="1" u="sng">
                <a:solidFill>
                  <a:srgbClr val="FFFFFF"/>
                </a:solidFill>
              </a:rPr>
              <a:t>Ataleti oluşturan inanç ve düşünceler şunlardır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609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/>
              <a:t>* </a:t>
            </a:r>
            <a:r>
              <a:rPr lang="tr-TR" sz="2000" b="1" dirty="0"/>
              <a:t>Değişmezlik inancı:</a:t>
            </a:r>
            <a:r>
              <a:rPr lang="tr-TR" sz="2000" dirty="0"/>
              <a:t> Böyle gelmiş böyle gider</a:t>
            </a:r>
            <a:br>
              <a:rPr lang="tr-TR" sz="2000" dirty="0"/>
            </a:br>
            <a:r>
              <a:rPr lang="tr-TR" sz="2000" dirty="0"/>
              <a:t>*</a:t>
            </a:r>
            <a:r>
              <a:rPr lang="tr-TR" sz="2000" b="1" dirty="0"/>
              <a:t> Etkisizlik inancı:</a:t>
            </a:r>
            <a:r>
              <a:rPr lang="tr-TR" sz="2000" dirty="0"/>
              <a:t> Bu işe yaramaz ki</a:t>
            </a:r>
            <a:br>
              <a:rPr lang="tr-TR" sz="2000" dirty="0"/>
            </a:br>
            <a:r>
              <a:rPr lang="tr-TR" sz="2000" dirty="0"/>
              <a:t>*</a:t>
            </a:r>
            <a:r>
              <a:rPr lang="tr-TR" sz="2000" b="1" dirty="0"/>
              <a:t> Gereksizlik inancı:</a:t>
            </a:r>
            <a:r>
              <a:rPr lang="tr-TR" sz="2000" dirty="0"/>
              <a:t> Yapsam ne değişecek ki</a:t>
            </a:r>
            <a:br>
              <a:rPr lang="tr-TR" sz="2000" dirty="0"/>
            </a:br>
            <a:r>
              <a:rPr lang="tr-TR" sz="2000" dirty="0"/>
              <a:t>* </a:t>
            </a:r>
            <a:r>
              <a:rPr lang="tr-TR" sz="2000" b="1" dirty="0"/>
              <a:t>Erteleme inancı:</a:t>
            </a:r>
            <a:r>
              <a:rPr lang="tr-TR" sz="2000" dirty="0"/>
              <a:t> Bunu daha sonra yaparım</a:t>
            </a:r>
            <a:br>
              <a:rPr lang="tr-TR" sz="2000" dirty="0"/>
            </a:br>
            <a:r>
              <a:rPr lang="tr-TR" sz="2000" dirty="0"/>
              <a:t>* </a:t>
            </a:r>
            <a:r>
              <a:rPr lang="tr-TR" sz="2000" b="1" dirty="0"/>
              <a:t>Kontrolsüzlük inancı:</a:t>
            </a:r>
            <a:r>
              <a:rPr lang="tr-TR" sz="2000" dirty="0"/>
              <a:t> Bunu yapmak benim elimde değil ki</a:t>
            </a:r>
            <a:br>
              <a:rPr lang="tr-TR" sz="2000" dirty="0"/>
            </a:br>
            <a:r>
              <a:rPr lang="tr-TR" sz="2000" dirty="0"/>
              <a:t>* </a:t>
            </a:r>
            <a:r>
              <a:rPr lang="tr-TR" sz="2000" b="1" dirty="0"/>
              <a:t>Yetersizlik inancı:</a:t>
            </a:r>
            <a:r>
              <a:rPr lang="tr-TR" sz="2000" dirty="0"/>
              <a:t> Ben kim oluyorum bu işi yapamam ki</a:t>
            </a:r>
            <a:br>
              <a:rPr lang="tr-TR" sz="2000" dirty="0"/>
            </a:br>
            <a:r>
              <a:rPr lang="tr-TR" sz="2000" dirty="0"/>
              <a:t>* </a:t>
            </a:r>
            <a:r>
              <a:rPr lang="tr-TR" sz="2000" b="1" dirty="0"/>
              <a:t>Mükemmeliyetçilik inancı:</a:t>
            </a:r>
            <a:r>
              <a:rPr lang="tr-TR" sz="2000" dirty="0"/>
              <a:t> En iyisini yapabilecek seviyeye gelinceye kadar hiçbir şey yapmamalıyım</a:t>
            </a:r>
            <a:br>
              <a:rPr lang="tr-TR" sz="2000" dirty="0"/>
            </a:br>
            <a:r>
              <a:rPr lang="tr-TR" sz="2000" dirty="0"/>
              <a:t>* </a:t>
            </a:r>
            <a:r>
              <a:rPr lang="tr-TR" sz="2000" b="1" dirty="0"/>
              <a:t>Başarısızlık beklentisi:</a:t>
            </a:r>
            <a:r>
              <a:rPr lang="tr-TR" sz="2000" dirty="0"/>
              <a:t> Ben bu işi yüzüme gözüme bulaştırırım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001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</a:t>
            </a:r>
            <a:r>
              <a:rPr lang="tr-TR" b="1" dirty="0">
                <a:solidFill>
                  <a:schemeClr val="tx1"/>
                </a:solidFill>
              </a:rPr>
              <a:t>KENDİNİ 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912768" cy="46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8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2185659" cy="1368152"/>
          </a:xfrm>
        </p:spPr>
        <p:txBody>
          <a:bodyPr>
            <a:normAutofit fontScale="90000"/>
          </a:bodyPr>
          <a:lstStyle/>
          <a:p>
            <a:r>
              <a:rPr lang="tr-TR" sz="2800" dirty="0"/>
              <a:t>          </a:t>
            </a:r>
            <a:r>
              <a:rPr lang="tr-TR" sz="2800" b="1" dirty="0"/>
              <a:t>KENDİNİ TANIMAK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1575" y="1700808"/>
            <a:ext cx="3105579" cy="4192045"/>
          </a:xfrm>
        </p:spPr>
        <p:txBody>
          <a:bodyPr>
            <a:noAutofit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Hedeflerini, güçlü ve zayıf yönlerini, verimli ve verimsiz saatlerini, kendine iyi gelen durumları iyi bilen kişi kendini ve zamanını iyi yönetir. 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Önemli olan kişinin güçlü ve zayıf yönlerini iyi analiz etmesi ve zayıf yönlerini kabul ederek geliştirmesidir. Güçlü yönlerini ise fark ederek yararlanmalıdır.</a:t>
            </a:r>
          </a:p>
        </p:txBody>
      </p:sp>
      <p:pic>
        <p:nvPicPr>
          <p:cNvPr id="6146" name="Picture 2" descr="Genç Dergisi / Kendini Bilmek ve Tanımak Arasındaki Fark">
            <a:extLst>
              <a:ext uri="{FF2B5EF4-FFF2-40B4-BE49-F238E27FC236}">
                <a16:creationId xmlns:a16="http://schemas.microsoft.com/office/drawing/2014/main" id="{FD57F4D3-AFFB-489A-ADB6-98744C0D9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r="13410" b="2"/>
          <a:stretch/>
        </p:blipFill>
        <p:spPr bwMode="auto">
          <a:xfrm>
            <a:off x="4568937" y="645106"/>
            <a:ext cx="4088720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9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KENDİNİ TANIMAK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>
                <a:solidFill>
                  <a:srgbClr val="002060"/>
                </a:solidFill>
              </a:rPr>
              <a:t>Güçlü Yönlerim</a:t>
            </a:r>
          </a:p>
          <a:p>
            <a:r>
              <a:rPr lang="tr-TR" dirty="0"/>
              <a:t>Kolay karar alırım</a:t>
            </a:r>
          </a:p>
          <a:p>
            <a:r>
              <a:rPr lang="tr-TR" dirty="0"/>
              <a:t>Sabırlıyım</a:t>
            </a:r>
          </a:p>
          <a:p>
            <a:r>
              <a:rPr lang="tr-TR" dirty="0"/>
              <a:t>Düzenliyim</a:t>
            </a:r>
          </a:p>
          <a:p>
            <a:r>
              <a:rPr lang="tr-TR" dirty="0"/>
              <a:t>10 parmak klavye kullanırım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>
                <a:solidFill>
                  <a:srgbClr val="002060"/>
                </a:solidFill>
              </a:rPr>
              <a:t>Zayıf Yönlerim</a:t>
            </a:r>
          </a:p>
          <a:p>
            <a:r>
              <a:rPr lang="tr-TR" dirty="0"/>
              <a:t> Kararsızım</a:t>
            </a:r>
          </a:p>
          <a:p>
            <a:r>
              <a:rPr lang="tr-TR" dirty="0"/>
              <a:t>Sabırsızım</a:t>
            </a:r>
          </a:p>
          <a:p>
            <a:r>
              <a:rPr lang="tr-TR" dirty="0"/>
              <a:t> Dağınığım</a:t>
            </a:r>
          </a:p>
          <a:p>
            <a:r>
              <a:rPr lang="tr-TR" dirty="0"/>
              <a:t>2 parmak klavye kullanırım</a:t>
            </a:r>
          </a:p>
        </p:txBody>
      </p:sp>
    </p:spTree>
    <p:extLst>
      <p:ext uri="{BB962C8B-B14F-4D97-AF65-F5344CB8AC3E}">
        <p14:creationId xmlns:p14="http://schemas.microsoft.com/office/powerpoint/2010/main" val="3755453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ZAMAN TUZAKLARINI FARK ET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202" y="1905000"/>
            <a:ext cx="6155190" cy="40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2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3835" y="2276872"/>
            <a:ext cx="2300475" cy="3853565"/>
          </a:xfrm>
        </p:spPr>
        <p:txBody>
          <a:bodyPr>
            <a:normAutofit/>
          </a:bodyPr>
          <a:lstStyle/>
          <a:p>
            <a:r>
              <a:rPr lang="tr-TR" sz="2600" dirty="0">
                <a:solidFill>
                  <a:schemeClr val="bg1"/>
                </a:solidFill>
              </a:rPr>
              <a:t>          </a:t>
            </a:r>
            <a:r>
              <a:rPr lang="tr-TR" sz="3200" b="1" dirty="0">
                <a:solidFill>
                  <a:schemeClr val="bg1"/>
                </a:solidFill>
              </a:rPr>
              <a:t>ZAMAN TUZAKLARI</a:t>
            </a:r>
            <a:endParaRPr lang="tr-TR" sz="2600" b="1" dirty="0">
              <a:solidFill>
                <a:schemeClr val="bg1"/>
              </a:solidFill>
            </a:endParaRP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İçerik Yer Tutucusu 2">
            <a:extLst>
              <a:ext uri="{FF2B5EF4-FFF2-40B4-BE49-F238E27FC236}">
                <a16:creationId xmlns:a16="http://schemas.microsoft.com/office/drawing/2014/main" id="{907BB6D5-5214-4A71-99E9-FDC69EEDD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44724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86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2 Resim" descr="C:\Users\Mavi\Documents\001  ...   Erhan Belgeler\oo10 ..  TEOG Proje 10.03.2016\TEOG_Modül_0_Dökümann\Görseller\5daf6f10ertelemek770.jpg"/>
          <p:cNvPicPr/>
          <p:nvPr/>
        </p:nvPicPr>
        <p:blipFill rotWithShape="1">
          <a:blip r:embed="rId2" cstate="print"/>
          <a:srcRect l="25530" r="31395"/>
          <a:stretch/>
        </p:blipFill>
        <p:spPr bwMode="auto">
          <a:xfrm>
            <a:off x="68580" y="1803165"/>
            <a:ext cx="4523186" cy="6124815"/>
          </a:xfrm>
          <a:prstGeom prst="rect">
            <a:avLst/>
          </a:prstGeom>
          <a:noFill/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EFFFF"/>
                </a:solidFill>
              </a:rPr>
              <a:t>                   ZAMAN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28422" y="2017668"/>
            <a:ext cx="3511726" cy="4849555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Bize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verilen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sürenin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tamamıdır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 </a:t>
            </a: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Dolayısıyla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zaman, bize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biçilen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süre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ömür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hayat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olduğu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kadar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günlük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hayat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dilimi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veya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belirli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için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gereken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süre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olabilir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4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r="12977" b="1"/>
          <a:stretch/>
        </p:blipFill>
        <p:spPr bwMode="auto">
          <a:xfrm>
            <a:off x="-6618" y="-561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764704" y="624110"/>
            <a:ext cx="10393163" cy="12808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2800" dirty="0">
                <a:solidFill>
                  <a:srgbClr val="FFFFFF"/>
                </a:solidFill>
              </a:rPr>
              <a:t>           </a:t>
            </a:r>
            <a:br>
              <a:rPr lang="tr-TR" sz="2800" dirty="0">
                <a:solidFill>
                  <a:srgbClr val="FFFFFF"/>
                </a:solidFill>
              </a:rPr>
            </a:br>
            <a:r>
              <a:rPr lang="tr-TR" sz="2800" dirty="0">
                <a:solidFill>
                  <a:srgbClr val="FFFFFF"/>
                </a:solidFill>
              </a:rPr>
              <a:t>             </a:t>
            </a:r>
            <a:br>
              <a:rPr lang="tr-TR" sz="2800" dirty="0">
                <a:solidFill>
                  <a:srgbClr val="FFFFFF"/>
                </a:solidFill>
              </a:rPr>
            </a:br>
            <a:r>
              <a:rPr lang="tr-TR" sz="2800" dirty="0">
                <a:solidFill>
                  <a:srgbClr val="FFFFFF"/>
                </a:solidFill>
              </a:rPr>
              <a:t>                            </a:t>
            </a:r>
            <a:r>
              <a:rPr lang="tr-TR" sz="2800" b="1" dirty="0">
                <a:solidFill>
                  <a:srgbClr val="FFFFFF"/>
                </a:solidFill>
              </a:rPr>
              <a:t>ZAMAN TUZAKLARI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2133600"/>
            <a:ext cx="7512843" cy="377762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AB23D"/>
              </a:buClr>
            </a:pPr>
            <a:r>
              <a:rPr lang="tr-TR" sz="2400" dirty="0"/>
              <a:t>Öğle tatilini uzatmak , ders aralarını.. </a:t>
            </a:r>
          </a:p>
          <a:p>
            <a:pPr algn="just">
              <a:buClr>
                <a:srgbClr val="FAB23D"/>
              </a:buClr>
            </a:pPr>
            <a:r>
              <a:rPr lang="tr-TR" sz="2400" dirty="0"/>
              <a:t>Birden fazla işle uğraşmak ,</a:t>
            </a:r>
          </a:p>
          <a:p>
            <a:pPr algn="just">
              <a:buClr>
                <a:srgbClr val="FAB23D"/>
              </a:buClr>
            </a:pPr>
            <a:r>
              <a:rPr lang="tr-TR" sz="2400" dirty="0"/>
              <a:t>İşi kasten zamana yaymak </a:t>
            </a:r>
          </a:p>
          <a:p>
            <a:pPr algn="just">
              <a:buClr>
                <a:srgbClr val="FAB23D"/>
              </a:buClr>
            </a:pPr>
            <a:r>
              <a:rPr lang="tr-TR" sz="2400" dirty="0"/>
              <a:t>Uygun olmayan çalışma ortamı, </a:t>
            </a:r>
          </a:p>
          <a:p>
            <a:pPr algn="just">
              <a:buClr>
                <a:srgbClr val="FAB23D"/>
              </a:buClr>
            </a:pPr>
            <a:r>
              <a:rPr lang="tr-TR" sz="2400" dirty="0"/>
              <a:t>İnternet (haber siteleri, </a:t>
            </a:r>
            <a:r>
              <a:rPr lang="tr-TR" sz="2400" dirty="0" err="1"/>
              <a:t>facebook</a:t>
            </a:r>
            <a:r>
              <a:rPr lang="tr-TR" sz="2400" dirty="0"/>
              <a:t>, </a:t>
            </a:r>
            <a:r>
              <a:rPr lang="tr-TR" sz="2400" dirty="0" err="1"/>
              <a:t>twitter</a:t>
            </a:r>
            <a:r>
              <a:rPr lang="tr-TR" sz="2400" dirty="0"/>
              <a:t>, oyunlar vb.) </a:t>
            </a:r>
          </a:p>
          <a:p>
            <a:pPr algn="just">
              <a:buClr>
                <a:srgbClr val="FAB23D"/>
              </a:buClr>
            </a:pPr>
            <a:r>
              <a:rPr lang="tr-TR" sz="2400" dirty="0"/>
              <a:t>Ulaşım ve trafik,</a:t>
            </a:r>
          </a:p>
          <a:p>
            <a:pPr algn="just">
              <a:buClr>
                <a:srgbClr val="FAB23D"/>
              </a:buClr>
            </a:pPr>
            <a:r>
              <a:rPr lang="tr-TR" sz="2400" dirty="0"/>
              <a:t>Uyku düzensizliği.</a:t>
            </a:r>
          </a:p>
        </p:txBody>
      </p:sp>
    </p:spTree>
    <p:extLst>
      <p:ext uri="{BB962C8B-B14F-4D97-AF65-F5344CB8AC3E}">
        <p14:creationId xmlns:p14="http://schemas.microsoft.com/office/powerpoint/2010/main" val="1382309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Bireysel Hedeflerin Belirsizliği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35559"/>
              </p:ext>
            </p:extLst>
          </p:nvPr>
        </p:nvGraphicFramePr>
        <p:xfrm>
          <a:off x="1943100" y="2133600"/>
          <a:ext cx="659130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HEDEFLER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HEDEF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  HEDEF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HEDEF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UZUN VADELİ HEDEFLER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ORTA VADELİ HEDEFLER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KISA VADELİ HEDEFLER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87" marR="537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47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5751" y="624110"/>
            <a:ext cx="310279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b="1" dirty="0"/>
              <a:t>Hayır diyememe ya da aşırı sosyallik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2967" y="2133600"/>
            <a:ext cx="3105579" cy="377762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tr-TR" sz="2300" dirty="0">
                <a:solidFill>
                  <a:srgbClr val="000000"/>
                </a:solidFill>
              </a:rPr>
              <a:t>“Eğer ilgilenebileceğinizden fazla iş üstlenirseniz, kaliteniz zarar görür.”</a:t>
            </a:r>
          </a:p>
          <a:p>
            <a:pPr algn="just">
              <a:lnSpc>
                <a:spcPct val="90000"/>
              </a:lnSpc>
            </a:pPr>
            <a:r>
              <a:rPr lang="tr-TR" sz="2300" dirty="0">
                <a:solidFill>
                  <a:srgbClr val="000000"/>
                </a:solidFill>
              </a:rPr>
              <a:t>Hayır diyebilmek öğrenilen ve öğretilebilen bir sosyal beceridir.</a:t>
            </a:r>
          </a:p>
          <a:p>
            <a:pPr algn="just">
              <a:lnSpc>
                <a:spcPct val="90000"/>
              </a:lnSpc>
            </a:pPr>
            <a:r>
              <a:rPr lang="tr-TR" sz="2300" dirty="0">
                <a:solidFill>
                  <a:srgbClr val="000000"/>
                </a:solidFill>
              </a:rPr>
              <a:t>Zaman yönetimi, zaman zaman bireyin çevresine “hayır” demesini gerektirecek bir etkinliktir.</a:t>
            </a:r>
          </a:p>
          <a:p>
            <a:pPr>
              <a:lnSpc>
                <a:spcPct val="90000"/>
              </a:lnSpc>
            </a:pPr>
            <a:endParaRPr lang="tr-TR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r-TR" sz="1500" dirty="0">
              <a:solidFill>
                <a:srgbClr val="000000"/>
              </a:solidFill>
            </a:endParaRPr>
          </a:p>
        </p:txBody>
      </p:sp>
      <p:pic>
        <p:nvPicPr>
          <p:cNvPr id="4" name="Picture 2" descr="Hayır diyememek hastalık mı?">
            <a:extLst>
              <a:ext uri="{FF2B5EF4-FFF2-40B4-BE49-F238E27FC236}">
                <a16:creationId xmlns:a16="http://schemas.microsoft.com/office/drawing/2014/main" id="{08FFB433-350F-442C-A754-3C1760347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557" r="9558"/>
          <a:stretch/>
        </p:blipFill>
        <p:spPr bwMode="auto">
          <a:xfrm>
            <a:off x="4568937" y="843268"/>
            <a:ext cx="4088720" cy="4851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06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http://www.bebekveben.com/wp-content/uploads/2013/05/bebektekendineguven.jpg"/>
          <p:cNvPicPr>
            <a:picLocks noChangeAspect="1" noChangeArrowheads="1"/>
          </p:cNvPicPr>
          <p:nvPr/>
        </p:nvPicPr>
        <p:blipFill rotWithShape="1">
          <a:blip r:embed="rId2" cstate="print"/>
          <a:srcRect l="975" r="44975" b="1"/>
          <a:stretch/>
        </p:blipFill>
        <p:spPr bwMode="auto">
          <a:xfrm>
            <a:off x="20" y="10"/>
            <a:ext cx="3779892" cy="6857990"/>
          </a:xfrm>
          <a:prstGeom prst="rect">
            <a:avLst/>
          </a:prstGeom>
          <a:noFill/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solidFill>
                  <a:srgbClr val="FEFFFF"/>
                </a:solidFill>
              </a:rPr>
              <a:t>Kendine aşırı güven ya da güvensizlik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9952" y="2017667"/>
            <a:ext cx="4568279" cy="4181305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8AD9E1"/>
              </a:buClr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Aşırı güven duygusuna sahip birey “ben her şekilde başarırım.” düşüncesiyle hareket ederek zamanında yapması gereken bir çok işi son ana bırakır. Bu tutum bireyi düzensizliğe ve başarısızlığa götürür.</a:t>
            </a:r>
          </a:p>
          <a:p>
            <a:pPr>
              <a:buClr>
                <a:srgbClr val="8AD9E1"/>
              </a:buClr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8AD9E1"/>
              </a:buClr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       </a:t>
            </a:r>
            <a:r>
              <a:rPr lang="tr-TR" b="1" dirty="0">
                <a:solidFill>
                  <a:schemeClr val="tx1"/>
                </a:solidFill>
              </a:rPr>
              <a:t>Önceliklerin Belirsizliği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905000"/>
            <a:ext cx="7128792" cy="39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6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 </a:t>
            </a:r>
            <a:r>
              <a:rPr lang="tr-TR" b="1" dirty="0">
                <a:solidFill>
                  <a:schemeClr val="tx1"/>
                </a:solidFill>
              </a:rPr>
              <a:t>ÖNCELİKLER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I. KARE</a:t>
            </a:r>
          </a:p>
          <a:p>
            <a:pPr algn="just"/>
            <a:r>
              <a:rPr lang="tr-TR" sz="2800"/>
              <a:t> Hem acil hem de önemli olan işleri temsil</a:t>
            </a:r>
          </a:p>
          <a:p>
            <a:pPr marL="0" indent="0" algn="just">
              <a:buNone/>
            </a:pPr>
            <a:r>
              <a:rPr lang="tr-TR" sz="2800"/>
              <a:t>eder. </a:t>
            </a:r>
          </a:p>
          <a:p>
            <a:pPr algn="just"/>
            <a:r>
              <a:rPr lang="tr-TR" sz="2800"/>
              <a:t>Bu karede zaman geçirmemiz gereklidir. Burası işleri idare ettiğimiz, ürettiğimiz, deneyim ve yargı yeteneğimizi bir çok ihtiyaca ve engele karşılık vermek için devreye soktuğumuz yerdir.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5303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  </a:t>
            </a:r>
            <a:r>
              <a:rPr lang="tr-TR" b="1" dirty="0">
                <a:solidFill>
                  <a:schemeClr val="tx1"/>
                </a:solidFill>
              </a:rPr>
              <a:t>ÖNCELİKLER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II. KARE</a:t>
            </a:r>
          </a:p>
          <a:p>
            <a:pPr algn="just"/>
            <a:r>
              <a:rPr lang="tr-TR" sz="2800" dirty="0"/>
              <a:t>İkinci kare “önemli, ama acil olmayan” etkinlikleri içerir. Burası kalite karesidir. Uzun vadeli planlarımızı yaptığımız, ufkumuzu genişletip becerilerimizi artırdığımız alan burasıdır.</a:t>
            </a:r>
          </a:p>
          <a:p>
            <a:pPr marL="0" indent="0">
              <a:buNone/>
            </a:pPr>
            <a:r>
              <a:rPr lang="tr-TR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III. KARE</a:t>
            </a:r>
          </a:p>
          <a:p>
            <a:pPr algn="just"/>
            <a:r>
              <a:rPr lang="tr-TR" sz="2800" dirty="0"/>
              <a:t>Üçüncü kare, “ Acil ama önemsiz” şeyleri içerir. Burası “yanıltma” karesidir. Acil durumların verdiği hareket bizde önem yanılsamasına yol açar. </a:t>
            </a:r>
          </a:p>
          <a:p>
            <a:pPr marL="0" indent="0">
              <a:buNone/>
            </a:pPr>
            <a:endParaRPr lang="tr-T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625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   </a:t>
            </a:r>
            <a:r>
              <a:rPr lang="tr-TR" b="1" dirty="0">
                <a:solidFill>
                  <a:schemeClr val="tx1"/>
                </a:solidFill>
              </a:rPr>
              <a:t>ÖNCELİKLER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IV. KARE</a:t>
            </a:r>
          </a:p>
          <a:p>
            <a:pPr algn="just"/>
            <a:r>
              <a:rPr lang="tr-TR" dirty="0"/>
              <a:t>Bu kare “</a:t>
            </a:r>
            <a:r>
              <a:rPr lang="tr-TR" dirty="0" err="1"/>
              <a:t>aciliyeti</a:t>
            </a:r>
            <a:r>
              <a:rPr lang="tr-TR" dirty="0"/>
              <a:t> de önemi de olmayan “ etkinliklere ayrılmıştır. </a:t>
            </a:r>
          </a:p>
          <a:p>
            <a:pPr algn="just"/>
            <a:r>
              <a:rPr lang="tr-TR" dirty="0"/>
              <a:t>Burası İsraf Karesidir. Aslında orada hiç zaman harcamamamız gerekir. Ama I. Ve III. Karelerde koşuşturmaktan o kadar yorgun düşeriz ki, sırf hayatta kalabilmek için IV. Kareye sığınırız.</a:t>
            </a:r>
          </a:p>
          <a:p>
            <a:pPr algn="just"/>
            <a:r>
              <a:rPr lang="tr-TR" dirty="0"/>
              <a:t> Tutkunluk derecesinde sudan romanlar okumak, bir alışkanlık halinde TV Showlarını izlemek IV. Kareye ait zaman tüketici etkinliklerdir.</a:t>
            </a:r>
          </a:p>
        </p:txBody>
      </p:sp>
    </p:spTree>
    <p:extLst>
      <p:ext uri="{BB962C8B-B14F-4D97-AF65-F5344CB8AC3E}">
        <p14:creationId xmlns:p14="http://schemas.microsoft.com/office/powerpoint/2010/main" val="29068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85681" y="324702"/>
            <a:ext cx="3509705" cy="1280890"/>
          </a:xfrm>
        </p:spPr>
        <p:txBody>
          <a:bodyPr>
            <a:normAutofit/>
          </a:bodyPr>
          <a:lstStyle/>
          <a:p>
            <a:r>
              <a:rPr lang="tr-TR" sz="2800" b="1" dirty="0"/>
              <a:t>Erteleme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62967" y="1196752"/>
            <a:ext cx="3105579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«Erteleme, niyetle eylem arasındaki boşluktur.»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Erteleme davranışı bir kez başladı mı kronik hale gelmesi çok hızlı olur. İnsan kısa zamanda ertelemenin “haklı nedenlerini” üretmekte ustalaşır.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Kararsızlık, gönülsüzlük, net olmayan beklentiler, plansızlık da ertelemeye sebep olmaktadır. </a:t>
            </a:r>
          </a:p>
        </p:txBody>
      </p:sp>
      <p:pic>
        <p:nvPicPr>
          <p:cNvPr id="7170" name="Picture 2" descr="Erteleme Alışkanlığından Nasıl Kurtulabilirsiniz? | Yeni İş Fikirleri">
            <a:extLst>
              <a:ext uri="{FF2B5EF4-FFF2-40B4-BE49-F238E27FC236}">
                <a16:creationId xmlns:a16="http://schemas.microsoft.com/office/drawing/2014/main" id="{1F6D2AF5-EB75-4D9A-939F-3E4110167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r="44305" b="1"/>
          <a:stretch/>
        </p:blipFill>
        <p:spPr bwMode="auto">
          <a:xfrm>
            <a:off x="4568937" y="1196752"/>
            <a:ext cx="4088720" cy="46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37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Erteleme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59" y="1412776"/>
            <a:ext cx="7920880" cy="128089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Birçok kişi ertelemeyi tembellik olarak algılar. Günlük yaşamda erteleme yerine baştan savma, sonraya bırakma, geciktirme, ağırdan alma, son dakikaya bırakma gibi tanımlar kullanılır. –</a:t>
            </a:r>
            <a:r>
              <a:rPr lang="tr-TR" dirty="0" err="1"/>
              <a:t>mış</a:t>
            </a:r>
            <a:r>
              <a:rPr lang="tr-TR" dirty="0"/>
              <a:t> gibi yapmak…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2693666"/>
            <a:ext cx="8894763" cy="397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27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2676866" cy="1224136"/>
          </a:xfrm>
        </p:spPr>
        <p:txBody>
          <a:bodyPr>
            <a:normAutofit/>
          </a:bodyPr>
          <a:lstStyle/>
          <a:p>
            <a:r>
              <a:rPr lang="tr-TR" sz="2800" dirty="0"/>
              <a:t>                       </a:t>
            </a:r>
            <a:r>
              <a:rPr lang="tr-TR" sz="2800" b="1" dirty="0"/>
              <a:t>ZAMAN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2967" y="1484784"/>
            <a:ext cx="3105579" cy="44264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1900" dirty="0">
                <a:solidFill>
                  <a:schemeClr val="tx1"/>
                </a:solidFill>
              </a:rPr>
              <a:t>Zaman demokratik bir şekilde paylaşılan bir kaynaktır. Hepimizin günde 24 saati, her haftada yedi günü vardır. </a:t>
            </a:r>
          </a:p>
          <a:p>
            <a:pPr algn="just"/>
            <a:r>
              <a:rPr lang="tr-TR" sz="1900" dirty="0">
                <a:solidFill>
                  <a:schemeClr val="tx1"/>
                </a:solidFill>
              </a:rPr>
              <a:t>Zamanı satın alamayız, </a:t>
            </a:r>
          </a:p>
          <a:p>
            <a:pPr algn="just"/>
            <a:r>
              <a:rPr lang="tr-TR" sz="1900" dirty="0">
                <a:solidFill>
                  <a:schemeClr val="tx1"/>
                </a:solidFill>
              </a:rPr>
              <a:t>Biriktiremeyiz, </a:t>
            </a:r>
          </a:p>
          <a:p>
            <a:pPr algn="just"/>
            <a:r>
              <a:rPr lang="tr-TR" sz="1900" dirty="0">
                <a:solidFill>
                  <a:schemeClr val="tx1"/>
                </a:solidFill>
              </a:rPr>
              <a:t>Ödünç alamayız, hiç bir şekilde değiştiremeyiz. </a:t>
            </a:r>
          </a:p>
          <a:p>
            <a:pPr algn="just"/>
            <a:r>
              <a:rPr lang="tr-TR" sz="1900" dirty="0">
                <a:solidFill>
                  <a:schemeClr val="tx1"/>
                </a:solidFill>
              </a:rPr>
              <a:t>Tek yapabileceğimiz sahip olduğumuz zamanı en iyi şekilde değerlendirmektir</a:t>
            </a:r>
            <a:r>
              <a:rPr lang="tr-TR" sz="1400" dirty="0">
                <a:solidFill>
                  <a:schemeClr val="tx1"/>
                </a:solidFill>
              </a:rPr>
              <a:t>.</a:t>
            </a:r>
          </a:p>
          <a:p>
            <a:endParaRPr lang="tr-TR" sz="1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Zaman Algısı İnsanlarda Nasıl Değişiyor? - Sinirbilim">
            <a:extLst>
              <a:ext uri="{FF2B5EF4-FFF2-40B4-BE49-F238E27FC236}">
                <a16:creationId xmlns:a16="http://schemas.microsoft.com/office/drawing/2014/main" id="{47D3D0D3-ED13-46EB-90F9-EC3308D78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r="43028" b="-1"/>
          <a:stretch/>
        </p:blipFill>
        <p:spPr bwMode="auto">
          <a:xfrm>
            <a:off x="4568937" y="645106"/>
            <a:ext cx="4088720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7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 </a:t>
            </a:r>
            <a:r>
              <a:rPr lang="tr-TR" b="1" dirty="0">
                <a:solidFill>
                  <a:schemeClr val="tx1"/>
                </a:solidFill>
              </a:rPr>
              <a:t>TEKNİKLERİ UYGULA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72816"/>
            <a:ext cx="6480720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85689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6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tr-TR" b="1"/>
              <a:t>ZAMANIN VERİMLİ KULLANIMI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0EBD915-3C33-4B3A-A921-F93FAD7CC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34839"/>
              </p:ext>
            </p:extLst>
          </p:nvPr>
        </p:nvGraphicFramePr>
        <p:xfrm>
          <a:off x="1346172" y="1905001"/>
          <a:ext cx="6740553" cy="404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86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24110"/>
            <a:ext cx="8534401" cy="1280890"/>
          </a:xfrm>
        </p:spPr>
        <p:txBody>
          <a:bodyPr/>
          <a:lstStyle/>
          <a:p>
            <a:pPr algn="ctr"/>
            <a:r>
              <a:rPr lang="tr-TR" dirty="0"/>
              <a:t>             </a:t>
            </a:r>
            <a:r>
              <a:rPr lang="tr-TR" b="1" dirty="0"/>
              <a:t>ZAMAN TÜRLERİ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b="1" dirty="0">
                <a:solidFill>
                  <a:schemeClr val="tx1"/>
                </a:solidFill>
              </a:rPr>
              <a:t>Fiziksel Zaman: </a:t>
            </a:r>
            <a:r>
              <a:rPr lang="tr-TR" sz="2400" dirty="0">
                <a:solidFill>
                  <a:schemeClr val="tx1"/>
                </a:solidFill>
              </a:rPr>
              <a:t>Sürekliliği durmadan devam eden, saat ile takibi yapılabilen ve geçmişten geleceğe devamını sağlayabilen zamandır.</a:t>
            </a:r>
            <a:endParaRPr lang="tr-TR" sz="2400" b="1" dirty="0">
              <a:solidFill>
                <a:schemeClr val="tx1"/>
              </a:solidFill>
            </a:endParaRPr>
          </a:p>
          <a:p>
            <a:pPr algn="just"/>
            <a:r>
              <a:rPr lang="tr-TR" sz="2400" b="1" dirty="0">
                <a:solidFill>
                  <a:schemeClr val="tx1"/>
                </a:solidFill>
              </a:rPr>
              <a:t>Biyolojik (İçgüdüsel) Zaman: </a:t>
            </a:r>
            <a:r>
              <a:rPr lang="tr-TR" sz="2400" dirty="0">
                <a:solidFill>
                  <a:schemeClr val="tx1"/>
                </a:solidFill>
              </a:rPr>
              <a:t>Bedensel olarak algılanan zamandır. Sadece insanlara özgü değildir. (göç, kış uykusu)</a:t>
            </a:r>
            <a:endParaRPr lang="tr-TR" sz="2400" b="1" dirty="0">
              <a:solidFill>
                <a:schemeClr val="tx1"/>
              </a:solidFill>
            </a:endParaRPr>
          </a:p>
          <a:p>
            <a:pPr algn="just"/>
            <a:r>
              <a:rPr lang="tr-TR" sz="2400" b="1" dirty="0">
                <a:solidFill>
                  <a:schemeClr val="tx1"/>
                </a:solidFill>
              </a:rPr>
              <a:t>Psikolojik Zaman: </a:t>
            </a:r>
            <a:r>
              <a:rPr lang="tr-TR" sz="2400" dirty="0">
                <a:solidFill>
                  <a:schemeClr val="tx1"/>
                </a:solidFill>
              </a:rPr>
              <a:t>Yaşanılan sürecin getirdiği şartlar doğrultusunda kişinin hissettiği ya da algıladığı zaman. Bu algılama tamamen kişiye özel olup öznel zaman olarak da ifade edilebilir.</a:t>
            </a: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565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b="1" dirty="0"/>
              <a:t>ZAMAN YÖNETİMİ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3" y="1484784"/>
            <a:ext cx="4104456" cy="4426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algn="just"/>
            <a:r>
              <a:rPr lang="tr-TR" sz="2000" dirty="0"/>
              <a:t>Etkin zaman yönetimi; doğru işi, doğru zamanda, doğru şekilde ve doğru yerde yapmaktır.</a:t>
            </a:r>
          </a:p>
          <a:p>
            <a:pPr marL="0" indent="0" algn="just">
              <a:buNone/>
            </a:pPr>
            <a:endParaRPr lang="tr-TR" sz="2000" dirty="0"/>
          </a:p>
          <a:p>
            <a:pPr algn="just"/>
            <a:r>
              <a:rPr lang="tr-TR" sz="2000" dirty="0"/>
              <a:t>Zaman yönetimi, ilk kez meşgul yöneticilerin zamanlarını daha iyi organize etmelerine yardımcı olmak üzere bir eğitim aracı olarak Danimarka'da doğup dünyaya yayılmıştır.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2" descr="10 Popüler Zaman Yönetimi Tekniği | AB Proje Yönetimi">
            <a:extLst>
              <a:ext uri="{FF2B5EF4-FFF2-40B4-BE49-F238E27FC236}">
                <a16:creationId xmlns:a16="http://schemas.microsoft.com/office/drawing/2014/main" id="{2165CB3C-DD03-4465-AEB8-56B28409C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7" r="32699"/>
          <a:stretch/>
        </p:blipFill>
        <p:spPr bwMode="auto">
          <a:xfrm>
            <a:off x="5724129" y="1905000"/>
            <a:ext cx="290432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1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3475100" cy="1280890"/>
          </a:xfrm>
        </p:spPr>
        <p:txBody>
          <a:bodyPr>
            <a:normAutofit/>
          </a:bodyPr>
          <a:lstStyle/>
          <a:p>
            <a:r>
              <a:rPr lang="tr-TR" dirty="0"/>
              <a:t>   </a:t>
            </a:r>
            <a:r>
              <a:rPr lang="tr-TR" b="1" dirty="0"/>
              <a:t>ZAMAN YÖNETİMİ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3" y="2040467"/>
            <a:ext cx="4160162" cy="419342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 dirty="0"/>
              <a:t>Zaman yönetimi aslında bir öz yönetimdir; yaşadığımız olayların kontrolünü sağlamaktır; bireyin kendisini yönlendirerek olayları yönetmesidir. </a:t>
            </a:r>
          </a:p>
          <a:p>
            <a:pPr algn="just">
              <a:lnSpc>
                <a:spcPct val="90000"/>
              </a:lnSpc>
            </a:pPr>
            <a:r>
              <a:rPr lang="tr-TR" dirty="0"/>
              <a:t>Yaşadığımız olayların ne kadarı bizim istediğimiz gibi gerçekleşiyor? </a:t>
            </a:r>
          </a:p>
          <a:p>
            <a:pPr algn="just">
              <a:lnSpc>
                <a:spcPct val="90000"/>
              </a:lnSpc>
            </a:pPr>
            <a:r>
              <a:rPr lang="tr-TR" dirty="0"/>
              <a:t>Ne kadarının oluşmasını biz belirleyebiliyoruz? </a:t>
            </a:r>
          </a:p>
          <a:p>
            <a:pPr algn="just">
              <a:lnSpc>
                <a:spcPct val="90000"/>
              </a:lnSpc>
            </a:pPr>
            <a:r>
              <a:rPr lang="tr-TR" dirty="0"/>
              <a:t>Olayların meydana  gelmesindeki etkilerimiz nelerdir? </a:t>
            </a:r>
          </a:p>
          <a:p>
            <a:pPr algn="just">
              <a:lnSpc>
                <a:spcPct val="90000"/>
              </a:lnSpc>
            </a:pPr>
            <a:r>
              <a:rPr lang="tr-TR" dirty="0"/>
              <a:t>Bütün bu soruların cevabı bizim zamanımızı yönetebilmedeki başarımızı göstermektedir</a:t>
            </a:r>
            <a:r>
              <a:rPr lang="tr-TR" sz="1400" dirty="0"/>
              <a:t>.</a:t>
            </a:r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  <p:pic>
        <p:nvPicPr>
          <p:cNvPr id="3074" name="Picture 2" descr="Zaman Yönetimi · Davet Mektebi Dergisi">
            <a:extLst>
              <a:ext uri="{FF2B5EF4-FFF2-40B4-BE49-F238E27FC236}">
                <a16:creationId xmlns:a16="http://schemas.microsoft.com/office/drawing/2014/main" id="{52083238-398D-4267-94EB-778AE4C3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307" y="1905000"/>
            <a:ext cx="3000986" cy="41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2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7152803" cy="1280890"/>
          </a:xfrm>
        </p:spPr>
        <p:txBody>
          <a:bodyPr>
            <a:normAutofit/>
          </a:bodyPr>
          <a:lstStyle/>
          <a:p>
            <a:pPr algn="r"/>
            <a:r>
              <a:rPr lang="tr-TR" sz="3300" dirty="0"/>
              <a:t>                           </a:t>
            </a:r>
            <a:r>
              <a:rPr lang="tr-TR" sz="3300" b="1" dirty="0"/>
              <a:t>ZAMAN </a:t>
            </a:r>
            <a:r>
              <a:rPr lang="tr-TR" sz="3300" b="1" dirty="0" err="1"/>
              <a:t>YÖNETiMİ</a:t>
            </a:r>
            <a:r>
              <a:rPr lang="tr-TR" sz="3300" b="1" dirty="0"/>
              <a:t> OLMAZSA NE OLUR</a:t>
            </a:r>
            <a:r>
              <a:rPr lang="tr-TR" sz="3300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9" y="1916832"/>
            <a:ext cx="3960440" cy="3994390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tr-TR" sz="2000" dirty="0"/>
              <a:t>Zamanı kullanmada plansız programsız olma, sonunda bireyde </a:t>
            </a:r>
            <a:r>
              <a:rPr lang="tr-TR" sz="2000" b="1" dirty="0"/>
              <a:t>zaman baskısı</a:t>
            </a:r>
            <a:r>
              <a:rPr lang="tr-TR" sz="2000" dirty="0"/>
              <a:t> yaratır. </a:t>
            </a:r>
          </a:p>
          <a:p>
            <a:pPr algn="just">
              <a:lnSpc>
                <a:spcPct val="90000"/>
              </a:lnSpc>
            </a:pP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tr-TR" sz="2000" dirty="0"/>
              <a:t>Zaman baskısı bizi gerilime, huzursuzluğa, aceleciliğe, paniklemeye itecek sonunda davranışımızı da olumsuz yönde etkileyecektir.</a:t>
            </a:r>
          </a:p>
          <a:p>
            <a:pPr algn="just">
              <a:lnSpc>
                <a:spcPct val="90000"/>
              </a:lnSpc>
            </a:pP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tr-TR" sz="2000" dirty="0"/>
              <a:t>Telafisi &gt; çok çalışmak mı ? &gt; etkili ve verimli çalışmak mı ?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  <p:pic>
        <p:nvPicPr>
          <p:cNvPr id="4098" name="Picture 2" descr="Zaman Yönetimi">
            <a:extLst>
              <a:ext uri="{FF2B5EF4-FFF2-40B4-BE49-F238E27FC236}">
                <a16:creationId xmlns:a16="http://schemas.microsoft.com/office/drawing/2014/main" id="{A019813C-CDBE-468E-9D7B-411159728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4" r="36976" b="1"/>
          <a:stretch/>
        </p:blipFill>
        <p:spPr bwMode="auto">
          <a:xfrm>
            <a:off x="5724129" y="2129586"/>
            <a:ext cx="2904330" cy="37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9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</a:t>
            </a:r>
            <a:r>
              <a:rPr lang="tr-TR" b="1" dirty="0">
                <a:solidFill>
                  <a:schemeClr val="tx1"/>
                </a:solidFill>
              </a:rPr>
              <a:t>ZAMAN  YÖNETİMİ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472" y="1700808"/>
            <a:ext cx="5904655" cy="453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8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</a:t>
            </a:r>
            <a:r>
              <a:rPr lang="tr-TR" b="1" dirty="0">
                <a:solidFill>
                  <a:schemeClr val="tx1"/>
                </a:solidFill>
              </a:rPr>
              <a:t>ZAMANI ALGILA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689" y="1628800"/>
            <a:ext cx="6770712" cy="4282422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Zaman Yönetimi açısından odaklandığımız «gerçek» zamanın yönetimidir.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 Okula geliş ve gidiş saati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 Derslerin başlama ve bitiş saati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 Yıllık devamsızlıkların kullanılma zamanı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Belli bir işi tamamlamak için ortalama bir çalışanın ihtiyaç duyduğu süre 2 saatse; o işi 5 saatte yapmak aşırı zaman harcandığına ve muhtemelen verimsiz çalışıldığına işaret eder.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 Aynı işi 1 saatte yapmak aşırı hızlı olunduğuna ve muhtemelen dikkatsizliğe bağlı hataların olabileceğine işaret edebilir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8783771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1214</Words>
  <Application>Microsoft Office PowerPoint</Application>
  <PresentationFormat>Ekran Gösterisi (4:3)</PresentationFormat>
  <Paragraphs>155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Duman</vt:lpstr>
      <vt:lpstr>      ZAMAN YÖNETİMİ</vt:lpstr>
      <vt:lpstr>                   ZAMAN </vt:lpstr>
      <vt:lpstr>                       ZAMAN</vt:lpstr>
      <vt:lpstr>             ZAMAN TÜRLERİ</vt:lpstr>
      <vt:lpstr> ZAMAN YÖNETİMİ</vt:lpstr>
      <vt:lpstr>   ZAMAN YÖNETİMİ</vt:lpstr>
      <vt:lpstr>                           ZAMAN YÖNETiMİ OLMAZSA NE OLUR?</vt:lpstr>
      <vt:lpstr>           ZAMAN  YÖNETİMİ</vt:lpstr>
      <vt:lpstr>           ZAMANI ALGILA</vt:lpstr>
      <vt:lpstr>      ZORLUKLARINI FARKET</vt:lpstr>
      <vt:lpstr>     ZORLUKLARI FARK ET</vt:lpstr>
      <vt:lpstr>                 İÇ DİSİPLİN</vt:lpstr>
      <vt:lpstr>ÖĞRENİLMİŞ ÇARESİZLİK</vt:lpstr>
      <vt:lpstr>Ataleti oluşturan inanç ve düşünceler şunlardır</vt:lpstr>
      <vt:lpstr>         KENDİNİ TANI</vt:lpstr>
      <vt:lpstr>          KENDİNİ TANIMAK</vt:lpstr>
      <vt:lpstr>KENDİNİ TANIMAK</vt:lpstr>
      <vt:lpstr>ZAMAN TUZAKLARINI FARK ET</vt:lpstr>
      <vt:lpstr>          ZAMAN TUZAKLARI</vt:lpstr>
      <vt:lpstr>                                                      ZAMAN TUZAKLARI</vt:lpstr>
      <vt:lpstr>Bireysel Hedeflerin Belirsizliği</vt:lpstr>
      <vt:lpstr>Hayır diyememe ya da aşırı sosyallik</vt:lpstr>
      <vt:lpstr>Kendine aşırı güven ya da güvensizlik </vt:lpstr>
      <vt:lpstr>       Önceliklerin Belirsizliği </vt:lpstr>
      <vt:lpstr>            ÖNCELİKLER</vt:lpstr>
      <vt:lpstr>             ÖNCELİKLER</vt:lpstr>
      <vt:lpstr>              ÖNCELİKLER</vt:lpstr>
      <vt:lpstr>Erteleme</vt:lpstr>
      <vt:lpstr>Erteleme</vt:lpstr>
      <vt:lpstr>            TEKNİKLERİ UYGULA</vt:lpstr>
      <vt:lpstr>PowerPoint Sunusu</vt:lpstr>
      <vt:lpstr>ZAMANIN VERİMLİ KULLANIMI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ZAMAN YÖNETİMİ</dc:title>
  <dc:creator>Ferhat Kanat</dc:creator>
  <cp:lastModifiedBy>Ferhat Kanat</cp:lastModifiedBy>
  <cp:revision>5</cp:revision>
  <dcterms:created xsi:type="dcterms:W3CDTF">2020-12-27T22:36:34Z</dcterms:created>
  <dcterms:modified xsi:type="dcterms:W3CDTF">2020-12-29T17:21:58Z</dcterms:modified>
</cp:coreProperties>
</file>