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3" r:id="rId1"/>
  </p:sldMasterIdLst>
  <p:notesMasterIdLst>
    <p:notesMasterId r:id="rId17"/>
  </p:notesMasterIdLst>
  <p:sldIdLst>
    <p:sldId id="256" r:id="rId2"/>
    <p:sldId id="260" r:id="rId3"/>
    <p:sldId id="268" r:id="rId4"/>
    <p:sldId id="302" r:id="rId5"/>
    <p:sldId id="276" r:id="rId6"/>
    <p:sldId id="266" r:id="rId7"/>
    <p:sldId id="271" r:id="rId8"/>
    <p:sldId id="259" r:id="rId9"/>
    <p:sldId id="258" r:id="rId10"/>
    <p:sldId id="264" r:id="rId11"/>
    <p:sldId id="262" r:id="rId12"/>
    <p:sldId id="261" r:id="rId13"/>
    <p:sldId id="269" r:id="rId14"/>
    <p:sldId id="279" r:id="rId15"/>
    <p:sldId id="303"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F3B278F-F8FC-4CBD-9033-B1FDD9710379}">
  <a:tblStyle styleId="{FF3B278F-F8FC-4CBD-9033-B1FDD971037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28" autoAdjust="0"/>
    <p:restoredTop sz="94660"/>
  </p:normalViewPr>
  <p:slideViewPr>
    <p:cSldViewPr snapToGrid="0">
      <p:cViewPr varScale="1">
        <p:scale>
          <a:sx n="90" d="100"/>
          <a:sy n="90"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8c5df49396_2_2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8c5df49396_2_2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0"/>
        <p:cNvGrpSpPr/>
        <p:nvPr/>
      </p:nvGrpSpPr>
      <p:grpSpPr>
        <a:xfrm>
          <a:off x="0" y="0"/>
          <a:ext cx="0" cy="0"/>
          <a:chOff x="0" y="0"/>
          <a:chExt cx="0" cy="0"/>
        </a:xfrm>
      </p:grpSpPr>
      <p:sp>
        <p:nvSpPr>
          <p:cNvPr id="551" name="Google Shape;551;g8cf33e71e5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2" name="Google Shape;552;g8cf33e71e5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8ed5105fd2_0_16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8ed5105fd2_0_16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g8c5df49396_2_2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 name="Google Shape;387;g8c5df49396_2_2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4"/>
        <p:cNvGrpSpPr/>
        <p:nvPr/>
      </p:nvGrpSpPr>
      <p:grpSpPr>
        <a:xfrm>
          <a:off x="0" y="0"/>
          <a:ext cx="0" cy="0"/>
          <a:chOff x="0" y="0"/>
          <a:chExt cx="0" cy="0"/>
        </a:xfrm>
      </p:grpSpPr>
      <p:sp>
        <p:nvSpPr>
          <p:cNvPr id="725" name="Google Shape;725;g8cf33e71e5_0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6" name="Google Shape;726;g8cf33e71e5_0_1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7"/>
        <p:cNvGrpSpPr/>
        <p:nvPr/>
      </p:nvGrpSpPr>
      <p:grpSpPr>
        <a:xfrm>
          <a:off x="0" y="0"/>
          <a:ext cx="0" cy="0"/>
          <a:chOff x="0" y="0"/>
          <a:chExt cx="0" cy="0"/>
        </a:xfrm>
      </p:grpSpPr>
      <p:sp>
        <p:nvSpPr>
          <p:cNvPr id="1108" name="Google Shape;1108;g8cf33e71e5_0_254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9" name="Google Shape;1109;g8cf33e71e5_0_254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8c5df49396_2_2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8c5df49396_2_2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77491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g8cf33e71e5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9" name="Google Shape;359;g8cf33e71e5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7"/>
        <p:cNvGrpSpPr/>
        <p:nvPr/>
      </p:nvGrpSpPr>
      <p:grpSpPr>
        <a:xfrm>
          <a:off x="0" y="0"/>
          <a:ext cx="0" cy="0"/>
          <a:chOff x="0" y="0"/>
          <a:chExt cx="0" cy="0"/>
        </a:xfrm>
      </p:grpSpPr>
      <p:sp>
        <p:nvSpPr>
          <p:cNvPr id="718" name="Google Shape;718;g8ed5105fd2_0_16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9" name="Google Shape;719;g8ed5105fd2_0_16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8da5ba9391_0_2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8da5ba9391_0_2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52540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3"/>
        <p:cNvGrpSpPr/>
        <p:nvPr/>
      </p:nvGrpSpPr>
      <p:grpSpPr>
        <a:xfrm>
          <a:off x="0" y="0"/>
          <a:ext cx="0" cy="0"/>
          <a:chOff x="0" y="0"/>
          <a:chExt cx="0" cy="0"/>
        </a:xfrm>
      </p:grpSpPr>
      <p:sp>
        <p:nvSpPr>
          <p:cNvPr id="944" name="Google Shape;944;g8cf33e71e5_0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5" name="Google Shape;945;g8cf33e71e5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3"/>
        <p:cNvGrpSpPr/>
        <p:nvPr/>
      </p:nvGrpSpPr>
      <p:grpSpPr>
        <a:xfrm>
          <a:off x="0" y="0"/>
          <a:ext cx="0" cy="0"/>
          <a:chOff x="0" y="0"/>
          <a:chExt cx="0" cy="0"/>
        </a:xfrm>
      </p:grpSpPr>
      <p:sp>
        <p:nvSpPr>
          <p:cNvPr id="594" name="Google Shape;594;g8cf33e71e5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5" name="Google Shape;595;g8cf33e71e5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5"/>
        <p:cNvGrpSpPr/>
        <p:nvPr/>
      </p:nvGrpSpPr>
      <p:grpSpPr>
        <a:xfrm>
          <a:off x="0" y="0"/>
          <a:ext cx="0" cy="0"/>
          <a:chOff x="0" y="0"/>
          <a:chExt cx="0" cy="0"/>
        </a:xfrm>
      </p:grpSpPr>
      <p:sp>
        <p:nvSpPr>
          <p:cNvPr id="836" name="Google Shape;836;g8ec746efb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7" name="Google Shape;837;g8ec746efb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g8da5ba9391_0_2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8" name="Google Shape;328;g8da5ba9391_0_2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8da5ba9391_0_2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8da5ba9391_0_2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flipH="1">
            <a:off x="3075602" y="-298773"/>
            <a:ext cx="888238" cy="1676540"/>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flipH="1">
            <a:off x="-175023" y="3765677"/>
            <a:ext cx="888238" cy="1676539"/>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713225" y="1364575"/>
            <a:ext cx="4755600" cy="2031900"/>
          </a:xfrm>
          <a:prstGeom prst="rect">
            <a:avLst/>
          </a:prstGeom>
        </p:spPr>
        <p:txBody>
          <a:bodyPr spcFirstLastPara="1" wrap="square" lIns="91425" tIns="91425" rIns="91425" bIns="91425" anchor="b" anchorCtr="0">
            <a:noAutofit/>
          </a:bodyPr>
          <a:lstStyle>
            <a:lvl1pPr lvl="0" algn="l">
              <a:spcBef>
                <a:spcPts val="0"/>
              </a:spcBef>
              <a:spcAft>
                <a:spcPts val="0"/>
              </a:spcAft>
              <a:buSzPts val="5200"/>
              <a:buNone/>
              <a:defRPr sz="6000">
                <a:solidFill>
                  <a:srgbClr val="FFFFFF"/>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713225" y="3285975"/>
            <a:ext cx="3960300" cy="451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a:solidFill>
                  <a:srgbClr val="FFFFFF"/>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hree columns">
  <p:cSld name="CUSTOM_2_1">
    <p:spTree>
      <p:nvGrpSpPr>
        <p:cNvPr id="1" name="Shape 93"/>
        <p:cNvGrpSpPr/>
        <p:nvPr/>
      </p:nvGrpSpPr>
      <p:grpSpPr>
        <a:xfrm>
          <a:off x="0" y="0"/>
          <a:ext cx="0" cy="0"/>
          <a:chOff x="0" y="0"/>
          <a:chExt cx="0" cy="0"/>
        </a:xfrm>
      </p:grpSpPr>
      <p:sp>
        <p:nvSpPr>
          <p:cNvPr id="94" name="Google Shape;94;p16"/>
          <p:cNvSpPr txBox="1">
            <a:spLocks noGrp="1"/>
          </p:cNvSpPr>
          <p:nvPr>
            <p:ph type="title"/>
          </p:nvPr>
        </p:nvSpPr>
        <p:spPr>
          <a:xfrm>
            <a:off x="713225" y="539500"/>
            <a:ext cx="77175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95" name="Google Shape;95;p16"/>
          <p:cNvSpPr txBox="1">
            <a:spLocks noGrp="1"/>
          </p:cNvSpPr>
          <p:nvPr>
            <p:ph type="subTitle" idx="1"/>
          </p:nvPr>
        </p:nvSpPr>
        <p:spPr>
          <a:xfrm>
            <a:off x="713250" y="3299100"/>
            <a:ext cx="2075700" cy="780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96" name="Google Shape;96;p16"/>
          <p:cNvSpPr txBox="1">
            <a:spLocks noGrp="1"/>
          </p:cNvSpPr>
          <p:nvPr>
            <p:ph type="title" idx="2"/>
          </p:nvPr>
        </p:nvSpPr>
        <p:spPr>
          <a:xfrm>
            <a:off x="713225" y="3025850"/>
            <a:ext cx="20757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97" name="Google Shape;97;p16"/>
          <p:cNvSpPr txBox="1">
            <a:spLocks noGrp="1"/>
          </p:cNvSpPr>
          <p:nvPr>
            <p:ph type="subTitle" idx="3"/>
          </p:nvPr>
        </p:nvSpPr>
        <p:spPr>
          <a:xfrm>
            <a:off x="3534175" y="1714668"/>
            <a:ext cx="2075700" cy="780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98" name="Google Shape;98;p16"/>
          <p:cNvSpPr txBox="1">
            <a:spLocks noGrp="1"/>
          </p:cNvSpPr>
          <p:nvPr>
            <p:ph type="title" idx="4"/>
          </p:nvPr>
        </p:nvSpPr>
        <p:spPr>
          <a:xfrm>
            <a:off x="3534137" y="1441418"/>
            <a:ext cx="20757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99" name="Google Shape;99;p16"/>
          <p:cNvSpPr txBox="1">
            <a:spLocks noGrp="1"/>
          </p:cNvSpPr>
          <p:nvPr>
            <p:ph type="subTitle" idx="5"/>
          </p:nvPr>
        </p:nvSpPr>
        <p:spPr>
          <a:xfrm>
            <a:off x="6355100" y="3299100"/>
            <a:ext cx="2075700" cy="780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100" name="Google Shape;100;p16"/>
          <p:cNvSpPr txBox="1">
            <a:spLocks noGrp="1"/>
          </p:cNvSpPr>
          <p:nvPr>
            <p:ph type="title" idx="6"/>
          </p:nvPr>
        </p:nvSpPr>
        <p:spPr>
          <a:xfrm>
            <a:off x="6355062" y="3025850"/>
            <a:ext cx="20757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hree columns 3">
  <p:cSld name="CUSTOM_2_1_2_1">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xfrm>
            <a:off x="713225" y="539500"/>
            <a:ext cx="77175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23" name="Google Shape;123;p19"/>
          <p:cNvSpPr txBox="1">
            <a:spLocks noGrp="1"/>
          </p:cNvSpPr>
          <p:nvPr>
            <p:ph type="subTitle" idx="1"/>
          </p:nvPr>
        </p:nvSpPr>
        <p:spPr>
          <a:xfrm>
            <a:off x="4966800" y="1686450"/>
            <a:ext cx="3249000" cy="668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124" name="Google Shape;124;p19"/>
          <p:cNvSpPr txBox="1">
            <a:spLocks noGrp="1"/>
          </p:cNvSpPr>
          <p:nvPr>
            <p:ph type="title" idx="2"/>
          </p:nvPr>
        </p:nvSpPr>
        <p:spPr>
          <a:xfrm>
            <a:off x="4966750" y="1413200"/>
            <a:ext cx="32490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125" name="Google Shape;125;p19"/>
          <p:cNvSpPr txBox="1">
            <a:spLocks noGrp="1"/>
          </p:cNvSpPr>
          <p:nvPr>
            <p:ph type="subTitle" idx="3"/>
          </p:nvPr>
        </p:nvSpPr>
        <p:spPr>
          <a:xfrm>
            <a:off x="4966800" y="2780400"/>
            <a:ext cx="3249000" cy="668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126" name="Google Shape;126;p19"/>
          <p:cNvSpPr txBox="1">
            <a:spLocks noGrp="1"/>
          </p:cNvSpPr>
          <p:nvPr>
            <p:ph type="title" idx="4"/>
          </p:nvPr>
        </p:nvSpPr>
        <p:spPr>
          <a:xfrm>
            <a:off x="4966750" y="2507150"/>
            <a:ext cx="32490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127" name="Google Shape;127;p19"/>
          <p:cNvSpPr txBox="1">
            <a:spLocks noGrp="1"/>
          </p:cNvSpPr>
          <p:nvPr>
            <p:ph type="subTitle" idx="5"/>
          </p:nvPr>
        </p:nvSpPr>
        <p:spPr>
          <a:xfrm>
            <a:off x="4966800" y="3874350"/>
            <a:ext cx="3249000" cy="668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128" name="Google Shape;128;p19"/>
          <p:cNvSpPr txBox="1">
            <a:spLocks noGrp="1"/>
          </p:cNvSpPr>
          <p:nvPr>
            <p:ph type="title" idx="6"/>
          </p:nvPr>
        </p:nvSpPr>
        <p:spPr>
          <a:xfrm>
            <a:off x="4966750" y="3601100"/>
            <a:ext cx="32490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129" name="Google Shape;129;p19"/>
          <p:cNvSpPr/>
          <p:nvPr/>
        </p:nvSpPr>
        <p:spPr>
          <a:xfrm>
            <a:off x="333629" y="2525357"/>
            <a:ext cx="667886" cy="2618131"/>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  </a:t>
            </a:r>
            <a:endParaRPr/>
          </a:p>
        </p:txBody>
      </p:sp>
      <p:sp>
        <p:nvSpPr>
          <p:cNvPr id="130" name="Google Shape;130;p19"/>
          <p:cNvSpPr/>
          <p:nvPr/>
        </p:nvSpPr>
        <p:spPr>
          <a:xfrm flipH="1">
            <a:off x="1535980" y="-406948"/>
            <a:ext cx="888238" cy="1676540"/>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e">
  <p:cSld name="CUSTOM_3">
    <p:spTree>
      <p:nvGrpSpPr>
        <p:cNvPr id="1" name="Shape 145"/>
        <p:cNvGrpSpPr/>
        <p:nvPr/>
      </p:nvGrpSpPr>
      <p:grpSpPr>
        <a:xfrm>
          <a:off x="0" y="0"/>
          <a:ext cx="0" cy="0"/>
          <a:chOff x="0" y="0"/>
          <a:chExt cx="0" cy="0"/>
        </a:xfrm>
      </p:grpSpPr>
      <p:grpSp>
        <p:nvGrpSpPr>
          <p:cNvPr id="146" name="Google Shape;146;p21"/>
          <p:cNvGrpSpPr/>
          <p:nvPr/>
        </p:nvGrpSpPr>
        <p:grpSpPr>
          <a:xfrm>
            <a:off x="713275" y="539550"/>
            <a:ext cx="7717500" cy="4064400"/>
            <a:chOff x="713275" y="539550"/>
            <a:chExt cx="7717500" cy="4064400"/>
          </a:xfrm>
        </p:grpSpPr>
        <p:sp>
          <p:nvSpPr>
            <p:cNvPr id="147" name="Google Shape;147;p21"/>
            <p:cNvSpPr/>
            <p:nvPr/>
          </p:nvSpPr>
          <p:spPr>
            <a:xfrm>
              <a:off x="1051526" y="539550"/>
              <a:ext cx="7041000" cy="3941100"/>
            </a:xfrm>
            <a:prstGeom prst="roundRect">
              <a:avLst>
                <a:gd name="adj" fmla="val 1641"/>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1"/>
            <p:cNvSpPr/>
            <p:nvPr/>
          </p:nvSpPr>
          <p:spPr>
            <a:xfrm>
              <a:off x="713275" y="4404450"/>
              <a:ext cx="7717500" cy="199500"/>
            </a:xfrm>
            <a:prstGeom prst="roundRect">
              <a:avLst>
                <a:gd name="adj" fmla="val 8976"/>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1"/>
            <p:cNvSpPr/>
            <p:nvPr/>
          </p:nvSpPr>
          <p:spPr>
            <a:xfrm>
              <a:off x="1255300" y="751950"/>
              <a:ext cx="6633300" cy="3516300"/>
            </a:xfrm>
            <a:prstGeom prst="roundRect">
              <a:avLst>
                <a:gd name="adj" fmla="val 75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 name="Google Shape;150;p21"/>
          <p:cNvSpPr txBox="1">
            <a:spLocks noGrp="1"/>
          </p:cNvSpPr>
          <p:nvPr>
            <p:ph type="title"/>
          </p:nvPr>
        </p:nvSpPr>
        <p:spPr>
          <a:xfrm>
            <a:off x="3000910" y="2909063"/>
            <a:ext cx="3924600" cy="5727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200"/>
              <a:buNone/>
              <a:defRPr sz="2200"/>
            </a:lvl1pPr>
            <a:lvl2pPr lvl="1" rtl="0">
              <a:spcBef>
                <a:spcPts val="0"/>
              </a:spcBef>
              <a:spcAft>
                <a:spcPts val="0"/>
              </a:spcAft>
              <a:buSzPts val="2200"/>
              <a:buNone/>
              <a:defRPr sz="2200"/>
            </a:lvl2pPr>
            <a:lvl3pPr lvl="2" rtl="0">
              <a:spcBef>
                <a:spcPts val="0"/>
              </a:spcBef>
              <a:spcAft>
                <a:spcPts val="0"/>
              </a:spcAft>
              <a:buSzPts val="2200"/>
              <a:buNone/>
              <a:defRPr sz="2200"/>
            </a:lvl3pPr>
            <a:lvl4pPr lvl="3" rtl="0">
              <a:spcBef>
                <a:spcPts val="0"/>
              </a:spcBef>
              <a:spcAft>
                <a:spcPts val="0"/>
              </a:spcAft>
              <a:buSzPts val="2200"/>
              <a:buNone/>
              <a:defRPr sz="2200"/>
            </a:lvl4pPr>
            <a:lvl5pPr lvl="4" rtl="0">
              <a:spcBef>
                <a:spcPts val="0"/>
              </a:spcBef>
              <a:spcAft>
                <a:spcPts val="0"/>
              </a:spcAft>
              <a:buSzPts val="2200"/>
              <a:buNone/>
              <a:defRPr sz="2200"/>
            </a:lvl5pPr>
            <a:lvl6pPr lvl="5" rtl="0">
              <a:spcBef>
                <a:spcPts val="0"/>
              </a:spcBef>
              <a:spcAft>
                <a:spcPts val="0"/>
              </a:spcAft>
              <a:buSzPts val="2200"/>
              <a:buNone/>
              <a:defRPr sz="2200"/>
            </a:lvl6pPr>
            <a:lvl7pPr lvl="6" rtl="0">
              <a:spcBef>
                <a:spcPts val="0"/>
              </a:spcBef>
              <a:spcAft>
                <a:spcPts val="0"/>
              </a:spcAft>
              <a:buSzPts val="2200"/>
              <a:buNone/>
              <a:defRPr sz="2200"/>
            </a:lvl7pPr>
            <a:lvl8pPr lvl="7" rtl="0">
              <a:spcBef>
                <a:spcPts val="0"/>
              </a:spcBef>
              <a:spcAft>
                <a:spcPts val="0"/>
              </a:spcAft>
              <a:buSzPts val="2200"/>
              <a:buNone/>
              <a:defRPr sz="2200"/>
            </a:lvl8pPr>
            <a:lvl9pPr lvl="8" rtl="0">
              <a:spcBef>
                <a:spcPts val="0"/>
              </a:spcBef>
              <a:spcAft>
                <a:spcPts val="0"/>
              </a:spcAft>
              <a:buSzPts val="2200"/>
              <a:buNone/>
              <a:defRPr sz="2200"/>
            </a:lvl9pPr>
          </a:lstStyle>
          <a:p>
            <a:endParaRPr/>
          </a:p>
        </p:txBody>
      </p:sp>
      <p:sp>
        <p:nvSpPr>
          <p:cNvPr id="151" name="Google Shape;151;p21"/>
          <p:cNvSpPr txBox="1">
            <a:spLocks noGrp="1"/>
          </p:cNvSpPr>
          <p:nvPr>
            <p:ph type="subTitle" idx="1"/>
          </p:nvPr>
        </p:nvSpPr>
        <p:spPr>
          <a:xfrm>
            <a:off x="2218500" y="1661738"/>
            <a:ext cx="4707000" cy="1247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200"/>
              <a:buNone/>
              <a:defRPr sz="2200"/>
            </a:lvl1pPr>
            <a:lvl2pPr lvl="1" rtl="0">
              <a:spcBef>
                <a:spcPts val="0"/>
              </a:spcBef>
              <a:spcAft>
                <a:spcPts val="0"/>
              </a:spcAft>
              <a:buSzPts val="2200"/>
              <a:buNone/>
              <a:defRPr sz="2200"/>
            </a:lvl2pPr>
            <a:lvl3pPr lvl="2" rtl="0">
              <a:spcBef>
                <a:spcPts val="1600"/>
              </a:spcBef>
              <a:spcAft>
                <a:spcPts val="0"/>
              </a:spcAft>
              <a:buSzPts val="2200"/>
              <a:buNone/>
              <a:defRPr sz="2200"/>
            </a:lvl3pPr>
            <a:lvl4pPr lvl="3" rtl="0">
              <a:spcBef>
                <a:spcPts val="1600"/>
              </a:spcBef>
              <a:spcAft>
                <a:spcPts val="0"/>
              </a:spcAft>
              <a:buSzPts val="2200"/>
              <a:buNone/>
              <a:defRPr sz="2200"/>
            </a:lvl4pPr>
            <a:lvl5pPr lvl="4" rtl="0">
              <a:spcBef>
                <a:spcPts val="1600"/>
              </a:spcBef>
              <a:spcAft>
                <a:spcPts val="0"/>
              </a:spcAft>
              <a:buSzPts val="2200"/>
              <a:buNone/>
              <a:defRPr sz="2200"/>
            </a:lvl5pPr>
            <a:lvl6pPr lvl="5" rtl="0">
              <a:spcBef>
                <a:spcPts val="1600"/>
              </a:spcBef>
              <a:spcAft>
                <a:spcPts val="0"/>
              </a:spcAft>
              <a:buSzPts val="2200"/>
              <a:buNone/>
              <a:defRPr sz="2200"/>
            </a:lvl6pPr>
            <a:lvl7pPr lvl="6" rtl="0">
              <a:spcBef>
                <a:spcPts val="1600"/>
              </a:spcBef>
              <a:spcAft>
                <a:spcPts val="0"/>
              </a:spcAft>
              <a:buSzPts val="2200"/>
              <a:buNone/>
              <a:defRPr sz="2200"/>
            </a:lvl7pPr>
            <a:lvl8pPr lvl="7" rtl="0">
              <a:spcBef>
                <a:spcPts val="1600"/>
              </a:spcBef>
              <a:spcAft>
                <a:spcPts val="0"/>
              </a:spcAft>
              <a:buSzPts val="2200"/>
              <a:buNone/>
              <a:defRPr sz="2200"/>
            </a:lvl8pPr>
            <a:lvl9pPr lvl="8" rtl="0">
              <a:spcBef>
                <a:spcPts val="1600"/>
              </a:spcBef>
              <a:spcAft>
                <a:spcPts val="1600"/>
              </a:spcAft>
              <a:buSzPts val="2200"/>
              <a:buNone/>
              <a:defRPr sz="2200"/>
            </a:lvl9pPr>
          </a:lstStyle>
          <a:p>
            <a:endParaRPr/>
          </a:p>
        </p:txBody>
      </p:sp>
      <p:sp>
        <p:nvSpPr>
          <p:cNvPr id="152" name="Google Shape;152;p21"/>
          <p:cNvSpPr/>
          <p:nvPr/>
        </p:nvSpPr>
        <p:spPr>
          <a:xfrm rot="5400000" flipH="1">
            <a:off x="-128633" y="417619"/>
            <a:ext cx="584526" cy="1103287"/>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1"/>
          <p:cNvSpPr/>
          <p:nvPr/>
        </p:nvSpPr>
        <p:spPr>
          <a:xfrm rot="-5400000">
            <a:off x="9674608" y="1090902"/>
            <a:ext cx="851967" cy="3339730"/>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2">
  <p:cSld name="CUSTOM_4">
    <p:spTree>
      <p:nvGrpSpPr>
        <p:cNvPr id="1" name="Shape 154"/>
        <p:cNvGrpSpPr/>
        <p:nvPr/>
      </p:nvGrpSpPr>
      <p:grpSpPr>
        <a:xfrm>
          <a:off x="0" y="0"/>
          <a:ext cx="0" cy="0"/>
          <a:chOff x="0" y="0"/>
          <a:chExt cx="0" cy="0"/>
        </a:xfrm>
      </p:grpSpPr>
      <p:sp>
        <p:nvSpPr>
          <p:cNvPr id="155" name="Google Shape;155;p22"/>
          <p:cNvSpPr txBox="1">
            <a:spLocks noGrp="1"/>
          </p:cNvSpPr>
          <p:nvPr>
            <p:ph type="title"/>
          </p:nvPr>
        </p:nvSpPr>
        <p:spPr>
          <a:xfrm>
            <a:off x="713225" y="539500"/>
            <a:ext cx="77175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56" name="Google Shape;156;p22"/>
          <p:cNvSpPr txBox="1">
            <a:spLocks noGrp="1"/>
          </p:cNvSpPr>
          <p:nvPr>
            <p:ph type="subTitle" idx="1"/>
          </p:nvPr>
        </p:nvSpPr>
        <p:spPr>
          <a:xfrm>
            <a:off x="718925" y="1246950"/>
            <a:ext cx="7706100" cy="33570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One-column text 2">
  <p:cSld name="CUSTOM_6">
    <p:spTree>
      <p:nvGrpSpPr>
        <p:cNvPr id="1" name="Shape 160"/>
        <p:cNvGrpSpPr/>
        <p:nvPr/>
      </p:nvGrpSpPr>
      <p:grpSpPr>
        <a:xfrm>
          <a:off x="0" y="0"/>
          <a:ext cx="0" cy="0"/>
          <a:chOff x="0" y="0"/>
          <a:chExt cx="0" cy="0"/>
        </a:xfrm>
      </p:grpSpPr>
      <p:sp>
        <p:nvSpPr>
          <p:cNvPr id="161" name="Google Shape;161;p24"/>
          <p:cNvSpPr txBox="1">
            <a:spLocks noGrp="1"/>
          </p:cNvSpPr>
          <p:nvPr>
            <p:ph type="title"/>
          </p:nvPr>
        </p:nvSpPr>
        <p:spPr>
          <a:xfrm>
            <a:off x="713270" y="1087650"/>
            <a:ext cx="55215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62" name="Google Shape;162;p24"/>
          <p:cNvSpPr txBox="1">
            <a:spLocks noGrp="1"/>
          </p:cNvSpPr>
          <p:nvPr>
            <p:ph type="subTitle" idx="1"/>
          </p:nvPr>
        </p:nvSpPr>
        <p:spPr>
          <a:xfrm>
            <a:off x="713225" y="1660350"/>
            <a:ext cx="5521500" cy="23955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1600"/>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163" name="Google Shape;163;p24"/>
          <p:cNvSpPr/>
          <p:nvPr/>
        </p:nvSpPr>
        <p:spPr>
          <a:xfrm rot="10800000" flipH="1">
            <a:off x="6377551" y="-102845"/>
            <a:ext cx="617792" cy="1292197"/>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4"/>
          <p:cNvSpPr/>
          <p:nvPr/>
        </p:nvSpPr>
        <p:spPr>
          <a:xfrm flipH="1">
            <a:off x="8324526" y="2525357"/>
            <a:ext cx="667886" cy="2618131"/>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One-column text 3">
  <p:cSld name="CUSTOM_6_1">
    <p:spTree>
      <p:nvGrpSpPr>
        <p:cNvPr id="1" name="Shape 165"/>
        <p:cNvGrpSpPr/>
        <p:nvPr/>
      </p:nvGrpSpPr>
      <p:grpSpPr>
        <a:xfrm>
          <a:off x="0" y="0"/>
          <a:ext cx="0" cy="0"/>
          <a:chOff x="0" y="0"/>
          <a:chExt cx="0" cy="0"/>
        </a:xfrm>
      </p:grpSpPr>
      <p:sp>
        <p:nvSpPr>
          <p:cNvPr id="166" name="Google Shape;166;p25"/>
          <p:cNvSpPr txBox="1">
            <a:spLocks noGrp="1"/>
          </p:cNvSpPr>
          <p:nvPr>
            <p:ph type="title"/>
          </p:nvPr>
        </p:nvSpPr>
        <p:spPr>
          <a:xfrm>
            <a:off x="4822700" y="1269000"/>
            <a:ext cx="3608100" cy="16827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67" name="Google Shape;167;p25"/>
          <p:cNvSpPr txBox="1">
            <a:spLocks noGrp="1"/>
          </p:cNvSpPr>
          <p:nvPr>
            <p:ph type="subTitle" idx="1"/>
          </p:nvPr>
        </p:nvSpPr>
        <p:spPr>
          <a:xfrm>
            <a:off x="4822700" y="2909400"/>
            <a:ext cx="3015300" cy="965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168" name="Google Shape;168;p25"/>
          <p:cNvSpPr/>
          <p:nvPr/>
        </p:nvSpPr>
        <p:spPr>
          <a:xfrm rot="5400000" flipH="1">
            <a:off x="-929796" y="1601282"/>
            <a:ext cx="667886" cy="2618131"/>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5"/>
          <p:cNvSpPr/>
          <p:nvPr/>
        </p:nvSpPr>
        <p:spPr>
          <a:xfrm rot="-5400000" flipH="1">
            <a:off x="7500979" y="3294882"/>
            <a:ext cx="667886" cy="2618131"/>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  </a:t>
            </a:r>
            <a:endParaRPr/>
          </a:p>
        </p:txBody>
      </p:sp>
      <p:sp>
        <p:nvSpPr>
          <p:cNvPr id="170" name="Google Shape;170;p25"/>
          <p:cNvSpPr/>
          <p:nvPr/>
        </p:nvSpPr>
        <p:spPr>
          <a:xfrm rot="5400000" flipH="1">
            <a:off x="7986605" y="18827"/>
            <a:ext cx="888238" cy="1676540"/>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wo columns 2">
  <p:cSld name="CUSTOM_7">
    <p:spTree>
      <p:nvGrpSpPr>
        <p:cNvPr id="1" name="Shape 171"/>
        <p:cNvGrpSpPr/>
        <p:nvPr/>
      </p:nvGrpSpPr>
      <p:grpSpPr>
        <a:xfrm>
          <a:off x="0" y="0"/>
          <a:ext cx="0" cy="0"/>
          <a:chOff x="0" y="0"/>
          <a:chExt cx="0" cy="0"/>
        </a:xfrm>
      </p:grpSpPr>
      <p:sp>
        <p:nvSpPr>
          <p:cNvPr id="172" name="Google Shape;172;p26"/>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173" name="Google Shape;173;p26"/>
          <p:cNvSpPr txBox="1">
            <a:spLocks noGrp="1"/>
          </p:cNvSpPr>
          <p:nvPr>
            <p:ph type="subTitle" idx="1"/>
          </p:nvPr>
        </p:nvSpPr>
        <p:spPr>
          <a:xfrm>
            <a:off x="718925" y="1246950"/>
            <a:ext cx="3601500" cy="33570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74" name="Google Shape;174;p26"/>
          <p:cNvSpPr txBox="1">
            <a:spLocks noGrp="1"/>
          </p:cNvSpPr>
          <p:nvPr>
            <p:ph type="subTitle" idx="2"/>
          </p:nvPr>
        </p:nvSpPr>
        <p:spPr>
          <a:xfrm>
            <a:off x="4829225" y="1246950"/>
            <a:ext cx="3601500" cy="33570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2">
  <p:cSld name="CUSTOM_8">
    <p:spTree>
      <p:nvGrpSpPr>
        <p:cNvPr id="1" name="Shape 175"/>
        <p:cNvGrpSpPr/>
        <p:nvPr/>
      </p:nvGrpSpPr>
      <p:grpSpPr>
        <a:xfrm>
          <a:off x="0" y="0"/>
          <a:ext cx="0" cy="0"/>
          <a:chOff x="0" y="0"/>
          <a:chExt cx="0" cy="0"/>
        </a:xfrm>
      </p:grpSpPr>
      <p:sp>
        <p:nvSpPr>
          <p:cNvPr id="176" name="Google Shape;176;p27"/>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grpSp>
        <p:nvGrpSpPr>
          <p:cNvPr id="177" name="Google Shape;177;p27"/>
          <p:cNvGrpSpPr/>
          <p:nvPr/>
        </p:nvGrpSpPr>
        <p:grpSpPr>
          <a:xfrm rot="-5400000" flipH="1">
            <a:off x="6714617" y="3594271"/>
            <a:ext cx="3831223" cy="638823"/>
            <a:chOff x="3804879" y="4023750"/>
            <a:chExt cx="5327062" cy="888241"/>
          </a:xfrm>
        </p:grpSpPr>
        <p:sp>
          <p:nvSpPr>
            <p:cNvPr id="178" name="Google Shape;178;p27"/>
            <p:cNvSpPr/>
            <p:nvPr/>
          </p:nvSpPr>
          <p:spPr>
            <a:xfrm rot="-5400000">
              <a:off x="4199030" y="3629602"/>
              <a:ext cx="888238" cy="1676540"/>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79" name="Google Shape;179;p27"/>
            <p:cNvCxnSpPr/>
            <p:nvPr/>
          </p:nvCxnSpPr>
          <p:spPr>
            <a:xfrm>
              <a:off x="5474642" y="4023750"/>
              <a:ext cx="3657300" cy="0"/>
            </a:xfrm>
            <a:prstGeom prst="straightConnector1">
              <a:avLst/>
            </a:prstGeom>
            <a:noFill/>
            <a:ln w="19050" cap="flat" cmpd="sng">
              <a:solidFill>
                <a:schemeClr val="dk1"/>
              </a:solidFill>
              <a:prstDash val="solid"/>
              <a:round/>
              <a:headEnd type="none" w="med" len="med"/>
              <a:tailEnd type="none" w="med" len="med"/>
            </a:ln>
          </p:spPr>
        </p:cxnSp>
      </p:grpSp>
      <p:sp>
        <p:nvSpPr>
          <p:cNvPr id="180" name="Google Shape;180;p27"/>
          <p:cNvSpPr/>
          <p:nvPr/>
        </p:nvSpPr>
        <p:spPr>
          <a:xfrm rot="10800000">
            <a:off x="259352" y="4"/>
            <a:ext cx="667886" cy="2618131"/>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205"/>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ackground 2">
  <p:cSld name="CUSTOM_9_1">
    <p:spTree>
      <p:nvGrpSpPr>
        <p:cNvPr id="1" name="Shape 206"/>
        <p:cNvGrpSpPr/>
        <p:nvPr/>
      </p:nvGrpSpPr>
      <p:grpSpPr>
        <a:xfrm>
          <a:off x="0" y="0"/>
          <a:ext cx="0" cy="0"/>
          <a:chOff x="0" y="0"/>
          <a:chExt cx="0" cy="0"/>
        </a:xfrm>
      </p:grpSpPr>
      <p:sp>
        <p:nvSpPr>
          <p:cNvPr id="207" name="Google Shape;207;p33"/>
          <p:cNvSpPr/>
          <p:nvPr/>
        </p:nvSpPr>
        <p:spPr>
          <a:xfrm rot="5400000" flipH="1">
            <a:off x="259307" y="-620222"/>
            <a:ext cx="547043" cy="2144422"/>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8" name="Google Shape;208;p33"/>
          <p:cNvGrpSpPr/>
          <p:nvPr/>
        </p:nvGrpSpPr>
        <p:grpSpPr>
          <a:xfrm>
            <a:off x="6956955" y="4269790"/>
            <a:ext cx="3249508" cy="541827"/>
            <a:chOff x="3804879" y="4023750"/>
            <a:chExt cx="5327062" cy="888241"/>
          </a:xfrm>
        </p:grpSpPr>
        <p:sp>
          <p:nvSpPr>
            <p:cNvPr id="209" name="Google Shape;209;p33"/>
            <p:cNvSpPr/>
            <p:nvPr/>
          </p:nvSpPr>
          <p:spPr>
            <a:xfrm rot="-5400000">
              <a:off x="4199030" y="3629602"/>
              <a:ext cx="888238" cy="1676540"/>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10" name="Google Shape;210;p33"/>
            <p:cNvCxnSpPr/>
            <p:nvPr/>
          </p:nvCxnSpPr>
          <p:spPr>
            <a:xfrm>
              <a:off x="5474642" y="4023750"/>
              <a:ext cx="3657300" cy="0"/>
            </a:xfrm>
            <a:prstGeom prst="straightConnector1">
              <a:avLst/>
            </a:prstGeom>
            <a:noFill/>
            <a:ln w="19050" cap="flat" cmpd="sng">
              <a:solidFill>
                <a:schemeClr val="dk1"/>
              </a:solidFill>
              <a:prstDash val="solid"/>
              <a:round/>
              <a:headEnd type="none" w="med" len="med"/>
              <a:tailEnd type="none" w="med" len="med"/>
            </a:ln>
          </p:spPr>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713225" y="2068463"/>
            <a:ext cx="4275600" cy="1626900"/>
          </a:xfrm>
          <a:prstGeom prst="rect">
            <a:avLst/>
          </a:prstGeom>
        </p:spPr>
        <p:txBody>
          <a:bodyPr spcFirstLastPara="1" wrap="square" lIns="91425" tIns="91425" rIns="91425" bIns="91425" anchor="ctr" anchorCtr="0">
            <a:noAutofit/>
          </a:bodyPr>
          <a:lstStyle>
            <a:lvl1pPr lvl="0" algn="l">
              <a:spcBef>
                <a:spcPts val="0"/>
              </a:spcBef>
              <a:spcAft>
                <a:spcPts val="0"/>
              </a:spcAft>
              <a:buSzPts val="3600"/>
              <a:buNone/>
              <a:defRPr sz="5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title" idx="2" hasCustomPrompt="1"/>
          </p:nvPr>
        </p:nvSpPr>
        <p:spPr>
          <a:xfrm>
            <a:off x="713225" y="1112375"/>
            <a:ext cx="1185600" cy="956100"/>
          </a:xfrm>
          <a:prstGeom prst="rect">
            <a:avLst/>
          </a:prstGeom>
        </p:spPr>
        <p:txBody>
          <a:bodyPr spcFirstLastPara="1" wrap="square" lIns="91425" tIns="91425" rIns="91425" bIns="91425" anchor="b" anchorCtr="0">
            <a:noAutofit/>
          </a:bodyPr>
          <a:lstStyle>
            <a:lvl1pPr lvl="0" algn="l" rtl="0">
              <a:spcBef>
                <a:spcPts val="0"/>
              </a:spcBef>
              <a:spcAft>
                <a:spcPts val="0"/>
              </a:spcAft>
              <a:buSzPts val="12000"/>
              <a:buNone/>
              <a:defRPr sz="6000">
                <a:solidFill>
                  <a:schemeClr val="lt2"/>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6" name="Google Shape;16;p3"/>
          <p:cNvSpPr txBox="1">
            <a:spLocks noGrp="1"/>
          </p:cNvSpPr>
          <p:nvPr>
            <p:ph type="subTitle" idx="1"/>
          </p:nvPr>
        </p:nvSpPr>
        <p:spPr>
          <a:xfrm>
            <a:off x="713225" y="3570338"/>
            <a:ext cx="4900500" cy="4608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SzPts val="1800"/>
              <a:buNone/>
              <a:defRPr/>
            </a:lvl1pPr>
            <a:lvl2pPr lvl="1">
              <a:spcBef>
                <a:spcPts val="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ackground 3">
  <p:cSld name="CUSTOM_9_1_1">
    <p:spTree>
      <p:nvGrpSpPr>
        <p:cNvPr id="1" name="Shape 211"/>
        <p:cNvGrpSpPr/>
        <p:nvPr/>
      </p:nvGrpSpPr>
      <p:grpSpPr>
        <a:xfrm>
          <a:off x="0" y="0"/>
          <a:ext cx="0" cy="0"/>
          <a:chOff x="0" y="0"/>
          <a:chExt cx="0" cy="0"/>
        </a:xfrm>
      </p:grpSpPr>
      <p:sp>
        <p:nvSpPr>
          <p:cNvPr id="212" name="Google Shape;212;p34"/>
          <p:cNvSpPr/>
          <p:nvPr/>
        </p:nvSpPr>
        <p:spPr>
          <a:xfrm rot="-5400000">
            <a:off x="59533" y="205532"/>
            <a:ext cx="684309" cy="803382"/>
          </a:xfrm>
          <a:custGeom>
            <a:avLst/>
            <a:gdLst/>
            <a:ahLst/>
            <a:cxnLst/>
            <a:rect l="l" t="t" r="r" b="b"/>
            <a:pathLst>
              <a:path w="44378" h="52100" fill="none" extrusionOk="0">
                <a:moveTo>
                  <a:pt x="1" y="1"/>
                </a:moveTo>
                <a:lnTo>
                  <a:pt x="1" y="33284"/>
                </a:lnTo>
                <a:cubicBezTo>
                  <a:pt x="1" y="43668"/>
                  <a:pt x="8432" y="52100"/>
                  <a:pt x="18817" y="52100"/>
                </a:cubicBezTo>
                <a:lnTo>
                  <a:pt x="44378" y="52100"/>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34"/>
          <p:cNvSpPr/>
          <p:nvPr/>
        </p:nvSpPr>
        <p:spPr>
          <a:xfrm rot="10800000">
            <a:off x="7996622" y="6027"/>
            <a:ext cx="888238" cy="1676540"/>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ackground 4">
  <p:cSld name="CUSTOM_9_1_1_1">
    <p:spTree>
      <p:nvGrpSpPr>
        <p:cNvPr id="1" name="Shape 214"/>
        <p:cNvGrpSpPr/>
        <p:nvPr/>
      </p:nvGrpSpPr>
      <p:grpSpPr>
        <a:xfrm>
          <a:off x="0" y="0"/>
          <a:ext cx="0" cy="0"/>
          <a:chOff x="0" y="0"/>
          <a:chExt cx="0" cy="0"/>
        </a:xfrm>
      </p:grpSpPr>
      <p:sp>
        <p:nvSpPr>
          <p:cNvPr id="215" name="Google Shape;215;p35"/>
          <p:cNvSpPr/>
          <p:nvPr/>
        </p:nvSpPr>
        <p:spPr>
          <a:xfrm rot="-5400000">
            <a:off x="8024693" y="3468503"/>
            <a:ext cx="547043" cy="2144422"/>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6" name="Google Shape;216;p35"/>
          <p:cNvGrpSpPr/>
          <p:nvPr/>
        </p:nvGrpSpPr>
        <p:grpSpPr>
          <a:xfrm flipH="1">
            <a:off x="-836045" y="4269790"/>
            <a:ext cx="3249508" cy="541827"/>
            <a:chOff x="3804879" y="4023750"/>
            <a:chExt cx="5327062" cy="888241"/>
          </a:xfrm>
        </p:grpSpPr>
        <p:sp>
          <p:nvSpPr>
            <p:cNvPr id="217" name="Google Shape;217;p35"/>
            <p:cNvSpPr/>
            <p:nvPr/>
          </p:nvSpPr>
          <p:spPr>
            <a:xfrm rot="-5400000">
              <a:off x="4199030" y="3629602"/>
              <a:ext cx="888238" cy="1676540"/>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18" name="Google Shape;218;p35"/>
            <p:cNvCxnSpPr/>
            <p:nvPr/>
          </p:nvCxnSpPr>
          <p:spPr>
            <a:xfrm>
              <a:off x="5474642" y="4023750"/>
              <a:ext cx="3657300" cy="0"/>
            </a:xfrm>
            <a:prstGeom prst="straightConnector1">
              <a:avLst/>
            </a:prstGeom>
            <a:noFill/>
            <a:ln w="19050" cap="flat" cmpd="sng">
              <a:solidFill>
                <a:schemeClr val="dk1"/>
              </a:solidFill>
              <a:prstDash val="solid"/>
              <a:round/>
              <a:headEnd type="none" w="med" len="med"/>
              <a:tailEnd type="none" w="med" len="med"/>
            </a:ln>
          </p:spPr>
        </p:cxn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713225" y="539500"/>
            <a:ext cx="7717500" cy="572700"/>
          </a:xfrm>
          <a:prstGeom prst="rect">
            <a:avLst/>
          </a:prstGeom>
        </p:spPr>
        <p:txBody>
          <a:bodyPr spcFirstLastPara="1" wrap="square" lIns="91425" tIns="91425" rIns="91425" bIns="91425" anchor="b"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Tree>
    <p:extLst>
      <p:ext uri="{BB962C8B-B14F-4D97-AF65-F5344CB8AC3E}">
        <p14:creationId xmlns:p14="http://schemas.microsoft.com/office/powerpoint/2010/main" val="2098396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713225" y="539500"/>
            <a:ext cx="7717500" cy="572700"/>
          </a:xfrm>
          <a:prstGeom prst="rect">
            <a:avLst/>
          </a:prstGeom>
        </p:spPr>
        <p:txBody>
          <a:bodyPr spcFirstLastPara="1" wrap="square" lIns="91425" tIns="91425" rIns="91425" bIns="91425" anchor="b"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24" name="Google Shape;24;p5"/>
          <p:cNvSpPr txBox="1">
            <a:spLocks noGrp="1"/>
          </p:cNvSpPr>
          <p:nvPr>
            <p:ph type="body" idx="1"/>
          </p:nvPr>
        </p:nvSpPr>
        <p:spPr>
          <a:xfrm>
            <a:off x="1246975" y="3010750"/>
            <a:ext cx="3100800" cy="1194000"/>
          </a:xfrm>
          <a:prstGeom prst="rect">
            <a:avLst/>
          </a:prstGeom>
        </p:spPr>
        <p:txBody>
          <a:bodyPr spcFirstLastPara="1" wrap="square" lIns="91425" tIns="91425" rIns="91425" bIns="91425" anchor="t" anchorCtr="0">
            <a:noAutofit/>
          </a:bodyPr>
          <a:lstStyle>
            <a:lvl1pPr marL="457200" lvl="0" indent="-317500" algn="ctr">
              <a:lnSpc>
                <a:spcPct val="100000"/>
              </a:lnSpc>
              <a:spcBef>
                <a:spcPts val="0"/>
              </a:spcBef>
              <a:spcAft>
                <a:spcPts val="0"/>
              </a:spcAft>
              <a:buSzPts val="1400"/>
              <a:buChar char="●"/>
              <a:defRPr sz="16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body" idx="2"/>
          </p:nvPr>
        </p:nvSpPr>
        <p:spPr>
          <a:xfrm>
            <a:off x="4796394" y="3010750"/>
            <a:ext cx="3100800" cy="1194000"/>
          </a:xfrm>
          <a:prstGeom prst="rect">
            <a:avLst/>
          </a:prstGeom>
        </p:spPr>
        <p:txBody>
          <a:bodyPr spcFirstLastPara="1" wrap="square" lIns="91425" tIns="91425" rIns="91425" bIns="91425" anchor="t" anchorCtr="0">
            <a:noAutofit/>
          </a:bodyPr>
          <a:lstStyle>
            <a:lvl1pPr marL="457200" lvl="0" indent="-317500" algn="ctr">
              <a:lnSpc>
                <a:spcPct val="100000"/>
              </a:lnSpc>
              <a:spcBef>
                <a:spcPts val="0"/>
              </a:spcBef>
              <a:spcAft>
                <a:spcPts val="0"/>
              </a:spcAft>
              <a:buSzPts val="1400"/>
              <a:buChar char="●"/>
              <a:defRPr sz="16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title" idx="3"/>
          </p:nvPr>
        </p:nvSpPr>
        <p:spPr>
          <a:xfrm>
            <a:off x="1246975" y="2603500"/>
            <a:ext cx="3100800" cy="472800"/>
          </a:xfrm>
          <a:prstGeom prst="rect">
            <a:avLst/>
          </a:prstGeom>
        </p:spPr>
        <p:txBody>
          <a:bodyPr spcFirstLastPara="1" wrap="square" lIns="91425" tIns="91425" rIns="91425" bIns="91425" anchor="t" anchorCtr="0">
            <a:noAutofit/>
          </a:bodyPr>
          <a:lstStyle>
            <a:lvl1pPr lvl="0">
              <a:spcBef>
                <a:spcPts val="0"/>
              </a:spcBef>
              <a:spcAft>
                <a:spcPts val="0"/>
              </a:spcAft>
              <a:buSzPts val="2200"/>
              <a:buNone/>
              <a:defRPr sz="2200"/>
            </a:lvl1pPr>
            <a:lvl2pPr lvl="1">
              <a:spcBef>
                <a:spcPts val="0"/>
              </a:spcBef>
              <a:spcAft>
                <a:spcPts val="0"/>
              </a:spcAft>
              <a:buSzPts val="2200"/>
              <a:buNone/>
              <a:defRPr sz="2200"/>
            </a:lvl2pPr>
            <a:lvl3pPr lvl="2">
              <a:spcBef>
                <a:spcPts val="0"/>
              </a:spcBef>
              <a:spcAft>
                <a:spcPts val="0"/>
              </a:spcAft>
              <a:buSzPts val="2200"/>
              <a:buNone/>
              <a:defRPr sz="2200"/>
            </a:lvl3pPr>
            <a:lvl4pPr lvl="3">
              <a:spcBef>
                <a:spcPts val="0"/>
              </a:spcBef>
              <a:spcAft>
                <a:spcPts val="0"/>
              </a:spcAft>
              <a:buSzPts val="2200"/>
              <a:buNone/>
              <a:defRPr sz="2200"/>
            </a:lvl4pPr>
            <a:lvl5pPr lvl="4">
              <a:spcBef>
                <a:spcPts val="0"/>
              </a:spcBef>
              <a:spcAft>
                <a:spcPts val="0"/>
              </a:spcAft>
              <a:buSzPts val="2200"/>
              <a:buNone/>
              <a:defRPr sz="2200"/>
            </a:lvl5pPr>
            <a:lvl6pPr lvl="5">
              <a:spcBef>
                <a:spcPts val="0"/>
              </a:spcBef>
              <a:spcAft>
                <a:spcPts val="0"/>
              </a:spcAft>
              <a:buSzPts val="2200"/>
              <a:buNone/>
              <a:defRPr sz="2200"/>
            </a:lvl6pPr>
            <a:lvl7pPr lvl="6">
              <a:spcBef>
                <a:spcPts val="0"/>
              </a:spcBef>
              <a:spcAft>
                <a:spcPts val="0"/>
              </a:spcAft>
              <a:buSzPts val="2200"/>
              <a:buNone/>
              <a:defRPr sz="2200"/>
            </a:lvl7pPr>
            <a:lvl8pPr lvl="7">
              <a:spcBef>
                <a:spcPts val="0"/>
              </a:spcBef>
              <a:spcAft>
                <a:spcPts val="0"/>
              </a:spcAft>
              <a:buSzPts val="2200"/>
              <a:buNone/>
              <a:defRPr sz="2200"/>
            </a:lvl8pPr>
            <a:lvl9pPr lvl="8">
              <a:spcBef>
                <a:spcPts val="0"/>
              </a:spcBef>
              <a:spcAft>
                <a:spcPts val="0"/>
              </a:spcAft>
              <a:buSzPts val="2200"/>
              <a:buNone/>
              <a:defRPr sz="2200"/>
            </a:lvl9pPr>
          </a:lstStyle>
          <a:p>
            <a:endParaRPr/>
          </a:p>
        </p:txBody>
      </p:sp>
      <p:sp>
        <p:nvSpPr>
          <p:cNvPr id="27" name="Google Shape;27;p5"/>
          <p:cNvSpPr txBox="1">
            <a:spLocks noGrp="1"/>
          </p:cNvSpPr>
          <p:nvPr>
            <p:ph type="title" idx="4"/>
          </p:nvPr>
        </p:nvSpPr>
        <p:spPr>
          <a:xfrm>
            <a:off x="4796388" y="2603500"/>
            <a:ext cx="3100800" cy="472800"/>
          </a:xfrm>
          <a:prstGeom prst="rect">
            <a:avLst/>
          </a:prstGeom>
        </p:spPr>
        <p:txBody>
          <a:bodyPr spcFirstLastPara="1" wrap="square" lIns="91425" tIns="91425" rIns="91425" bIns="91425" anchor="t" anchorCtr="0">
            <a:noAutofit/>
          </a:bodyPr>
          <a:lstStyle>
            <a:lvl1pPr lvl="0" rtl="0">
              <a:spcBef>
                <a:spcPts val="0"/>
              </a:spcBef>
              <a:spcAft>
                <a:spcPts val="0"/>
              </a:spcAft>
              <a:buSzPts val="2200"/>
              <a:buNone/>
              <a:defRPr sz="2200"/>
            </a:lvl1pPr>
            <a:lvl2pPr lvl="1" rtl="0">
              <a:spcBef>
                <a:spcPts val="0"/>
              </a:spcBef>
              <a:spcAft>
                <a:spcPts val="0"/>
              </a:spcAft>
              <a:buSzPts val="2200"/>
              <a:buNone/>
              <a:defRPr sz="2200"/>
            </a:lvl2pPr>
            <a:lvl3pPr lvl="2" rtl="0">
              <a:spcBef>
                <a:spcPts val="0"/>
              </a:spcBef>
              <a:spcAft>
                <a:spcPts val="0"/>
              </a:spcAft>
              <a:buSzPts val="2200"/>
              <a:buNone/>
              <a:defRPr sz="2200"/>
            </a:lvl3pPr>
            <a:lvl4pPr lvl="3" rtl="0">
              <a:spcBef>
                <a:spcPts val="0"/>
              </a:spcBef>
              <a:spcAft>
                <a:spcPts val="0"/>
              </a:spcAft>
              <a:buSzPts val="2200"/>
              <a:buNone/>
              <a:defRPr sz="2200"/>
            </a:lvl4pPr>
            <a:lvl5pPr lvl="4" rtl="0">
              <a:spcBef>
                <a:spcPts val="0"/>
              </a:spcBef>
              <a:spcAft>
                <a:spcPts val="0"/>
              </a:spcAft>
              <a:buSzPts val="2200"/>
              <a:buNone/>
              <a:defRPr sz="2200"/>
            </a:lvl5pPr>
            <a:lvl6pPr lvl="5" rtl="0">
              <a:spcBef>
                <a:spcPts val="0"/>
              </a:spcBef>
              <a:spcAft>
                <a:spcPts val="0"/>
              </a:spcAft>
              <a:buSzPts val="2200"/>
              <a:buNone/>
              <a:defRPr sz="2200"/>
            </a:lvl6pPr>
            <a:lvl7pPr lvl="6" rtl="0">
              <a:spcBef>
                <a:spcPts val="0"/>
              </a:spcBef>
              <a:spcAft>
                <a:spcPts val="0"/>
              </a:spcAft>
              <a:buSzPts val="2200"/>
              <a:buNone/>
              <a:defRPr sz="2200"/>
            </a:lvl7pPr>
            <a:lvl8pPr lvl="7" rtl="0">
              <a:spcBef>
                <a:spcPts val="0"/>
              </a:spcBef>
              <a:spcAft>
                <a:spcPts val="0"/>
              </a:spcAft>
              <a:buSzPts val="2200"/>
              <a:buNone/>
              <a:defRPr sz="2200"/>
            </a:lvl8pPr>
            <a:lvl9pPr lvl="8" rtl="0">
              <a:spcBef>
                <a:spcPts val="0"/>
              </a:spcBef>
              <a:spcAft>
                <a:spcPts val="0"/>
              </a:spcAft>
              <a:buSzPts val="2200"/>
              <a:buNone/>
              <a:defRPr sz="22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2377025" y="1915587"/>
            <a:ext cx="4395000" cy="466200"/>
          </a:xfrm>
          <a:prstGeom prst="rect">
            <a:avLst/>
          </a:prstGeom>
        </p:spPr>
        <p:txBody>
          <a:bodyPr spcFirstLastPara="1" wrap="square" lIns="91425" tIns="91425" rIns="91425" bIns="91425" anchor="ctr" anchorCtr="0">
            <a:noAutofit/>
          </a:bodyPr>
          <a:lstStyle>
            <a:lvl1pPr lvl="0">
              <a:spcBef>
                <a:spcPts val="0"/>
              </a:spcBef>
              <a:spcAft>
                <a:spcPts val="0"/>
              </a:spcAft>
              <a:buSzPts val="24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2" name="Google Shape;32;p7"/>
          <p:cNvSpPr txBox="1">
            <a:spLocks noGrp="1"/>
          </p:cNvSpPr>
          <p:nvPr>
            <p:ph type="body" idx="1"/>
          </p:nvPr>
        </p:nvSpPr>
        <p:spPr>
          <a:xfrm>
            <a:off x="2371975" y="2366005"/>
            <a:ext cx="4395000" cy="1203300"/>
          </a:xfrm>
          <a:prstGeom prst="rect">
            <a:avLst/>
          </a:prstGeom>
        </p:spPr>
        <p:txBody>
          <a:bodyPr spcFirstLastPara="1" wrap="square" lIns="91425" tIns="91425" rIns="91425" bIns="91425" anchor="t" anchorCtr="0">
            <a:noAutofit/>
          </a:bodyPr>
          <a:lstStyle>
            <a:lvl1pPr marL="457200" lvl="0" indent="-304800" algn="ctr">
              <a:lnSpc>
                <a:spcPct val="100000"/>
              </a:lnSpc>
              <a:spcBef>
                <a:spcPts val="0"/>
              </a:spcBef>
              <a:spcAft>
                <a:spcPts val="0"/>
              </a:spcAft>
              <a:buSzPts val="1200"/>
              <a:buChar char="●"/>
              <a:defRPr sz="1600">
                <a:latin typeface="Pontano Sans"/>
                <a:ea typeface="Pontano Sans"/>
                <a:cs typeface="Pontano Sans"/>
                <a:sym typeface="Pontano Sans"/>
              </a:defRPr>
            </a:lvl1pPr>
            <a:lvl2pPr marL="914400" lvl="1" indent="-304800">
              <a:spcBef>
                <a:spcPts val="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7" name="Google Shape;37;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8" name="Google Shape;38;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46"/>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47"/>
        <p:cNvGrpSpPr/>
        <p:nvPr/>
      </p:nvGrpSpPr>
      <p:grpSpPr>
        <a:xfrm>
          <a:off x="0" y="0"/>
          <a:ext cx="0" cy="0"/>
          <a:chOff x="0" y="0"/>
          <a:chExt cx="0" cy="0"/>
        </a:xfrm>
      </p:grpSpPr>
      <p:sp>
        <p:nvSpPr>
          <p:cNvPr id="48" name="Google Shape;48;p13"/>
          <p:cNvSpPr txBox="1">
            <a:spLocks noGrp="1"/>
          </p:cNvSpPr>
          <p:nvPr>
            <p:ph type="title"/>
          </p:nvPr>
        </p:nvSpPr>
        <p:spPr>
          <a:xfrm>
            <a:off x="713225" y="539500"/>
            <a:ext cx="7717500" cy="572700"/>
          </a:xfrm>
          <a:prstGeom prst="rect">
            <a:avLst/>
          </a:prstGeom>
          <a:noFill/>
        </p:spPr>
        <p:txBody>
          <a:bodyPr spcFirstLastPara="1" wrap="square" lIns="91425" tIns="91425" rIns="91425" bIns="91425" anchor="b"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49" name="Google Shape;49;p13"/>
          <p:cNvSpPr txBox="1">
            <a:spLocks noGrp="1"/>
          </p:cNvSpPr>
          <p:nvPr>
            <p:ph type="title" idx="2" hasCustomPrompt="1"/>
          </p:nvPr>
        </p:nvSpPr>
        <p:spPr>
          <a:xfrm>
            <a:off x="786962" y="1287476"/>
            <a:ext cx="3565200" cy="4560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2"/>
              </a:buClr>
              <a:buSzPts val="2000"/>
              <a:buNone/>
              <a:defRPr sz="2400">
                <a:solidFill>
                  <a:schemeClr val="lt2"/>
                </a:solidFill>
              </a:defRPr>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r>
              <a:t>xx%</a:t>
            </a:r>
          </a:p>
        </p:txBody>
      </p:sp>
      <p:sp>
        <p:nvSpPr>
          <p:cNvPr id="50" name="Google Shape;50;p13"/>
          <p:cNvSpPr txBox="1">
            <a:spLocks noGrp="1"/>
          </p:cNvSpPr>
          <p:nvPr>
            <p:ph type="subTitle" idx="1"/>
          </p:nvPr>
        </p:nvSpPr>
        <p:spPr>
          <a:xfrm>
            <a:off x="1148963" y="2092175"/>
            <a:ext cx="2841300" cy="694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2"/>
              </a:buClr>
              <a:buSzPts val="1600"/>
              <a:buNone/>
              <a:defRPr sz="1600">
                <a:solidFill>
                  <a:schemeClr val="dk1"/>
                </a:solidFill>
              </a:defRPr>
            </a:lvl1pPr>
            <a:lvl2pPr lvl="1">
              <a:spcBef>
                <a:spcPts val="0"/>
              </a:spcBef>
              <a:spcAft>
                <a:spcPts val="0"/>
              </a:spcAft>
              <a:buClr>
                <a:schemeClr val="dk2"/>
              </a:buClr>
              <a:buSzPts val="1600"/>
              <a:buNone/>
              <a:defRPr sz="1600">
                <a:solidFill>
                  <a:schemeClr val="dk2"/>
                </a:solidFill>
              </a:defRPr>
            </a:lvl2pPr>
            <a:lvl3pPr lvl="2">
              <a:spcBef>
                <a:spcPts val="1600"/>
              </a:spcBef>
              <a:spcAft>
                <a:spcPts val="0"/>
              </a:spcAft>
              <a:buClr>
                <a:schemeClr val="dk2"/>
              </a:buClr>
              <a:buSzPts val="1600"/>
              <a:buNone/>
              <a:defRPr sz="1600">
                <a:solidFill>
                  <a:schemeClr val="dk2"/>
                </a:solidFill>
              </a:defRPr>
            </a:lvl3pPr>
            <a:lvl4pPr lvl="3">
              <a:spcBef>
                <a:spcPts val="1600"/>
              </a:spcBef>
              <a:spcAft>
                <a:spcPts val="0"/>
              </a:spcAft>
              <a:buClr>
                <a:schemeClr val="dk2"/>
              </a:buClr>
              <a:buSzPts val="1600"/>
              <a:buNone/>
              <a:defRPr sz="1600">
                <a:solidFill>
                  <a:schemeClr val="dk2"/>
                </a:solidFill>
              </a:defRPr>
            </a:lvl4pPr>
            <a:lvl5pPr lvl="4">
              <a:spcBef>
                <a:spcPts val="1600"/>
              </a:spcBef>
              <a:spcAft>
                <a:spcPts val="0"/>
              </a:spcAft>
              <a:buClr>
                <a:schemeClr val="dk2"/>
              </a:buClr>
              <a:buSzPts val="1600"/>
              <a:buNone/>
              <a:defRPr sz="1600">
                <a:solidFill>
                  <a:schemeClr val="dk2"/>
                </a:solidFill>
              </a:defRPr>
            </a:lvl5pPr>
            <a:lvl6pPr lvl="5">
              <a:spcBef>
                <a:spcPts val="1600"/>
              </a:spcBef>
              <a:spcAft>
                <a:spcPts val="0"/>
              </a:spcAft>
              <a:buClr>
                <a:schemeClr val="dk2"/>
              </a:buClr>
              <a:buSzPts val="1600"/>
              <a:buNone/>
              <a:defRPr sz="1600">
                <a:solidFill>
                  <a:schemeClr val="dk2"/>
                </a:solidFill>
              </a:defRPr>
            </a:lvl6pPr>
            <a:lvl7pPr lvl="6">
              <a:spcBef>
                <a:spcPts val="1600"/>
              </a:spcBef>
              <a:spcAft>
                <a:spcPts val="0"/>
              </a:spcAft>
              <a:buClr>
                <a:schemeClr val="dk2"/>
              </a:buClr>
              <a:buSzPts val="1600"/>
              <a:buNone/>
              <a:defRPr sz="1600">
                <a:solidFill>
                  <a:schemeClr val="dk2"/>
                </a:solidFill>
              </a:defRPr>
            </a:lvl7pPr>
            <a:lvl8pPr lvl="7">
              <a:spcBef>
                <a:spcPts val="1600"/>
              </a:spcBef>
              <a:spcAft>
                <a:spcPts val="0"/>
              </a:spcAft>
              <a:buClr>
                <a:schemeClr val="dk2"/>
              </a:buClr>
              <a:buSzPts val="1600"/>
              <a:buNone/>
              <a:defRPr sz="1600">
                <a:solidFill>
                  <a:schemeClr val="dk2"/>
                </a:solidFill>
              </a:defRPr>
            </a:lvl8pPr>
            <a:lvl9pPr lvl="8">
              <a:spcBef>
                <a:spcPts val="1600"/>
              </a:spcBef>
              <a:spcAft>
                <a:spcPts val="1600"/>
              </a:spcAft>
              <a:buClr>
                <a:schemeClr val="dk2"/>
              </a:buClr>
              <a:buSzPts val="1600"/>
              <a:buNone/>
              <a:defRPr sz="1600">
                <a:solidFill>
                  <a:schemeClr val="dk2"/>
                </a:solidFill>
              </a:defRPr>
            </a:lvl9pPr>
          </a:lstStyle>
          <a:p>
            <a:endParaRPr/>
          </a:p>
        </p:txBody>
      </p:sp>
      <p:sp>
        <p:nvSpPr>
          <p:cNvPr id="51" name="Google Shape;51;p13"/>
          <p:cNvSpPr txBox="1">
            <a:spLocks noGrp="1"/>
          </p:cNvSpPr>
          <p:nvPr>
            <p:ph type="title" idx="3"/>
          </p:nvPr>
        </p:nvSpPr>
        <p:spPr>
          <a:xfrm>
            <a:off x="786962" y="1818927"/>
            <a:ext cx="3565200" cy="427800"/>
          </a:xfrm>
          <a:prstGeom prst="rect">
            <a:avLst/>
          </a:prstGeom>
        </p:spPr>
        <p:txBody>
          <a:bodyPr spcFirstLastPara="1" wrap="square" lIns="91425" tIns="91425" rIns="91425" bIns="91425" anchor="b" anchorCtr="0">
            <a:noAutofit/>
          </a:bodyPr>
          <a:lstStyle>
            <a:lvl1pPr lvl="0">
              <a:spcBef>
                <a:spcPts val="0"/>
              </a:spcBef>
              <a:spcAft>
                <a:spcPts val="0"/>
              </a:spcAft>
              <a:buSzPts val="2000"/>
              <a:buNone/>
              <a:defRPr sz="2200">
                <a:solidFill>
                  <a:schemeClr val="dk1"/>
                </a:solidFill>
              </a:defRPr>
            </a:lvl1pPr>
            <a:lvl2pPr lvl="1">
              <a:spcBef>
                <a:spcPts val="0"/>
              </a:spcBef>
              <a:spcAft>
                <a:spcPts val="0"/>
              </a:spcAft>
              <a:buSzPts val="2000"/>
              <a:buNone/>
              <a:defRPr sz="2000"/>
            </a:lvl2pPr>
            <a:lvl3pPr lvl="2">
              <a:spcBef>
                <a:spcPts val="0"/>
              </a:spcBef>
              <a:spcAft>
                <a:spcPts val="0"/>
              </a:spcAft>
              <a:buSzPts val="2000"/>
              <a:buNone/>
              <a:defRPr sz="2000"/>
            </a:lvl3pPr>
            <a:lvl4pPr lvl="3">
              <a:spcBef>
                <a:spcPts val="0"/>
              </a:spcBef>
              <a:spcAft>
                <a:spcPts val="0"/>
              </a:spcAft>
              <a:buSzPts val="2000"/>
              <a:buNone/>
              <a:defRPr sz="2000"/>
            </a:lvl4pPr>
            <a:lvl5pPr lvl="4">
              <a:spcBef>
                <a:spcPts val="0"/>
              </a:spcBef>
              <a:spcAft>
                <a:spcPts val="0"/>
              </a:spcAft>
              <a:buSzPts val="2000"/>
              <a:buNone/>
              <a:defRPr sz="2000"/>
            </a:lvl5pPr>
            <a:lvl6pPr lvl="5">
              <a:spcBef>
                <a:spcPts val="0"/>
              </a:spcBef>
              <a:spcAft>
                <a:spcPts val="0"/>
              </a:spcAft>
              <a:buSzPts val="2000"/>
              <a:buNone/>
              <a:defRPr sz="2000"/>
            </a:lvl6pPr>
            <a:lvl7pPr lvl="6">
              <a:spcBef>
                <a:spcPts val="0"/>
              </a:spcBef>
              <a:spcAft>
                <a:spcPts val="0"/>
              </a:spcAft>
              <a:buSzPts val="2000"/>
              <a:buNone/>
              <a:defRPr sz="2000"/>
            </a:lvl7pPr>
            <a:lvl8pPr lvl="7">
              <a:spcBef>
                <a:spcPts val="0"/>
              </a:spcBef>
              <a:spcAft>
                <a:spcPts val="0"/>
              </a:spcAft>
              <a:buSzPts val="2000"/>
              <a:buNone/>
              <a:defRPr sz="2000"/>
            </a:lvl8pPr>
            <a:lvl9pPr lvl="8">
              <a:spcBef>
                <a:spcPts val="0"/>
              </a:spcBef>
              <a:spcAft>
                <a:spcPts val="0"/>
              </a:spcAft>
              <a:buSzPts val="2000"/>
              <a:buNone/>
              <a:defRPr sz="2000"/>
            </a:lvl9pPr>
          </a:lstStyle>
          <a:p>
            <a:endParaRPr/>
          </a:p>
        </p:txBody>
      </p:sp>
      <p:sp>
        <p:nvSpPr>
          <p:cNvPr id="52" name="Google Shape;52;p13"/>
          <p:cNvSpPr txBox="1">
            <a:spLocks noGrp="1"/>
          </p:cNvSpPr>
          <p:nvPr>
            <p:ph type="title" idx="4" hasCustomPrompt="1"/>
          </p:nvPr>
        </p:nvSpPr>
        <p:spPr>
          <a:xfrm>
            <a:off x="4827576" y="1287476"/>
            <a:ext cx="3565200" cy="4560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2"/>
              </a:buClr>
              <a:buSzPts val="2000"/>
              <a:buNone/>
              <a:defRPr sz="2400">
                <a:solidFill>
                  <a:schemeClr val="lt2"/>
                </a:solidFill>
              </a:defRPr>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r>
              <a:t>xx%</a:t>
            </a:r>
          </a:p>
        </p:txBody>
      </p:sp>
      <p:sp>
        <p:nvSpPr>
          <p:cNvPr id="53" name="Google Shape;53;p13"/>
          <p:cNvSpPr txBox="1">
            <a:spLocks noGrp="1"/>
          </p:cNvSpPr>
          <p:nvPr>
            <p:ph type="subTitle" idx="5"/>
          </p:nvPr>
        </p:nvSpPr>
        <p:spPr>
          <a:xfrm>
            <a:off x="5189538" y="2092175"/>
            <a:ext cx="2841300" cy="69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1"/>
                </a:solidFill>
              </a:defRPr>
            </a:lvl1pPr>
            <a:lvl2pPr lvl="1" rtl="0">
              <a:spcBef>
                <a:spcPts val="0"/>
              </a:spcBef>
              <a:spcAft>
                <a:spcPts val="0"/>
              </a:spcAft>
              <a:buClr>
                <a:schemeClr val="dk2"/>
              </a:buClr>
              <a:buSzPts val="1600"/>
              <a:buNone/>
              <a:defRPr sz="1600">
                <a:solidFill>
                  <a:schemeClr val="dk2"/>
                </a:solidFill>
              </a:defRPr>
            </a:lvl2pPr>
            <a:lvl3pPr lvl="2" rtl="0">
              <a:spcBef>
                <a:spcPts val="1600"/>
              </a:spcBef>
              <a:spcAft>
                <a:spcPts val="0"/>
              </a:spcAft>
              <a:buClr>
                <a:schemeClr val="dk2"/>
              </a:buClr>
              <a:buSzPts val="1600"/>
              <a:buNone/>
              <a:defRPr sz="1600">
                <a:solidFill>
                  <a:schemeClr val="dk2"/>
                </a:solidFill>
              </a:defRPr>
            </a:lvl3pPr>
            <a:lvl4pPr lvl="3" rtl="0">
              <a:spcBef>
                <a:spcPts val="1600"/>
              </a:spcBef>
              <a:spcAft>
                <a:spcPts val="0"/>
              </a:spcAft>
              <a:buClr>
                <a:schemeClr val="dk2"/>
              </a:buClr>
              <a:buSzPts val="1600"/>
              <a:buNone/>
              <a:defRPr sz="1600">
                <a:solidFill>
                  <a:schemeClr val="dk2"/>
                </a:solidFill>
              </a:defRPr>
            </a:lvl4pPr>
            <a:lvl5pPr lvl="4" rtl="0">
              <a:spcBef>
                <a:spcPts val="1600"/>
              </a:spcBef>
              <a:spcAft>
                <a:spcPts val="0"/>
              </a:spcAft>
              <a:buClr>
                <a:schemeClr val="dk2"/>
              </a:buClr>
              <a:buSzPts val="1600"/>
              <a:buNone/>
              <a:defRPr sz="1600">
                <a:solidFill>
                  <a:schemeClr val="dk2"/>
                </a:solidFill>
              </a:defRPr>
            </a:lvl5pPr>
            <a:lvl6pPr lvl="5" rtl="0">
              <a:spcBef>
                <a:spcPts val="1600"/>
              </a:spcBef>
              <a:spcAft>
                <a:spcPts val="0"/>
              </a:spcAft>
              <a:buClr>
                <a:schemeClr val="dk2"/>
              </a:buClr>
              <a:buSzPts val="1600"/>
              <a:buNone/>
              <a:defRPr sz="1600">
                <a:solidFill>
                  <a:schemeClr val="dk2"/>
                </a:solidFill>
              </a:defRPr>
            </a:lvl6pPr>
            <a:lvl7pPr lvl="6" rtl="0">
              <a:spcBef>
                <a:spcPts val="1600"/>
              </a:spcBef>
              <a:spcAft>
                <a:spcPts val="0"/>
              </a:spcAft>
              <a:buClr>
                <a:schemeClr val="dk2"/>
              </a:buClr>
              <a:buSzPts val="1600"/>
              <a:buNone/>
              <a:defRPr sz="1600">
                <a:solidFill>
                  <a:schemeClr val="dk2"/>
                </a:solidFill>
              </a:defRPr>
            </a:lvl7pPr>
            <a:lvl8pPr lvl="7" rtl="0">
              <a:spcBef>
                <a:spcPts val="1600"/>
              </a:spcBef>
              <a:spcAft>
                <a:spcPts val="0"/>
              </a:spcAft>
              <a:buClr>
                <a:schemeClr val="dk2"/>
              </a:buClr>
              <a:buSzPts val="1600"/>
              <a:buNone/>
              <a:defRPr sz="1600">
                <a:solidFill>
                  <a:schemeClr val="dk2"/>
                </a:solidFill>
              </a:defRPr>
            </a:lvl8pPr>
            <a:lvl9pPr lvl="8" rtl="0">
              <a:spcBef>
                <a:spcPts val="1600"/>
              </a:spcBef>
              <a:spcAft>
                <a:spcPts val="1600"/>
              </a:spcAft>
              <a:buClr>
                <a:schemeClr val="dk2"/>
              </a:buClr>
              <a:buSzPts val="1600"/>
              <a:buNone/>
              <a:defRPr sz="1600">
                <a:solidFill>
                  <a:schemeClr val="dk2"/>
                </a:solidFill>
              </a:defRPr>
            </a:lvl9pPr>
          </a:lstStyle>
          <a:p>
            <a:endParaRPr/>
          </a:p>
        </p:txBody>
      </p:sp>
      <p:sp>
        <p:nvSpPr>
          <p:cNvPr id="54" name="Google Shape;54;p13"/>
          <p:cNvSpPr txBox="1">
            <a:spLocks noGrp="1"/>
          </p:cNvSpPr>
          <p:nvPr>
            <p:ph type="title" idx="6"/>
          </p:nvPr>
        </p:nvSpPr>
        <p:spPr>
          <a:xfrm>
            <a:off x="4827574" y="1818927"/>
            <a:ext cx="35652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solidFill>
                  <a:schemeClr val="dk1"/>
                </a:solidFill>
              </a:defRPr>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55" name="Google Shape;55;p13"/>
          <p:cNvSpPr txBox="1">
            <a:spLocks noGrp="1"/>
          </p:cNvSpPr>
          <p:nvPr>
            <p:ph type="title" idx="7" hasCustomPrompt="1"/>
          </p:nvPr>
        </p:nvSpPr>
        <p:spPr>
          <a:xfrm>
            <a:off x="786990" y="3097639"/>
            <a:ext cx="3565200" cy="4560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2"/>
              </a:buClr>
              <a:buSzPts val="2000"/>
              <a:buNone/>
              <a:defRPr sz="2400">
                <a:solidFill>
                  <a:schemeClr val="lt2"/>
                </a:solidFill>
              </a:defRPr>
            </a:lvl1pPr>
            <a:lvl2pPr lvl="1" rtl="0">
              <a:spcBef>
                <a:spcPts val="0"/>
              </a:spcBef>
              <a:spcAft>
                <a:spcPts val="0"/>
              </a:spcAft>
              <a:buClr>
                <a:schemeClr val="lt2"/>
              </a:buClr>
              <a:buSzPts val="2000"/>
              <a:buNone/>
              <a:defRPr sz="2000">
                <a:solidFill>
                  <a:schemeClr val="lt2"/>
                </a:solidFill>
              </a:defRPr>
            </a:lvl2pPr>
            <a:lvl3pPr lvl="2" rtl="0">
              <a:spcBef>
                <a:spcPts val="0"/>
              </a:spcBef>
              <a:spcAft>
                <a:spcPts val="0"/>
              </a:spcAft>
              <a:buClr>
                <a:schemeClr val="lt2"/>
              </a:buClr>
              <a:buSzPts val="2000"/>
              <a:buNone/>
              <a:defRPr sz="2000">
                <a:solidFill>
                  <a:schemeClr val="lt2"/>
                </a:solidFill>
              </a:defRPr>
            </a:lvl3pPr>
            <a:lvl4pPr lvl="3" rtl="0">
              <a:spcBef>
                <a:spcPts val="0"/>
              </a:spcBef>
              <a:spcAft>
                <a:spcPts val="0"/>
              </a:spcAft>
              <a:buClr>
                <a:schemeClr val="lt2"/>
              </a:buClr>
              <a:buSzPts val="2000"/>
              <a:buNone/>
              <a:defRPr sz="2000">
                <a:solidFill>
                  <a:schemeClr val="lt2"/>
                </a:solidFill>
              </a:defRPr>
            </a:lvl4pPr>
            <a:lvl5pPr lvl="4" rtl="0">
              <a:spcBef>
                <a:spcPts val="0"/>
              </a:spcBef>
              <a:spcAft>
                <a:spcPts val="0"/>
              </a:spcAft>
              <a:buClr>
                <a:schemeClr val="lt2"/>
              </a:buClr>
              <a:buSzPts val="2000"/>
              <a:buNone/>
              <a:defRPr sz="2000">
                <a:solidFill>
                  <a:schemeClr val="lt2"/>
                </a:solidFill>
              </a:defRPr>
            </a:lvl5pPr>
            <a:lvl6pPr lvl="5" rtl="0">
              <a:spcBef>
                <a:spcPts val="0"/>
              </a:spcBef>
              <a:spcAft>
                <a:spcPts val="0"/>
              </a:spcAft>
              <a:buClr>
                <a:schemeClr val="lt2"/>
              </a:buClr>
              <a:buSzPts val="2000"/>
              <a:buNone/>
              <a:defRPr sz="2000">
                <a:solidFill>
                  <a:schemeClr val="lt2"/>
                </a:solidFill>
              </a:defRPr>
            </a:lvl6pPr>
            <a:lvl7pPr lvl="6" rtl="0">
              <a:spcBef>
                <a:spcPts val="0"/>
              </a:spcBef>
              <a:spcAft>
                <a:spcPts val="0"/>
              </a:spcAft>
              <a:buClr>
                <a:schemeClr val="lt2"/>
              </a:buClr>
              <a:buSzPts val="2000"/>
              <a:buNone/>
              <a:defRPr sz="2000">
                <a:solidFill>
                  <a:schemeClr val="lt2"/>
                </a:solidFill>
              </a:defRPr>
            </a:lvl7pPr>
            <a:lvl8pPr lvl="7" rtl="0">
              <a:spcBef>
                <a:spcPts val="0"/>
              </a:spcBef>
              <a:spcAft>
                <a:spcPts val="0"/>
              </a:spcAft>
              <a:buClr>
                <a:schemeClr val="lt2"/>
              </a:buClr>
              <a:buSzPts val="2000"/>
              <a:buNone/>
              <a:defRPr sz="2000">
                <a:solidFill>
                  <a:schemeClr val="lt2"/>
                </a:solidFill>
              </a:defRPr>
            </a:lvl8pPr>
            <a:lvl9pPr lvl="8" rtl="0">
              <a:spcBef>
                <a:spcPts val="0"/>
              </a:spcBef>
              <a:spcAft>
                <a:spcPts val="0"/>
              </a:spcAft>
              <a:buClr>
                <a:schemeClr val="lt2"/>
              </a:buClr>
              <a:buSzPts val="2000"/>
              <a:buNone/>
              <a:defRPr sz="2000">
                <a:solidFill>
                  <a:schemeClr val="lt2"/>
                </a:solidFill>
              </a:defRPr>
            </a:lvl9pPr>
          </a:lstStyle>
          <a:p>
            <a:r>
              <a:t>xx%</a:t>
            </a:r>
          </a:p>
        </p:txBody>
      </p:sp>
      <p:sp>
        <p:nvSpPr>
          <p:cNvPr id="56" name="Google Shape;56;p13"/>
          <p:cNvSpPr txBox="1">
            <a:spLocks noGrp="1"/>
          </p:cNvSpPr>
          <p:nvPr>
            <p:ph type="subTitle" idx="8"/>
          </p:nvPr>
        </p:nvSpPr>
        <p:spPr>
          <a:xfrm>
            <a:off x="1148984" y="3891882"/>
            <a:ext cx="2841300" cy="69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1"/>
                </a:solidFill>
              </a:defRPr>
            </a:lvl1pPr>
            <a:lvl2pPr lvl="1" rtl="0">
              <a:spcBef>
                <a:spcPts val="0"/>
              </a:spcBef>
              <a:spcAft>
                <a:spcPts val="0"/>
              </a:spcAft>
              <a:buClr>
                <a:schemeClr val="dk2"/>
              </a:buClr>
              <a:buSzPts val="1600"/>
              <a:buNone/>
              <a:defRPr sz="1600">
                <a:solidFill>
                  <a:schemeClr val="dk2"/>
                </a:solidFill>
              </a:defRPr>
            </a:lvl2pPr>
            <a:lvl3pPr lvl="2" rtl="0">
              <a:spcBef>
                <a:spcPts val="1600"/>
              </a:spcBef>
              <a:spcAft>
                <a:spcPts val="0"/>
              </a:spcAft>
              <a:buClr>
                <a:schemeClr val="dk2"/>
              </a:buClr>
              <a:buSzPts val="1600"/>
              <a:buNone/>
              <a:defRPr sz="1600">
                <a:solidFill>
                  <a:schemeClr val="dk2"/>
                </a:solidFill>
              </a:defRPr>
            </a:lvl3pPr>
            <a:lvl4pPr lvl="3" rtl="0">
              <a:spcBef>
                <a:spcPts val="1600"/>
              </a:spcBef>
              <a:spcAft>
                <a:spcPts val="0"/>
              </a:spcAft>
              <a:buClr>
                <a:schemeClr val="dk2"/>
              </a:buClr>
              <a:buSzPts val="1600"/>
              <a:buNone/>
              <a:defRPr sz="1600">
                <a:solidFill>
                  <a:schemeClr val="dk2"/>
                </a:solidFill>
              </a:defRPr>
            </a:lvl4pPr>
            <a:lvl5pPr lvl="4" rtl="0">
              <a:spcBef>
                <a:spcPts val="1600"/>
              </a:spcBef>
              <a:spcAft>
                <a:spcPts val="0"/>
              </a:spcAft>
              <a:buClr>
                <a:schemeClr val="dk2"/>
              </a:buClr>
              <a:buSzPts val="1600"/>
              <a:buNone/>
              <a:defRPr sz="1600">
                <a:solidFill>
                  <a:schemeClr val="dk2"/>
                </a:solidFill>
              </a:defRPr>
            </a:lvl5pPr>
            <a:lvl6pPr lvl="5" rtl="0">
              <a:spcBef>
                <a:spcPts val="1600"/>
              </a:spcBef>
              <a:spcAft>
                <a:spcPts val="0"/>
              </a:spcAft>
              <a:buClr>
                <a:schemeClr val="dk2"/>
              </a:buClr>
              <a:buSzPts val="1600"/>
              <a:buNone/>
              <a:defRPr sz="1600">
                <a:solidFill>
                  <a:schemeClr val="dk2"/>
                </a:solidFill>
              </a:defRPr>
            </a:lvl6pPr>
            <a:lvl7pPr lvl="6" rtl="0">
              <a:spcBef>
                <a:spcPts val="1600"/>
              </a:spcBef>
              <a:spcAft>
                <a:spcPts val="0"/>
              </a:spcAft>
              <a:buClr>
                <a:schemeClr val="dk2"/>
              </a:buClr>
              <a:buSzPts val="1600"/>
              <a:buNone/>
              <a:defRPr sz="1600">
                <a:solidFill>
                  <a:schemeClr val="dk2"/>
                </a:solidFill>
              </a:defRPr>
            </a:lvl7pPr>
            <a:lvl8pPr lvl="7" rtl="0">
              <a:spcBef>
                <a:spcPts val="1600"/>
              </a:spcBef>
              <a:spcAft>
                <a:spcPts val="0"/>
              </a:spcAft>
              <a:buClr>
                <a:schemeClr val="dk2"/>
              </a:buClr>
              <a:buSzPts val="1600"/>
              <a:buNone/>
              <a:defRPr sz="1600">
                <a:solidFill>
                  <a:schemeClr val="dk2"/>
                </a:solidFill>
              </a:defRPr>
            </a:lvl8pPr>
            <a:lvl9pPr lvl="8" rtl="0">
              <a:spcBef>
                <a:spcPts val="1600"/>
              </a:spcBef>
              <a:spcAft>
                <a:spcPts val="1600"/>
              </a:spcAft>
              <a:buClr>
                <a:schemeClr val="dk2"/>
              </a:buClr>
              <a:buSzPts val="1600"/>
              <a:buNone/>
              <a:defRPr sz="1600">
                <a:solidFill>
                  <a:schemeClr val="dk2"/>
                </a:solidFill>
              </a:defRPr>
            </a:lvl9pPr>
          </a:lstStyle>
          <a:p>
            <a:endParaRPr/>
          </a:p>
        </p:txBody>
      </p:sp>
      <p:sp>
        <p:nvSpPr>
          <p:cNvPr id="57" name="Google Shape;57;p13"/>
          <p:cNvSpPr txBox="1">
            <a:spLocks noGrp="1"/>
          </p:cNvSpPr>
          <p:nvPr>
            <p:ph type="title" idx="9"/>
          </p:nvPr>
        </p:nvSpPr>
        <p:spPr>
          <a:xfrm>
            <a:off x="786990" y="3618484"/>
            <a:ext cx="35652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solidFill>
                  <a:schemeClr val="dk1"/>
                </a:solidFill>
              </a:defRPr>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58" name="Google Shape;58;p13"/>
          <p:cNvSpPr txBox="1">
            <a:spLocks noGrp="1"/>
          </p:cNvSpPr>
          <p:nvPr>
            <p:ph type="title" idx="13" hasCustomPrompt="1"/>
          </p:nvPr>
        </p:nvSpPr>
        <p:spPr>
          <a:xfrm>
            <a:off x="4827604" y="3097639"/>
            <a:ext cx="3565200" cy="4560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2"/>
              </a:buClr>
              <a:buSzPts val="2000"/>
              <a:buNone/>
              <a:defRPr sz="2400">
                <a:solidFill>
                  <a:schemeClr val="lt2"/>
                </a:solidFill>
              </a:defRPr>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r>
              <a:t>xx%</a:t>
            </a:r>
          </a:p>
        </p:txBody>
      </p:sp>
      <p:sp>
        <p:nvSpPr>
          <p:cNvPr id="59" name="Google Shape;59;p13"/>
          <p:cNvSpPr txBox="1">
            <a:spLocks noGrp="1"/>
          </p:cNvSpPr>
          <p:nvPr>
            <p:ph type="subTitle" idx="14"/>
          </p:nvPr>
        </p:nvSpPr>
        <p:spPr>
          <a:xfrm>
            <a:off x="5189560" y="3891882"/>
            <a:ext cx="2841300" cy="69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1"/>
                </a:solidFill>
              </a:defRPr>
            </a:lvl1pPr>
            <a:lvl2pPr lvl="1" rtl="0">
              <a:spcBef>
                <a:spcPts val="0"/>
              </a:spcBef>
              <a:spcAft>
                <a:spcPts val="0"/>
              </a:spcAft>
              <a:buClr>
                <a:schemeClr val="dk2"/>
              </a:buClr>
              <a:buSzPts val="1600"/>
              <a:buNone/>
              <a:defRPr sz="1600">
                <a:solidFill>
                  <a:schemeClr val="dk2"/>
                </a:solidFill>
              </a:defRPr>
            </a:lvl2pPr>
            <a:lvl3pPr lvl="2" rtl="0">
              <a:spcBef>
                <a:spcPts val="1600"/>
              </a:spcBef>
              <a:spcAft>
                <a:spcPts val="0"/>
              </a:spcAft>
              <a:buClr>
                <a:schemeClr val="dk2"/>
              </a:buClr>
              <a:buSzPts val="1600"/>
              <a:buNone/>
              <a:defRPr sz="1600">
                <a:solidFill>
                  <a:schemeClr val="dk2"/>
                </a:solidFill>
              </a:defRPr>
            </a:lvl3pPr>
            <a:lvl4pPr lvl="3" rtl="0">
              <a:spcBef>
                <a:spcPts val="1600"/>
              </a:spcBef>
              <a:spcAft>
                <a:spcPts val="0"/>
              </a:spcAft>
              <a:buClr>
                <a:schemeClr val="dk2"/>
              </a:buClr>
              <a:buSzPts val="1600"/>
              <a:buNone/>
              <a:defRPr sz="1600">
                <a:solidFill>
                  <a:schemeClr val="dk2"/>
                </a:solidFill>
              </a:defRPr>
            </a:lvl4pPr>
            <a:lvl5pPr lvl="4" rtl="0">
              <a:spcBef>
                <a:spcPts val="1600"/>
              </a:spcBef>
              <a:spcAft>
                <a:spcPts val="0"/>
              </a:spcAft>
              <a:buClr>
                <a:schemeClr val="dk2"/>
              </a:buClr>
              <a:buSzPts val="1600"/>
              <a:buNone/>
              <a:defRPr sz="1600">
                <a:solidFill>
                  <a:schemeClr val="dk2"/>
                </a:solidFill>
              </a:defRPr>
            </a:lvl5pPr>
            <a:lvl6pPr lvl="5" rtl="0">
              <a:spcBef>
                <a:spcPts val="1600"/>
              </a:spcBef>
              <a:spcAft>
                <a:spcPts val="0"/>
              </a:spcAft>
              <a:buClr>
                <a:schemeClr val="dk2"/>
              </a:buClr>
              <a:buSzPts val="1600"/>
              <a:buNone/>
              <a:defRPr sz="1600">
                <a:solidFill>
                  <a:schemeClr val="dk2"/>
                </a:solidFill>
              </a:defRPr>
            </a:lvl6pPr>
            <a:lvl7pPr lvl="6" rtl="0">
              <a:spcBef>
                <a:spcPts val="1600"/>
              </a:spcBef>
              <a:spcAft>
                <a:spcPts val="0"/>
              </a:spcAft>
              <a:buClr>
                <a:schemeClr val="dk2"/>
              </a:buClr>
              <a:buSzPts val="1600"/>
              <a:buNone/>
              <a:defRPr sz="1600">
                <a:solidFill>
                  <a:schemeClr val="dk2"/>
                </a:solidFill>
              </a:defRPr>
            </a:lvl7pPr>
            <a:lvl8pPr lvl="7" rtl="0">
              <a:spcBef>
                <a:spcPts val="1600"/>
              </a:spcBef>
              <a:spcAft>
                <a:spcPts val="0"/>
              </a:spcAft>
              <a:buClr>
                <a:schemeClr val="dk2"/>
              </a:buClr>
              <a:buSzPts val="1600"/>
              <a:buNone/>
              <a:defRPr sz="1600">
                <a:solidFill>
                  <a:schemeClr val="dk2"/>
                </a:solidFill>
              </a:defRPr>
            </a:lvl8pPr>
            <a:lvl9pPr lvl="8" rtl="0">
              <a:spcBef>
                <a:spcPts val="1600"/>
              </a:spcBef>
              <a:spcAft>
                <a:spcPts val="1600"/>
              </a:spcAft>
              <a:buClr>
                <a:schemeClr val="dk2"/>
              </a:buClr>
              <a:buSzPts val="1600"/>
              <a:buNone/>
              <a:defRPr sz="1600">
                <a:solidFill>
                  <a:schemeClr val="dk2"/>
                </a:solidFill>
              </a:defRPr>
            </a:lvl9pPr>
          </a:lstStyle>
          <a:p>
            <a:endParaRPr/>
          </a:p>
        </p:txBody>
      </p:sp>
      <p:sp>
        <p:nvSpPr>
          <p:cNvPr id="60" name="Google Shape;60;p13"/>
          <p:cNvSpPr txBox="1">
            <a:spLocks noGrp="1"/>
          </p:cNvSpPr>
          <p:nvPr>
            <p:ph type="title" idx="15"/>
          </p:nvPr>
        </p:nvSpPr>
        <p:spPr>
          <a:xfrm>
            <a:off x="4827602" y="3618484"/>
            <a:ext cx="35652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solidFill>
                  <a:schemeClr val="dk1"/>
                </a:solidFill>
              </a:defRPr>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61" name="Google Shape;61;p13"/>
          <p:cNvSpPr/>
          <p:nvPr/>
        </p:nvSpPr>
        <p:spPr>
          <a:xfrm>
            <a:off x="269102" y="4063602"/>
            <a:ext cx="888238" cy="1676539"/>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3"/>
          <p:cNvSpPr/>
          <p:nvPr/>
        </p:nvSpPr>
        <p:spPr>
          <a:xfrm flipH="1">
            <a:off x="8030846" y="-5"/>
            <a:ext cx="684309" cy="803382"/>
          </a:xfrm>
          <a:custGeom>
            <a:avLst/>
            <a:gdLst/>
            <a:ahLst/>
            <a:cxnLst/>
            <a:rect l="l" t="t" r="r" b="b"/>
            <a:pathLst>
              <a:path w="44378" h="52100" fill="none" extrusionOk="0">
                <a:moveTo>
                  <a:pt x="1" y="1"/>
                </a:moveTo>
                <a:lnTo>
                  <a:pt x="1" y="33284"/>
                </a:lnTo>
                <a:cubicBezTo>
                  <a:pt x="1" y="43668"/>
                  <a:pt x="8432" y="52100"/>
                  <a:pt x="18817" y="52100"/>
                </a:cubicBezTo>
                <a:lnTo>
                  <a:pt x="44378" y="52100"/>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four columns 2">
  <p:cSld name="CUSTOM_2_2">
    <p:spTree>
      <p:nvGrpSpPr>
        <p:cNvPr id="1" name="Shape 77"/>
        <p:cNvGrpSpPr/>
        <p:nvPr/>
      </p:nvGrpSpPr>
      <p:grpSpPr>
        <a:xfrm>
          <a:off x="0" y="0"/>
          <a:ext cx="0" cy="0"/>
          <a:chOff x="0" y="0"/>
          <a:chExt cx="0" cy="0"/>
        </a:xfrm>
      </p:grpSpPr>
      <p:sp>
        <p:nvSpPr>
          <p:cNvPr id="78" name="Google Shape;78;p15"/>
          <p:cNvSpPr txBox="1">
            <a:spLocks noGrp="1"/>
          </p:cNvSpPr>
          <p:nvPr>
            <p:ph type="subTitle" idx="1"/>
          </p:nvPr>
        </p:nvSpPr>
        <p:spPr>
          <a:xfrm>
            <a:off x="6355019" y="2004575"/>
            <a:ext cx="2075700" cy="853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79" name="Google Shape;79;p15"/>
          <p:cNvSpPr txBox="1">
            <a:spLocks noGrp="1"/>
          </p:cNvSpPr>
          <p:nvPr>
            <p:ph type="title"/>
          </p:nvPr>
        </p:nvSpPr>
        <p:spPr>
          <a:xfrm>
            <a:off x="6354987" y="1731325"/>
            <a:ext cx="20757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80" name="Google Shape;80;p15"/>
          <p:cNvSpPr txBox="1">
            <a:spLocks noGrp="1"/>
          </p:cNvSpPr>
          <p:nvPr>
            <p:ph type="title" idx="2"/>
          </p:nvPr>
        </p:nvSpPr>
        <p:spPr>
          <a:xfrm>
            <a:off x="713225" y="539500"/>
            <a:ext cx="77175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81" name="Google Shape;81;p15"/>
          <p:cNvSpPr txBox="1">
            <a:spLocks noGrp="1"/>
          </p:cNvSpPr>
          <p:nvPr>
            <p:ph type="subTitle" idx="3"/>
          </p:nvPr>
        </p:nvSpPr>
        <p:spPr>
          <a:xfrm>
            <a:off x="6355019" y="3750450"/>
            <a:ext cx="2075700" cy="853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82" name="Google Shape;82;p15"/>
          <p:cNvSpPr txBox="1">
            <a:spLocks noGrp="1"/>
          </p:cNvSpPr>
          <p:nvPr>
            <p:ph type="title" idx="4"/>
          </p:nvPr>
        </p:nvSpPr>
        <p:spPr>
          <a:xfrm>
            <a:off x="6354987" y="3477200"/>
            <a:ext cx="20757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83" name="Google Shape;83;p15"/>
          <p:cNvSpPr txBox="1">
            <a:spLocks noGrp="1"/>
          </p:cNvSpPr>
          <p:nvPr>
            <p:ph type="subTitle" idx="5"/>
          </p:nvPr>
        </p:nvSpPr>
        <p:spPr>
          <a:xfrm>
            <a:off x="3915250" y="2004575"/>
            <a:ext cx="2075700" cy="853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84" name="Google Shape;84;p15"/>
          <p:cNvSpPr txBox="1">
            <a:spLocks noGrp="1"/>
          </p:cNvSpPr>
          <p:nvPr>
            <p:ph type="title" idx="6"/>
          </p:nvPr>
        </p:nvSpPr>
        <p:spPr>
          <a:xfrm>
            <a:off x="3915225" y="1731325"/>
            <a:ext cx="20757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85" name="Google Shape;85;p15"/>
          <p:cNvSpPr txBox="1">
            <a:spLocks noGrp="1"/>
          </p:cNvSpPr>
          <p:nvPr>
            <p:ph type="subTitle" idx="7"/>
          </p:nvPr>
        </p:nvSpPr>
        <p:spPr>
          <a:xfrm>
            <a:off x="3915250" y="3750450"/>
            <a:ext cx="2075700" cy="853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86" name="Google Shape;86;p15"/>
          <p:cNvSpPr txBox="1">
            <a:spLocks noGrp="1"/>
          </p:cNvSpPr>
          <p:nvPr>
            <p:ph type="title" idx="8"/>
          </p:nvPr>
        </p:nvSpPr>
        <p:spPr>
          <a:xfrm>
            <a:off x="3915225" y="3477200"/>
            <a:ext cx="2075700" cy="4278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2200"/>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87" name="Google Shape;87;p15"/>
          <p:cNvSpPr txBox="1">
            <a:spLocks noGrp="1"/>
          </p:cNvSpPr>
          <p:nvPr>
            <p:ph type="title" idx="9" hasCustomPrompt="1"/>
          </p:nvPr>
        </p:nvSpPr>
        <p:spPr>
          <a:xfrm>
            <a:off x="3915240" y="1275325"/>
            <a:ext cx="2075700" cy="4560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2"/>
              </a:buClr>
              <a:buSzPts val="2000"/>
              <a:buNone/>
              <a:defRPr sz="2400">
                <a:solidFill>
                  <a:schemeClr val="lt2"/>
                </a:solidFill>
              </a:defRPr>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r>
              <a:t>xx%</a:t>
            </a:r>
          </a:p>
        </p:txBody>
      </p:sp>
      <p:sp>
        <p:nvSpPr>
          <p:cNvPr id="88" name="Google Shape;88;p15"/>
          <p:cNvSpPr txBox="1">
            <a:spLocks noGrp="1"/>
          </p:cNvSpPr>
          <p:nvPr>
            <p:ph type="title" idx="13" hasCustomPrompt="1"/>
          </p:nvPr>
        </p:nvSpPr>
        <p:spPr>
          <a:xfrm>
            <a:off x="6354990" y="1275325"/>
            <a:ext cx="2075700" cy="4560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2"/>
              </a:buClr>
              <a:buSzPts val="2000"/>
              <a:buNone/>
              <a:defRPr sz="2400">
                <a:solidFill>
                  <a:schemeClr val="lt2"/>
                </a:solidFill>
              </a:defRPr>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r>
              <a:t>xx%</a:t>
            </a:r>
          </a:p>
        </p:txBody>
      </p:sp>
      <p:sp>
        <p:nvSpPr>
          <p:cNvPr id="89" name="Google Shape;89;p15"/>
          <p:cNvSpPr txBox="1">
            <a:spLocks noGrp="1"/>
          </p:cNvSpPr>
          <p:nvPr>
            <p:ph type="title" idx="14" hasCustomPrompt="1"/>
          </p:nvPr>
        </p:nvSpPr>
        <p:spPr>
          <a:xfrm>
            <a:off x="3915240" y="3021200"/>
            <a:ext cx="2075700" cy="4560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2"/>
              </a:buClr>
              <a:buSzPts val="2000"/>
              <a:buNone/>
              <a:defRPr sz="2400">
                <a:solidFill>
                  <a:schemeClr val="lt2"/>
                </a:solidFill>
              </a:defRPr>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r>
              <a:t>xx%</a:t>
            </a:r>
          </a:p>
        </p:txBody>
      </p:sp>
      <p:sp>
        <p:nvSpPr>
          <p:cNvPr id="90" name="Google Shape;90;p15"/>
          <p:cNvSpPr txBox="1">
            <a:spLocks noGrp="1"/>
          </p:cNvSpPr>
          <p:nvPr>
            <p:ph type="title" idx="15" hasCustomPrompt="1"/>
          </p:nvPr>
        </p:nvSpPr>
        <p:spPr>
          <a:xfrm>
            <a:off x="6354990" y="3021200"/>
            <a:ext cx="2075700" cy="4560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2"/>
              </a:buClr>
              <a:buSzPts val="2000"/>
              <a:buNone/>
              <a:defRPr sz="2400">
                <a:solidFill>
                  <a:schemeClr val="lt2"/>
                </a:solidFill>
              </a:defRPr>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r>
              <a:t>xx%</a:t>
            </a:r>
          </a:p>
        </p:txBody>
      </p:sp>
      <p:sp>
        <p:nvSpPr>
          <p:cNvPr id="91" name="Google Shape;91;p15"/>
          <p:cNvSpPr/>
          <p:nvPr/>
        </p:nvSpPr>
        <p:spPr>
          <a:xfrm rot="-5400000" flipH="1">
            <a:off x="317470" y="1887060"/>
            <a:ext cx="737894" cy="1543623"/>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5"/>
          <p:cNvSpPr/>
          <p:nvPr/>
        </p:nvSpPr>
        <p:spPr>
          <a:xfrm rot="10800000" flipH="1">
            <a:off x="1551489" y="-960329"/>
            <a:ext cx="545744" cy="2139329"/>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572700"/>
          </a:xfrm>
          <a:prstGeom prst="rect">
            <a:avLst/>
          </a:prstGeom>
          <a:noFill/>
          <a:ln>
            <a:noFill/>
          </a:ln>
        </p:spPr>
        <p:txBody>
          <a:bodyPr spcFirstLastPara="1" wrap="square" lIns="91425" tIns="91425" rIns="91425" bIns="91425" anchor="b" anchorCtr="0">
            <a:noAutofit/>
          </a:bodyPr>
          <a:lstStyle>
            <a:lvl1pPr lvl="0" algn="ctr">
              <a:spcBef>
                <a:spcPts val="0"/>
              </a:spcBef>
              <a:spcAft>
                <a:spcPts val="0"/>
              </a:spcAft>
              <a:buClr>
                <a:schemeClr val="dk1"/>
              </a:buClr>
              <a:buSzPts val="3500"/>
              <a:buFont typeface="Pontano Sans"/>
              <a:buNone/>
              <a:defRPr sz="3500" b="1">
                <a:solidFill>
                  <a:schemeClr val="dk1"/>
                </a:solidFill>
                <a:latin typeface="Pontano Sans"/>
                <a:ea typeface="Pontano Sans"/>
                <a:cs typeface="Pontano Sans"/>
                <a:sym typeface="Pontano Sans"/>
              </a:defRPr>
            </a:lvl1pPr>
            <a:lvl2pPr lvl="1" algn="ctr">
              <a:spcBef>
                <a:spcPts val="0"/>
              </a:spcBef>
              <a:spcAft>
                <a:spcPts val="0"/>
              </a:spcAft>
              <a:buClr>
                <a:schemeClr val="dk1"/>
              </a:buClr>
              <a:buSzPts val="3500"/>
              <a:buFont typeface="Pontano Sans"/>
              <a:buNone/>
              <a:defRPr sz="3500" b="1">
                <a:solidFill>
                  <a:schemeClr val="dk1"/>
                </a:solidFill>
                <a:latin typeface="Pontano Sans"/>
                <a:ea typeface="Pontano Sans"/>
                <a:cs typeface="Pontano Sans"/>
                <a:sym typeface="Pontano Sans"/>
              </a:defRPr>
            </a:lvl2pPr>
            <a:lvl3pPr lvl="2" algn="ctr">
              <a:spcBef>
                <a:spcPts val="0"/>
              </a:spcBef>
              <a:spcAft>
                <a:spcPts val="0"/>
              </a:spcAft>
              <a:buClr>
                <a:schemeClr val="dk1"/>
              </a:buClr>
              <a:buSzPts val="3500"/>
              <a:buFont typeface="Pontano Sans"/>
              <a:buNone/>
              <a:defRPr sz="3500" b="1">
                <a:solidFill>
                  <a:schemeClr val="dk1"/>
                </a:solidFill>
                <a:latin typeface="Pontano Sans"/>
                <a:ea typeface="Pontano Sans"/>
                <a:cs typeface="Pontano Sans"/>
                <a:sym typeface="Pontano Sans"/>
              </a:defRPr>
            </a:lvl3pPr>
            <a:lvl4pPr lvl="3" algn="ctr">
              <a:spcBef>
                <a:spcPts val="0"/>
              </a:spcBef>
              <a:spcAft>
                <a:spcPts val="0"/>
              </a:spcAft>
              <a:buClr>
                <a:schemeClr val="dk1"/>
              </a:buClr>
              <a:buSzPts val="3500"/>
              <a:buFont typeface="Pontano Sans"/>
              <a:buNone/>
              <a:defRPr sz="3500" b="1">
                <a:solidFill>
                  <a:schemeClr val="dk1"/>
                </a:solidFill>
                <a:latin typeface="Pontano Sans"/>
                <a:ea typeface="Pontano Sans"/>
                <a:cs typeface="Pontano Sans"/>
                <a:sym typeface="Pontano Sans"/>
              </a:defRPr>
            </a:lvl4pPr>
            <a:lvl5pPr lvl="4" algn="ctr">
              <a:spcBef>
                <a:spcPts val="0"/>
              </a:spcBef>
              <a:spcAft>
                <a:spcPts val="0"/>
              </a:spcAft>
              <a:buClr>
                <a:schemeClr val="dk1"/>
              </a:buClr>
              <a:buSzPts val="3500"/>
              <a:buFont typeface="Pontano Sans"/>
              <a:buNone/>
              <a:defRPr sz="3500" b="1">
                <a:solidFill>
                  <a:schemeClr val="dk1"/>
                </a:solidFill>
                <a:latin typeface="Pontano Sans"/>
                <a:ea typeface="Pontano Sans"/>
                <a:cs typeface="Pontano Sans"/>
                <a:sym typeface="Pontano Sans"/>
              </a:defRPr>
            </a:lvl5pPr>
            <a:lvl6pPr lvl="5" algn="ctr">
              <a:spcBef>
                <a:spcPts val="0"/>
              </a:spcBef>
              <a:spcAft>
                <a:spcPts val="0"/>
              </a:spcAft>
              <a:buClr>
                <a:schemeClr val="dk1"/>
              </a:buClr>
              <a:buSzPts val="3500"/>
              <a:buFont typeface="Pontano Sans"/>
              <a:buNone/>
              <a:defRPr sz="3500" b="1">
                <a:solidFill>
                  <a:schemeClr val="dk1"/>
                </a:solidFill>
                <a:latin typeface="Pontano Sans"/>
                <a:ea typeface="Pontano Sans"/>
                <a:cs typeface="Pontano Sans"/>
                <a:sym typeface="Pontano Sans"/>
              </a:defRPr>
            </a:lvl6pPr>
            <a:lvl7pPr lvl="6" algn="ctr">
              <a:spcBef>
                <a:spcPts val="0"/>
              </a:spcBef>
              <a:spcAft>
                <a:spcPts val="0"/>
              </a:spcAft>
              <a:buClr>
                <a:schemeClr val="dk1"/>
              </a:buClr>
              <a:buSzPts val="3500"/>
              <a:buFont typeface="Pontano Sans"/>
              <a:buNone/>
              <a:defRPr sz="3500" b="1">
                <a:solidFill>
                  <a:schemeClr val="dk1"/>
                </a:solidFill>
                <a:latin typeface="Pontano Sans"/>
                <a:ea typeface="Pontano Sans"/>
                <a:cs typeface="Pontano Sans"/>
                <a:sym typeface="Pontano Sans"/>
              </a:defRPr>
            </a:lvl7pPr>
            <a:lvl8pPr lvl="7" algn="ctr">
              <a:spcBef>
                <a:spcPts val="0"/>
              </a:spcBef>
              <a:spcAft>
                <a:spcPts val="0"/>
              </a:spcAft>
              <a:buClr>
                <a:schemeClr val="dk1"/>
              </a:buClr>
              <a:buSzPts val="3500"/>
              <a:buFont typeface="Pontano Sans"/>
              <a:buNone/>
              <a:defRPr sz="3500" b="1">
                <a:solidFill>
                  <a:schemeClr val="dk1"/>
                </a:solidFill>
                <a:latin typeface="Pontano Sans"/>
                <a:ea typeface="Pontano Sans"/>
                <a:cs typeface="Pontano Sans"/>
                <a:sym typeface="Pontano Sans"/>
              </a:defRPr>
            </a:lvl8pPr>
            <a:lvl9pPr lvl="8" algn="ctr">
              <a:spcBef>
                <a:spcPts val="0"/>
              </a:spcBef>
              <a:spcAft>
                <a:spcPts val="0"/>
              </a:spcAft>
              <a:buClr>
                <a:schemeClr val="dk1"/>
              </a:buClr>
              <a:buSzPts val="3500"/>
              <a:buFont typeface="Pontano Sans"/>
              <a:buNone/>
              <a:defRPr sz="3500" b="1">
                <a:solidFill>
                  <a:schemeClr val="dk1"/>
                </a:solidFill>
                <a:latin typeface="Pontano Sans"/>
                <a:ea typeface="Pontano Sans"/>
                <a:cs typeface="Pontano Sans"/>
                <a:sym typeface="Pontano Sans"/>
              </a:defRPr>
            </a:lvl9pPr>
          </a:lstStyle>
          <a:p>
            <a:endParaRPr/>
          </a:p>
        </p:txBody>
      </p:sp>
      <p:sp>
        <p:nvSpPr>
          <p:cNvPr id="7" name="Google Shape;7;p1"/>
          <p:cNvSpPr txBox="1">
            <a:spLocks noGrp="1"/>
          </p:cNvSpPr>
          <p:nvPr>
            <p:ph type="body" idx="1"/>
          </p:nvPr>
        </p:nvSpPr>
        <p:spPr>
          <a:xfrm>
            <a:off x="713225" y="1246950"/>
            <a:ext cx="7717500" cy="3357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Pontano Sans"/>
              <a:buChar char="●"/>
              <a:defRPr sz="1800">
                <a:solidFill>
                  <a:schemeClr val="dk1"/>
                </a:solidFill>
                <a:latin typeface="Pontano Sans"/>
                <a:ea typeface="Pontano Sans"/>
                <a:cs typeface="Pontano Sans"/>
                <a:sym typeface="Pontano Sans"/>
              </a:defRPr>
            </a:lvl1pPr>
            <a:lvl2pPr marL="914400" lvl="1" indent="-317500">
              <a:lnSpc>
                <a:spcPct val="115000"/>
              </a:lnSpc>
              <a:spcBef>
                <a:spcPts val="1600"/>
              </a:spcBef>
              <a:spcAft>
                <a:spcPts val="0"/>
              </a:spcAft>
              <a:buClr>
                <a:schemeClr val="dk1"/>
              </a:buClr>
              <a:buSzPts val="1400"/>
              <a:buFont typeface="Pontano Sans"/>
              <a:buChar char="○"/>
              <a:defRPr>
                <a:solidFill>
                  <a:schemeClr val="dk1"/>
                </a:solidFill>
                <a:latin typeface="Pontano Sans"/>
                <a:ea typeface="Pontano Sans"/>
                <a:cs typeface="Pontano Sans"/>
                <a:sym typeface="Pontano Sans"/>
              </a:defRPr>
            </a:lvl2pPr>
            <a:lvl3pPr marL="1371600" lvl="2" indent="-317500">
              <a:lnSpc>
                <a:spcPct val="115000"/>
              </a:lnSpc>
              <a:spcBef>
                <a:spcPts val="1600"/>
              </a:spcBef>
              <a:spcAft>
                <a:spcPts val="0"/>
              </a:spcAft>
              <a:buClr>
                <a:schemeClr val="dk1"/>
              </a:buClr>
              <a:buSzPts val="1400"/>
              <a:buFont typeface="Pontano Sans"/>
              <a:buChar char="■"/>
              <a:defRPr>
                <a:solidFill>
                  <a:schemeClr val="dk1"/>
                </a:solidFill>
                <a:latin typeface="Pontano Sans"/>
                <a:ea typeface="Pontano Sans"/>
                <a:cs typeface="Pontano Sans"/>
                <a:sym typeface="Pontano Sans"/>
              </a:defRPr>
            </a:lvl3pPr>
            <a:lvl4pPr marL="1828800" lvl="3" indent="-317500">
              <a:lnSpc>
                <a:spcPct val="115000"/>
              </a:lnSpc>
              <a:spcBef>
                <a:spcPts val="1600"/>
              </a:spcBef>
              <a:spcAft>
                <a:spcPts val="0"/>
              </a:spcAft>
              <a:buClr>
                <a:schemeClr val="dk1"/>
              </a:buClr>
              <a:buSzPts val="1400"/>
              <a:buFont typeface="Pontano Sans"/>
              <a:buChar char="●"/>
              <a:defRPr>
                <a:solidFill>
                  <a:schemeClr val="dk1"/>
                </a:solidFill>
                <a:latin typeface="Pontano Sans"/>
                <a:ea typeface="Pontano Sans"/>
                <a:cs typeface="Pontano Sans"/>
                <a:sym typeface="Pontano Sans"/>
              </a:defRPr>
            </a:lvl4pPr>
            <a:lvl5pPr marL="2286000" lvl="4" indent="-317500">
              <a:lnSpc>
                <a:spcPct val="115000"/>
              </a:lnSpc>
              <a:spcBef>
                <a:spcPts val="1600"/>
              </a:spcBef>
              <a:spcAft>
                <a:spcPts val="0"/>
              </a:spcAft>
              <a:buClr>
                <a:schemeClr val="dk1"/>
              </a:buClr>
              <a:buSzPts val="1400"/>
              <a:buFont typeface="Pontano Sans"/>
              <a:buChar char="○"/>
              <a:defRPr>
                <a:solidFill>
                  <a:schemeClr val="dk1"/>
                </a:solidFill>
                <a:latin typeface="Pontano Sans"/>
                <a:ea typeface="Pontano Sans"/>
                <a:cs typeface="Pontano Sans"/>
                <a:sym typeface="Pontano Sans"/>
              </a:defRPr>
            </a:lvl5pPr>
            <a:lvl6pPr marL="2743200" lvl="5" indent="-317500">
              <a:lnSpc>
                <a:spcPct val="115000"/>
              </a:lnSpc>
              <a:spcBef>
                <a:spcPts val="1600"/>
              </a:spcBef>
              <a:spcAft>
                <a:spcPts val="0"/>
              </a:spcAft>
              <a:buClr>
                <a:schemeClr val="dk1"/>
              </a:buClr>
              <a:buSzPts val="1400"/>
              <a:buFont typeface="Pontano Sans"/>
              <a:buChar char="■"/>
              <a:defRPr>
                <a:solidFill>
                  <a:schemeClr val="dk1"/>
                </a:solidFill>
                <a:latin typeface="Pontano Sans"/>
                <a:ea typeface="Pontano Sans"/>
                <a:cs typeface="Pontano Sans"/>
                <a:sym typeface="Pontano Sans"/>
              </a:defRPr>
            </a:lvl6pPr>
            <a:lvl7pPr marL="3200400" lvl="6" indent="-317500">
              <a:lnSpc>
                <a:spcPct val="115000"/>
              </a:lnSpc>
              <a:spcBef>
                <a:spcPts val="1600"/>
              </a:spcBef>
              <a:spcAft>
                <a:spcPts val="0"/>
              </a:spcAft>
              <a:buClr>
                <a:schemeClr val="dk1"/>
              </a:buClr>
              <a:buSzPts val="1400"/>
              <a:buFont typeface="Pontano Sans"/>
              <a:buChar char="●"/>
              <a:defRPr>
                <a:solidFill>
                  <a:schemeClr val="dk1"/>
                </a:solidFill>
                <a:latin typeface="Pontano Sans"/>
                <a:ea typeface="Pontano Sans"/>
                <a:cs typeface="Pontano Sans"/>
                <a:sym typeface="Pontano Sans"/>
              </a:defRPr>
            </a:lvl7pPr>
            <a:lvl8pPr marL="3657600" lvl="7" indent="-317500">
              <a:lnSpc>
                <a:spcPct val="115000"/>
              </a:lnSpc>
              <a:spcBef>
                <a:spcPts val="1600"/>
              </a:spcBef>
              <a:spcAft>
                <a:spcPts val="0"/>
              </a:spcAft>
              <a:buClr>
                <a:schemeClr val="dk1"/>
              </a:buClr>
              <a:buSzPts val="1400"/>
              <a:buFont typeface="Pontano Sans"/>
              <a:buChar char="○"/>
              <a:defRPr>
                <a:solidFill>
                  <a:schemeClr val="dk1"/>
                </a:solidFill>
                <a:latin typeface="Pontano Sans"/>
                <a:ea typeface="Pontano Sans"/>
                <a:cs typeface="Pontano Sans"/>
                <a:sym typeface="Pontano Sans"/>
              </a:defRPr>
            </a:lvl8pPr>
            <a:lvl9pPr marL="4114800" lvl="8" indent="-317500">
              <a:lnSpc>
                <a:spcPct val="115000"/>
              </a:lnSpc>
              <a:spcBef>
                <a:spcPts val="1600"/>
              </a:spcBef>
              <a:spcAft>
                <a:spcPts val="1600"/>
              </a:spcAft>
              <a:buClr>
                <a:schemeClr val="dk1"/>
              </a:buClr>
              <a:buSzPts val="1400"/>
              <a:buFont typeface="Pontano Sans"/>
              <a:buChar char="■"/>
              <a:defRPr>
                <a:solidFill>
                  <a:schemeClr val="dk1"/>
                </a:solidFill>
                <a:latin typeface="Pontano Sans"/>
                <a:ea typeface="Pontano Sans"/>
                <a:cs typeface="Pontano Sans"/>
                <a:sym typeface="Pontano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54" r:id="rId5"/>
    <p:sldLayoutId id="2147483655" r:id="rId6"/>
    <p:sldLayoutId id="2147483658" r:id="rId7"/>
    <p:sldLayoutId id="2147483659" r:id="rId8"/>
    <p:sldLayoutId id="2147483661" r:id="rId9"/>
    <p:sldLayoutId id="2147483662" r:id="rId10"/>
    <p:sldLayoutId id="2147483665" r:id="rId11"/>
    <p:sldLayoutId id="2147483667" r:id="rId12"/>
    <p:sldLayoutId id="2147483668" r:id="rId13"/>
    <p:sldLayoutId id="2147483670" r:id="rId14"/>
    <p:sldLayoutId id="2147483671" r:id="rId15"/>
    <p:sldLayoutId id="2147483672" r:id="rId16"/>
    <p:sldLayoutId id="2147483673" r:id="rId17"/>
    <p:sldLayoutId id="2147483678" r:id="rId18"/>
    <p:sldLayoutId id="2147483679" r:id="rId19"/>
    <p:sldLayoutId id="2147483680" r:id="rId20"/>
    <p:sldLayoutId id="2147483681" r:id="rId21"/>
    <p:sldLayoutId id="2147483685" r:id="rId2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8"/>
          <p:cNvSpPr txBox="1">
            <a:spLocks noGrp="1"/>
          </p:cNvSpPr>
          <p:nvPr>
            <p:ph type="ctrTitle"/>
          </p:nvPr>
        </p:nvSpPr>
        <p:spPr>
          <a:xfrm>
            <a:off x="35866" y="1236039"/>
            <a:ext cx="5720581" cy="2316719"/>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sz="4400" dirty="0"/>
              <a:t>UZAKTAN EĞİTİM SÜRECİNDE </a:t>
            </a:r>
            <a:br>
              <a:rPr lang="tr-TR" sz="4400" dirty="0"/>
            </a:br>
            <a:r>
              <a:rPr lang="tr-TR" sz="4400" dirty="0"/>
              <a:t>VERİMLİ DERS ÇALIŞMA</a:t>
            </a:r>
            <a:endParaRPr sz="4400" dirty="0"/>
          </a:p>
        </p:txBody>
      </p:sp>
      <p:grpSp>
        <p:nvGrpSpPr>
          <p:cNvPr id="229" name="Google Shape;229;p38"/>
          <p:cNvGrpSpPr/>
          <p:nvPr/>
        </p:nvGrpSpPr>
        <p:grpSpPr>
          <a:xfrm>
            <a:off x="5896120" y="-689042"/>
            <a:ext cx="3431430" cy="5286948"/>
            <a:chOff x="5896120" y="-689042"/>
            <a:chExt cx="3431430" cy="5286948"/>
          </a:xfrm>
        </p:grpSpPr>
        <p:sp>
          <p:nvSpPr>
            <p:cNvPr id="230" name="Google Shape;230;p38"/>
            <p:cNvSpPr/>
            <p:nvPr/>
          </p:nvSpPr>
          <p:spPr>
            <a:xfrm>
              <a:off x="5907250" y="4199506"/>
              <a:ext cx="3420300" cy="3984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1" name="Google Shape;231;p38"/>
            <p:cNvGrpSpPr/>
            <p:nvPr/>
          </p:nvGrpSpPr>
          <p:grpSpPr>
            <a:xfrm>
              <a:off x="5896120" y="-689042"/>
              <a:ext cx="2859879" cy="5137666"/>
              <a:chOff x="4113024" y="-94126"/>
              <a:chExt cx="2482319" cy="4459392"/>
            </a:xfrm>
          </p:grpSpPr>
          <p:grpSp>
            <p:nvGrpSpPr>
              <p:cNvPr id="232" name="Google Shape;232;p38"/>
              <p:cNvGrpSpPr/>
              <p:nvPr/>
            </p:nvGrpSpPr>
            <p:grpSpPr>
              <a:xfrm>
                <a:off x="4510665" y="1506349"/>
                <a:ext cx="579630" cy="527230"/>
                <a:chOff x="8528101" y="1423915"/>
                <a:chExt cx="559434" cy="508860"/>
              </a:xfrm>
            </p:grpSpPr>
            <p:sp>
              <p:nvSpPr>
                <p:cNvPr id="233" name="Google Shape;233;p38"/>
                <p:cNvSpPr/>
                <p:nvPr/>
              </p:nvSpPr>
              <p:spPr>
                <a:xfrm>
                  <a:off x="8528101" y="1423915"/>
                  <a:ext cx="559434" cy="508860"/>
                </a:xfrm>
                <a:custGeom>
                  <a:avLst/>
                  <a:gdLst/>
                  <a:ahLst/>
                  <a:cxnLst/>
                  <a:rect l="l" t="t" r="r" b="b"/>
                  <a:pathLst>
                    <a:path w="41780" h="38003" extrusionOk="0">
                      <a:moveTo>
                        <a:pt x="20863" y="0"/>
                      </a:moveTo>
                      <a:cubicBezTo>
                        <a:pt x="12220" y="0"/>
                        <a:pt x="4394" y="5933"/>
                        <a:pt x="2364" y="14711"/>
                      </a:cubicBezTo>
                      <a:cubicBezTo>
                        <a:pt x="0" y="24928"/>
                        <a:pt x="6364" y="35146"/>
                        <a:pt x="16617" y="37509"/>
                      </a:cubicBezTo>
                      <a:cubicBezTo>
                        <a:pt x="18058" y="37842"/>
                        <a:pt x="19498" y="38002"/>
                        <a:pt x="20916" y="38002"/>
                      </a:cubicBezTo>
                      <a:cubicBezTo>
                        <a:pt x="29559" y="38002"/>
                        <a:pt x="37386" y="32069"/>
                        <a:pt x="39416" y="23292"/>
                      </a:cubicBezTo>
                      <a:cubicBezTo>
                        <a:pt x="41779" y="13074"/>
                        <a:pt x="35416" y="2857"/>
                        <a:pt x="25162" y="493"/>
                      </a:cubicBezTo>
                      <a:cubicBezTo>
                        <a:pt x="23722" y="160"/>
                        <a:pt x="22282" y="0"/>
                        <a:pt x="20863" y="0"/>
                      </a:cubicBezTo>
                      <a:close/>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38"/>
                <p:cNvSpPr/>
                <p:nvPr/>
              </p:nvSpPr>
              <p:spPr>
                <a:xfrm>
                  <a:off x="8729184" y="1510363"/>
                  <a:ext cx="210826" cy="233722"/>
                </a:xfrm>
                <a:custGeom>
                  <a:avLst/>
                  <a:gdLst/>
                  <a:ahLst/>
                  <a:cxnLst/>
                  <a:rect l="l" t="t" r="r" b="b"/>
                  <a:pathLst>
                    <a:path w="15745" h="17455" fill="none" extrusionOk="0">
                      <a:moveTo>
                        <a:pt x="1" y="1"/>
                      </a:moveTo>
                      <a:lnTo>
                        <a:pt x="5891" y="12545"/>
                      </a:lnTo>
                      <a:lnTo>
                        <a:pt x="15745" y="17454"/>
                      </a:lnTo>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5" name="Google Shape;235;p38"/>
              <p:cNvGrpSpPr/>
              <p:nvPr/>
            </p:nvGrpSpPr>
            <p:grpSpPr>
              <a:xfrm>
                <a:off x="4113024" y="-94126"/>
                <a:ext cx="2482319" cy="4459392"/>
                <a:chOff x="6217920" y="-49500"/>
                <a:chExt cx="2395829" cy="4304017"/>
              </a:xfrm>
            </p:grpSpPr>
            <p:cxnSp>
              <p:nvCxnSpPr>
                <p:cNvPr id="236" name="Google Shape;236;p38"/>
                <p:cNvCxnSpPr/>
                <p:nvPr/>
              </p:nvCxnSpPr>
              <p:spPr>
                <a:xfrm>
                  <a:off x="7731489" y="-49500"/>
                  <a:ext cx="0" cy="1737600"/>
                </a:xfrm>
                <a:prstGeom prst="straightConnector1">
                  <a:avLst/>
                </a:prstGeom>
                <a:noFill/>
                <a:ln w="19050" cap="flat" cmpd="sng">
                  <a:solidFill>
                    <a:srgbClr val="FFFFFF"/>
                  </a:solidFill>
                  <a:prstDash val="solid"/>
                  <a:round/>
                  <a:headEnd type="none" w="med" len="med"/>
                  <a:tailEnd type="none" w="med" len="med"/>
                </a:ln>
              </p:spPr>
            </p:cxnSp>
            <p:grpSp>
              <p:nvGrpSpPr>
                <p:cNvPr id="237" name="Google Shape;237;p38"/>
                <p:cNvGrpSpPr/>
                <p:nvPr/>
              </p:nvGrpSpPr>
              <p:grpSpPr>
                <a:xfrm>
                  <a:off x="6217920" y="1554480"/>
                  <a:ext cx="2395829" cy="2700037"/>
                  <a:chOff x="5276583" y="1168232"/>
                  <a:chExt cx="3007569" cy="3415175"/>
                </a:xfrm>
              </p:grpSpPr>
              <p:sp>
                <p:nvSpPr>
                  <p:cNvPr id="238" name="Google Shape;238;p38"/>
                  <p:cNvSpPr/>
                  <p:nvPr/>
                </p:nvSpPr>
                <p:spPr>
                  <a:xfrm>
                    <a:off x="7018403" y="3704471"/>
                    <a:ext cx="302924" cy="878936"/>
                  </a:xfrm>
                  <a:custGeom>
                    <a:avLst/>
                    <a:gdLst/>
                    <a:ahLst/>
                    <a:cxnLst/>
                    <a:rect l="l" t="t" r="r" b="b"/>
                    <a:pathLst>
                      <a:path w="14437" h="41889" fill="none" extrusionOk="0">
                        <a:moveTo>
                          <a:pt x="1" y="1"/>
                        </a:moveTo>
                        <a:lnTo>
                          <a:pt x="14436" y="41889"/>
                        </a:lnTo>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8"/>
                  <p:cNvSpPr/>
                  <p:nvPr/>
                </p:nvSpPr>
                <p:spPr>
                  <a:xfrm>
                    <a:off x="6179921" y="3704471"/>
                    <a:ext cx="302924" cy="878936"/>
                  </a:xfrm>
                  <a:custGeom>
                    <a:avLst/>
                    <a:gdLst/>
                    <a:ahLst/>
                    <a:cxnLst/>
                    <a:rect l="l" t="t" r="r" b="b"/>
                    <a:pathLst>
                      <a:path w="14437" h="41889" fill="none" extrusionOk="0">
                        <a:moveTo>
                          <a:pt x="14436" y="1"/>
                        </a:moveTo>
                        <a:lnTo>
                          <a:pt x="1" y="41889"/>
                        </a:lnTo>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8"/>
                  <p:cNvSpPr/>
                  <p:nvPr/>
                </p:nvSpPr>
                <p:spPr>
                  <a:xfrm>
                    <a:off x="6356174" y="4077561"/>
                    <a:ext cx="1756319" cy="21"/>
                  </a:xfrm>
                  <a:custGeom>
                    <a:avLst/>
                    <a:gdLst/>
                    <a:ahLst/>
                    <a:cxnLst/>
                    <a:rect l="l" t="t" r="r" b="b"/>
                    <a:pathLst>
                      <a:path w="83704" h="1" fill="none" extrusionOk="0">
                        <a:moveTo>
                          <a:pt x="0" y="0"/>
                        </a:moveTo>
                        <a:lnTo>
                          <a:pt x="83704" y="0"/>
                        </a:lnTo>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8"/>
                  <p:cNvSpPr/>
                  <p:nvPr/>
                </p:nvSpPr>
                <p:spPr>
                  <a:xfrm>
                    <a:off x="7981248" y="3704471"/>
                    <a:ext cx="302903" cy="878936"/>
                  </a:xfrm>
                  <a:custGeom>
                    <a:avLst/>
                    <a:gdLst/>
                    <a:ahLst/>
                    <a:cxnLst/>
                    <a:rect l="l" t="t" r="r" b="b"/>
                    <a:pathLst>
                      <a:path w="14436" h="41889" fill="none" extrusionOk="0">
                        <a:moveTo>
                          <a:pt x="1" y="1"/>
                        </a:moveTo>
                        <a:lnTo>
                          <a:pt x="14436" y="41889"/>
                        </a:lnTo>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8"/>
                  <p:cNvSpPr/>
                  <p:nvPr/>
                </p:nvSpPr>
                <p:spPr>
                  <a:xfrm>
                    <a:off x="7142766" y="3704471"/>
                    <a:ext cx="302903" cy="878936"/>
                  </a:xfrm>
                  <a:custGeom>
                    <a:avLst/>
                    <a:gdLst/>
                    <a:ahLst/>
                    <a:cxnLst/>
                    <a:rect l="l" t="t" r="r" b="b"/>
                    <a:pathLst>
                      <a:path w="14436" h="41889" fill="none" extrusionOk="0">
                        <a:moveTo>
                          <a:pt x="14436" y="1"/>
                        </a:moveTo>
                        <a:lnTo>
                          <a:pt x="1" y="41889"/>
                        </a:lnTo>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8"/>
                  <p:cNvSpPr/>
                  <p:nvPr/>
                </p:nvSpPr>
                <p:spPr>
                  <a:xfrm>
                    <a:off x="6159316" y="2406703"/>
                    <a:ext cx="2029469" cy="1430545"/>
                  </a:xfrm>
                  <a:custGeom>
                    <a:avLst/>
                    <a:gdLst/>
                    <a:ahLst/>
                    <a:cxnLst/>
                    <a:rect l="l" t="t" r="r" b="b"/>
                    <a:pathLst>
                      <a:path w="96722" h="68178" extrusionOk="0">
                        <a:moveTo>
                          <a:pt x="54434" y="0"/>
                        </a:moveTo>
                        <a:cubicBezTo>
                          <a:pt x="48798" y="0"/>
                          <a:pt x="43671" y="3164"/>
                          <a:pt x="41162" y="8182"/>
                        </a:cubicBezTo>
                        <a:lnTo>
                          <a:pt x="38107" y="14181"/>
                        </a:lnTo>
                        <a:cubicBezTo>
                          <a:pt x="34435" y="21381"/>
                          <a:pt x="27017" y="25926"/>
                          <a:pt x="18909" y="25926"/>
                        </a:cubicBezTo>
                        <a:cubicBezTo>
                          <a:pt x="8473" y="25926"/>
                          <a:pt x="1" y="34398"/>
                          <a:pt x="1" y="44870"/>
                        </a:cubicBezTo>
                        <a:lnTo>
                          <a:pt x="1" y="63596"/>
                        </a:lnTo>
                        <a:cubicBezTo>
                          <a:pt x="1" y="66105"/>
                          <a:pt x="2037" y="68178"/>
                          <a:pt x="4582" y="68178"/>
                        </a:cubicBezTo>
                        <a:lnTo>
                          <a:pt x="84504" y="68178"/>
                        </a:lnTo>
                        <a:cubicBezTo>
                          <a:pt x="91231" y="68178"/>
                          <a:pt x="96722" y="54070"/>
                          <a:pt x="96722" y="47306"/>
                        </a:cubicBezTo>
                        <a:lnTo>
                          <a:pt x="9672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8"/>
                  <p:cNvSpPr/>
                  <p:nvPr/>
                </p:nvSpPr>
                <p:spPr>
                  <a:xfrm>
                    <a:off x="6274531" y="3661750"/>
                    <a:ext cx="1223028" cy="175498"/>
                  </a:xfrm>
                  <a:custGeom>
                    <a:avLst/>
                    <a:gdLst/>
                    <a:ahLst/>
                    <a:cxnLst/>
                    <a:rect l="l" t="t" r="r" b="b"/>
                    <a:pathLst>
                      <a:path w="58288" h="8364" extrusionOk="0">
                        <a:moveTo>
                          <a:pt x="3855" y="1"/>
                        </a:moveTo>
                        <a:cubicBezTo>
                          <a:pt x="1709" y="1"/>
                          <a:pt x="0" y="1710"/>
                          <a:pt x="0" y="3855"/>
                        </a:cubicBezTo>
                        <a:lnTo>
                          <a:pt x="0" y="4509"/>
                        </a:lnTo>
                        <a:cubicBezTo>
                          <a:pt x="0" y="6618"/>
                          <a:pt x="1709" y="8364"/>
                          <a:pt x="3855" y="8364"/>
                        </a:cubicBezTo>
                        <a:lnTo>
                          <a:pt x="54433" y="8364"/>
                        </a:lnTo>
                        <a:cubicBezTo>
                          <a:pt x="56579" y="8364"/>
                          <a:pt x="58288" y="6618"/>
                          <a:pt x="58288" y="4509"/>
                        </a:cubicBezTo>
                        <a:lnTo>
                          <a:pt x="58288" y="3855"/>
                        </a:lnTo>
                        <a:cubicBezTo>
                          <a:pt x="58288" y="1710"/>
                          <a:pt x="56579" y="1"/>
                          <a:pt x="544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8"/>
                  <p:cNvSpPr/>
                  <p:nvPr/>
                </p:nvSpPr>
                <p:spPr>
                  <a:xfrm>
                    <a:off x="6623197" y="2641686"/>
                    <a:ext cx="785858" cy="554693"/>
                  </a:xfrm>
                  <a:custGeom>
                    <a:avLst/>
                    <a:gdLst/>
                    <a:ahLst/>
                    <a:cxnLst/>
                    <a:rect l="l" t="t" r="r" b="b"/>
                    <a:pathLst>
                      <a:path w="37453" h="26436" extrusionOk="0">
                        <a:moveTo>
                          <a:pt x="17708" y="1"/>
                        </a:moveTo>
                        <a:lnTo>
                          <a:pt x="11927" y="1782"/>
                        </a:lnTo>
                        <a:cubicBezTo>
                          <a:pt x="6582" y="3419"/>
                          <a:pt x="2655" y="8036"/>
                          <a:pt x="1855" y="13563"/>
                        </a:cubicBezTo>
                        <a:lnTo>
                          <a:pt x="1" y="26435"/>
                        </a:lnTo>
                        <a:lnTo>
                          <a:pt x="37453" y="26435"/>
                        </a:lnTo>
                        <a:lnTo>
                          <a:pt x="35307" y="13709"/>
                        </a:lnTo>
                        <a:cubicBezTo>
                          <a:pt x="34398" y="8255"/>
                          <a:pt x="30435" y="3782"/>
                          <a:pt x="25126" y="2219"/>
                        </a:cubicBezTo>
                        <a:lnTo>
                          <a:pt x="1770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38"/>
                  <p:cNvSpPr/>
                  <p:nvPr/>
                </p:nvSpPr>
                <p:spPr>
                  <a:xfrm>
                    <a:off x="6868861" y="2575339"/>
                    <a:ext cx="258672" cy="284565"/>
                  </a:xfrm>
                  <a:custGeom>
                    <a:avLst/>
                    <a:gdLst/>
                    <a:ahLst/>
                    <a:cxnLst/>
                    <a:rect l="l" t="t" r="r" b="b"/>
                    <a:pathLst>
                      <a:path w="12328" h="13562" extrusionOk="0">
                        <a:moveTo>
                          <a:pt x="5930" y="0"/>
                        </a:moveTo>
                        <a:cubicBezTo>
                          <a:pt x="4531" y="0"/>
                          <a:pt x="3146" y="543"/>
                          <a:pt x="2110" y="1599"/>
                        </a:cubicBezTo>
                        <a:cubicBezTo>
                          <a:pt x="110" y="3599"/>
                          <a:pt x="1" y="6799"/>
                          <a:pt x="1855" y="8908"/>
                        </a:cubicBezTo>
                        <a:lnTo>
                          <a:pt x="5819" y="13562"/>
                        </a:lnTo>
                        <a:lnTo>
                          <a:pt x="10000" y="9489"/>
                        </a:lnTo>
                        <a:cubicBezTo>
                          <a:pt x="12327" y="7199"/>
                          <a:pt x="12109" y="3344"/>
                          <a:pt x="9527" y="1344"/>
                        </a:cubicBezTo>
                        <a:lnTo>
                          <a:pt x="9237" y="1126"/>
                        </a:lnTo>
                        <a:cubicBezTo>
                          <a:pt x="8250" y="370"/>
                          <a:pt x="7085" y="0"/>
                          <a:pt x="5930" y="0"/>
                        </a:cubicBezTo>
                        <a:close/>
                      </a:path>
                    </a:pathLst>
                  </a:custGeom>
                  <a:solidFill>
                    <a:srgbClr val="DBAE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38"/>
                  <p:cNvSpPr/>
                  <p:nvPr/>
                </p:nvSpPr>
                <p:spPr>
                  <a:xfrm>
                    <a:off x="6515410" y="2011980"/>
                    <a:ext cx="806504" cy="393967"/>
                  </a:xfrm>
                  <a:custGeom>
                    <a:avLst/>
                    <a:gdLst/>
                    <a:ahLst/>
                    <a:cxnLst/>
                    <a:rect l="l" t="t" r="r" b="b"/>
                    <a:pathLst>
                      <a:path w="38437" h="18776" extrusionOk="0">
                        <a:moveTo>
                          <a:pt x="17096" y="1"/>
                        </a:moveTo>
                        <a:cubicBezTo>
                          <a:pt x="13603" y="1"/>
                          <a:pt x="10345" y="2527"/>
                          <a:pt x="11501" y="6813"/>
                        </a:cubicBezTo>
                        <a:cubicBezTo>
                          <a:pt x="10323" y="6008"/>
                          <a:pt x="9152" y="5665"/>
                          <a:pt x="8072" y="5665"/>
                        </a:cubicBezTo>
                        <a:cubicBezTo>
                          <a:pt x="3051" y="5665"/>
                          <a:pt x="1" y="13080"/>
                          <a:pt x="7392" y="16012"/>
                        </a:cubicBezTo>
                        <a:lnTo>
                          <a:pt x="30481" y="18049"/>
                        </a:lnTo>
                        <a:cubicBezTo>
                          <a:pt x="31382" y="18557"/>
                          <a:pt x="32209" y="18775"/>
                          <a:pt x="32944" y="18775"/>
                        </a:cubicBezTo>
                        <a:cubicBezTo>
                          <a:pt x="37312" y="18775"/>
                          <a:pt x="38436" y="11062"/>
                          <a:pt x="32554" y="10595"/>
                        </a:cubicBezTo>
                        <a:cubicBezTo>
                          <a:pt x="35733" y="8624"/>
                          <a:pt x="32742" y="2021"/>
                          <a:pt x="28698" y="2021"/>
                        </a:cubicBezTo>
                        <a:cubicBezTo>
                          <a:pt x="27145" y="2021"/>
                          <a:pt x="25437" y="2994"/>
                          <a:pt x="23864" y="5577"/>
                        </a:cubicBezTo>
                        <a:cubicBezTo>
                          <a:pt x="23009" y="1716"/>
                          <a:pt x="19973" y="1"/>
                          <a:pt x="170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38"/>
                  <p:cNvSpPr/>
                  <p:nvPr/>
                </p:nvSpPr>
                <p:spPr>
                  <a:xfrm>
                    <a:off x="6574371" y="2434925"/>
                    <a:ext cx="192284" cy="192284"/>
                  </a:xfrm>
                  <a:custGeom>
                    <a:avLst/>
                    <a:gdLst/>
                    <a:ahLst/>
                    <a:cxnLst/>
                    <a:rect l="l" t="t" r="r" b="b"/>
                    <a:pathLst>
                      <a:path w="9164" h="9164" extrusionOk="0">
                        <a:moveTo>
                          <a:pt x="4582" y="1"/>
                        </a:moveTo>
                        <a:cubicBezTo>
                          <a:pt x="2037" y="1"/>
                          <a:pt x="0" y="2073"/>
                          <a:pt x="0" y="4582"/>
                        </a:cubicBezTo>
                        <a:cubicBezTo>
                          <a:pt x="0" y="7127"/>
                          <a:pt x="2037" y="9164"/>
                          <a:pt x="4582" y="9164"/>
                        </a:cubicBezTo>
                        <a:cubicBezTo>
                          <a:pt x="7091" y="9164"/>
                          <a:pt x="9163" y="7127"/>
                          <a:pt x="9163" y="4582"/>
                        </a:cubicBezTo>
                        <a:cubicBezTo>
                          <a:pt x="9163" y="2073"/>
                          <a:pt x="7091" y="1"/>
                          <a:pt x="4582" y="1"/>
                        </a:cubicBezTo>
                        <a:close/>
                      </a:path>
                    </a:pathLst>
                  </a:custGeom>
                  <a:solidFill>
                    <a:srgbClr val="D17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38"/>
                  <p:cNvSpPr/>
                  <p:nvPr/>
                </p:nvSpPr>
                <p:spPr>
                  <a:xfrm>
                    <a:off x="6617868" y="2248012"/>
                    <a:ext cx="160222" cy="262659"/>
                  </a:xfrm>
                  <a:custGeom>
                    <a:avLst/>
                    <a:gdLst/>
                    <a:ahLst/>
                    <a:cxnLst/>
                    <a:rect l="l" t="t" r="r" b="b"/>
                    <a:pathLst>
                      <a:path w="7636" h="12518" extrusionOk="0">
                        <a:moveTo>
                          <a:pt x="5454" y="0"/>
                        </a:moveTo>
                        <a:cubicBezTo>
                          <a:pt x="2109" y="3236"/>
                          <a:pt x="0" y="5673"/>
                          <a:pt x="873" y="10654"/>
                        </a:cubicBezTo>
                        <a:cubicBezTo>
                          <a:pt x="1104" y="11979"/>
                          <a:pt x="1487" y="12518"/>
                          <a:pt x="1956" y="12518"/>
                        </a:cubicBezTo>
                        <a:cubicBezTo>
                          <a:pt x="3921" y="12518"/>
                          <a:pt x="7401" y="3089"/>
                          <a:pt x="7636" y="2473"/>
                        </a:cubicBezTo>
                        <a:lnTo>
                          <a:pt x="545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38"/>
                  <p:cNvSpPr/>
                  <p:nvPr/>
                </p:nvSpPr>
                <p:spPr>
                  <a:xfrm>
                    <a:off x="6623953" y="2233073"/>
                    <a:ext cx="557736" cy="552889"/>
                  </a:xfrm>
                  <a:custGeom>
                    <a:avLst/>
                    <a:gdLst/>
                    <a:ahLst/>
                    <a:cxnLst/>
                    <a:rect l="l" t="t" r="r" b="b"/>
                    <a:pathLst>
                      <a:path w="26581" h="26350" extrusionOk="0">
                        <a:moveTo>
                          <a:pt x="13434" y="1"/>
                        </a:moveTo>
                        <a:cubicBezTo>
                          <a:pt x="13188" y="1"/>
                          <a:pt x="12940" y="7"/>
                          <a:pt x="12691" y="21"/>
                        </a:cubicBezTo>
                        <a:cubicBezTo>
                          <a:pt x="5528" y="385"/>
                          <a:pt x="1" y="6457"/>
                          <a:pt x="255" y="13657"/>
                        </a:cubicBezTo>
                        <a:cubicBezTo>
                          <a:pt x="507" y="20730"/>
                          <a:pt x="6324" y="26350"/>
                          <a:pt x="13367" y="26350"/>
                        </a:cubicBezTo>
                        <a:cubicBezTo>
                          <a:pt x="13457" y="26350"/>
                          <a:pt x="13546" y="26349"/>
                          <a:pt x="13636" y="26347"/>
                        </a:cubicBezTo>
                        <a:cubicBezTo>
                          <a:pt x="20836" y="26201"/>
                          <a:pt x="26581" y="20347"/>
                          <a:pt x="26581" y="13148"/>
                        </a:cubicBezTo>
                        <a:cubicBezTo>
                          <a:pt x="26581" y="12857"/>
                          <a:pt x="26581" y="12566"/>
                          <a:pt x="26545" y="12275"/>
                        </a:cubicBezTo>
                        <a:cubicBezTo>
                          <a:pt x="26053" y="5324"/>
                          <a:pt x="20309" y="1"/>
                          <a:pt x="134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38"/>
                  <p:cNvSpPr/>
                  <p:nvPr/>
                </p:nvSpPr>
                <p:spPr>
                  <a:xfrm>
                    <a:off x="6750603" y="2473847"/>
                    <a:ext cx="57240" cy="70207"/>
                  </a:xfrm>
                  <a:custGeom>
                    <a:avLst/>
                    <a:gdLst/>
                    <a:ahLst/>
                    <a:cxnLst/>
                    <a:rect l="l" t="t" r="r" b="b"/>
                    <a:pathLst>
                      <a:path w="2728" h="3346" extrusionOk="0">
                        <a:moveTo>
                          <a:pt x="1346" y="0"/>
                        </a:moveTo>
                        <a:cubicBezTo>
                          <a:pt x="583" y="0"/>
                          <a:pt x="1" y="764"/>
                          <a:pt x="1" y="1673"/>
                        </a:cubicBezTo>
                        <a:cubicBezTo>
                          <a:pt x="1" y="2582"/>
                          <a:pt x="583" y="3345"/>
                          <a:pt x="1346" y="3345"/>
                        </a:cubicBezTo>
                        <a:cubicBezTo>
                          <a:pt x="2110" y="3345"/>
                          <a:pt x="2728" y="2582"/>
                          <a:pt x="2728" y="1673"/>
                        </a:cubicBezTo>
                        <a:cubicBezTo>
                          <a:pt x="2728" y="764"/>
                          <a:pt x="2110" y="0"/>
                          <a:pt x="13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38"/>
                  <p:cNvSpPr/>
                  <p:nvPr/>
                </p:nvSpPr>
                <p:spPr>
                  <a:xfrm>
                    <a:off x="6958896" y="2473847"/>
                    <a:ext cx="57240" cy="70207"/>
                  </a:xfrm>
                  <a:custGeom>
                    <a:avLst/>
                    <a:gdLst/>
                    <a:ahLst/>
                    <a:cxnLst/>
                    <a:rect l="l" t="t" r="r" b="b"/>
                    <a:pathLst>
                      <a:path w="2728" h="3346" extrusionOk="0">
                        <a:moveTo>
                          <a:pt x="1382" y="0"/>
                        </a:moveTo>
                        <a:cubicBezTo>
                          <a:pt x="619" y="0"/>
                          <a:pt x="0" y="764"/>
                          <a:pt x="0" y="1673"/>
                        </a:cubicBezTo>
                        <a:cubicBezTo>
                          <a:pt x="0" y="2582"/>
                          <a:pt x="619" y="3345"/>
                          <a:pt x="1382" y="3345"/>
                        </a:cubicBezTo>
                        <a:cubicBezTo>
                          <a:pt x="2109" y="3345"/>
                          <a:pt x="2728" y="2582"/>
                          <a:pt x="2728" y="1673"/>
                        </a:cubicBezTo>
                        <a:cubicBezTo>
                          <a:pt x="2728" y="764"/>
                          <a:pt x="2109" y="0"/>
                          <a:pt x="13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38"/>
                  <p:cNvSpPr/>
                  <p:nvPr/>
                </p:nvSpPr>
                <p:spPr>
                  <a:xfrm>
                    <a:off x="6827672" y="2233514"/>
                    <a:ext cx="74026" cy="384546"/>
                  </a:xfrm>
                  <a:custGeom>
                    <a:avLst/>
                    <a:gdLst/>
                    <a:ahLst/>
                    <a:cxnLst/>
                    <a:rect l="l" t="t" r="r" b="b"/>
                    <a:pathLst>
                      <a:path w="3528" h="18327" fill="none" extrusionOk="0">
                        <a:moveTo>
                          <a:pt x="2946" y="0"/>
                        </a:moveTo>
                        <a:lnTo>
                          <a:pt x="0" y="18326"/>
                        </a:lnTo>
                        <a:lnTo>
                          <a:pt x="3527" y="18326"/>
                        </a:lnTo>
                      </a:path>
                    </a:pathLst>
                  </a:custGeom>
                  <a:noFill/>
                  <a:ln w="9525" cap="flat" cmpd="sng">
                    <a:solidFill>
                      <a:schemeClr val="l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38"/>
                  <p:cNvSpPr/>
                  <p:nvPr/>
                </p:nvSpPr>
                <p:spPr>
                  <a:xfrm>
                    <a:off x="6995511" y="2359388"/>
                    <a:ext cx="68697" cy="62591"/>
                  </a:xfrm>
                  <a:custGeom>
                    <a:avLst/>
                    <a:gdLst/>
                    <a:ahLst/>
                    <a:cxnLst/>
                    <a:rect l="l" t="t" r="r" b="b"/>
                    <a:pathLst>
                      <a:path w="3274" h="2983" extrusionOk="0">
                        <a:moveTo>
                          <a:pt x="655" y="1"/>
                        </a:moveTo>
                        <a:lnTo>
                          <a:pt x="1" y="1783"/>
                        </a:lnTo>
                        <a:cubicBezTo>
                          <a:pt x="1092" y="2037"/>
                          <a:pt x="2110" y="2437"/>
                          <a:pt x="3055" y="2983"/>
                        </a:cubicBezTo>
                        <a:lnTo>
                          <a:pt x="3273" y="1964"/>
                        </a:lnTo>
                        <a:cubicBezTo>
                          <a:pt x="3273" y="1964"/>
                          <a:pt x="2728" y="655"/>
                          <a:pt x="6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38"/>
                  <p:cNvSpPr/>
                  <p:nvPr/>
                </p:nvSpPr>
                <p:spPr>
                  <a:xfrm>
                    <a:off x="6709415" y="2350995"/>
                    <a:ext cx="69452" cy="56485"/>
                  </a:xfrm>
                  <a:custGeom>
                    <a:avLst/>
                    <a:gdLst/>
                    <a:ahLst/>
                    <a:cxnLst/>
                    <a:rect l="l" t="t" r="r" b="b"/>
                    <a:pathLst>
                      <a:path w="3310" h="2692" extrusionOk="0">
                        <a:moveTo>
                          <a:pt x="2873" y="1"/>
                        </a:moveTo>
                        <a:cubicBezTo>
                          <a:pt x="728" y="401"/>
                          <a:pt x="0" y="1637"/>
                          <a:pt x="0" y="1637"/>
                        </a:cubicBezTo>
                        <a:lnTo>
                          <a:pt x="109" y="2692"/>
                        </a:lnTo>
                        <a:cubicBezTo>
                          <a:pt x="1128" y="2255"/>
                          <a:pt x="2182" y="1964"/>
                          <a:pt x="3309" y="1855"/>
                        </a:cubicBezTo>
                        <a:lnTo>
                          <a:pt x="287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38"/>
                  <p:cNvSpPr/>
                  <p:nvPr/>
                </p:nvSpPr>
                <p:spPr>
                  <a:xfrm>
                    <a:off x="6891752" y="2653122"/>
                    <a:ext cx="44273" cy="26732"/>
                  </a:xfrm>
                  <a:custGeom>
                    <a:avLst/>
                    <a:gdLst/>
                    <a:ahLst/>
                    <a:cxnLst/>
                    <a:rect l="l" t="t" r="r" b="b"/>
                    <a:pathLst>
                      <a:path w="2110" h="1274" fill="none" extrusionOk="0">
                        <a:moveTo>
                          <a:pt x="2110" y="1"/>
                        </a:moveTo>
                        <a:cubicBezTo>
                          <a:pt x="1819" y="1128"/>
                          <a:pt x="437" y="1274"/>
                          <a:pt x="1" y="1"/>
                        </a:cubicBezTo>
                      </a:path>
                    </a:pathLst>
                  </a:custGeom>
                  <a:noFill/>
                  <a:ln w="11825" cap="flat" cmpd="sng">
                    <a:solidFill>
                      <a:schemeClr val="l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38"/>
                  <p:cNvSpPr/>
                  <p:nvPr/>
                </p:nvSpPr>
                <p:spPr>
                  <a:xfrm>
                    <a:off x="7040539" y="2268596"/>
                    <a:ext cx="167105" cy="262491"/>
                  </a:xfrm>
                  <a:custGeom>
                    <a:avLst/>
                    <a:gdLst/>
                    <a:ahLst/>
                    <a:cxnLst/>
                    <a:rect l="l" t="t" r="r" b="b"/>
                    <a:pathLst>
                      <a:path w="7964" h="12510" extrusionOk="0">
                        <a:moveTo>
                          <a:pt x="0" y="1"/>
                        </a:moveTo>
                        <a:lnTo>
                          <a:pt x="4982" y="12509"/>
                        </a:lnTo>
                        <a:lnTo>
                          <a:pt x="6691" y="10582"/>
                        </a:lnTo>
                        <a:cubicBezTo>
                          <a:pt x="7963" y="1746"/>
                          <a:pt x="3818" y="2146"/>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38"/>
                  <p:cNvSpPr/>
                  <p:nvPr/>
                </p:nvSpPr>
                <p:spPr>
                  <a:xfrm>
                    <a:off x="7121406" y="2434925"/>
                    <a:ext cx="192284" cy="192284"/>
                  </a:xfrm>
                  <a:custGeom>
                    <a:avLst/>
                    <a:gdLst/>
                    <a:ahLst/>
                    <a:cxnLst/>
                    <a:rect l="l" t="t" r="r" b="b"/>
                    <a:pathLst>
                      <a:path w="9164" h="9164" extrusionOk="0">
                        <a:moveTo>
                          <a:pt x="4582" y="1"/>
                        </a:moveTo>
                        <a:cubicBezTo>
                          <a:pt x="2037" y="1"/>
                          <a:pt x="0" y="2073"/>
                          <a:pt x="0" y="4582"/>
                        </a:cubicBezTo>
                        <a:cubicBezTo>
                          <a:pt x="0" y="7127"/>
                          <a:pt x="2037" y="9164"/>
                          <a:pt x="4582" y="9164"/>
                        </a:cubicBezTo>
                        <a:cubicBezTo>
                          <a:pt x="7091" y="9164"/>
                          <a:pt x="9163" y="7127"/>
                          <a:pt x="9163" y="4582"/>
                        </a:cubicBezTo>
                        <a:cubicBezTo>
                          <a:pt x="9163" y="2073"/>
                          <a:pt x="7091" y="1"/>
                          <a:pt x="45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38"/>
                  <p:cNvSpPr/>
                  <p:nvPr/>
                </p:nvSpPr>
                <p:spPr>
                  <a:xfrm>
                    <a:off x="7181668" y="2496718"/>
                    <a:ext cx="57261" cy="64123"/>
                  </a:xfrm>
                  <a:custGeom>
                    <a:avLst/>
                    <a:gdLst/>
                    <a:ahLst/>
                    <a:cxnLst/>
                    <a:rect l="l" t="t" r="r" b="b"/>
                    <a:pathLst>
                      <a:path w="2729" h="3056" fill="none" extrusionOk="0">
                        <a:moveTo>
                          <a:pt x="1710" y="1"/>
                        </a:moveTo>
                        <a:cubicBezTo>
                          <a:pt x="1" y="1892"/>
                          <a:pt x="874" y="3055"/>
                          <a:pt x="2728" y="2873"/>
                        </a:cubicBezTo>
                      </a:path>
                    </a:pathLst>
                  </a:custGeom>
                  <a:noFill/>
                  <a:ln w="11825" cap="flat" cmpd="sng">
                    <a:solidFill>
                      <a:schemeClr val="l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8"/>
                  <p:cNvSpPr/>
                  <p:nvPr/>
                </p:nvSpPr>
                <p:spPr>
                  <a:xfrm>
                    <a:off x="6698692" y="2146268"/>
                    <a:ext cx="416629" cy="203803"/>
                  </a:xfrm>
                  <a:custGeom>
                    <a:avLst/>
                    <a:gdLst/>
                    <a:ahLst/>
                    <a:cxnLst/>
                    <a:rect l="l" t="t" r="r" b="b"/>
                    <a:pathLst>
                      <a:path w="19856" h="9713" extrusionOk="0">
                        <a:moveTo>
                          <a:pt x="7715" y="1"/>
                        </a:moveTo>
                        <a:cubicBezTo>
                          <a:pt x="4030" y="1"/>
                          <a:pt x="58" y="887"/>
                          <a:pt x="39" y="4704"/>
                        </a:cubicBezTo>
                        <a:cubicBezTo>
                          <a:pt x="0" y="7356"/>
                          <a:pt x="2695" y="8830"/>
                          <a:pt x="5362" y="8830"/>
                        </a:cubicBezTo>
                        <a:cubicBezTo>
                          <a:pt x="7740" y="8830"/>
                          <a:pt x="10097" y="7658"/>
                          <a:pt x="10474" y="5104"/>
                        </a:cubicBezTo>
                        <a:cubicBezTo>
                          <a:pt x="10796" y="8356"/>
                          <a:pt x="13234" y="9713"/>
                          <a:pt x="15568" y="9713"/>
                        </a:cubicBezTo>
                        <a:cubicBezTo>
                          <a:pt x="17461" y="9713"/>
                          <a:pt x="19286" y="8820"/>
                          <a:pt x="19856" y="7322"/>
                        </a:cubicBezTo>
                        <a:lnTo>
                          <a:pt x="13892" y="668"/>
                        </a:lnTo>
                        <a:cubicBezTo>
                          <a:pt x="13892" y="668"/>
                          <a:pt x="10911" y="1"/>
                          <a:pt x="77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8"/>
                  <p:cNvSpPr/>
                  <p:nvPr/>
                </p:nvSpPr>
                <p:spPr>
                  <a:xfrm>
                    <a:off x="7150404" y="2688225"/>
                    <a:ext cx="367760" cy="663026"/>
                  </a:xfrm>
                  <a:custGeom>
                    <a:avLst/>
                    <a:gdLst/>
                    <a:ahLst/>
                    <a:cxnLst/>
                    <a:rect l="l" t="t" r="r" b="b"/>
                    <a:pathLst>
                      <a:path w="17527" h="31599" extrusionOk="0">
                        <a:moveTo>
                          <a:pt x="0" y="1"/>
                        </a:moveTo>
                        <a:lnTo>
                          <a:pt x="5636" y="31599"/>
                        </a:lnTo>
                        <a:lnTo>
                          <a:pt x="7018" y="31308"/>
                        </a:lnTo>
                        <a:cubicBezTo>
                          <a:pt x="13636" y="29999"/>
                          <a:pt x="17526" y="23054"/>
                          <a:pt x="15199" y="16727"/>
                        </a:cubicBezTo>
                        <a:cubicBezTo>
                          <a:pt x="11381" y="6509"/>
                          <a:pt x="7600" y="2873"/>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8"/>
                  <p:cNvSpPr/>
                  <p:nvPr/>
                </p:nvSpPr>
                <p:spPr>
                  <a:xfrm>
                    <a:off x="6593444" y="2902625"/>
                    <a:ext cx="178540" cy="106822"/>
                  </a:xfrm>
                  <a:custGeom>
                    <a:avLst/>
                    <a:gdLst/>
                    <a:ahLst/>
                    <a:cxnLst/>
                    <a:rect l="l" t="t" r="r" b="b"/>
                    <a:pathLst>
                      <a:path w="8509" h="5091" extrusionOk="0">
                        <a:moveTo>
                          <a:pt x="1455" y="0"/>
                        </a:moveTo>
                        <a:cubicBezTo>
                          <a:pt x="1455" y="0"/>
                          <a:pt x="0" y="1673"/>
                          <a:pt x="1055" y="3418"/>
                        </a:cubicBezTo>
                        <a:lnTo>
                          <a:pt x="2509" y="5091"/>
                        </a:lnTo>
                        <a:lnTo>
                          <a:pt x="8509" y="4800"/>
                        </a:lnTo>
                        <a:lnTo>
                          <a:pt x="1455" y="0"/>
                        </a:lnTo>
                        <a:close/>
                      </a:path>
                    </a:pathLst>
                  </a:custGeom>
                  <a:solidFill>
                    <a:srgbClr val="CF7B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8"/>
                  <p:cNvSpPr/>
                  <p:nvPr/>
                </p:nvSpPr>
                <p:spPr>
                  <a:xfrm>
                    <a:off x="6551479" y="2955270"/>
                    <a:ext cx="281543" cy="226821"/>
                  </a:xfrm>
                  <a:custGeom>
                    <a:avLst/>
                    <a:gdLst/>
                    <a:ahLst/>
                    <a:cxnLst/>
                    <a:rect l="l" t="t" r="r" b="b"/>
                    <a:pathLst>
                      <a:path w="13418" h="10810" extrusionOk="0">
                        <a:moveTo>
                          <a:pt x="1" y="0"/>
                        </a:moveTo>
                        <a:lnTo>
                          <a:pt x="401" y="5236"/>
                        </a:lnTo>
                        <a:cubicBezTo>
                          <a:pt x="401" y="5236"/>
                          <a:pt x="3108" y="10810"/>
                          <a:pt x="7635" y="10810"/>
                        </a:cubicBezTo>
                        <a:cubicBezTo>
                          <a:pt x="9248" y="10810"/>
                          <a:pt x="11092" y="10102"/>
                          <a:pt x="13127" y="8181"/>
                        </a:cubicBezTo>
                        <a:lnTo>
                          <a:pt x="13418" y="2473"/>
                        </a:lnTo>
                        <a:lnTo>
                          <a:pt x="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8"/>
                  <p:cNvSpPr/>
                  <p:nvPr/>
                </p:nvSpPr>
                <p:spPr>
                  <a:xfrm>
                    <a:off x="6389746" y="2911773"/>
                    <a:ext cx="217442" cy="105311"/>
                  </a:xfrm>
                  <a:custGeom>
                    <a:avLst/>
                    <a:gdLst/>
                    <a:ahLst/>
                    <a:cxnLst/>
                    <a:rect l="l" t="t" r="r" b="b"/>
                    <a:pathLst>
                      <a:path w="10363" h="5019" extrusionOk="0">
                        <a:moveTo>
                          <a:pt x="1200" y="0"/>
                        </a:moveTo>
                        <a:cubicBezTo>
                          <a:pt x="1200" y="1"/>
                          <a:pt x="0" y="4000"/>
                          <a:pt x="9418" y="5018"/>
                        </a:cubicBezTo>
                        <a:lnTo>
                          <a:pt x="10363" y="2546"/>
                        </a:lnTo>
                        <a:lnTo>
                          <a:pt x="1200" y="0"/>
                        </a:lnTo>
                        <a:close/>
                      </a:path>
                    </a:pathLst>
                  </a:custGeom>
                  <a:solidFill>
                    <a:srgbClr val="E59E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8"/>
                  <p:cNvSpPr/>
                  <p:nvPr/>
                </p:nvSpPr>
                <p:spPr>
                  <a:xfrm>
                    <a:off x="6387438" y="2974343"/>
                    <a:ext cx="192284" cy="140436"/>
                  </a:xfrm>
                  <a:custGeom>
                    <a:avLst/>
                    <a:gdLst/>
                    <a:ahLst/>
                    <a:cxnLst/>
                    <a:rect l="l" t="t" r="r" b="b"/>
                    <a:pathLst>
                      <a:path w="9164" h="6693" extrusionOk="0">
                        <a:moveTo>
                          <a:pt x="9164" y="0"/>
                        </a:moveTo>
                        <a:lnTo>
                          <a:pt x="1" y="5454"/>
                        </a:lnTo>
                        <a:cubicBezTo>
                          <a:pt x="1" y="5454"/>
                          <a:pt x="1126" y="6693"/>
                          <a:pt x="3089" y="6693"/>
                        </a:cubicBezTo>
                        <a:cubicBezTo>
                          <a:pt x="4639" y="6693"/>
                          <a:pt x="6710" y="5922"/>
                          <a:pt x="9164" y="3164"/>
                        </a:cubicBezTo>
                        <a:lnTo>
                          <a:pt x="9164" y="0"/>
                        </a:lnTo>
                        <a:close/>
                      </a:path>
                    </a:pathLst>
                  </a:custGeom>
                  <a:solidFill>
                    <a:srgbClr val="E59E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8"/>
                  <p:cNvSpPr/>
                  <p:nvPr/>
                </p:nvSpPr>
                <p:spPr>
                  <a:xfrm>
                    <a:off x="6448476" y="3003320"/>
                    <a:ext cx="167105" cy="178016"/>
                  </a:xfrm>
                  <a:custGeom>
                    <a:avLst/>
                    <a:gdLst/>
                    <a:ahLst/>
                    <a:cxnLst/>
                    <a:rect l="l" t="t" r="r" b="b"/>
                    <a:pathLst>
                      <a:path w="7964" h="8484" extrusionOk="0">
                        <a:moveTo>
                          <a:pt x="6946" y="1"/>
                        </a:moveTo>
                        <a:lnTo>
                          <a:pt x="1" y="8037"/>
                        </a:lnTo>
                        <a:cubicBezTo>
                          <a:pt x="1" y="8037"/>
                          <a:pt x="790" y="8483"/>
                          <a:pt x="1946" y="8483"/>
                        </a:cubicBezTo>
                        <a:cubicBezTo>
                          <a:pt x="3610" y="8483"/>
                          <a:pt x="6034" y="7559"/>
                          <a:pt x="7964" y="3055"/>
                        </a:cubicBezTo>
                        <a:lnTo>
                          <a:pt x="6946" y="1"/>
                        </a:lnTo>
                        <a:close/>
                      </a:path>
                    </a:pathLst>
                  </a:custGeom>
                  <a:solidFill>
                    <a:srgbClr val="E59E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8"/>
                  <p:cNvSpPr/>
                  <p:nvPr/>
                </p:nvSpPr>
                <p:spPr>
                  <a:xfrm>
                    <a:off x="6804025" y="3007138"/>
                    <a:ext cx="611136" cy="316647"/>
                  </a:xfrm>
                  <a:custGeom>
                    <a:avLst/>
                    <a:gdLst/>
                    <a:ahLst/>
                    <a:cxnLst/>
                    <a:rect l="l" t="t" r="r" b="b"/>
                    <a:pathLst>
                      <a:path w="29126" h="15091" extrusionOk="0">
                        <a:moveTo>
                          <a:pt x="1382" y="1"/>
                        </a:moveTo>
                        <a:lnTo>
                          <a:pt x="0" y="5164"/>
                        </a:lnTo>
                        <a:cubicBezTo>
                          <a:pt x="0" y="5164"/>
                          <a:pt x="8109" y="15018"/>
                          <a:pt x="18290" y="15091"/>
                        </a:cubicBezTo>
                        <a:cubicBezTo>
                          <a:pt x="18330" y="15091"/>
                          <a:pt x="18370" y="15091"/>
                          <a:pt x="18410" y="15091"/>
                        </a:cubicBezTo>
                        <a:cubicBezTo>
                          <a:pt x="28512" y="15091"/>
                          <a:pt x="29125" y="5927"/>
                          <a:pt x="29125" y="5927"/>
                        </a:cubicBezTo>
                        <a:lnTo>
                          <a:pt x="138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8"/>
                  <p:cNvSpPr/>
                  <p:nvPr/>
                </p:nvSpPr>
                <p:spPr>
                  <a:xfrm>
                    <a:off x="6510291" y="3348188"/>
                    <a:ext cx="543237" cy="313583"/>
                  </a:xfrm>
                  <a:custGeom>
                    <a:avLst/>
                    <a:gdLst/>
                    <a:ahLst/>
                    <a:cxnLst/>
                    <a:rect l="l" t="t" r="r" b="b"/>
                    <a:pathLst>
                      <a:path w="25890" h="14945" extrusionOk="0">
                        <a:moveTo>
                          <a:pt x="6909" y="0"/>
                        </a:moveTo>
                        <a:cubicBezTo>
                          <a:pt x="3091" y="0"/>
                          <a:pt x="0" y="3127"/>
                          <a:pt x="0" y="6945"/>
                        </a:cubicBezTo>
                        <a:lnTo>
                          <a:pt x="0" y="8036"/>
                        </a:lnTo>
                        <a:cubicBezTo>
                          <a:pt x="0" y="11854"/>
                          <a:pt x="3091" y="14945"/>
                          <a:pt x="6909" y="14945"/>
                        </a:cubicBezTo>
                        <a:lnTo>
                          <a:pt x="25889" y="14945"/>
                        </a:lnTo>
                        <a:lnTo>
                          <a:pt x="2588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8"/>
                  <p:cNvSpPr/>
                  <p:nvPr/>
                </p:nvSpPr>
                <p:spPr>
                  <a:xfrm>
                    <a:off x="6532406" y="3402344"/>
                    <a:ext cx="240355" cy="695843"/>
                  </a:xfrm>
                  <a:custGeom>
                    <a:avLst/>
                    <a:gdLst/>
                    <a:ahLst/>
                    <a:cxnLst/>
                    <a:rect l="l" t="t" r="r" b="b"/>
                    <a:pathLst>
                      <a:path w="11455" h="33163" extrusionOk="0">
                        <a:moveTo>
                          <a:pt x="5709" y="1"/>
                        </a:moveTo>
                        <a:cubicBezTo>
                          <a:pt x="2546" y="1"/>
                          <a:pt x="1" y="2582"/>
                          <a:pt x="1" y="5746"/>
                        </a:cubicBezTo>
                        <a:lnTo>
                          <a:pt x="110" y="33162"/>
                        </a:lnTo>
                        <a:lnTo>
                          <a:pt x="8764" y="32653"/>
                        </a:lnTo>
                        <a:lnTo>
                          <a:pt x="11454" y="5746"/>
                        </a:lnTo>
                        <a:cubicBezTo>
                          <a:pt x="11454" y="2582"/>
                          <a:pt x="8873" y="1"/>
                          <a:pt x="57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8"/>
                  <p:cNvSpPr/>
                  <p:nvPr/>
                </p:nvSpPr>
                <p:spPr>
                  <a:xfrm>
                    <a:off x="6836820" y="3348188"/>
                    <a:ext cx="543237" cy="313583"/>
                  </a:xfrm>
                  <a:custGeom>
                    <a:avLst/>
                    <a:gdLst/>
                    <a:ahLst/>
                    <a:cxnLst/>
                    <a:rect l="l" t="t" r="r" b="b"/>
                    <a:pathLst>
                      <a:path w="25890" h="14945" extrusionOk="0">
                        <a:moveTo>
                          <a:pt x="6909" y="0"/>
                        </a:moveTo>
                        <a:cubicBezTo>
                          <a:pt x="3091" y="0"/>
                          <a:pt x="1" y="3127"/>
                          <a:pt x="1" y="6945"/>
                        </a:cubicBezTo>
                        <a:lnTo>
                          <a:pt x="1" y="8036"/>
                        </a:lnTo>
                        <a:cubicBezTo>
                          <a:pt x="1" y="11854"/>
                          <a:pt x="3091" y="14945"/>
                          <a:pt x="6909" y="14945"/>
                        </a:cubicBezTo>
                        <a:lnTo>
                          <a:pt x="25890" y="14945"/>
                        </a:lnTo>
                        <a:lnTo>
                          <a:pt x="2589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8"/>
                  <p:cNvSpPr/>
                  <p:nvPr/>
                </p:nvSpPr>
                <p:spPr>
                  <a:xfrm>
                    <a:off x="6885647" y="3402344"/>
                    <a:ext cx="241110" cy="656165"/>
                  </a:xfrm>
                  <a:custGeom>
                    <a:avLst/>
                    <a:gdLst/>
                    <a:ahLst/>
                    <a:cxnLst/>
                    <a:rect l="l" t="t" r="r" b="b"/>
                    <a:pathLst>
                      <a:path w="11491" h="31272" extrusionOk="0">
                        <a:moveTo>
                          <a:pt x="5746" y="1"/>
                        </a:moveTo>
                        <a:cubicBezTo>
                          <a:pt x="2582" y="1"/>
                          <a:pt x="1" y="2582"/>
                          <a:pt x="37" y="5746"/>
                        </a:cubicBezTo>
                        <a:lnTo>
                          <a:pt x="2401" y="31271"/>
                        </a:lnTo>
                        <a:lnTo>
                          <a:pt x="11491" y="30544"/>
                        </a:lnTo>
                        <a:lnTo>
                          <a:pt x="11491" y="5746"/>
                        </a:lnTo>
                        <a:cubicBezTo>
                          <a:pt x="11491" y="2582"/>
                          <a:pt x="8909" y="1"/>
                          <a:pt x="574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8"/>
                  <p:cNvSpPr/>
                  <p:nvPr/>
                </p:nvSpPr>
                <p:spPr>
                  <a:xfrm>
                    <a:off x="6907007" y="4007374"/>
                    <a:ext cx="327327" cy="345624"/>
                  </a:xfrm>
                  <a:custGeom>
                    <a:avLst/>
                    <a:gdLst/>
                    <a:ahLst/>
                    <a:cxnLst/>
                    <a:rect l="l" t="t" r="r" b="b"/>
                    <a:pathLst>
                      <a:path w="15600" h="16472" extrusionOk="0">
                        <a:moveTo>
                          <a:pt x="10473" y="0"/>
                        </a:moveTo>
                        <a:lnTo>
                          <a:pt x="1383" y="2436"/>
                        </a:lnTo>
                        <a:cubicBezTo>
                          <a:pt x="1" y="9672"/>
                          <a:pt x="1928" y="16472"/>
                          <a:pt x="1928" y="16472"/>
                        </a:cubicBezTo>
                        <a:lnTo>
                          <a:pt x="10473" y="15781"/>
                        </a:lnTo>
                        <a:cubicBezTo>
                          <a:pt x="10473" y="15781"/>
                          <a:pt x="11818" y="14254"/>
                          <a:pt x="11055" y="11527"/>
                        </a:cubicBezTo>
                        <a:cubicBezTo>
                          <a:pt x="10255" y="8836"/>
                          <a:pt x="15600" y="5418"/>
                          <a:pt x="104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8"/>
                  <p:cNvSpPr/>
                  <p:nvPr/>
                </p:nvSpPr>
                <p:spPr>
                  <a:xfrm>
                    <a:off x="6937872" y="4320181"/>
                    <a:ext cx="202628" cy="90372"/>
                  </a:xfrm>
                  <a:custGeom>
                    <a:avLst/>
                    <a:gdLst/>
                    <a:ahLst/>
                    <a:cxnLst/>
                    <a:rect l="l" t="t" r="r" b="b"/>
                    <a:pathLst>
                      <a:path w="9657" h="4307" extrusionOk="0">
                        <a:moveTo>
                          <a:pt x="9002" y="0"/>
                        </a:moveTo>
                        <a:lnTo>
                          <a:pt x="457" y="1564"/>
                        </a:lnTo>
                        <a:lnTo>
                          <a:pt x="239" y="2582"/>
                        </a:lnTo>
                        <a:cubicBezTo>
                          <a:pt x="1" y="3505"/>
                          <a:pt x="763" y="4307"/>
                          <a:pt x="1625" y="4307"/>
                        </a:cubicBezTo>
                        <a:cubicBezTo>
                          <a:pt x="1816" y="4307"/>
                          <a:pt x="2012" y="4267"/>
                          <a:pt x="2202" y="4182"/>
                        </a:cubicBezTo>
                        <a:cubicBezTo>
                          <a:pt x="2711" y="3927"/>
                          <a:pt x="3111" y="3491"/>
                          <a:pt x="3257" y="2946"/>
                        </a:cubicBezTo>
                        <a:lnTo>
                          <a:pt x="3330" y="3018"/>
                        </a:lnTo>
                        <a:cubicBezTo>
                          <a:pt x="3705" y="3487"/>
                          <a:pt x="4295" y="3768"/>
                          <a:pt x="4916" y="3768"/>
                        </a:cubicBezTo>
                        <a:cubicBezTo>
                          <a:pt x="5017" y="3768"/>
                          <a:pt x="5119" y="3761"/>
                          <a:pt x="5220" y="3746"/>
                        </a:cubicBezTo>
                        <a:lnTo>
                          <a:pt x="7875" y="3346"/>
                        </a:lnTo>
                        <a:cubicBezTo>
                          <a:pt x="8966" y="3164"/>
                          <a:pt x="9656" y="2037"/>
                          <a:pt x="9329" y="982"/>
                        </a:cubicBezTo>
                        <a:lnTo>
                          <a:pt x="900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38"/>
                  <p:cNvSpPr/>
                  <p:nvPr/>
                </p:nvSpPr>
                <p:spPr>
                  <a:xfrm>
                    <a:off x="6472900" y="4058487"/>
                    <a:ext cx="320466" cy="329614"/>
                  </a:xfrm>
                  <a:custGeom>
                    <a:avLst/>
                    <a:gdLst/>
                    <a:ahLst/>
                    <a:cxnLst/>
                    <a:rect l="l" t="t" r="r" b="b"/>
                    <a:pathLst>
                      <a:path w="15273" h="15709" extrusionOk="0">
                        <a:moveTo>
                          <a:pt x="11527" y="0"/>
                        </a:moveTo>
                        <a:lnTo>
                          <a:pt x="3018" y="655"/>
                        </a:lnTo>
                        <a:cubicBezTo>
                          <a:pt x="0" y="7382"/>
                          <a:pt x="328" y="14400"/>
                          <a:pt x="328" y="14400"/>
                        </a:cubicBezTo>
                        <a:lnTo>
                          <a:pt x="8836" y="15709"/>
                        </a:lnTo>
                        <a:cubicBezTo>
                          <a:pt x="8836" y="15709"/>
                          <a:pt x="10509" y="14545"/>
                          <a:pt x="10363" y="11709"/>
                        </a:cubicBezTo>
                        <a:cubicBezTo>
                          <a:pt x="10182" y="8909"/>
                          <a:pt x="15272" y="6436"/>
                          <a:pt x="115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8"/>
                  <p:cNvSpPr/>
                  <p:nvPr/>
                </p:nvSpPr>
                <p:spPr>
                  <a:xfrm>
                    <a:off x="6467549" y="4343829"/>
                    <a:ext cx="204852" cy="82986"/>
                  </a:xfrm>
                  <a:custGeom>
                    <a:avLst/>
                    <a:gdLst/>
                    <a:ahLst/>
                    <a:cxnLst/>
                    <a:rect l="l" t="t" r="r" b="b"/>
                    <a:pathLst>
                      <a:path w="9763" h="3955" extrusionOk="0">
                        <a:moveTo>
                          <a:pt x="655" y="1"/>
                        </a:moveTo>
                        <a:lnTo>
                          <a:pt x="183" y="1673"/>
                        </a:lnTo>
                        <a:cubicBezTo>
                          <a:pt x="1" y="2400"/>
                          <a:pt x="474" y="3128"/>
                          <a:pt x="1237" y="3200"/>
                        </a:cubicBezTo>
                        <a:lnTo>
                          <a:pt x="5055" y="3673"/>
                        </a:lnTo>
                        <a:cubicBezTo>
                          <a:pt x="5092" y="3676"/>
                          <a:pt x="5128" y="3678"/>
                          <a:pt x="5164" y="3678"/>
                        </a:cubicBezTo>
                        <a:cubicBezTo>
                          <a:pt x="5558" y="3678"/>
                          <a:pt x="5916" y="3497"/>
                          <a:pt x="6182" y="3164"/>
                        </a:cubicBezTo>
                        <a:lnTo>
                          <a:pt x="6510" y="2764"/>
                        </a:lnTo>
                        <a:cubicBezTo>
                          <a:pt x="6619" y="3091"/>
                          <a:pt x="6837" y="3382"/>
                          <a:pt x="7128" y="3637"/>
                        </a:cubicBezTo>
                        <a:cubicBezTo>
                          <a:pt x="7404" y="3857"/>
                          <a:pt x="7714" y="3955"/>
                          <a:pt x="8019" y="3955"/>
                        </a:cubicBezTo>
                        <a:cubicBezTo>
                          <a:pt x="8918" y="3955"/>
                          <a:pt x="9763" y="3105"/>
                          <a:pt x="9491" y="2073"/>
                        </a:cubicBezTo>
                        <a:lnTo>
                          <a:pt x="9273" y="1237"/>
                        </a:lnTo>
                        <a:lnTo>
                          <a:pt x="65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8"/>
                  <p:cNvSpPr/>
                  <p:nvPr/>
                </p:nvSpPr>
                <p:spPr>
                  <a:xfrm>
                    <a:off x="7238132" y="2406703"/>
                    <a:ext cx="950654" cy="1430545"/>
                  </a:xfrm>
                  <a:custGeom>
                    <a:avLst/>
                    <a:gdLst/>
                    <a:ahLst/>
                    <a:cxnLst/>
                    <a:rect l="l" t="t" r="r" b="b"/>
                    <a:pathLst>
                      <a:path w="45307" h="68178" extrusionOk="0">
                        <a:moveTo>
                          <a:pt x="45307" y="0"/>
                        </a:moveTo>
                        <a:lnTo>
                          <a:pt x="38107" y="14181"/>
                        </a:lnTo>
                        <a:cubicBezTo>
                          <a:pt x="34435" y="21381"/>
                          <a:pt x="27017" y="25926"/>
                          <a:pt x="18945" y="25926"/>
                        </a:cubicBezTo>
                        <a:cubicBezTo>
                          <a:pt x="8473" y="25926"/>
                          <a:pt x="1" y="34398"/>
                          <a:pt x="1" y="44870"/>
                        </a:cubicBezTo>
                        <a:lnTo>
                          <a:pt x="1" y="63814"/>
                        </a:lnTo>
                        <a:cubicBezTo>
                          <a:pt x="1" y="66214"/>
                          <a:pt x="1964" y="68178"/>
                          <a:pt x="4364" y="68178"/>
                        </a:cubicBezTo>
                        <a:lnTo>
                          <a:pt x="37016" y="68178"/>
                        </a:lnTo>
                        <a:cubicBezTo>
                          <a:pt x="41598" y="68178"/>
                          <a:pt x="45307" y="64469"/>
                          <a:pt x="45307" y="59887"/>
                        </a:cubicBezTo>
                        <a:lnTo>
                          <a:pt x="4530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8"/>
                  <p:cNvSpPr/>
                  <p:nvPr/>
                </p:nvSpPr>
                <p:spPr>
                  <a:xfrm>
                    <a:off x="5276583" y="3262726"/>
                    <a:ext cx="2851165" cy="100737"/>
                  </a:xfrm>
                  <a:custGeom>
                    <a:avLst/>
                    <a:gdLst/>
                    <a:ahLst/>
                    <a:cxnLst/>
                    <a:rect l="l" t="t" r="r" b="b"/>
                    <a:pathLst>
                      <a:path w="135883" h="4801" extrusionOk="0">
                        <a:moveTo>
                          <a:pt x="1" y="1"/>
                        </a:moveTo>
                        <a:lnTo>
                          <a:pt x="1" y="4800"/>
                        </a:lnTo>
                        <a:lnTo>
                          <a:pt x="135883" y="4800"/>
                        </a:lnTo>
                        <a:lnTo>
                          <a:pt x="13588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8"/>
                  <p:cNvSpPr/>
                  <p:nvPr/>
                </p:nvSpPr>
                <p:spPr>
                  <a:xfrm>
                    <a:off x="5355938" y="2412809"/>
                    <a:ext cx="1453437" cy="845364"/>
                  </a:xfrm>
                  <a:custGeom>
                    <a:avLst/>
                    <a:gdLst/>
                    <a:ahLst/>
                    <a:cxnLst/>
                    <a:rect l="l" t="t" r="r" b="b"/>
                    <a:pathLst>
                      <a:path w="69269" h="40289" extrusionOk="0">
                        <a:moveTo>
                          <a:pt x="2582" y="0"/>
                        </a:moveTo>
                        <a:cubicBezTo>
                          <a:pt x="1673" y="0"/>
                          <a:pt x="837" y="546"/>
                          <a:pt x="473" y="1382"/>
                        </a:cubicBezTo>
                        <a:lnTo>
                          <a:pt x="1" y="2400"/>
                        </a:lnTo>
                        <a:lnTo>
                          <a:pt x="10000" y="40288"/>
                        </a:lnTo>
                        <a:lnTo>
                          <a:pt x="69269" y="40288"/>
                        </a:lnTo>
                        <a:lnTo>
                          <a:pt x="60651" y="1455"/>
                        </a:lnTo>
                        <a:cubicBezTo>
                          <a:pt x="60469" y="618"/>
                          <a:pt x="59706" y="0"/>
                          <a:pt x="588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38"/>
                  <p:cNvSpPr/>
                  <p:nvPr/>
                </p:nvSpPr>
                <p:spPr>
                  <a:xfrm>
                    <a:off x="5349832" y="2438743"/>
                    <a:ext cx="1422152" cy="820185"/>
                  </a:xfrm>
                  <a:custGeom>
                    <a:avLst/>
                    <a:gdLst/>
                    <a:ahLst/>
                    <a:cxnLst/>
                    <a:rect l="l" t="t" r="r" b="b"/>
                    <a:pathLst>
                      <a:path w="67778" h="39089" extrusionOk="0">
                        <a:moveTo>
                          <a:pt x="1891" y="0"/>
                        </a:moveTo>
                        <a:cubicBezTo>
                          <a:pt x="801" y="0"/>
                          <a:pt x="1" y="1019"/>
                          <a:pt x="255" y="2073"/>
                        </a:cubicBezTo>
                        <a:lnTo>
                          <a:pt x="8436" y="39089"/>
                        </a:lnTo>
                        <a:lnTo>
                          <a:pt x="67778" y="39089"/>
                        </a:lnTo>
                        <a:lnTo>
                          <a:pt x="59415" y="1346"/>
                        </a:lnTo>
                        <a:cubicBezTo>
                          <a:pt x="59233" y="546"/>
                          <a:pt x="58542" y="0"/>
                          <a:pt x="577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8"/>
                  <p:cNvSpPr/>
                  <p:nvPr/>
                </p:nvSpPr>
                <p:spPr>
                  <a:xfrm>
                    <a:off x="5960192" y="2760699"/>
                    <a:ext cx="196858" cy="175498"/>
                  </a:xfrm>
                  <a:custGeom>
                    <a:avLst/>
                    <a:gdLst/>
                    <a:ahLst/>
                    <a:cxnLst/>
                    <a:rect l="l" t="t" r="r" b="b"/>
                    <a:pathLst>
                      <a:path w="9382" h="8364" extrusionOk="0">
                        <a:moveTo>
                          <a:pt x="3746" y="1"/>
                        </a:moveTo>
                        <a:cubicBezTo>
                          <a:pt x="1455" y="1"/>
                          <a:pt x="1" y="1892"/>
                          <a:pt x="510" y="4182"/>
                        </a:cubicBezTo>
                        <a:cubicBezTo>
                          <a:pt x="1091" y="6546"/>
                          <a:pt x="3164" y="8255"/>
                          <a:pt x="5600" y="8364"/>
                        </a:cubicBezTo>
                        <a:cubicBezTo>
                          <a:pt x="7927" y="8364"/>
                          <a:pt x="9382" y="6510"/>
                          <a:pt x="8873" y="4182"/>
                        </a:cubicBezTo>
                        <a:cubicBezTo>
                          <a:pt x="8255" y="1819"/>
                          <a:pt x="6182" y="110"/>
                          <a:pt x="37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8"/>
                  <p:cNvSpPr/>
                  <p:nvPr/>
                </p:nvSpPr>
                <p:spPr>
                  <a:xfrm>
                    <a:off x="6781888" y="3197114"/>
                    <a:ext cx="598169" cy="61059"/>
                  </a:xfrm>
                  <a:custGeom>
                    <a:avLst/>
                    <a:gdLst/>
                    <a:ahLst/>
                    <a:cxnLst/>
                    <a:rect l="l" t="t" r="r" b="b"/>
                    <a:pathLst>
                      <a:path w="28508" h="2910" extrusionOk="0">
                        <a:moveTo>
                          <a:pt x="1" y="1"/>
                        </a:moveTo>
                        <a:lnTo>
                          <a:pt x="1" y="2909"/>
                        </a:lnTo>
                        <a:lnTo>
                          <a:pt x="28508" y="2909"/>
                        </a:lnTo>
                        <a:lnTo>
                          <a:pt x="28508" y="1855"/>
                        </a:lnTo>
                        <a:cubicBezTo>
                          <a:pt x="28508" y="837"/>
                          <a:pt x="27672" y="1"/>
                          <a:pt x="266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8"/>
                  <p:cNvSpPr/>
                  <p:nvPr/>
                </p:nvSpPr>
                <p:spPr>
                  <a:xfrm>
                    <a:off x="5526841" y="3258907"/>
                    <a:ext cx="1853216" cy="21"/>
                  </a:xfrm>
                  <a:custGeom>
                    <a:avLst/>
                    <a:gdLst/>
                    <a:ahLst/>
                    <a:cxnLst/>
                    <a:rect l="l" t="t" r="r" b="b"/>
                    <a:pathLst>
                      <a:path w="88322" h="1" fill="none" extrusionOk="0">
                        <a:moveTo>
                          <a:pt x="0" y="1"/>
                        </a:moveTo>
                        <a:lnTo>
                          <a:pt x="88322" y="1"/>
                        </a:lnTo>
                      </a:path>
                    </a:pathLst>
                  </a:custGeom>
                  <a:noFill/>
                  <a:ln w="11825" cap="flat" cmpd="sng">
                    <a:solidFill>
                      <a:schemeClr val="l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8"/>
                  <p:cNvSpPr/>
                  <p:nvPr/>
                </p:nvSpPr>
                <p:spPr>
                  <a:xfrm>
                    <a:off x="7181668" y="3073527"/>
                    <a:ext cx="894967" cy="189976"/>
                  </a:xfrm>
                  <a:custGeom>
                    <a:avLst/>
                    <a:gdLst/>
                    <a:ahLst/>
                    <a:cxnLst/>
                    <a:rect l="l" t="t" r="r" b="b"/>
                    <a:pathLst>
                      <a:path w="42653" h="9054" extrusionOk="0">
                        <a:moveTo>
                          <a:pt x="3637" y="0"/>
                        </a:moveTo>
                        <a:cubicBezTo>
                          <a:pt x="1637" y="0"/>
                          <a:pt x="1" y="2036"/>
                          <a:pt x="1" y="4545"/>
                        </a:cubicBezTo>
                        <a:cubicBezTo>
                          <a:pt x="1" y="5672"/>
                          <a:pt x="365" y="6800"/>
                          <a:pt x="1092" y="7709"/>
                        </a:cubicBezTo>
                        <a:cubicBezTo>
                          <a:pt x="1674" y="8509"/>
                          <a:pt x="2619" y="9018"/>
                          <a:pt x="3637" y="9054"/>
                        </a:cubicBezTo>
                        <a:lnTo>
                          <a:pt x="42616" y="9054"/>
                        </a:lnTo>
                        <a:lnTo>
                          <a:pt x="42616" y="7054"/>
                        </a:lnTo>
                        <a:lnTo>
                          <a:pt x="4473" y="7054"/>
                        </a:lnTo>
                        <a:cubicBezTo>
                          <a:pt x="3892" y="7054"/>
                          <a:pt x="3383" y="6763"/>
                          <a:pt x="3055" y="6327"/>
                        </a:cubicBezTo>
                        <a:cubicBezTo>
                          <a:pt x="2619" y="5781"/>
                          <a:pt x="2437" y="5163"/>
                          <a:pt x="2437" y="4509"/>
                        </a:cubicBezTo>
                        <a:cubicBezTo>
                          <a:pt x="2437" y="3091"/>
                          <a:pt x="3346" y="1964"/>
                          <a:pt x="4473" y="1964"/>
                        </a:cubicBezTo>
                        <a:lnTo>
                          <a:pt x="42653" y="1964"/>
                        </a:lnTo>
                        <a:lnTo>
                          <a:pt x="4265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8"/>
                  <p:cNvSpPr/>
                  <p:nvPr/>
                </p:nvSpPr>
                <p:spPr>
                  <a:xfrm>
                    <a:off x="7232802" y="3113960"/>
                    <a:ext cx="820185" cy="107598"/>
                  </a:xfrm>
                  <a:custGeom>
                    <a:avLst/>
                    <a:gdLst/>
                    <a:ahLst/>
                    <a:cxnLst/>
                    <a:rect l="l" t="t" r="r" b="b"/>
                    <a:pathLst>
                      <a:path w="39089" h="5128" extrusionOk="0">
                        <a:moveTo>
                          <a:pt x="2036" y="0"/>
                        </a:moveTo>
                        <a:cubicBezTo>
                          <a:pt x="909" y="0"/>
                          <a:pt x="0" y="1164"/>
                          <a:pt x="0" y="2545"/>
                        </a:cubicBezTo>
                        <a:cubicBezTo>
                          <a:pt x="0" y="3200"/>
                          <a:pt x="182" y="3854"/>
                          <a:pt x="618" y="4364"/>
                        </a:cubicBezTo>
                        <a:cubicBezTo>
                          <a:pt x="946" y="4836"/>
                          <a:pt x="1455" y="5091"/>
                          <a:pt x="2036" y="5127"/>
                        </a:cubicBezTo>
                        <a:lnTo>
                          <a:pt x="39088" y="5127"/>
                        </a:lnTo>
                        <a:lnTo>
                          <a:pt x="39088" y="37"/>
                        </a:lnTo>
                        <a:lnTo>
                          <a:pt x="203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8"/>
                  <p:cNvSpPr/>
                  <p:nvPr/>
                </p:nvSpPr>
                <p:spPr>
                  <a:xfrm>
                    <a:off x="7290777" y="3122353"/>
                    <a:ext cx="87770" cy="86217"/>
                  </a:xfrm>
                  <a:custGeom>
                    <a:avLst/>
                    <a:gdLst/>
                    <a:ahLst/>
                    <a:cxnLst/>
                    <a:rect l="l" t="t" r="r" b="b"/>
                    <a:pathLst>
                      <a:path w="4183" h="4109" extrusionOk="0">
                        <a:moveTo>
                          <a:pt x="1" y="0"/>
                        </a:moveTo>
                        <a:lnTo>
                          <a:pt x="1" y="4109"/>
                        </a:lnTo>
                        <a:lnTo>
                          <a:pt x="2073" y="2945"/>
                        </a:lnTo>
                        <a:lnTo>
                          <a:pt x="4182" y="4109"/>
                        </a:lnTo>
                        <a:lnTo>
                          <a:pt x="418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8"/>
                  <p:cNvSpPr/>
                  <p:nvPr/>
                </p:nvSpPr>
                <p:spPr>
                  <a:xfrm>
                    <a:off x="7254162" y="2916347"/>
                    <a:ext cx="748467" cy="156425"/>
                  </a:xfrm>
                  <a:custGeom>
                    <a:avLst/>
                    <a:gdLst/>
                    <a:ahLst/>
                    <a:cxnLst/>
                    <a:rect l="l" t="t" r="r" b="b"/>
                    <a:pathLst>
                      <a:path w="35671" h="7455" extrusionOk="0">
                        <a:moveTo>
                          <a:pt x="3673" y="1"/>
                        </a:moveTo>
                        <a:cubicBezTo>
                          <a:pt x="1637" y="1"/>
                          <a:pt x="0" y="1673"/>
                          <a:pt x="37" y="3709"/>
                        </a:cubicBezTo>
                        <a:cubicBezTo>
                          <a:pt x="37" y="4691"/>
                          <a:pt x="400" y="5673"/>
                          <a:pt x="1091" y="6364"/>
                        </a:cubicBezTo>
                        <a:cubicBezTo>
                          <a:pt x="1746" y="7055"/>
                          <a:pt x="2691" y="7455"/>
                          <a:pt x="3636" y="7455"/>
                        </a:cubicBezTo>
                        <a:lnTo>
                          <a:pt x="35634" y="7455"/>
                        </a:lnTo>
                        <a:lnTo>
                          <a:pt x="35634" y="5818"/>
                        </a:lnTo>
                        <a:lnTo>
                          <a:pt x="4509" y="5818"/>
                        </a:lnTo>
                        <a:cubicBezTo>
                          <a:pt x="3964" y="5818"/>
                          <a:pt x="3418" y="5600"/>
                          <a:pt x="3055" y="5200"/>
                        </a:cubicBezTo>
                        <a:cubicBezTo>
                          <a:pt x="2655" y="4800"/>
                          <a:pt x="2436" y="4291"/>
                          <a:pt x="2473" y="3709"/>
                        </a:cubicBezTo>
                        <a:cubicBezTo>
                          <a:pt x="2436" y="2582"/>
                          <a:pt x="3346" y="1601"/>
                          <a:pt x="4509" y="1601"/>
                        </a:cubicBezTo>
                        <a:lnTo>
                          <a:pt x="35671" y="1601"/>
                        </a:lnTo>
                        <a:lnTo>
                          <a:pt x="3567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8"/>
                  <p:cNvSpPr/>
                  <p:nvPr/>
                </p:nvSpPr>
                <p:spPr>
                  <a:xfrm>
                    <a:off x="7290777" y="2949919"/>
                    <a:ext cx="691247" cy="88525"/>
                  </a:xfrm>
                  <a:custGeom>
                    <a:avLst/>
                    <a:gdLst/>
                    <a:ahLst/>
                    <a:cxnLst/>
                    <a:rect l="l" t="t" r="r" b="b"/>
                    <a:pathLst>
                      <a:path w="32944" h="4219" extrusionOk="0">
                        <a:moveTo>
                          <a:pt x="2073" y="1"/>
                        </a:moveTo>
                        <a:cubicBezTo>
                          <a:pt x="946" y="37"/>
                          <a:pt x="1" y="946"/>
                          <a:pt x="37" y="2109"/>
                        </a:cubicBezTo>
                        <a:cubicBezTo>
                          <a:pt x="37" y="2655"/>
                          <a:pt x="255" y="3200"/>
                          <a:pt x="619" y="3600"/>
                        </a:cubicBezTo>
                        <a:cubicBezTo>
                          <a:pt x="1019" y="4000"/>
                          <a:pt x="1528" y="4218"/>
                          <a:pt x="2073" y="4218"/>
                        </a:cubicBezTo>
                        <a:lnTo>
                          <a:pt x="32944" y="4218"/>
                        </a:lnTo>
                        <a:lnTo>
                          <a:pt x="3294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8"/>
                  <p:cNvSpPr/>
                  <p:nvPr/>
                </p:nvSpPr>
                <p:spPr>
                  <a:xfrm>
                    <a:off x="7116433" y="1260744"/>
                    <a:ext cx="117523" cy="271639"/>
                  </a:xfrm>
                  <a:custGeom>
                    <a:avLst/>
                    <a:gdLst/>
                    <a:ahLst/>
                    <a:cxnLst/>
                    <a:rect l="l" t="t" r="r" b="b"/>
                    <a:pathLst>
                      <a:path w="5601" h="12946" extrusionOk="0">
                        <a:moveTo>
                          <a:pt x="2801" y="1"/>
                        </a:moveTo>
                        <a:cubicBezTo>
                          <a:pt x="1237" y="1"/>
                          <a:pt x="1" y="1237"/>
                          <a:pt x="1" y="2800"/>
                        </a:cubicBezTo>
                        <a:lnTo>
                          <a:pt x="1" y="10182"/>
                        </a:lnTo>
                        <a:cubicBezTo>
                          <a:pt x="1" y="11709"/>
                          <a:pt x="1237" y="12945"/>
                          <a:pt x="2801" y="12945"/>
                        </a:cubicBezTo>
                        <a:cubicBezTo>
                          <a:pt x="4328" y="12945"/>
                          <a:pt x="5601" y="11673"/>
                          <a:pt x="5601" y="10145"/>
                        </a:cubicBezTo>
                        <a:lnTo>
                          <a:pt x="5601" y="2800"/>
                        </a:lnTo>
                        <a:cubicBezTo>
                          <a:pt x="5601" y="1237"/>
                          <a:pt x="4328" y="1"/>
                          <a:pt x="28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8"/>
                  <p:cNvSpPr/>
                  <p:nvPr/>
                </p:nvSpPr>
                <p:spPr>
                  <a:xfrm>
                    <a:off x="6886024" y="1168232"/>
                    <a:ext cx="577585" cy="280221"/>
                  </a:xfrm>
                  <a:custGeom>
                    <a:avLst/>
                    <a:gdLst/>
                    <a:ahLst/>
                    <a:cxnLst/>
                    <a:rect l="l" t="t" r="r" b="b"/>
                    <a:pathLst>
                      <a:path w="27527" h="13355" extrusionOk="0">
                        <a:moveTo>
                          <a:pt x="13782" y="1"/>
                        </a:moveTo>
                        <a:cubicBezTo>
                          <a:pt x="13418" y="1"/>
                          <a:pt x="13054" y="174"/>
                          <a:pt x="12836" y="519"/>
                        </a:cubicBezTo>
                        <a:lnTo>
                          <a:pt x="11127" y="3210"/>
                        </a:lnTo>
                        <a:cubicBezTo>
                          <a:pt x="8982" y="6628"/>
                          <a:pt x="5928" y="9355"/>
                          <a:pt x="2255" y="11064"/>
                        </a:cubicBezTo>
                        <a:lnTo>
                          <a:pt x="801" y="11755"/>
                        </a:lnTo>
                        <a:cubicBezTo>
                          <a:pt x="1" y="12118"/>
                          <a:pt x="255" y="13318"/>
                          <a:pt x="1164" y="13355"/>
                        </a:cubicBezTo>
                        <a:lnTo>
                          <a:pt x="26399" y="13355"/>
                        </a:lnTo>
                        <a:cubicBezTo>
                          <a:pt x="27272" y="13318"/>
                          <a:pt x="27526" y="12118"/>
                          <a:pt x="26726" y="11755"/>
                        </a:cubicBezTo>
                        <a:lnTo>
                          <a:pt x="25272" y="11064"/>
                        </a:lnTo>
                        <a:cubicBezTo>
                          <a:pt x="21636" y="9355"/>
                          <a:pt x="18545" y="6628"/>
                          <a:pt x="16400" y="3210"/>
                        </a:cubicBezTo>
                        <a:lnTo>
                          <a:pt x="14727" y="519"/>
                        </a:lnTo>
                        <a:cubicBezTo>
                          <a:pt x="14509" y="174"/>
                          <a:pt x="14145" y="1"/>
                          <a:pt x="137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sp>
        <p:nvSpPr>
          <p:cNvPr id="290" name="Google Shape;290;p38"/>
          <p:cNvSpPr/>
          <p:nvPr/>
        </p:nvSpPr>
        <p:spPr>
          <a:xfrm rot="10800000">
            <a:off x="5042994" y="2525369"/>
            <a:ext cx="667886" cy="2618131"/>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 name="Resim 4" descr="çizim, yiyecek içeren bir resim&#10;&#10;Açıklama otomatik olarak oluşturuldu">
            <a:extLst>
              <a:ext uri="{FF2B5EF4-FFF2-40B4-BE49-F238E27FC236}">
                <a16:creationId xmlns:a16="http://schemas.microsoft.com/office/drawing/2014/main" id="{F012BEAA-2DC4-4F47-BE69-C7E55C3E2A4F}"/>
              </a:ext>
            </a:extLst>
          </p:cNvPr>
          <p:cNvPicPr>
            <a:picLocks noChangeAspect="1"/>
          </p:cNvPicPr>
          <p:nvPr/>
        </p:nvPicPr>
        <p:blipFill>
          <a:blip r:embed="rId3"/>
          <a:stretch>
            <a:fillRect/>
          </a:stretch>
        </p:blipFill>
        <p:spPr>
          <a:xfrm>
            <a:off x="288197" y="228677"/>
            <a:ext cx="652329" cy="63403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53"/>
        <p:cNvGrpSpPr/>
        <p:nvPr/>
      </p:nvGrpSpPr>
      <p:grpSpPr>
        <a:xfrm>
          <a:off x="0" y="0"/>
          <a:ext cx="0" cy="0"/>
          <a:chOff x="0" y="0"/>
          <a:chExt cx="0" cy="0"/>
        </a:xfrm>
      </p:grpSpPr>
      <p:sp>
        <p:nvSpPr>
          <p:cNvPr id="562" name="Google Shape;562;p46"/>
          <p:cNvSpPr/>
          <p:nvPr/>
        </p:nvSpPr>
        <p:spPr>
          <a:xfrm rot="10800000">
            <a:off x="1306114" y="1970596"/>
            <a:ext cx="914400" cy="9144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1" name="Google Shape;561;p46"/>
          <p:cNvSpPr/>
          <p:nvPr/>
        </p:nvSpPr>
        <p:spPr>
          <a:xfrm rot="10800000">
            <a:off x="4109158" y="2730387"/>
            <a:ext cx="914400" cy="9144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4" name="Google Shape;554;p46"/>
          <p:cNvSpPr txBox="1">
            <a:spLocks noGrp="1"/>
          </p:cNvSpPr>
          <p:nvPr>
            <p:ph type="title"/>
          </p:nvPr>
        </p:nvSpPr>
        <p:spPr>
          <a:xfrm>
            <a:off x="0" y="539500"/>
            <a:ext cx="9144000" cy="57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dirty="0"/>
              <a:t>Canlı Ders Esnasında; </a:t>
            </a:r>
            <a:endParaRPr dirty="0"/>
          </a:p>
        </p:txBody>
      </p:sp>
      <p:sp>
        <p:nvSpPr>
          <p:cNvPr id="555" name="Google Shape;555;p46"/>
          <p:cNvSpPr txBox="1">
            <a:spLocks noGrp="1"/>
          </p:cNvSpPr>
          <p:nvPr>
            <p:ph type="subTitle" idx="1"/>
          </p:nvPr>
        </p:nvSpPr>
        <p:spPr>
          <a:xfrm>
            <a:off x="535782" y="3299100"/>
            <a:ext cx="2464594" cy="78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sz="1400" dirty="0"/>
              <a:t>Öğretmenin mikrofonu söylediğinde aç. Söz almak istersen öğretmeninden izin al. </a:t>
            </a:r>
            <a:endParaRPr sz="1400" dirty="0"/>
          </a:p>
        </p:txBody>
      </p:sp>
      <p:sp>
        <p:nvSpPr>
          <p:cNvPr id="557" name="Google Shape;557;p46"/>
          <p:cNvSpPr txBox="1">
            <a:spLocks noGrp="1"/>
          </p:cNvSpPr>
          <p:nvPr>
            <p:ph type="subTitle" idx="3"/>
          </p:nvPr>
        </p:nvSpPr>
        <p:spPr>
          <a:xfrm>
            <a:off x="3534169" y="1871781"/>
            <a:ext cx="2075700" cy="78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sz="1400" dirty="0"/>
              <a:t>Dersi dinle. Anlamadığın yer olursa öğretmenine soru sor.  </a:t>
            </a:r>
            <a:endParaRPr sz="1400" dirty="0"/>
          </a:p>
        </p:txBody>
      </p:sp>
      <p:sp>
        <p:nvSpPr>
          <p:cNvPr id="558" name="Google Shape;558;p46"/>
          <p:cNvSpPr txBox="1">
            <a:spLocks noGrp="1"/>
          </p:cNvSpPr>
          <p:nvPr>
            <p:ph type="title" idx="4"/>
          </p:nvPr>
        </p:nvSpPr>
        <p:spPr>
          <a:xfrm>
            <a:off x="2877358" y="1399238"/>
            <a:ext cx="3389323" cy="427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sz="1800" dirty="0">
                <a:solidFill>
                  <a:schemeClr val="accent3"/>
                </a:solidFill>
              </a:rPr>
              <a:t>Derse Aktif Katılın</a:t>
            </a:r>
            <a:endParaRPr sz="1800" dirty="0">
              <a:solidFill>
                <a:schemeClr val="accent3"/>
              </a:solidFill>
            </a:endParaRPr>
          </a:p>
        </p:txBody>
      </p:sp>
      <p:sp>
        <p:nvSpPr>
          <p:cNvPr id="559" name="Google Shape;559;p46"/>
          <p:cNvSpPr txBox="1">
            <a:spLocks noGrp="1"/>
          </p:cNvSpPr>
          <p:nvPr>
            <p:ph type="subTitle" idx="5"/>
          </p:nvPr>
        </p:nvSpPr>
        <p:spPr>
          <a:xfrm>
            <a:off x="6219308" y="3416593"/>
            <a:ext cx="2322831" cy="78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sz="1400" dirty="0"/>
              <a:t>Ders sırasında arkadaşlarınla aynı anda konuşma. Sohbet yerinde muhabbet etme </a:t>
            </a:r>
            <a:endParaRPr sz="1400" dirty="0"/>
          </a:p>
        </p:txBody>
      </p:sp>
      <p:sp>
        <p:nvSpPr>
          <p:cNvPr id="560" name="Google Shape;560;p46"/>
          <p:cNvSpPr txBox="1">
            <a:spLocks noGrp="1"/>
          </p:cNvSpPr>
          <p:nvPr>
            <p:ph type="title" idx="6"/>
          </p:nvPr>
        </p:nvSpPr>
        <p:spPr>
          <a:xfrm>
            <a:off x="378607" y="2982048"/>
            <a:ext cx="2744985" cy="427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sz="1800" dirty="0">
                <a:solidFill>
                  <a:schemeClr val="accent3"/>
                </a:solidFill>
              </a:rPr>
              <a:t>Mikrofonu Kapalı Tutun</a:t>
            </a:r>
            <a:endParaRPr sz="1800" dirty="0">
              <a:solidFill>
                <a:schemeClr val="accent3"/>
              </a:solidFill>
            </a:endParaRPr>
          </a:p>
        </p:txBody>
      </p:sp>
      <p:sp>
        <p:nvSpPr>
          <p:cNvPr id="564" name="Google Shape;564;p46"/>
          <p:cNvSpPr/>
          <p:nvPr/>
        </p:nvSpPr>
        <p:spPr>
          <a:xfrm rot="10800000" flipH="1">
            <a:off x="1095429" y="-778293"/>
            <a:ext cx="667886" cy="2618131"/>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46"/>
          <p:cNvSpPr/>
          <p:nvPr/>
        </p:nvSpPr>
        <p:spPr>
          <a:xfrm rot="10800000" flipH="1">
            <a:off x="7380725" y="-23707"/>
            <a:ext cx="888238" cy="1858382"/>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46"/>
          <p:cNvSpPr/>
          <p:nvPr/>
        </p:nvSpPr>
        <p:spPr>
          <a:xfrm rot="10800000" flipH="1">
            <a:off x="3683775" y="3806743"/>
            <a:ext cx="888238" cy="1858382"/>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Google Shape;1529;p65">
            <a:extLst>
              <a:ext uri="{FF2B5EF4-FFF2-40B4-BE49-F238E27FC236}">
                <a16:creationId xmlns:a16="http://schemas.microsoft.com/office/drawing/2014/main" id="{A95B0C6B-BDD2-450E-82E6-245C0AD20784}"/>
              </a:ext>
            </a:extLst>
          </p:cNvPr>
          <p:cNvSpPr/>
          <p:nvPr/>
        </p:nvSpPr>
        <p:spPr>
          <a:xfrm>
            <a:off x="1616870" y="2249491"/>
            <a:ext cx="292889" cy="356611"/>
          </a:xfrm>
          <a:custGeom>
            <a:avLst/>
            <a:gdLst/>
            <a:ahLst/>
            <a:cxnLst/>
            <a:rect l="l" t="t" r="r" b="b"/>
            <a:pathLst>
              <a:path w="15215" h="18605" extrusionOk="0">
                <a:moveTo>
                  <a:pt x="4660" y="1517"/>
                </a:moveTo>
                <a:lnTo>
                  <a:pt x="4660" y="1785"/>
                </a:lnTo>
                <a:cubicBezTo>
                  <a:pt x="4660" y="1871"/>
                  <a:pt x="4678" y="1957"/>
                  <a:pt x="4712" y="2044"/>
                </a:cubicBezTo>
                <a:cubicBezTo>
                  <a:pt x="2279" y="3442"/>
                  <a:pt x="1183" y="6385"/>
                  <a:pt x="2123" y="9034"/>
                </a:cubicBezTo>
                <a:cubicBezTo>
                  <a:pt x="2188" y="9223"/>
                  <a:pt x="2033" y="9358"/>
                  <a:pt x="1880" y="9358"/>
                </a:cubicBezTo>
                <a:cubicBezTo>
                  <a:pt x="1789" y="9358"/>
                  <a:pt x="1699" y="9311"/>
                  <a:pt x="1657" y="9198"/>
                </a:cubicBezTo>
                <a:cubicBezTo>
                  <a:pt x="613" y="6246"/>
                  <a:pt x="1899" y="2976"/>
                  <a:pt x="4660" y="1517"/>
                </a:cubicBezTo>
                <a:close/>
                <a:moveTo>
                  <a:pt x="10555" y="1509"/>
                </a:moveTo>
                <a:cubicBezTo>
                  <a:pt x="13325" y="2976"/>
                  <a:pt x="14602" y="6246"/>
                  <a:pt x="13558" y="9198"/>
                </a:cubicBezTo>
                <a:cubicBezTo>
                  <a:pt x="13516" y="9311"/>
                  <a:pt x="13427" y="9358"/>
                  <a:pt x="13338" y="9358"/>
                </a:cubicBezTo>
                <a:cubicBezTo>
                  <a:pt x="13188" y="9358"/>
                  <a:pt x="13035" y="9223"/>
                  <a:pt x="13100" y="9034"/>
                </a:cubicBezTo>
                <a:cubicBezTo>
                  <a:pt x="14032" y="6385"/>
                  <a:pt x="12945" y="3442"/>
                  <a:pt x="10511" y="2044"/>
                </a:cubicBezTo>
                <a:cubicBezTo>
                  <a:pt x="10537" y="1957"/>
                  <a:pt x="10555" y="1863"/>
                  <a:pt x="10555" y="1776"/>
                </a:cubicBezTo>
                <a:lnTo>
                  <a:pt x="10555" y="1509"/>
                </a:lnTo>
                <a:close/>
                <a:moveTo>
                  <a:pt x="5420" y="8956"/>
                </a:moveTo>
                <a:cubicBezTo>
                  <a:pt x="5705" y="9137"/>
                  <a:pt x="5929" y="9414"/>
                  <a:pt x="5929" y="9690"/>
                </a:cubicBezTo>
                <a:lnTo>
                  <a:pt x="5929" y="12771"/>
                </a:lnTo>
                <a:cubicBezTo>
                  <a:pt x="5929" y="13055"/>
                  <a:pt x="5705" y="13332"/>
                  <a:pt x="5420" y="13504"/>
                </a:cubicBezTo>
                <a:lnTo>
                  <a:pt x="5420" y="8956"/>
                </a:lnTo>
                <a:close/>
                <a:moveTo>
                  <a:pt x="9795" y="8956"/>
                </a:moveTo>
                <a:lnTo>
                  <a:pt x="9795" y="13513"/>
                </a:lnTo>
                <a:cubicBezTo>
                  <a:pt x="9519" y="13332"/>
                  <a:pt x="9295" y="13055"/>
                  <a:pt x="9295" y="12771"/>
                </a:cubicBezTo>
                <a:lnTo>
                  <a:pt x="9295" y="9690"/>
                </a:lnTo>
                <a:cubicBezTo>
                  <a:pt x="9295" y="9414"/>
                  <a:pt x="9519" y="9137"/>
                  <a:pt x="9795" y="8956"/>
                </a:cubicBezTo>
                <a:close/>
                <a:moveTo>
                  <a:pt x="2926" y="8784"/>
                </a:moveTo>
                <a:lnTo>
                  <a:pt x="2926" y="13668"/>
                </a:lnTo>
                <a:lnTo>
                  <a:pt x="2520" y="13668"/>
                </a:lnTo>
                <a:cubicBezTo>
                  <a:pt x="2002" y="13668"/>
                  <a:pt x="1588" y="13254"/>
                  <a:pt x="1588" y="12736"/>
                </a:cubicBezTo>
                <a:lnTo>
                  <a:pt x="1588" y="9836"/>
                </a:lnTo>
                <a:cubicBezTo>
                  <a:pt x="1684" y="9878"/>
                  <a:pt x="1786" y="9897"/>
                  <a:pt x="1886" y="9897"/>
                </a:cubicBezTo>
                <a:cubicBezTo>
                  <a:pt x="1975" y="9897"/>
                  <a:pt x="2064" y="9882"/>
                  <a:pt x="2149" y="9854"/>
                </a:cubicBezTo>
                <a:cubicBezTo>
                  <a:pt x="2555" y="9707"/>
                  <a:pt x="2762" y="9258"/>
                  <a:pt x="2615" y="8844"/>
                </a:cubicBezTo>
                <a:cubicBezTo>
                  <a:pt x="2615" y="8827"/>
                  <a:pt x="2606" y="8810"/>
                  <a:pt x="2598" y="8784"/>
                </a:cubicBezTo>
                <a:close/>
                <a:moveTo>
                  <a:pt x="4678" y="8387"/>
                </a:moveTo>
                <a:cubicBezTo>
                  <a:pt x="4790" y="8387"/>
                  <a:pt x="4876" y="8482"/>
                  <a:pt x="4876" y="8594"/>
                </a:cubicBezTo>
                <a:lnTo>
                  <a:pt x="4876" y="13867"/>
                </a:lnTo>
                <a:cubicBezTo>
                  <a:pt x="4876" y="13979"/>
                  <a:pt x="4790" y="14065"/>
                  <a:pt x="4678" y="14065"/>
                </a:cubicBezTo>
                <a:lnTo>
                  <a:pt x="3677" y="14065"/>
                </a:lnTo>
                <a:cubicBezTo>
                  <a:pt x="3564" y="14065"/>
                  <a:pt x="3469" y="13979"/>
                  <a:pt x="3469" y="13867"/>
                </a:cubicBezTo>
                <a:lnTo>
                  <a:pt x="3469" y="8594"/>
                </a:lnTo>
                <a:cubicBezTo>
                  <a:pt x="3469" y="8482"/>
                  <a:pt x="3564" y="8387"/>
                  <a:pt x="3677" y="8387"/>
                </a:cubicBezTo>
                <a:close/>
                <a:moveTo>
                  <a:pt x="11512" y="8387"/>
                </a:moveTo>
                <a:cubicBezTo>
                  <a:pt x="11625" y="8387"/>
                  <a:pt x="11711" y="8482"/>
                  <a:pt x="11711" y="8594"/>
                </a:cubicBezTo>
                <a:lnTo>
                  <a:pt x="11711" y="13858"/>
                </a:lnTo>
                <a:cubicBezTo>
                  <a:pt x="11711" y="13970"/>
                  <a:pt x="11625" y="14065"/>
                  <a:pt x="11512" y="14065"/>
                </a:cubicBezTo>
                <a:lnTo>
                  <a:pt x="10511" y="14065"/>
                </a:lnTo>
                <a:cubicBezTo>
                  <a:pt x="10399" y="14065"/>
                  <a:pt x="10304" y="13970"/>
                  <a:pt x="10304" y="13858"/>
                </a:cubicBezTo>
                <a:lnTo>
                  <a:pt x="10304" y="8594"/>
                </a:lnTo>
                <a:cubicBezTo>
                  <a:pt x="10304" y="8482"/>
                  <a:pt x="10399" y="8387"/>
                  <a:pt x="10511" y="8387"/>
                </a:cubicBezTo>
                <a:close/>
                <a:moveTo>
                  <a:pt x="13341" y="13112"/>
                </a:moveTo>
                <a:cubicBezTo>
                  <a:pt x="13461" y="13112"/>
                  <a:pt x="13558" y="13208"/>
                  <a:pt x="13558" y="13332"/>
                </a:cubicBezTo>
                <a:lnTo>
                  <a:pt x="13558" y="16059"/>
                </a:lnTo>
                <a:cubicBezTo>
                  <a:pt x="13558" y="16136"/>
                  <a:pt x="13515" y="16205"/>
                  <a:pt x="13454" y="16248"/>
                </a:cubicBezTo>
                <a:cubicBezTo>
                  <a:pt x="12375" y="16809"/>
                  <a:pt x="11236" y="17224"/>
                  <a:pt x="10045" y="17483"/>
                </a:cubicBezTo>
                <a:cubicBezTo>
                  <a:pt x="10054" y="17327"/>
                  <a:pt x="10028" y="17181"/>
                  <a:pt x="9976" y="17051"/>
                </a:cubicBezTo>
                <a:cubicBezTo>
                  <a:pt x="11012" y="16818"/>
                  <a:pt x="12022" y="16473"/>
                  <a:pt x="12980" y="15998"/>
                </a:cubicBezTo>
                <a:cubicBezTo>
                  <a:pt x="13066" y="15998"/>
                  <a:pt x="13126" y="15929"/>
                  <a:pt x="13126" y="15843"/>
                </a:cubicBezTo>
                <a:lnTo>
                  <a:pt x="13126" y="13332"/>
                </a:lnTo>
                <a:cubicBezTo>
                  <a:pt x="13126" y="13228"/>
                  <a:pt x="13195" y="13142"/>
                  <a:pt x="13299" y="13116"/>
                </a:cubicBezTo>
                <a:cubicBezTo>
                  <a:pt x="13313" y="13113"/>
                  <a:pt x="13327" y="13112"/>
                  <a:pt x="13341" y="13112"/>
                </a:cubicBezTo>
                <a:close/>
                <a:moveTo>
                  <a:pt x="9014" y="16950"/>
                </a:moveTo>
                <a:cubicBezTo>
                  <a:pt x="9253" y="16950"/>
                  <a:pt x="9462" y="17136"/>
                  <a:pt x="9493" y="17379"/>
                </a:cubicBezTo>
                <a:cubicBezTo>
                  <a:pt x="9519" y="17647"/>
                  <a:pt x="9320" y="17897"/>
                  <a:pt x="9053" y="17914"/>
                </a:cubicBezTo>
                <a:cubicBezTo>
                  <a:pt x="8708" y="17957"/>
                  <a:pt x="8363" y="17974"/>
                  <a:pt x="8017" y="17974"/>
                </a:cubicBezTo>
                <a:cubicBezTo>
                  <a:pt x="8006" y="17975"/>
                  <a:pt x="7995" y="17975"/>
                  <a:pt x="7985" y="17975"/>
                </a:cubicBezTo>
                <a:cubicBezTo>
                  <a:pt x="7355" y="17975"/>
                  <a:pt x="7355" y="17007"/>
                  <a:pt x="7985" y="17007"/>
                </a:cubicBezTo>
                <a:cubicBezTo>
                  <a:pt x="7995" y="17007"/>
                  <a:pt x="8006" y="17007"/>
                  <a:pt x="8017" y="17008"/>
                </a:cubicBezTo>
                <a:cubicBezTo>
                  <a:pt x="8328" y="17008"/>
                  <a:pt x="8639" y="16991"/>
                  <a:pt x="8941" y="16956"/>
                </a:cubicBezTo>
                <a:cubicBezTo>
                  <a:pt x="8965" y="16952"/>
                  <a:pt x="8990" y="16950"/>
                  <a:pt x="9014" y="16950"/>
                </a:cubicBezTo>
                <a:close/>
                <a:moveTo>
                  <a:pt x="7603" y="1"/>
                </a:moveTo>
                <a:cubicBezTo>
                  <a:pt x="6757" y="1"/>
                  <a:pt x="5912" y="158"/>
                  <a:pt x="5109" y="473"/>
                </a:cubicBezTo>
                <a:cubicBezTo>
                  <a:pt x="4928" y="542"/>
                  <a:pt x="4773" y="697"/>
                  <a:pt x="4704" y="887"/>
                </a:cubicBezTo>
                <a:cubicBezTo>
                  <a:pt x="1545" y="2363"/>
                  <a:pt x="0" y="5979"/>
                  <a:pt x="1122" y="9284"/>
                </a:cubicBezTo>
                <a:cubicBezTo>
                  <a:pt x="1070" y="9422"/>
                  <a:pt x="1053" y="9569"/>
                  <a:pt x="1044" y="9724"/>
                </a:cubicBezTo>
                <a:lnTo>
                  <a:pt x="1044" y="12745"/>
                </a:lnTo>
                <a:cubicBezTo>
                  <a:pt x="1053" y="13556"/>
                  <a:pt x="1709" y="14212"/>
                  <a:pt x="2529" y="14212"/>
                </a:cubicBezTo>
                <a:lnTo>
                  <a:pt x="3038" y="14212"/>
                </a:lnTo>
                <a:cubicBezTo>
                  <a:pt x="3159" y="14445"/>
                  <a:pt x="3694" y="14609"/>
                  <a:pt x="3694" y="14609"/>
                </a:cubicBezTo>
                <a:lnTo>
                  <a:pt x="4678" y="14609"/>
                </a:lnTo>
                <a:cubicBezTo>
                  <a:pt x="5006" y="14609"/>
                  <a:pt x="5290" y="14402"/>
                  <a:pt x="5394" y="14100"/>
                </a:cubicBezTo>
                <a:cubicBezTo>
                  <a:pt x="5938" y="13875"/>
                  <a:pt x="6473" y="13349"/>
                  <a:pt x="6473" y="12736"/>
                </a:cubicBezTo>
                <a:lnTo>
                  <a:pt x="6473" y="9716"/>
                </a:lnTo>
                <a:cubicBezTo>
                  <a:pt x="6473" y="9094"/>
                  <a:pt x="5938" y="8577"/>
                  <a:pt x="5394" y="8352"/>
                </a:cubicBezTo>
                <a:cubicBezTo>
                  <a:pt x="5290" y="8050"/>
                  <a:pt x="5006" y="7843"/>
                  <a:pt x="4678" y="7843"/>
                </a:cubicBezTo>
                <a:lnTo>
                  <a:pt x="3685" y="7843"/>
                </a:lnTo>
                <a:cubicBezTo>
                  <a:pt x="3409" y="7843"/>
                  <a:pt x="3159" y="7990"/>
                  <a:pt x="3029" y="8231"/>
                </a:cubicBezTo>
                <a:lnTo>
                  <a:pt x="2451" y="8231"/>
                </a:lnTo>
                <a:cubicBezTo>
                  <a:pt x="1925" y="5919"/>
                  <a:pt x="3021" y="3537"/>
                  <a:pt x="5118" y="2432"/>
                </a:cubicBezTo>
                <a:cubicBezTo>
                  <a:pt x="5200" y="2462"/>
                  <a:pt x="5288" y="2477"/>
                  <a:pt x="5378" y="2477"/>
                </a:cubicBezTo>
                <a:cubicBezTo>
                  <a:pt x="5467" y="2477"/>
                  <a:pt x="5558" y="2462"/>
                  <a:pt x="5644" y="2432"/>
                </a:cubicBezTo>
                <a:cubicBezTo>
                  <a:pt x="6076" y="2251"/>
                  <a:pt x="6533" y="2139"/>
                  <a:pt x="6999" y="2087"/>
                </a:cubicBezTo>
                <a:cubicBezTo>
                  <a:pt x="7137" y="2070"/>
                  <a:pt x="7241" y="1957"/>
                  <a:pt x="7249" y="1819"/>
                </a:cubicBezTo>
                <a:cubicBezTo>
                  <a:pt x="7249" y="1665"/>
                  <a:pt x="7127" y="1542"/>
                  <a:pt x="6977" y="1542"/>
                </a:cubicBezTo>
                <a:cubicBezTo>
                  <a:pt x="6967" y="1542"/>
                  <a:pt x="6957" y="1542"/>
                  <a:pt x="6947" y="1543"/>
                </a:cubicBezTo>
                <a:cubicBezTo>
                  <a:pt x="6429" y="1604"/>
                  <a:pt x="5920" y="1733"/>
                  <a:pt x="5437" y="1923"/>
                </a:cubicBezTo>
                <a:cubicBezTo>
                  <a:pt x="5414" y="1933"/>
                  <a:pt x="5391" y="1938"/>
                  <a:pt x="5369" y="1938"/>
                </a:cubicBezTo>
                <a:cubicBezTo>
                  <a:pt x="5281" y="1938"/>
                  <a:pt x="5204" y="1864"/>
                  <a:pt x="5204" y="1768"/>
                </a:cubicBezTo>
                <a:lnTo>
                  <a:pt x="5204" y="1120"/>
                </a:lnTo>
                <a:cubicBezTo>
                  <a:pt x="5204" y="1051"/>
                  <a:pt x="5247" y="991"/>
                  <a:pt x="5308" y="965"/>
                </a:cubicBezTo>
                <a:cubicBezTo>
                  <a:pt x="6045" y="680"/>
                  <a:pt x="6826" y="538"/>
                  <a:pt x="7607" y="538"/>
                </a:cubicBezTo>
                <a:cubicBezTo>
                  <a:pt x="8388" y="538"/>
                  <a:pt x="9169" y="680"/>
                  <a:pt x="9907" y="965"/>
                </a:cubicBezTo>
                <a:cubicBezTo>
                  <a:pt x="9968" y="991"/>
                  <a:pt x="10011" y="1051"/>
                  <a:pt x="10019" y="1120"/>
                </a:cubicBezTo>
                <a:lnTo>
                  <a:pt x="10019" y="1759"/>
                </a:lnTo>
                <a:cubicBezTo>
                  <a:pt x="10013" y="1857"/>
                  <a:pt x="9932" y="1926"/>
                  <a:pt x="9842" y="1926"/>
                </a:cubicBezTo>
                <a:cubicBezTo>
                  <a:pt x="9821" y="1926"/>
                  <a:pt x="9799" y="1923"/>
                  <a:pt x="9778" y="1914"/>
                </a:cubicBezTo>
                <a:cubicBezTo>
                  <a:pt x="9295" y="1716"/>
                  <a:pt x="8785" y="1586"/>
                  <a:pt x="8268" y="1526"/>
                </a:cubicBezTo>
                <a:cubicBezTo>
                  <a:pt x="8249" y="1523"/>
                  <a:pt x="8231" y="1522"/>
                  <a:pt x="8214" y="1522"/>
                </a:cubicBezTo>
                <a:cubicBezTo>
                  <a:pt x="7883" y="1522"/>
                  <a:pt x="7847" y="2053"/>
                  <a:pt x="8216" y="2070"/>
                </a:cubicBezTo>
                <a:cubicBezTo>
                  <a:pt x="8682" y="2121"/>
                  <a:pt x="9139" y="2242"/>
                  <a:pt x="9579" y="2415"/>
                </a:cubicBezTo>
                <a:cubicBezTo>
                  <a:pt x="9666" y="2449"/>
                  <a:pt x="9754" y="2467"/>
                  <a:pt x="9843" y="2467"/>
                </a:cubicBezTo>
                <a:cubicBezTo>
                  <a:pt x="9931" y="2467"/>
                  <a:pt x="10019" y="2449"/>
                  <a:pt x="10106" y="2415"/>
                </a:cubicBezTo>
                <a:cubicBezTo>
                  <a:pt x="12211" y="3528"/>
                  <a:pt x="13307" y="5919"/>
                  <a:pt x="12781" y="8240"/>
                </a:cubicBezTo>
                <a:lnTo>
                  <a:pt x="12203" y="8240"/>
                </a:lnTo>
                <a:cubicBezTo>
                  <a:pt x="12073" y="7998"/>
                  <a:pt x="11814" y="7852"/>
                  <a:pt x="11547" y="7843"/>
                </a:cubicBezTo>
                <a:lnTo>
                  <a:pt x="10546" y="7843"/>
                </a:lnTo>
                <a:cubicBezTo>
                  <a:pt x="10227" y="7852"/>
                  <a:pt x="9942" y="8050"/>
                  <a:pt x="9838" y="8361"/>
                </a:cubicBezTo>
                <a:cubicBezTo>
                  <a:pt x="9286" y="8585"/>
                  <a:pt x="8751" y="9103"/>
                  <a:pt x="8751" y="9716"/>
                </a:cubicBezTo>
                <a:lnTo>
                  <a:pt x="8751" y="12745"/>
                </a:lnTo>
                <a:cubicBezTo>
                  <a:pt x="8751" y="13357"/>
                  <a:pt x="9286" y="13875"/>
                  <a:pt x="9838" y="14100"/>
                </a:cubicBezTo>
                <a:cubicBezTo>
                  <a:pt x="9942" y="14402"/>
                  <a:pt x="10227" y="14609"/>
                  <a:pt x="10546" y="14609"/>
                </a:cubicBezTo>
                <a:lnTo>
                  <a:pt x="11521" y="14609"/>
                </a:lnTo>
                <a:cubicBezTo>
                  <a:pt x="11789" y="14609"/>
                  <a:pt x="12048" y="14453"/>
                  <a:pt x="12168" y="14212"/>
                </a:cubicBezTo>
                <a:lnTo>
                  <a:pt x="12583" y="14212"/>
                </a:lnTo>
                <a:lnTo>
                  <a:pt x="12583" y="15618"/>
                </a:lnTo>
                <a:cubicBezTo>
                  <a:pt x="11625" y="16085"/>
                  <a:pt x="10615" y="16421"/>
                  <a:pt x="9562" y="16628"/>
                </a:cubicBezTo>
                <a:cubicBezTo>
                  <a:pt x="9394" y="16511"/>
                  <a:pt x="9194" y="16450"/>
                  <a:pt x="8995" y="16450"/>
                </a:cubicBezTo>
                <a:cubicBezTo>
                  <a:pt x="8960" y="16450"/>
                  <a:pt x="8924" y="16452"/>
                  <a:pt x="8889" y="16456"/>
                </a:cubicBezTo>
                <a:cubicBezTo>
                  <a:pt x="8604" y="16490"/>
                  <a:pt x="8328" y="16507"/>
                  <a:pt x="8052" y="16507"/>
                </a:cubicBezTo>
                <a:cubicBezTo>
                  <a:pt x="7482" y="16525"/>
                  <a:pt x="7025" y="16982"/>
                  <a:pt x="7025" y="17543"/>
                </a:cubicBezTo>
                <a:cubicBezTo>
                  <a:pt x="7016" y="18113"/>
                  <a:pt x="7465" y="18579"/>
                  <a:pt x="8026" y="18604"/>
                </a:cubicBezTo>
                <a:cubicBezTo>
                  <a:pt x="8388" y="18604"/>
                  <a:pt x="8751" y="18579"/>
                  <a:pt x="9113" y="18535"/>
                </a:cubicBezTo>
                <a:cubicBezTo>
                  <a:pt x="9381" y="18509"/>
                  <a:pt x="9623" y="18371"/>
                  <a:pt x="9786" y="18164"/>
                </a:cubicBezTo>
                <a:cubicBezTo>
                  <a:pt x="11159" y="17905"/>
                  <a:pt x="12488" y="17439"/>
                  <a:pt x="13713" y="16766"/>
                </a:cubicBezTo>
                <a:cubicBezTo>
                  <a:pt x="13955" y="16628"/>
                  <a:pt x="14101" y="16369"/>
                  <a:pt x="14101" y="16093"/>
                </a:cubicBezTo>
                <a:lnTo>
                  <a:pt x="14101" y="13314"/>
                </a:lnTo>
                <a:cubicBezTo>
                  <a:pt x="14110" y="13263"/>
                  <a:pt x="14110" y="13211"/>
                  <a:pt x="14101" y="13159"/>
                </a:cubicBezTo>
                <a:cubicBezTo>
                  <a:pt x="14127" y="13030"/>
                  <a:pt x="14145" y="12883"/>
                  <a:pt x="14145" y="12745"/>
                </a:cubicBezTo>
                <a:lnTo>
                  <a:pt x="14145" y="11873"/>
                </a:lnTo>
                <a:cubicBezTo>
                  <a:pt x="14145" y="11735"/>
                  <a:pt x="14041" y="11614"/>
                  <a:pt x="13903" y="11597"/>
                </a:cubicBezTo>
                <a:cubicBezTo>
                  <a:pt x="13889" y="11595"/>
                  <a:pt x="13875" y="11594"/>
                  <a:pt x="13861" y="11594"/>
                </a:cubicBezTo>
                <a:cubicBezTo>
                  <a:pt x="13716" y="11594"/>
                  <a:pt x="13601" y="11715"/>
                  <a:pt x="13601" y="11865"/>
                </a:cubicBezTo>
                <a:lnTo>
                  <a:pt x="13601" y="12607"/>
                </a:lnTo>
                <a:cubicBezTo>
                  <a:pt x="13515" y="12572"/>
                  <a:pt x="13428" y="12555"/>
                  <a:pt x="13342" y="12555"/>
                </a:cubicBezTo>
                <a:cubicBezTo>
                  <a:pt x="12919" y="12555"/>
                  <a:pt x="12583" y="12891"/>
                  <a:pt x="12583" y="13314"/>
                </a:cubicBezTo>
                <a:lnTo>
                  <a:pt x="12583" y="13677"/>
                </a:lnTo>
                <a:lnTo>
                  <a:pt x="12263" y="13677"/>
                </a:lnTo>
                <a:lnTo>
                  <a:pt x="12263" y="8792"/>
                </a:lnTo>
                <a:lnTo>
                  <a:pt x="12600" y="8792"/>
                </a:lnTo>
                <a:cubicBezTo>
                  <a:pt x="12600" y="8792"/>
                  <a:pt x="12496" y="9215"/>
                  <a:pt x="12608" y="9465"/>
                </a:cubicBezTo>
                <a:cubicBezTo>
                  <a:pt x="12750" y="9749"/>
                  <a:pt x="13036" y="9912"/>
                  <a:pt x="13333" y="9912"/>
                </a:cubicBezTo>
                <a:cubicBezTo>
                  <a:pt x="13434" y="9912"/>
                  <a:pt x="13537" y="9893"/>
                  <a:pt x="13635" y="9854"/>
                </a:cubicBezTo>
                <a:lnTo>
                  <a:pt x="13635" y="10596"/>
                </a:lnTo>
                <a:cubicBezTo>
                  <a:pt x="13618" y="10751"/>
                  <a:pt x="13739" y="10872"/>
                  <a:pt x="13894" y="10872"/>
                </a:cubicBezTo>
                <a:cubicBezTo>
                  <a:pt x="14041" y="10872"/>
                  <a:pt x="14145" y="10596"/>
                  <a:pt x="14145" y="10596"/>
                </a:cubicBezTo>
                <a:lnTo>
                  <a:pt x="14145" y="9733"/>
                </a:lnTo>
                <a:cubicBezTo>
                  <a:pt x="14145" y="9586"/>
                  <a:pt x="14127" y="9440"/>
                  <a:pt x="14093" y="9301"/>
                </a:cubicBezTo>
                <a:cubicBezTo>
                  <a:pt x="15215" y="5988"/>
                  <a:pt x="13670" y="2363"/>
                  <a:pt x="10503" y="887"/>
                </a:cubicBezTo>
                <a:cubicBezTo>
                  <a:pt x="10434" y="697"/>
                  <a:pt x="10287" y="542"/>
                  <a:pt x="10097" y="473"/>
                </a:cubicBezTo>
                <a:cubicBezTo>
                  <a:pt x="9295" y="158"/>
                  <a:pt x="8449" y="1"/>
                  <a:pt x="760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3" name="Google Shape;563;p46"/>
          <p:cNvSpPr/>
          <p:nvPr/>
        </p:nvSpPr>
        <p:spPr>
          <a:xfrm rot="10800000">
            <a:off x="6923525" y="2104818"/>
            <a:ext cx="914400" cy="9144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560;p46">
            <a:extLst>
              <a:ext uri="{FF2B5EF4-FFF2-40B4-BE49-F238E27FC236}">
                <a16:creationId xmlns:a16="http://schemas.microsoft.com/office/drawing/2014/main" id="{B8ECACB5-65BC-4168-B37E-99E0E115752A}"/>
              </a:ext>
            </a:extLst>
          </p:cNvPr>
          <p:cNvSpPr txBox="1">
            <a:spLocks/>
          </p:cNvSpPr>
          <p:nvPr/>
        </p:nvSpPr>
        <p:spPr>
          <a:xfrm>
            <a:off x="6008232" y="3075461"/>
            <a:ext cx="2744985" cy="4278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000"/>
              <a:buFont typeface="Pontano Sans"/>
              <a:buNone/>
              <a:defRPr sz="2200" b="1" i="0" u="none" strike="noStrike" cap="none">
                <a:solidFill>
                  <a:schemeClr val="dk1"/>
                </a:solidFill>
                <a:latin typeface="Pontano Sans"/>
                <a:ea typeface="Pontano Sans"/>
                <a:cs typeface="Pontano Sans"/>
                <a:sym typeface="Pontano Sans"/>
              </a:defRPr>
            </a:lvl1pPr>
            <a:lvl2pPr marR="0" lvl="1"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2pPr>
            <a:lvl3pPr marR="0" lvl="2"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3pPr>
            <a:lvl4pPr marR="0" lvl="3"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4pPr>
            <a:lvl5pPr marR="0" lvl="4"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5pPr>
            <a:lvl6pPr marR="0" lvl="5"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6pPr>
            <a:lvl7pPr marR="0" lvl="6"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7pPr>
            <a:lvl8pPr marR="0" lvl="7"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8pPr>
            <a:lvl9pPr marR="0" lvl="8"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9pPr>
          </a:lstStyle>
          <a:p>
            <a:r>
              <a:rPr lang="tr-TR" sz="1800" dirty="0">
                <a:solidFill>
                  <a:schemeClr val="accent3"/>
                </a:solidFill>
              </a:rPr>
              <a:t>Arkadaşlarla Konuşmayın</a:t>
            </a:r>
          </a:p>
        </p:txBody>
      </p:sp>
      <p:grpSp>
        <p:nvGrpSpPr>
          <p:cNvPr id="37" name="Google Shape;1573;p65">
            <a:extLst>
              <a:ext uri="{FF2B5EF4-FFF2-40B4-BE49-F238E27FC236}">
                <a16:creationId xmlns:a16="http://schemas.microsoft.com/office/drawing/2014/main" id="{172E0F8C-3E9B-41DF-9626-61D31EC254D0}"/>
              </a:ext>
            </a:extLst>
          </p:cNvPr>
          <p:cNvGrpSpPr/>
          <p:nvPr/>
        </p:nvGrpSpPr>
        <p:grpSpPr>
          <a:xfrm>
            <a:off x="4393765" y="3019218"/>
            <a:ext cx="356510" cy="317614"/>
            <a:chOff x="3059725" y="2498050"/>
            <a:chExt cx="463000" cy="412325"/>
          </a:xfrm>
        </p:grpSpPr>
        <p:sp>
          <p:nvSpPr>
            <p:cNvPr id="38" name="Google Shape;1574;p65">
              <a:extLst>
                <a:ext uri="{FF2B5EF4-FFF2-40B4-BE49-F238E27FC236}">
                  <a16:creationId xmlns:a16="http://schemas.microsoft.com/office/drawing/2014/main" id="{448A584A-C6F5-45FB-A205-22B6BD96302B}"/>
                </a:ext>
              </a:extLst>
            </p:cNvPr>
            <p:cNvSpPr/>
            <p:nvPr/>
          </p:nvSpPr>
          <p:spPr>
            <a:xfrm>
              <a:off x="3264900" y="2609725"/>
              <a:ext cx="66025" cy="71300"/>
            </a:xfrm>
            <a:custGeom>
              <a:avLst/>
              <a:gdLst/>
              <a:ahLst/>
              <a:cxnLst/>
              <a:rect l="l" t="t" r="r" b="b"/>
              <a:pathLst>
                <a:path w="2641" h="2852" extrusionOk="0">
                  <a:moveTo>
                    <a:pt x="544" y="548"/>
                  </a:moveTo>
                  <a:lnTo>
                    <a:pt x="2002" y="1428"/>
                  </a:lnTo>
                  <a:lnTo>
                    <a:pt x="544" y="2308"/>
                  </a:lnTo>
                  <a:lnTo>
                    <a:pt x="544" y="548"/>
                  </a:lnTo>
                  <a:close/>
                  <a:moveTo>
                    <a:pt x="539" y="0"/>
                  </a:moveTo>
                  <a:cubicBezTo>
                    <a:pt x="258" y="0"/>
                    <a:pt x="0" y="228"/>
                    <a:pt x="0" y="539"/>
                  </a:cubicBezTo>
                  <a:lnTo>
                    <a:pt x="0" y="2308"/>
                  </a:lnTo>
                  <a:cubicBezTo>
                    <a:pt x="0" y="2626"/>
                    <a:pt x="264" y="2852"/>
                    <a:pt x="546" y="2852"/>
                  </a:cubicBezTo>
                  <a:cubicBezTo>
                    <a:pt x="638" y="2852"/>
                    <a:pt x="733" y="2827"/>
                    <a:pt x="820" y="2774"/>
                  </a:cubicBezTo>
                  <a:lnTo>
                    <a:pt x="2287" y="1885"/>
                  </a:lnTo>
                  <a:cubicBezTo>
                    <a:pt x="2641" y="1678"/>
                    <a:pt x="2641" y="1169"/>
                    <a:pt x="2287" y="962"/>
                  </a:cubicBezTo>
                  <a:lnTo>
                    <a:pt x="820" y="82"/>
                  </a:lnTo>
                  <a:cubicBezTo>
                    <a:pt x="729" y="26"/>
                    <a:pt x="633" y="0"/>
                    <a:pt x="5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575;p65">
              <a:extLst>
                <a:ext uri="{FF2B5EF4-FFF2-40B4-BE49-F238E27FC236}">
                  <a16:creationId xmlns:a16="http://schemas.microsoft.com/office/drawing/2014/main" id="{D103CC3F-75BE-4CDD-B7B9-9ADEB245A345}"/>
                </a:ext>
              </a:extLst>
            </p:cNvPr>
            <p:cNvSpPr/>
            <p:nvPr/>
          </p:nvSpPr>
          <p:spPr>
            <a:xfrm>
              <a:off x="3215925" y="2576075"/>
              <a:ext cx="150400" cy="140550"/>
            </a:xfrm>
            <a:custGeom>
              <a:avLst/>
              <a:gdLst/>
              <a:ahLst/>
              <a:cxnLst/>
              <a:rect l="l" t="t" r="r" b="b"/>
              <a:pathLst>
                <a:path w="6016" h="5622" extrusionOk="0">
                  <a:moveTo>
                    <a:pt x="2394" y="1"/>
                  </a:moveTo>
                  <a:cubicBezTo>
                    <a:pt x="2368" y="1"/>
                    <a:pt x="2341" y="5"/>
                    <a:pt x="2313" y="12"/>
                  </a:cubicBezTo>
                  <a:cubicBezTo>
                    <a:pt x="915" y="358"/>
                    <a:pt x="0" y="1695"/>
                    <a:pt x="181" y="3128"/>
                  </a:cubicBezTo>
                  <a:cubicBezTo>
                    <a:pt x="363" y="4552"/>
                    <a:pt x="1571" y="5622"/>
                    <a:pt x="3012" y="5622"/>
                  </a:cubicBezTo>
                  <a:cubicBezTo>
                    <a:pt x="4445" y="5622"/>
                    <a:pt x="5661" y="4552"/>
                    <a:pt x="5843" y="3128"/>
                  </a:cubicBezTo>
                  <a:cubicBezTo>
                    <a:pt x="6015" y="1695"/>
                    <a:pt x="5109" y="358"/>
                    <a:pt x="3711" y="12"/>
                  </a:cubicBezTo>
                  <a:cubicBezTo>
                    <a:pt x="3682" y="5"/>
                    <a:pt x="3654" y="1"/>
                    <a:pt x="3629" y="1"/>
                  </a:cubicBezTo>
                  <a:cubicBezTo>
                    <a:pt x="3339" y="1"/>
                    <a:pt x="3256" y="451"/>
                    <a:pt x="3573" y="530"/>
                  </a:cubicBezTo>
                  <a:cubicBezTo>
                    <a:pt x="4704" y="815"/>
                    <a:pt x="5446" y="1902"/>
                    <a:pt x="5299" y="3059"/>
                  </a:cubicBezTo>
                  <a:cubicBezTo>
                    <a:pt x="5152" y="4215"/>
                    <a:pt x="4177" y="5078"/>
                    <a:pt x="3012" y="5078"/>
                  </a:cubicBezTo>
                  <a:cubicBezTo>
                    <a:pt x="1847" y="5078"/>
                    <a:pt x="863" y="4215"/>
                    <a:pt x="717" y="3059"/>
                  </a:cubicBezTo>
                  <a:cubicBezTo>
                    <a:pt x="578" y="1902"/>
                    <a:pt x="1312" y="815"/>
                    <a:pt x="2443" y="530"/>
                  </a:cubicBezTo>
                  <a:cubicBezTo>
                    <a:pt x="2767" y="451"/>
                    <a:pt x="2678" y="1"/>
                    <a:pt x="23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576;p65">
              <a:extLst>
                <a:ext uri="{FF2B5EF4-FFF2-40B4-BE49-F238E27FC236}">
                  <a16:creationId xmlns:a16="http://schemas.microsoft.com/office/drawing/2014/main" id="{1FEE0683-EAA2-4338-AC8E-F304F3824FCA}"/>
                </a:ext>
              </a:extLst>
            </p:cNvPr>
            <p:cNvSpPr/>
            <p:nvPr/>
          </p:nvSpPr>
          <p:spPr>
            <a:xfrm>
              <a:off x="3059725" y="2498050"/>
              <a:ext cx="463000" cy="412325"/>
            </a:xfrm>
            <a:custGeom>
              <a:avLst/>
              <a:gdLst/>
              <a:ahLst/>
              <a:cxnLst/>
              <a:rect l="l" t="t" r="r" b="b"/>
              <a:pathLst>
                <a:path w="18520" h="16493" extrusionOk="0">
                  <a:moveTo>
                    <a:pt x="16889" y="1623"/>
                  </a:moveTo>
                  <a:lnTo>
                    <a:pt x="16889" y="10158"/>
                  </a:lnTo>
                  <a:lnTo>
                    <a:pt x="1631" y="10158"/>
                  </a:lnTo>
                  <a:lnTo>
                    <a:pt x="1631" y="1623"/>
                  </a:lnTo>
                  <a:close/>
                  <a:moveTo>
                    <a:pt x="8000" y="10702"/>
                  </a:moveTo>
                  <a:cubicBezTo>
                    <a:pt x="7853" y="10857"/>
                    <a:pt x="7733" y="11038"/>
                    <a:pt x="7655" y="11245"/>
                  </a:cubicBezTo>
                  <a:lnTo>
                    <a:pt x="5765" y="11245"/>
                  </a:lnTo>
                  <a:cubicBezTo>
                    <a:pt x="5679" y="11038"/>
                    <a:pt x="5558" y="10857"/>
                    <a:pt x="5411" y="10702"/>
                  </a:cubicBezTo>
                  <a:close/>
                  <a:moveTo>
                    <a:pt x="13100" y="10702"/>
                  </a:moveTo>
                  <a:cubicBezTo>
                    <a:pt x="12954" y="10857"/>
                    <a:pt x="12833" y="11038"/>
                    <a:pt x="12755" y="11245"/>
                  </a:cubicBezTo>
                  <a:lnTo>
                    <a:pt x="10865" y="11245"/>
                  </a:lnTo>
                  <a:cubicBezTo>
                    <a:pt x="10779" y="11038"/>
                    <a:pt x="10667" y="10857"/>
                    <a:pt x="10520" y="10702"/>
                  </a:cubicBezTo>
                  <a:close/>
                  <a:moveTo>
                    <a:pt x="4163" y="10700"/>
                  </a:moveTo>
                  <a:cubicBezTo>
                    <a:pt x="4453" y="10700"/>
                    <a:pt x="4749" y="10807"/>
                    <a:pt x="4988" y="11047"/>
                  </a:cubicBezTo>
                  <a:cubicBezTo>
                    <a:pt x="5739" y="11798"/>
                    <a:pt x="5213" y="13075"/>
                    <a:pt x="4151" y="13075"/>
                  </a:cubicBezTo>
                  <a:cubicBezTo>
                    <a:pt x="3495" y="13075"/>
                    <a:pt x="2969" y="12540"/>
                    <a:pt x="2969" y="11884"/>
                  </a:cubicBezTo>
                  <a:cubicBezTo>
                    <a:pt x="2969" y="11171"/>
                    <a:pt x="3554" y="10700"/>
                    <a:pt x="4163" y="10700"/>
                  </a:cubicBezTo>
                  <a:close/>
                  <a:moveTo>
                    <a:pt x="9266" y="10700"/>
                  </a:moveTo>
                  <a:cubicBezTo>
                    <a:pt x="9557" y="10700"/>
                    <a:pt x="9855" y="10807"/>
                    <a:pt x="10097" y="11047"/>
                  </a:cubicBezTo>
                  <a:cubicBezTo>
                    <a:pt x="10839" y="11798"/>
                    <a:pt x="10313" y="13075"/>
                    <a:pt x="9260" y="13075"/>
                  </a:cubicBezTo>
                  <a:cubicBezTo>
                    <a:pt x="8604" y="13075"/>
                    <a:pt x="8069" y="12540"/>
                    <a:pt x="8069" y="11884"/>
                  </a:cubicBezTo>
                  <a:cubicBezTo>
                    <a:pt x="8069" y="11171"/>
                    <a:pt x="8654" y="10700"/>
                    <a:pt x="9266" y="10700"/>
                  </a:cubicBezTo>
                  <a:close/>
                  <a:moveTo>
                    <a:pt x="14366" y="10700"/>
                  </a:moveTo>
                  <a:cubicBezTo>
                    <a:pt x="14657" y="10700"/>
                    <a:pt x="14955" y="10807"/>
                    <a:pt x="15197" y="11047"/>
                  </a:cubicBezTo>
                  <a:cubicBezTo>
                    <a:pt x="15940" y="11798"/>
                    <a:pt x="15413" y="13075"/>
                    <a:pt x="14360" y="13075"/>
                  </a:cubicBezTo>
                  <a:cubicBezTo>
                    <a:pt x="13704" y="13075"/>
                    <a:pt x="13169" y="12540"/>
                    <a:pt x="13169" y="11884"/>
                  </a:cubicBezTo>
                  <a:cubicBezTo>
                    <a:pt x="13169" y="11171"/>
                    <a:pt x="13755" y="10700"/>
                    <a:pt x="14366" y="10700"/>
                  </a:cubicBezTo>
                  <a:close/>
                  <a:moveTo>
                    <a:pt x="7534" y="11789"/>
                  </a:moveTo>
                  <a:cubicBezTo>
                    <a:pt x="7508" y="12272"/>
                    <a:pt x="7681" y="12738"/>
                    <a:pt x="8009" y="13092"/>
                  </a:cubicBezTo>
                  <a:lnTo>
                    <a:pt x="7991" y="13092"/>
                  </a:lnTo>
                  <a:cubicBezTo>
                    <a:pt x="7482" y="13092"/>
                    <a:pt x="6999" y="13342"/>
                    <a:pt x="6706" y="13765"/>
                  </a:cubicBezTo>
                  <a:cubicBezTo>
                    <a:pt x="6412" y="13342"/>
                    <a:pt x="5929" y="13092"/>
                    <a:pt x="5420" y="13092"/>
                  </a:cubicBezTo>
                  <a:lnTo>
                    <a:pt x="5403" y="13092"/>
                  </a:lnTo>
                  <a:cubicBezTo>
                    <a:pt x="5730" y="12738"/>
                    <a:pt x="5903" y="12272"/>
                    <a:pt x="5877" y="11789"/>
                  </a:cubicBezTo>
                  <a:close/>
                  <a:moveTo>
                    <a:pt x="12643" y="11789"/>
                  </a:moveTo>
                  <a:cubicBezTo>
                    <a:pt x="12608" y="12264"/>
                    <a:pt x="12781" y="12738"/>
                    <a:pt x="13118" y="13092"/>
                  </a:cubicBezTo>
                  <a:lnTo>
                    <a:pt x="13100" y="13092"/>
                  </a:lnTo>
                  <a:cubicBezTo>
                    <a:pt x="13092" y="13092"/>
                    <a:pt x="13084" y="13092"/>
                    <a:pt x="13075" y="13092"/>
                  </a:cubicBezTo>
                  <a:cubicBezTo>
                    <a:pt x="12567" y="13092"/>
                    <a:pt x="12095" y="13349"/>
                    <a:pt x="11806" y="13765"/>
                  </a:cubicBezTo>
                  <a:cubicBezTo>
                    <a:pt x="11521" y="13342"/>
                    <a:pt x="11038" y="13092"/>
                    <a:pt x="10520" y="13092"/>
                  </a:cubicBezTo>
                  <a:lnTo>
                    <a:pt x="10503" y="13092"/>
                  </a:lnTo>
                  <a:cubicBezTo>
                    <a:pt x="10831" y="12738"/>
                    <a:pt x="11003" y="12272"/>
                    <a:pt x="10977" y="11789"/>
                  </a:cubicBezTo>
                  <a:close/>
                  <a:moveTo>
                    <a:pt x="5428" y="13627"/>
                  </a:moveTo>
                  <a:cubicBezTo>
                    <a:pt x="5981" y="13627"/>
                    <a:pt x="6429" y="14085"/>
                    <a:pt x="6429" y="14637"/>
                  </a:cubicBezTo>
                  <a:lnTo>
                    <a:pt x="6429" y="15871"/>
                  </a:lnTo>
                  <a:lnTo>
                    <a:pt x="6438" y="15871"/>
                  </a:lnTo>
                  <a:cubicBezTo>
                    <a:pt x="6438" y="15914"/>
                    <a:pt x="6404" y="15949"/>
                    <a:pt x="6369" y="15949"/>
                  </a:cubicBezTo>
                  <a:lnTo>
                    <a:pt x="1942" y="15949"/>
                  </a:lnTo>
                  <a:cubicBezTo>
                    <a:pt x="1907" y="15949"/>
                    <a:pt x="1873" y="15914"/>
                    <a:pt x="1873" y="15880"/>
                  </a:cubicBezTo>
                  <a:lnTo>
                    <a:pt x="1873" y="14637"/>
                  </a:lnTo>
                  <a:cubicBezTo>
                    <a:pt x="1873" y="14085"/>
                    <a:pt x="2322" y="13627"/>
                    <a:pt x="2883" y="13627"/>
                  </a:cubicBezTo>
                  <a:close/>
                  <a:moveTo>
                    <a:pt x="10529" y="13627"/>
                  </a:moveTo>
                  <a:cubicBezTo>
                    <a:pt x="11090" y="13627"/>
                    <a:pt x="11538" y="14085"/>
                    <a:pt x="11538" y="14637"/>
                  </a:cubicBezTo>
                  <a:lnTo>
                    <a:pt x="11538" y="15871"/>
                  </a:lnTo>
                  <a:lnTo>
                    <a:pt x="11547" y="15871"/>
                  </a:lnTo>
                  <a:cubicBezTo>
                    <a:pt x="11547" y="15914"/>
                    <a:pt x="11512" y="15949"/>
                    <a:pt x="11469" y="15949"/>
                  </a:cubicBezTo>
                  <a:lnTo>
                    <a:pt x="7051" y="15949"/>
                  </a:lnTo>
                  <a:cubicBezTo>
                    <a:pt x="7008" y="15949"/>
                    <a:pt x="6982" y="15914"/>
                    <a:pt x="6982" y="15880"/>
                  </a:cubicBezTo>
                  <a:lnTo>
                    <a:pt x="6982" y="14637"/>
                  </a:lnTo>
                  <a:cubicBezTo>
                    <a:pt x="6982" y="14085"/>
                    <a:pt x="7431" y="13627"/>
                    <a:pt x="7983" y="13627"/>
                  </a:cubicBezTo>
                  <a:close/>
                  <a:moveTo>
                    <a:pt x="15629" y="13627"/>
                  </a:moveTo>
                  <a:cubicBezTo>
                    <a:pt x="16181" y="13627"/>
                    <a:pt x="16639" y="14085"/>
                    <a:pt x="16639" y="14637"/>
                  </a:cubicBezTo>
                  <a:lnTo>
                    <a:pt x="16639" y="15880"/>
                  </a:lnTo>
                  <a:cubicBezTo>
                    <a:pt x="16639" y="15914"/>
                    <a:pt x="16604" y="15949"/>
                    <a:pt x="16570" y="15949"/>
                  </a:cubicBezTo>
                  <a:lnTo>
                    <a:pt x="12142" y="15949"/>
                  </a:lnTo>
                  <a:cubicBezTo>
                    <a:pt x="12108" y="15949"/>
                    <a:pt x="12082" y="15914"/>
                    <a:pt x="12082" y="15880"/>
                  </a:cubicBezTo>
                  <a:lnTo>
                    <a:pt x="12082" y="14637"/>
                  </a:lnTo>
                  <a:cubicBezTo>
                    <a:pt x="12073" y="14085"/>
                    <a:pt x="12531" y="13627"/>
                    <a:pt x="13083" y="13627"/>
                  </a:cubicBezTo>
                  <a:close/>
                  <a:moveTo>
                    <a:pt x="1243" y="1"/>
                  </a:moveTo>
                  <a:cubicBezTo>
                    <a:pt x="553" y="1"/>
                    <a:pt x="0" y="553"/>
                    <a:pt x="0" y="1243"/>
                  </a:cubicBezTo>
                  <a:lnTo>
                    <a:pt x="0" y="10546"/>
                  </a:lnTo>
                  <a:cubicBezTo>
                    <a:pt x="0" y="11237"/>
                    <a:pt x="553" y="11789"/>
                    <a:pt x="1243" y="11789"/>
                  </a:cubicBezTo>
                  <a:lnTo>
                    <a:pt x="2451" y="11789"/>
                  </a:lnTo>
                  <a:cubicBezTo>
                    <a:pt x="2425" y="12272"/>
                    <a:pt x="2598" y="12747"/>
                    <a:pt x="2926" y="13092"/>
                  </a:cubicBezTo>
                  <a:lnTo>
                    <a:pt x="2883" y="13092"/>
                  </a:lnTo>
                  <a:cubicBezTo>
                    <a:pt x="2028" y="13092"/>
                    <a:pt x="1338" y="13783"/>
                    <a:pt x="1338" y="14646"/>
                  </a:cubicBezTo>
                  <a:lnTo>
                    <a:pt x="1338" y="15880"/>
                  </a:lnTo>
                  <a:cubicBezTo>
                    <a:pt x="1338" y="16216"/>
                    <a:pt x="1614" y="16492"/>
                    <a:pt x="1951" y="16492"/>
                  </a:cubicBezTo>
                  <a:lnTo>
                    <a:pt x="6369" y="16492"/>
                  </a:lnTo>
                  <a:cubicBezTo>
                    <a:pt x="6473" y="16423"/>
                    <a:pt x="6591" y="16389"/>
                    <a:pt x="6710" y="16389"/>
                  </a:cubicBezTo>
                  <a:cubicBezTo>
                    <a:pt x="6829" y="16389"/>
                    <a:pt x="6947" y="16423"/>
                    <a:pt x="7051" y="16492"/>
                  </a:cubicBezTo>
                  <a:lnTo>
                    <a:pt x="11469" y="16492"/>
                  </a:lnTo>
                  <a:cubicBezTo>
                    <a:pt x="11590" y="16492"/>
                    <a:pt x="11711" y="16458"/>
                    <a:pt x="11806" y="16389"/>
                  </a:cubicBezTo>
                  <a:cubicBezTo>
                    <a:pt x="11909" y="16458"/>
                    <a:pt x="12022" y="16492"/>
                    <a:pt x="12151" y="16492"/>
                  </a:cubicBezTo>
                  <a:lnTo>
                    <a:pt x="16570" y="16492"/>
                  </a:lnTo>
                  <a:cubicBezTo>
                    <a:pt x="16906" y="16492"/>
                    <a:pt x="17182" y="16216"/>
                    <a:pt x="17182" y="15880"/>
                  </a:cubicBezTo>
                  <a:lnTo>
                    <a:pt x="17182" y="14637"/>
                  </a:lnTo>
                  <a:cubicBezTo>
                    <a:pt x="17182" y="13783"/>
                    <a:pt x="16483" y="13092"/>
                    <a:pt x="15629" y="13092"/>
                  </a:cubicBezTo>
                  <a:lnTo>
                    <a:pt x="15612" y="13092"/>
                  </a:lnTo>
                  <a:cubicBezTo>
                    <a:pt x="15940" y="12738"/>
                    <a:pt x="16112" y="12264"/>
                    <a:pt x="16078" y="11789"/>
                  </a:cubicBezTo>
                  <a:lnTo>
                    <a:pt x="17277" y="11789"/>
                  </a:lnTo>
                  <a:cubicBezTo>
                    <a:pt x="17959" y="11789"/>
                    <a:pt x="18520" y="11228"/>
                    <a:pt x="18520" y="10546"/>
                  </a:cubicBezTo>
                  <a:lnTo>
                    <a:pt x="18520" y="6533"/>
                  </a:lnTo>
                  <a:cubicBezTo>
                    <a:pt x="18520" y="6395"/>
                    <a:pt x="18416" y="6275"/>
                    <a:pt x="18278" y="6257"/>
                  </a:cubicBezTo>
                  <a:cubicBezTo>
                    <a:pt x="18268" y="6256"/>
                    <a:pt x="18257" y="6256"/>
                    <a:pt x="18247" y="6256"/>
                  </a:cubicBezTo>
                  <a:cubicBezTo>
                    <a:pt x="18097" y="6256"/>
                    <a:pt x="17976" y="6371"/>
                    <a:pt x="17976" y="6525"/>
                  </a:cubicBezTo>
                  <a:lnTo>
                    <a:pt x="17976" y="10546"/>
                  </a:lnTo>
                  <a:cubicBezTo>
                    <a:pt x="17976" y="10935"/>
                    <a:pt x="17666" y="11245"/>
                    <a:pt x="17277" y="11245"/>
                  </a:cubicBezTo>
                  <a:lnTo>
                    <a:pt x="15965" y="11245"/>
                  </a:lnTo>
                  <a:cubicBezTo>
                    <a:pt x="15888" y="11047"/>
                    <a:pt x="15767" y="10857"/>
                    <a:pt x="15620" y="10702"/>
                  </a:cubicBezTo>
                  <a:lnTo>
                    <a:pt x="17156" y="10702"/>
                  </a:lnTo>
                  <a:cubicBezTo>
                    <a:pt x="17312" y="10702"/>
                    <a:pt x="17433" y="10581"/>
                    <a:pt x="17433" y="10434"/>
                  </a:cubicBezTo>
                  <a:lnTo>
                    <a:pt x="17433" y="1356"/>
                  </a:lnTo>
                  <a:cubicBezTo>
                    <a:pt x="17433" y="1200"/>
                    <a:pt x="17312" y="1079"/>
                    <a:pt x="17156" y="1079"/>
                  </a:cubicBezTo>
                  <a:lnTo>
                    <a:pt x="1355" y="1079"/>
                  </a:lnTo>
                  <a:cubicBezTo>
                    <a:pt x="1208" y="1079"/>
                    <a:pt x="1088" y="1200"/>
                    <a:pt x="1088" y="1356"/>
                  </a:cubicBezTo>
                  <a:lnTo>
                    <a:pt x="1088" y="10434"/>
                  </a:lnTo>
                  <a:cubicBezTo>
                    <a:pt x="1088" y="10581"/>
                    <a:pt x="1208" y="10702"/>
                    <a:pt x="1355" y="10702"/>
                  </a:cubicBezTo>
                  <a:lnTo>
                    <a:pt x="2900" y="10702"/>
                  </a:lnTo>
                  <a:cubicBezTo>
                    <a:pt x="2753" y="10857"/>
                    <a:pt x="2632" y="11038"/>
                    <a:pt x="2555" y="11245"/>
                  </a:cubicBezTo>
                  <a:lnTo>
                    <a:pt x="1243" y="11245"/>
                  </a:lnTo>
                  <a:cubicBezTo>
                    <a:pt x="855" y="11237"/>
                    <a:pt x="544" y="10926"/>
                    <a:pt x="544" y="10538"/>
                  </a:cubicBezTo>
                  <a:lnTo>
                    <a:pt x="544" y="1235"/>
                  </a:lnTo>
                  <a:cubicBezTo>
                    <a:pt x="544" y="860"/>
                    <a:pt x="846" y="544"/>
                    <a:pt x="1228" y="544"/>
                  </a:cubicBezTo>
                  <a:cubicBezTo>
                    <a:pt x="1233" y="544"/>
                    <a:pt x="1238" y="544"/>
                    <a:pt x="1243" y="544"/>
                  </a:cubicBezTo>
                  <a:lnTo>
                    <a:pt x="17691" y="544"/>
                  </a:lnTo>
                  <a:cubicBezTo>
                    <a:pt x="17696" y="544"/>
                    <a:pt x="17701" y="544"/>
                    <a:pt x="17706" y="544"/>
                  </a:cubicBezTo>
                  <a:cubicBezTo>
                    <a:pt x="17855" y="544"/>
                    <a:pt x="17976" y="670"/>
                    <a:pt x="17976" y="821"/>
                  </a:cubicBezTo>
                  <a:lnTo>
                    <a:pt x="17976" y="5343"/>
                  </a:lnTo>
                  <a:cubicBezTo>
                    <a:pt x="17976" y="5368"/>
                    <a:pt x="17985" y="5403"/>
                    <a:pt x="18011" y="5429"/>
                  </a:cubicBezTo>
                  <a:cubicBezTo>
                    <a:pt x="18088" y="5500"/>
                    <a:pt x="18169" y="5530"/>
                    <a:pt x="18244" y="5530"/>
                  </a:cubicBezTo>
                  <a:cubicBezTo>
                    <a:pt x="18396" y="5530"/>
                    <a:pt x="18520" y="5407"/>
                    <a:pt x="18520" y="5256"/>
                  </a:cubicBezTo>
                  <a:lnTo>
                    <a:pt x="18520" y="1235"/>
                  </a:lnTo>
                  <a:cubicBezTo>
                    <a:pt x="18511" y="553"/>
                    <a:pt x="17959" y="1"/>
                    <a:pt x="172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 name="Google Shape;10700;p78">
            <a:extLst>
              <a:ext uri="{FF2B5EF4-FFF2-40B4-BE49-F238E27FC236}">
                <a16:creationId xmlns:a16="http://schemas.microsoft.com/office/drawing/2014/main" id="{0F61749B-42F6-47A5-A49F-4ED8F8673ED3}"/>
              </a:ext>
            </a:extLst>
          </p:cNvPr>
          <p:cNvGrpSpPr/>
          <p:nvPr/>
        </p:nvGrpSpPr>
        <p:grpSpPr>
          <a:xfrm>
            <a:off x="7209088" y="2381829"/>
            <a:ext cx="343269" cy="342505"/>
            <a:chOff x="1745217" y="1515471"/>
            <a:chExt cx="343269" cy="342505"/>
          </a:xfrm>
        </p:grpSpPr>
        <p:sp>
          <p:nvSpPr>
            <p:cNvPr id="42" name="Google Shape;10701;p78">
              <a:extLst>
                <a:ext uri="{FF2B5EF4-FFF2-40B4-BE49-F238E27FC236}">
                  <a16:creationId xmlns:a16="http://schemas.microsoft.com/office/drawing/2014/main" id="{28FE574D-EC5A-414F-BD18-0D827D9D95F7}"/>
                </a:ext>
              </a:extLst>
            </p:cNvPr>
            <p:cNvSpPr/>
            <p:nvPr/>
          </p:nvSpPr>
          <p:spPr>
            <a:xfrm>
              <a:off x="1854448" y="1647096"/>
              <a:ext cx="22012" cy="21630"/>
            </a:xfrm>
            <a:custGeom>
              <a:avLst/>
              <a:gdLst/>
              <a:ahLst/>
              <a:cxnLst/>
              <a:rect l="l" t="t" r="r" b="b"/>
              <a:pathLst>
                <a:path w="691" h="679" extrusionOk="0">
                  <a:moveTo>
                    <a:pt x="346" y="0"/>
                  </a:moveTo>
                  <a:cubicBezTo>
                    <a:pt x="155" y="0"/>
                    <a:pt x="0" y="155"/>
                    <a:pt x="0" y="345"/>
                  </a:cubicBezTo>
                  <a:cubicBezTo>
                    <a:pt x="0" y="536"/>
                    <a:pt x="155" y="679"/>
                    <a:pt x="346" y="679"/>
                  </a:cubicBezTo>
                  <a:cubicBezTo>
                    <a:pt x="536" y="679"/>
                    <a:pt x="691" y="536"/>
                    <a:pt x="691" y="345"/>
                  </a:cubicBezTo>
                  <a:cubicBezTo>
                    <a:pt x="691" y="155"/>
                    <a:pt x="536" y="0"/>
                    <a:pt x="346"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0702;p78">
              <a:extLst>
                <a:ext uri="{FF2B5EF4-FFF2-40B4-BE49-F238E27FC236}">
                  <a16:creationId xmlns:a16="http://schemas.microsoft.com/office/drawing/2014/main" id="{5B089959-C047-4AE6-993C-7DA0107790CB}"/>
                </a:ext>
              </a:extLst>
            </p:cNvPr>
            <p:cNvSpPr/>
            <p:nvPr/>
          </p:nvSpPr>
          <p:spPr>
            <a:xfrm>
              <a:off x="1906021" y="1647096"/>
              <a:ext cx="21661" cy="21630"/>
            </a:xfrm>
            <a:custGeom>
              <a:avLst/>
              <a:gdLst/>
              <a:ahLst/>
              <a:cxnLst/>
              <a:rect l="l" t="t" r="r" b="b"/>
              <a:pathLst>
                <a:path w="680" h="679" extrusionOk="0">
                  <a:moveTo>
                    <a:pt x="334" y="0"/>
                  </a:moveTo>
                  <a:cubicBezTo>
                    <a:pt x="143" y="0"/>
                    <a:pt x="0" y="155"/>
                    <a:pt x="0" y="345"/>
                  </a:cubicBezTo>
                  <a:cubicBezTo>
                    <a:pt x="0" y="536"/>
                    <a:pt x="143" y="679"/>
                    <a:pt x="334" y="679"/>
                  </a:cubicBezTo>
                  <a:cubicBezTo>
                    <a:pt x="524" y="679"/>
                    <a:pt x="679" y="536"/>
                    <a:pt x="679" y="345"/>
                  </a:cubicBezTo>
                  <a:cubicBezTo>
                    <a:pt x="679" y="155"/>
                    <a:pt x="524" y="0"/>
                    <a:pt x="334"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0703;p78">
              <a:extLst>
                <a:ext uri="{FF2B5EF4-FFF2-40B4-BE49-F238E27FC236}">
                  <a16:creationId xmlns:a16="http://schemas.microsoft.com/office/drawing/2014/main" id="{378F920C-5805-4318-A124-FA36C0EC657E}"/>
                </a:ext>
              </a:extLst>
            </p:cNvPr>
            <p:cNvSpPr/>
            <p:nvPr/>
          </p:nvSpPr>
          <p:spPr>
            <a:xfrm>
              <a:off x="1956830" y="1647096"/>
              <a:ext cx="22044" cy="21630"/>
            </a:xfrm>
            <a:custGeom>
              <a:avLst/>
              <a:gdLst/>
              <a:ahLst/>
              <a:cxnLst/>
              <a:rect l="l" t="t" r="r" b="b"/>
              <a:pathLst>
                <a:path w="692" h="679" extrusionOk="0">
                  <a:moveTo>
                    <a:pt x="346" y="0"/>
                  </a:moveTo>
                  <a:cubicBezTo>
                    <a:pt x="156" y="0"/>
                    <a:pt x="1" y="155"/>
                    <a:pt x="1" y="345"/>
                  </a:cubicBezTo>
                  <a:cubicBezTo>
                    <a:pt x="1" y="536"/>
                    <a:pt x="156" y="679"/>
                    <a:pt x="346" y="679"/>
                  </a:cubicBezTo>
                  <a:cubicBezTo>
                    <a:pt x="537" y="679"/>
                    <a:pt x="691" y="536"/>
                    <a:pt x="691" y="345"/>
                  </a:cubicBezTo>
                  <a:cubicBezTo>
                    <a:pt x="691" y="155"/>
                    <a:pt x="537" y="0"/>
                    <a:pt x="346"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0704;p78">
              <a:extLst>
                <a:ext uri="{FF2B5EF4-FFF2-40B4-BE49-F238E27FC236}">
                  <a16:creationId xmlns:a16="http://schemas.microsoft.com/office/drawing/2014/main" id="{CAFE9180-4591-43DA-8C40-5AD51ABEFEBA}"/>
                </a:ext>
              </a:extLst>
            </p:cNvPr>
            <p:cNvSpPr/>
            <p:nvPr/>
          </p:nvSpPr>
          <p:spPr>
            <a:xfrm>
              <a:off x="1745217" y="1515471"/>
              <a:ext cx="343269" cy="342505"/>
            </a:xfrm>
            <a:custGeom>
              <a:avLst/>
              <a:gdLst/>
              <a:ahLst/>
              <a:cxnLst/>
              <a:rect l="l" t="t" r="r" b="b"/>
              <a:pathLst>
                <a:path w="10776" h="10752" extrusionOk="0">
                  <a:moveTo>
                    <a:pt x="5382" y="1"/>
                  </a:moveTo>
                  <a:cubicBezTo>
                    <a:pt x="3953" y="1"/>
                    <a:pt x="2608" y="453"/>
                    <a:pt x="1596" y="1286"/>
                  </a:cubicBezTo>
                  <a:cubicBezTo>
                    <a:pt x="560" y="2144"/>
                    <a:pt x="0" y="3251"/>
                    <a:pt x="0" y="4465"/>
                  </a:cubicBezTo>
                  <a:cubicBezTo>
                    <a:pt x="0" y="5513"/>
                    <a:pt x="465" y="6561"/>
                    <a:pt x="1274" y="7359"/>
                  </a:cubicBezTo>
                  <a:cubicBezTo>
                    <a:pt x="2072" y="8121"/>
                    <a:pt x="3120" y="8645"/>
                    <a:pt x="4298" y="8835"/>
                  </a:cubicBezTo>
                  <a:cubicBezTo>
                    <a:pt x="4310" y="9442"/>
                    <a:pt x="4108" y="10014"/>
                    <a:pt x="3703" y="10478"/>
                  </a:cubicBezTo>
                  <a:cubicBezTo>
                    <a:pt x="3655" y="10514"/>
                    <a:pt x="3644" y="10597"/>
                    <a:pt x="3679" y="10657"/>
                  </a:cubicBezTo>
                  <a:cubicBezTo>
                    <a:pt x="3703" y="10704"/>
                    <a:pt x="3763" y="10752"/>
                    <a:pt x="3834" y="10752"/>
                  </a:cubicBezTo>
                  <a:cubicBezTo>
                    <a:pt x="5025" y="10752"/>
                    <a:pt x="6084" y="9966"/>
                    <a:pt x="6442" y="8835"/>
                  </a:cubicBezTo>
                  <a:cubicBezTo>
                    <a:pt x="7406" y="8668"/>
                    <a:pt x="8287" y="8299"/>
                    <a:pt x="9013" y="7752"/>
                  </a:cubicBezTo>
                  <a:cubicBezTo>
                    <a:pt x="9097" y="7692"/>
                    <a:pt x="9109" y="7585"/>
                    <a:pt x="9049" y="7513"/>
                  </a:cubicBezTo>
                  <a:cubicBezTo>
                    <a:pt x="9014" y="7465"/>
                    <a:pt x="8963" y="7441"/>
                    <a:pt x="8913" y="7441"/>
                  </a:cubicBezTo>
                  <a:cubicBezTo>
                    <a:pt x="8877" y="7441"/>
                    <a:pt x="8841" y="7453"/>
                    <a:pt x="8811" y="7478"/>
                  </a:cubicBezTo>
                  <a:cubicBezTo>
                    <a:pt x="8096" y="8014"/>
                    <a:pt x="7215" y="8371"/>
                    <a:pt x="6275" y="8502"/>
                  </a:cubicBezTo>
                  <a:cubicBezTo>
                    <a:pt x="6203" y="8525"/>
                    <a:pt x="6156" y="8561"/>
                    <a:pt x="6132" y="8621"/>
                  </a:cubicBezTo>
                  <a:cubicBezTo>
                    <a:pt x="5894" y="9549"/>
                    <a:pt x="5120" y="10216"/>
                    <a:pt x="4215" y="10371"/>
                  </a:cubicBezTo>
                  <a:cubicBezTo>
                    <a:pt x="4537" y="9859"/>
                    <a:pt x="4703" y="9264"/>
                    <a:pt x="4644" y="8656"/>
                  </a:cubicBezTo>
                  <a:cubicBezTo>
                    <a:pt x="4644" y="8585"/>
                    <a:pt x="4572" y="8502"/>
                    <a:pt x="4489" y="8490"/>
                  </a:cubicBezTo>
                  <a:cubicBezTo>
                    <a:pt x="2084" y="8144"/>
                    <a:pt x="346" y="6442"/>
                    <a:pt x="346" y="4430"/>
                  </a:cubicBezTo>
                  <a:cubicBezTo>
                    <a:pt x="346" y="2156"/>
                    <a:pt x="2608" y="310"/>
                    <a:pt x="5382" y="310"/>
                  </a:cubicBezTo>
                  <a:cubicBezTo>
                    <a:pt x="8168" y="310"/>
                    <a:pt x="10430" y="2156"/>
                    <a:pt x="10430" y="4430"/>
                  </a:cubicBezTo>
                  <a:cubicBezTo>
                    <a:pt x="10430" y="5370"/>
                    <a:pt x="10025" y="6287"/>
                    <a:pt x="9311" y="7013"/>
                  </a:cubicBezTo>
                  <a:cubicBezTo>
                    <a:pt x="9251" y="7097"/>
                    <a:pt x="9251" y="7192"/>
                    <a:pt x="9311" y="7252"/>
                  </a:cubicBezTo>
                  <a:cubicBezTo>
                    <a:pt x="9353" y="7281"/>
                    <a:pt x="9397" y="7296"/>
                    <a:pt x="9439" y="7296"/>
                  </a:cubicBezTo>
                  <a:cubicBezTo>
                    <a:pt x="9481" y="7296"/>
                    <a:pt x="9519" y="7281"/>
                    <a:pt x="9549" y="7252"/>
                  </a:cubicBezTo>
                  <a:cubicBezTo>
                    <a:pt x="10347" y="6466"/>
                    <a:pt x="10775" y="5454"/>
                    <a:pt x="10775" y="4430"/>
                  </a:cubicBezTo>
                  <a:cubicBezTo>
                    <a:pt x="10775" y="3263"/>
                    <a:pt x="10204" y="2144"/>
                    <a:pt x="9180" y="1286"/>
                  </a:cubicBezTo>
                  <a:cubicBezTo>
                    <a:pt x="8168" y="453"/>
                    <a:pt x="6811" y="1"/>
                    <a:pt x="5382"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Google Shape;458;p44"/>
          <p:cNvSpPr txBox="1">
            <a:spLocks noGrp="1"/>
          </p:cNvSpPr>
          <p:nvPr>
            <p:ph type="title"/>
          </p:nvPr>
        </p:nvSpPr>
        <p:spPr>
          <a:xfrm>
            <a:off x="0" y="826558"/>
            <a:ext cx="9144000" cy="57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tr-TR" dirty="0"/>
              <a:t>              Canlı Ders Bittiğinde ;</a:t>
            </a:r>
            <a:endParaRPr dirty="0"/>
          </a:p>
        </p:txBody>
      </p:sp>
      <p:sp>
        <p:nvSpPr>
          <p:cNvPr id="459" name="Google Shape;459;p44"/>
          <p:cNvSpPr txBox="1">
            <a:spLocks noGrp="1"/>
          </p:cNvSpPr>
          <p:nvPr>
            <p:ph type="subTitle" idx="1"/>
          </p:nvPr>
        </p:nvSpPr>
        <p:spPr>
          <a:xfrm>
            <a:off x="713225" y="1459164"/>
            <a:ext cx="5521500" cy="2395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lang="tr-TR" dirty="0"/>
          </a:p>
          <a:p>
            <a:pPr marL="457200" lvl="0" indent="-330200" algn="l" rtl="0">
              <a:spcBef>
                <a:spcPts val="0"/>
              </a:spcBef>
              <a:spcAft>
                <a:spcPts val="0"/>
              </a:spcAft>
              <a:buSzPts val="1600"/>
              <a:buChar char="●"/>
            </a:pPr>
            <a:r>
              <a:rPr lang="tr-TR" dirty="0"/>
              <a:t>Derste işlediğin konuları TRT EBA TV ile tekrar edin </a:t>
            </a:r>
            <a:endParaRPr dirty="0"/>
          </a:p>
          <a:p>
            <a:pPr marL="457200" lvl="0" indent="-330200" algn="l" rtl="0">
              <a:spcBef>
                <a:spcPts val="0"/>
              </a:spcBef>
              <a:spcAft>
                <a:spcPts val="0"/>
              </a:spcAft>
              <a:buSzPts val="1600"/>
              <a:buChar char="●"/>
            </a:pPr>
            <a:r>
              <a:rPr lang="tr-TR" dirty="0"/>
              <a:t>Derste aldığın notları gözden geçirin.</a:t>
            </a:r>
            <a:endParaRPr dirty="0"/>
          </a:p>
          <a:p>
            <a:pPr marL="457200" lvl="0" indent="-330200" algn="l" rtl="0">
              <a:spcBef>
                <a:spcPts val="0"/>
              </a:spcBef>
              <a:spcAft>
                <a:spcPts val="0"/>
              </a:spcAft>
              <a:buSzPts val="1600"/>
              <a:buChar char="●"/>
            </a:pPr>
            <a:r>
              <a:rPr lang="tr-TR" dirty="0"/>
              <a:t>Verilen ödevler ve çalışmalar varsa onları yapın.  </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grpSp>
        <p:nvGrpSpPr>
          <p:cNvPr id="460" name="Google Shape;460;p44"/>
          <p:cNvGrpSpPr/>
          <p:nvPr/>
        </p:nvGrpSpPr>
        <p:grpSpPr>
          <a:xfrm>
            <a:off x="6247006" y="741560"/>
            <a:ext cx="2175300" cy="3862396"/>
            <a:chOff x="6247006" y="741560"/>
            <a:chExt cx="2175300" cy="3862396"/>
          </a:xfrm>
        </p:grpSpPr>
        <p:sp>
          <p:nvSpPr>
            <p:cNvPr id="461" name="Google Shape;461;p44"/>
            <p:cNvSpPr/>
            <p:nvPr/>
          </p:nvSpPr>
          <p:spPr>
            <a:xfrm>
              <a:off x="6247006" y="4205556"/>
              <a:ext cx="2175300" cy="3984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2" name="Google Shape;462;p44"/>
            <p:cNvGrpSpPr/>
            <p:nvPr/>
          </p:nvGrpSpPr>
          <p:grpSpPr>
            <a:xfrm>
              <a:off x="6423572" y="741560"/>
              <a:ext cx="1669767" cy="3406017"/>
              <a:chOff x="1134279" y="597324"/>
              <a:chExt cx="3151692" cy="6428874"/>
            </a:xfrm>
          </p:grpSpPr>
          <p:grpSp>
            <p:nvGrpSpPr>
              <p:cNvPr id="463" name="Google Shape;463;p44"/>
              <p:cNvGrpSpPr/>
              <p:nvPr/>
            </p:nvGrpSpPr>
            <p:grpSpPr>
              <a:xfrm>
                <a:off x="1467768" y="4212565"/>
                <a:ext cx="2818203" cy="2813633"/>
                <a:chOff x="2014033" y="2157728"/>
                <a:chExt cx="851086" cy="849707"/>
              </a:xfrm>
            </p:grpSpPr>
            <p:sp>
              <p:nvSpPr>
                <p:cNvPr id="464" name="Google Shape;464;p44"/>
                <p:cNvSpPr/>
                <p:nvPr/>
              </p:nvSpPr>
              <p:spPr>
                <a:xfrm>
                  <a:off x="2014033" y="2157728"/>
                  <a:ext cx="849707" cy="849707"/>
                </a:xfrm>
                <a:custGeom>
                  <a:avLst/>
                  <a:gdLst/>
                  <a:ahLst/>
                  <a:cxnLst/>
                  <a:rect l="l" t="t" r="r" b="b"/>
                  <a:pathLst>
                    <a:path w="48645" h="48645" extrusionOk="0">
                      <a:moveTo>
                        <a:pt x="24323" y="0"/>
                      </a:moveTo>
                      <a:cubicBezTo>
                        <a:pt x="10934" y="0"/>
                        <a:pt x="1" y="10854"/>
                        <a:pt x="1" y="24322"/>
                      </a:cubicBezTo>
                      <a:cubicBezTo>
                        <a:pt x="1" y="37711"/>
                        <a:pt x="10934" y="48644"/>
                        <a:pt x="24323" y="48644"/>
                      </a:cubicBezTo>
                      <a:cubicBezTo>
                        <a:pt x="37791" y="48644"/>
                        <a:pt x="48645" y="37711"/>
                        <a:pt x="48645" y="24322"/>
                      </a:cubicBezTo>
                      <a:cubicBezTo>
                        <a:pt x="48645" y="10854"/>
                        <a:pt x="37791" y="0"/>
                        <a:pt x="243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44"/>
                <p:cNvSpPr/>
                <p:nvPr/>
              </p:nvSpPr>
              <p:spPr>
                <a:xfrm>
                  <a:off x="2501149" y="2175719"/>
                  <a:ext cx="337682" cy="292965"/>
                </a:xfrm>
                <a:custGeom>
                  <a:avLst/>
                  <a:gdLst/>
                  <a:ahLst/>
                  <a:cxnLst/>
                  <a:rect l="l" t="t" r="r" b="b"/>
                  <a:pathLst>
                    <a:path w="19332" h="16772" extrusionOk="0">
                      <a:moveTo>
                        <a:pt x="3566" y="0"/>
                      </a:moveTo>
                      <a:cubicBezTo>
                        <a:pt x="2694" y="317"/>
                        <a:pt x="1902" y="713"/>
                        <a:pt x="1189" y="1189"/>
                      </a:cubicBezTo>
                      <a:cubicBezTo>
                        <a:pt x="555" y="1505"/>
                        <a:pt x="80" y="2139"/>
                        <a:pt x="1" y="2931"/>
                      </a:cubicBezTo>
                      <a:cubicBezTo>
                        <a:pt x="1" y="3882"/>
                        <a:pt x="1268" y="4437"/>
                        <a:pt x="2219" y="4674"/>
                      </a:cubicBezTo>
                      <a:lnTo>
                        <a:pt x="7686" y="5942"/>
                      </a:lnTo>
                      <a:cubicBezTo>
                        <a:pt x="8478" y="6100"/>
                        <a:pt x="9191" y="6417"/>
                        <a:pt x="9825" y="6893"/>
                      </a:cubicBezTo>
                      <a:cubicBezTo>
                        <a:pt x="10934" y="7843"/>
                        <a:pt x="10221" y="8794"/>
                        <a:pt x="9191" y="9349"/>
                      </a:cubicBezTo>
                      <a:lnTo>
                        <a:pt x="6022" y="11171"/>
                      </a:lnTo>
                      <a:cubicBezTo>
                        <a:pt x="5309" y="11567"/>
                        <a:pt x="4675" y="12042"/>
                        <a:pt x="4200" y="12676"/>
                      </a:cubicBezTo>
                      <a:cubicBezTo>
                        <a:pt x="3724" y="13389"/>
                        <a:pt x="3804" y="14340"/>
                        <a:pt x="4437" y="14894"/>
                      </a:cubicBezTo>
                      <a:cubicBezTo>
                        <a:pt x="5071" y="15370"/>
                        <a:pt x="6101" y="15053"/>
                        <a:pt x="6814" y="15370"/>
                      </a:cubicBezTo>
                      <a:cubicBezTo>
                        <a:pt x="7606" y="15687"/>
                        <a:pt x="8002" y="16400"/>
                        <a:pt x="8715" y="16637"/>
                      </a:cubicBezTo>
                      <a:cubicBezTo>
                        <a:pt x="8933" y="16731"/>
                        <a:pt x="9148" y="16771"/>
                        <a:pt x="9361" y="16771"/>
                      </a:cubicBezTo>
                      <a:cubicBezTo>
                        <a:pt x="10750" y="16771"/>
                        <a:pt x="12062" y="15051"/>
                        <a:pt x="13542" y="15051"/>
                      </a:cubicBezTo>
                      <a:cubicBezTo>
                        <a:pt x="13570" y="15051"/>
                        <a:pt x="13599" y="15052"/>
                        <a:pt x="13627" y="15053"/>
                      </a:cubicBezTo>
                      <a:cubicBezTo>
                        <a:pt x="14865" y="15126"/>
                        <a:pt x="15835" y="16269"/>
                        <a:pt x="17030" y="16269"/>
                      </a:cubicBezTo>
                      <a:cubicBezTo>
                        <a:pt x="17135" y="16269"/>
                        <a:pt x="17242" y="16261"/>
                        <a:pt x="17351" y="16241"/>
                      </a:cubicBezTo>
                      <a:cubicBezTo>
                        <a:pt x="18143" y="16004"/>
                        <a:pt x="18777" y="15449"/>
                        <a:pt x="19332" y="14815"/>
                      </a:cubicBezTo>
                      <a:cubicBezTo>
                        <a:pt x="16638" y="7685"/>
                        <a:pt x="10855" y="2218"/>
                        <a:pt x="3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44"/>
                <p:cNvSpPr/>
                <p:nvPr/>
              </p:nvSpPr>
              <p:spPr>
                <a:xfrm>
                  <a:off x="2669990" y="2470483"/>
                  <a:ext cx="195129" cy="448373"/>
                </a:xfrm>
                <a:custGeom>
                  <a:avLst/>
                  <a:gdLst/>
                  <a:ahLst/>
                  <a:cxnLst/>
                  <a:rect l="l" t="t" r="r" b="b"/>
                  <a:pathLst>
                    <a:path w="11171" h="25669" extrusionOk="0">
                      <a:moveTo>
                        <a:pt x="10299" y="0"/>
                      </a:moveTo>
                      <a:lnTo>
                        <a:pt x="3803" y="1426"/>
                      </a:lnTo>
                      <a:cubicBezTo>
                        <a:pt x="2060" y="1743"/>
                        <a:pt x="0" y="2615"/>
                        <a:pt x="79" y="4357"/>
                      </a:cubicBezTo>
                      <a:cubicBezTo>
                        <a:pt x="159" y="4912"/>
                        <a:pt x="396" y="5387"/>
                        <a:pt x="634" y="5942"/>
                      </a:cubicBezTo>
                      <a:cubicBezTo>
                        <a:pt x="1347" y="7685"/>
                        <a:pt x="1822" y="9586"/>
                        <a:pt x="2060" y="11488"/>
                      </a:cubicBezTo>
                      <a:cubicBezTo>
                        <a:pt x="2218" y="12676"/>
                        <a:pt x="2456" y="13864"/>
                        <a:pt x="2615" y="15053"/>
                      </a:cubicBezTo>
                      <a:cubicBezTo>
                        <a:pt x="2931" y="16400"/>
                        <a:pt x="3011" y="17826"/>
                        <a:pt x="2773" y="19173"/>
                      </a:cubicBezTo>
                      <a:cubicBezTo>
                        <a:pt x="2377" y="20836"/>
                        <a:pt x="1189" y="22262"/>
                        <a:pt x="1189" y="24005"/>
                      </a:cubicBezTo>
                      <a:cubicBezTo>
                        <a:pt x="1268" y="24560"/>
                        <a:pt x="1426" y="25114"/>
                        <a:pt x="1664" y="25669"/>
                      </a:cubicBezTo>
                      <a:cubicBezTo>
                        <a:pt x="7685" y="20995"/>
                        <a:pt x="11171" y="13864"/>
                        <a:pt x="11092" y="6338"/>
                      </a:cubicBezTo>
                      <a:cubicBezTo>
                        <a:pt x="11092" y="4199"/>
                        <a:pt x="10854" y="2060"/>
                        <a:pt x="1029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44"/>
                <p:cNvSpPr/>
                <p:nvPr/>
              </p:nvSpPr>
              <p:spPr>
                <a:xfrm>
                  <a:off x="2014033" y="2233554"/>
                  <a:ext cx="476059" cy="771103"/>
                </a:xfrm>
                <a:custGeom>
                  <a:avLst/>
                  <a:gdLst/>
                  <a:ahLst/>
                  <a:cxnLst/>
                  <a:rect l="l" t="t" r="r" b="b"/>
                  <a:pathLst>
                    <a:path w="27254" h="44145" extrusionOk="0">
                      <a:moveTo>
                        <a:pt x="13935" y="0"/>
                      </a:moveTo>
                      <a:cubicBezTo>
                        <a:pt x="13004" y="0"/>
                        <a:pt x="12034" y="174"/>
                        <a:pt x="11101" y="174"/>
                      </a:cubicBezTo>
                      <a:cubicBezTo>
                        <a:pt x="10776" y="174"/>
                        <a:pt x="10455" y="153"/>
                        <a:pt x="10141" y="96"/>
                      </a:cubicBezTo>
                      <a:cubicBezTo>
                        <a:pt x="6655" y="2631"/>
                        <a:pt x="3883" y="6038"/>
                        <a:pt x="2140" y="9999"/>
                      </a:cubicBezTo>
                      <a:lnTo>
                        <a:pt x="2060" y="11425"/>
                      </a:lnTo>
                      <a:cubicBezTo>
                        <a:pt x="2060" y="12376"/>
                        <a:pt x="1981" y="13326"/>
                        <a:pt x="1664" y="14198"/>
                      </a:cubicBezTo>
                      <a:cubicBezTo>
                        <a:pt x="1347" y="15307"/>
                        <a:pt x="634" y="16258"/>
                        <a:pt x="159" y="17288"/>
                      </a:cubicBezTo>
                      <a:cubicBezTo>
                        <a:pt x="80" y="18159"/>
                        <a:pt x="1" y="19031"/>
                        <a:pt x="80" y="19902"/>
                      </a:cubicBezTo>
                      <a:cubicBezTo>
                        <a:pt x="397" y="20694"/>
                        <a:pt x="1031" y="21407"/>
                        <a:pt x="1823" y="21883"/>
                      </a:cubicBezTo>
                      <a:cubicBezTo>
                        <a:pt x="2932" y="22437"/>
                        <a:pt x="4041" y="22833"/>
                        <a:pt x="5229" y="23150"/>
                      </a:cubicBezTo>
                      <a:cubicBezTo>
                        <a:pt x="5705" y="23230"/>
                        <a:pt x="6180" y="23467"/>
                        <a:pt x="6497" y="23943"/>
                      </a:cubicBezTo>
                      <a:cubicBezTo>
                        <a:pt x="6576" y="24180"/>
                        <a:pt x="6655" y="24576"/>
                        <a:pt x="6576" y="24893"/>
                      </a:cubicBezTo>
                      <a:cubicBezTo>
                        <a:pt x="6576" y="26557"/>
                        <a:pt x="6339" y="28221"/>
                        <a:pt x="5784" y="29805"/>
                      </a:cubicBezTo>
                      <a:cubicBezTo>
                        <a:pt x="5309" y="30994"/>
                        <a:pt x="4675" y="32103"/>
                        <a:pt x="3962" y="33133"/>
                      </a:cubicBezTo>
                      <a:cubicBezTo>
                        <a:pt x="8161" y="39629"/>
                        <a:pt x="15133" y="43670"/>
                        <a:pt x="22817" y="44145"/>
                      </a:cubicBezTo>
                      <a:cubicBezTo>
                        <a:pt x="23055" y="43828"/>
                        <a:pt x="23293" y="43511"/>
                        <a:pt x="23451" y="43115"/>
                      </a:cubicBezTo>
                      <a:cubicBezTo>
                        <a:pt x="23926" y="41768"/>
                        <a:pt x="23530" y="40263"/>
                        <a:pt x="23926" y="38916"/>
                      </a:cubicBezTo>
                      <a:cubicBezTo>
                        <a:pt x="24640" y="36777"/>
                        <a:pt x="27254" y="35272"/>
                        <a:pt x="27175" y="32974"/>
                      </a:cubicBezTo>
                      <a:cubicBezTo>
                        <a:pt x="27095" y="31786"/>
                        <a:pt x="26224" y="30677"/>
                        <a:pt x="26066" y="29409"/>
                      </a:cubicBezTo>
                      <a:cubicBezTo>
                        <a:pt x="25907" y="28221"/>
                        <a:pt x="26382" y="26953"/>
                        <a:pt x="25749" y="25923"/>
                      </a:cubicBezTo>
                      <a:cubicBezTo>
                        <a:pt x="25115" y="24893"/>
                        <a:pt x="23372" y="24893"/>
                        <a:pt x="22184" y="24180"/>
                      </a:cubicBezTo>
                      <a:cubicBezTo>
                        <a:pt x="21391" y="23705"/>
                        <a:pt x="20837" y="22754"/>
                        <a:pt x="19965" y="22437"/>
                      </a:cubicBezTo>
                      <a:cubicBezTo>
                        <a:pt x="19676" y="22326"/>
                        <a:pt x="19374" y="22283"/>
                        <a:pt x="19064" y="22283"/>
                      </a:cubicBezTo>
                      <a:cubicBezTo>
                        <a:pt x="18273" y="22283"/>
                        <a:pt x="17435" y="22561"/>
                        <a:pt x="16638" y="22675"/>
                      </a:cubicBezTo>
                      <a:cubicBezTo>
                        <a:pt x="16235" y="22748"/>
                        <a:pt x="15836" y="22783"/>
                        <a:pt x="15443" y="22783"/>
                      </a:cubicBezTo>
                      <a:cubicBezTo>
                        <a:pt x="14134" y="22783"/>
                        <a:pt x="12883" y="22394"/>
                        <a:pt x="11726" y="21724"/>
                      </a:cubicBezTo>
                      <a:cubicBezTo>
                        <a:pt x="11488" y="21566"/>
                        <a:pt x="11251" y="21328"/>
                        <a:pt x="11092" y="21011"/>
                      </a:cubicBezTo>
                      <a:cubicBezTo>
                        <a:pt x="11013" y="20774"/>
                        <a:pt x="11013" y="20457"/>
                        <a:pt x="11092" y="20140"/>
                      </a:cubicBezTo>
                      <a:cubicBezTo>
                        <a:pt x="11567" y="18476"/>
                        <a:pt x="13152" y="17288"/>
                        <a:pt x="14816" y="16575"/>
                      </a:cubicBezTo>
                      <a:cubicBezTo>
                        <a:pt x="16479" y="16020"/>
                        <a:pt x="18143" y="15307"/>
                        <a:pt x="19648" y="14356"/>
                      </a:cubicBezTo>
                      <a:cubicBezTo>
                        <a:pt x="21074" y="13326"/>
                        <a:pt x="22104" y="11346"/>
                        <a:pt x="21312" y="9761"/>
                      </a:cubicBezTo>
                      <a:cubicBezTo>
                        <a:pt x="20916" y="9048"/>
                        <a:pt x="20282" y="8414"/>
                        <a:pt x="20282" y="7543"/>
                      </a:cubicBezTo>
                      <a:cubicBezTo>
                        <a:pt x="20441" y="6117"/>
                        <a:pt x="22817" y="5800"/>
                        <a:pt x="22976" y="4374"/>
                      </a:cubicBezTo>
                      <a:cubicBezTo>
                        <a:pt x="23055" y="3503"/>
                        <a:pt x="22184" y="2869"/>
                        <a:pt x="21312" y="2631"/>
                      </a:cubicBezTo>
                      <a:cubicBezTo>
                        <a:pt x="20520" y="2393"/>
                        <a:pt x="19569" y="2473"/>
                        <a:pt x="18777" y="2235"/>
                      </a:cubicBezTo>
                      <a:cubicBezTo>
                        <a:pt x="17589" y="1839"/>
                        <a:pt x="16717" y="730"/>
                        <a:pt x="15529" y="254"/>
                      </a:cubicBezTo>
                      <a:cubicBezTo>
                        <a:pt x="15022" y="61"/>
                        <a:pt x="14485" y="0"/>
                        <a:pt x="139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8" name="Google Shape;468;p44"/>
              <p:cNvGrpSpPr/>
              <p:nvPr/>
            </p:nvGrpSpPr>
            <p:grpSpPr>
              <a:xfrm>
                <a:off x="1134279" y="597324"/>
                <a:ext cx="3123729" cy="5779490"/>
                <a:chOff x="2461925" y="238125"/>
                <a:chExt cx="2535700" cy="4691525"/>
              </a:xfrm>
            </p:grpSpPr>
            <p:grpSp>
              <p:nvGrpSpPr>
                <p:cNvPr id="469" name="Google Shape;469;p44"/>
                <p:cNvGrpSpPr/>
                <p:nvPr/>
              </p:nvGrpSpPr>
              <p:grpSpPr>
                <a:xfrm>
                  <a:off x="2461925" y="238125"/>
                  <a:ext cx="2535700" cy="4691525"/>
                  <a:chOff x="2461925" y="238125"/>
                  <a:chExt cx="2535700" cy="4691525"/>
                </a:xfrm>
              </p:grpSpPr>
              <p:sp>
                <p:nvSpPr>
                  <p:cNvPr id="470" name="Google Shape;470;p44"/>
                  <p:cNvSpPr/>
                  <p:nvPr/>
                </p:nvSpPr>
                <p:spPr>
                  <a:xfrm>
                    <a:off x="3323650" y="277700"/>
                    <a:ext cx="1147400" cy="1920425"/>
                  </a:xfrm>
                  <a:custGeom>
                    <a:avLst/>
                    <a:gdLst/>
                    <a:ahLst/>
                    <a:cxnLst/>
                    <a:rect l="l" t="t" r="r" b="b"/>
                    <a:pathLst>
                      <a:path w="45896" h="76817" extrusionOk="0">
                        <a:moveTo>
                          <a:pt x="22680" y="1"/>
                        </a:moveTo>
                        <a:cubicBezTo>
                          <a:pt x="14479" y="1"/>
                          <a:pt x="3713" y="3746"/>
                          <a:pt x="3116" y="21742"/>
                        </a:cubicBezTo>
                        <a:cubicBezTo>
                          <a:pt x="2455" y="40346"/>
                          <a:pt x="5005" y="43746"/>
                          <a:pt x="2266" y="50262"/>
                        </a:cubicBezTo>
                        <a:cubicBezTo>
                          <a:pt x="0" y="55550"/>
                          <a:pt x="472" y="76042"/>
                          <a:pt x="20776" y="76798"/>
                        </a:cubicBezTo>
                        <a:cubicBezTo>
                          <a:pt x="21141" y="76811"/>
                          <a:pt x="21502" y="76817"/>
                          <a:pt x="21858" y="76817"/>
                        </a:cubicBezTo>
                        <a:cubicBezTo>
                          <a:pt x="37013" y="76817"/>
                          <a:pt x="42878" y="65209"/>
                          <a:pt x="43062" y="58288"/>
                        </a:cubicBezTo>
                        <a:cubicBezTo>
                          <a:pt x="43251" y="51206"/>
                          <a:pt x="40135" y="43746"/>
                          <a:pt x="41929" y="29958"/>
                        </a:cubicBezTo>
                        <a:cubicBezTo>
                          <a:pt x="41929" y="29958"/>
                          <a:pt x="45895" y="2100"/>
                          <a:pt x="25214" y="117"/>
                        </a:cubicBezTo>
                        <a:cubicBezTo>
                          <a:pt x="24409" y="44"/>
                          <a:pt x="23560" y="1"/>
                          <a:pt x="2268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44"/>
                  <p:cNvSpPr/>
                  <p:nvPr/>
                </p:nvSpPr>
                <p:spPr>
                  <a:xfrm>
                    <a:off x="3434600" y="972350"/>
                    <a:ext cx="488725" cy="979775"/>
                  </a:xfrm>
                  <a:custGeom>
                    <a:avLst/>
                    <a:gdLst/>
                    <a:ahLst/>
                    <a:cxnLst/>
                    <a:rect l="l" t="t" r="r" b="b"/>
                    <a:pathLst>
                      <a:path w="19549" h="39191" extrusionOk="0">
                        <a:moveTo>
                          <a:pt x="0" y="0"/>
                        </a:moveTo>
                        <a:cubicBezTo>
                          <a:pt x="2645" y="7272"/>
                          <a:pt x="3683" y="15015"/>
                          <a:pt x="3211" y="22664"/>
                        </a:cubicBezTo>
                        <a:cubicBezTo>
                          <a:pt x="2078" y="34563"/>
                          <a:pt x="11049" y="39190"/>
                          <a:pt x="11049" y="39190"/>
                        </a:cubicBezTo>
                        <a:lnTo>
                          <a:pt x="19548" y="21437"/>
                        </a:lnTo>
                        <a:lnTo>
                          <a:pt x="13221" y="756"/>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44"/>
                  <p:cNvSpPr/>
                  <p:nvPr/>
                </p:nvSpPr>
                <p:spPr>
                  <a:xfrm>
                    <a:off x="3283500" y="1408225"/>
                    <a:ext cx="1149775" cy="1655875"/>
                  </a:xfrm>
                  <a:custGeom>
                    <a:avLst/>
                    <a:gdLst/>
                    <a:ahLst/>
                    <a:cxnLst/>
                    <a:rect l="l" t="t" r="r" b="b"/>
                    <a:pathLst>
                      <a:path w="45991" h="66235" extrusionOk="0">
                        <a:moveTo>
                          <a:pt x="22782" y="1"/>
                        </a:moveTo>
                        <a:cubicBezTo>
                          <a:pt x="15771" y="1"/>
                          <a:pt x="9157" y="1253"/>
                          <a:pt x="6328" y="3152"/>
                        </a:cubicBezTo>
                        <a:lnTo>
                          <a:pt x="5856" y="3530"/>
                        </a:lnTo>
                        <a:cubicBezTo>
                          <a:pt x="2645" y="5985"/>
                          <a:pt x="662" y="9573"/>
                          <a:pt x="190" y="13634"/>
                        </a:cubicBezTo>
                        <a:cubicBezTo>
                          <a:pt x="1" y="15995"/>
                          <a:pt x="2173" y="18072"/>
                          <a:pt x="2173" y="20150"/>
                        </a:cubicBezTo>
                        <a:cubicBezTo>
                          <a:pt x="2173" y="20244"/>
                          <a:pt x="1700" y="64345"/>
                          <a:pt x="1700" y="64345"/>
                        </a:cubicBezTo>
                        <a:lnTo>
                          <a:pt x="44479" y="66234"/>
                        </a:lnTo>
                        <a:cubicBezTo>
                          <a:pt x="44479" y="66234"/>
                          <a:pt x="44479" y="45836"/>
                          <a:pt x="44290" y="36770"/>
                        </a:cubicBezTo>
                        <a:cubicBezTo>
                          <a:pt x="44007" y="27988"/>
                          <a:pt x="45990" y="19867"/>
                          <a:pt x="45612" y="11084"/>
                        </a:cubicBezTo>
                        <a:cubicBezTo>
                          <a:pt x="45269" y="2960"/>
                          <a:pt x="33557" y="1"/>
                          <a:pt x="2278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44"/>
                  <p:cNvSpPr/>
                  <p:nvPr/>
                </p:nvSpPr>
                <p:spPr>
                  <a:xfrm>
                    <a:off x="4112175" y="1477575"/>
                    <a:ext cx="722450" cy="1203525"/>
                  </a:xfrm>
                  <a:custGeom>
                    <a:avLst/>
                    <a:gdLst/>
                    <a:ahLst/>
                    <a:cxnLst/>
                    <a:rect l="l" t="t" r="r" b="b"/>
                    <a:pathLst>
                      <a:path w="28898" h="48141" extrusionOk="0">
                        <a:moveTo>
                          <a:pt x="5761" y="0"/>
                        </a:moveTo>
                        <a:lnTo>
                          <a:pt x="0" y="5572"/>
                        </a:lnTo>
                        <a:lnTo>
                          <a:pt x="5761" y="24081"/>
                        </a:lnTo>
                        <a:cubicBezTo>
                          <a:pt x="5761" y="24081"/>
                          <a:pt x="18226" y="43629"/>
                          <a:pt x="23325" y="47028"/>
                        </a:cubicBezTo>
                        <a:cubicBezTo>
                          <a:pt x="24497" y="47831"/>
                          <a:pt x="25425" y="48141"/>
                          <a:pt x="26158" y="48141"/>
                        </a:cubicBezTo>
                        <a:cubicBezTo>
                          <a:pt x="28617" y="48141"/>
                          <a:pt x="28897" y="44668"/>
                          <a:pt x="28897" y="44668"/>
                        </a:cubicBezTo>
                        <a:cubicBezTo>
                          <a:pt x="27764" y="34280"/>
                          <a:pt x="25686" y="28519"/>
                          <a:pt x="18320" y="14637"/>
                        </a:cubicBezTo>
                        <a:cubicBezTo>
                          <a:pt x="10860" y="756"/>
                          <a:pt x="5761" y="0"/>
                          <a:pt x="576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4"/>
                  <p:cNvSpPr/>
                  <p:nvPr/>
                </p:nvSpPr>
                <p:spPr>
                  <a:xfrm>
                    <a:off x="4178675" y="2398350"/>
                    <a:ext cx="719675" cy="846050"/>
                  </a:xfrm>
                  <a:custGeom>
                    <a:avLst/>
                    <a:gdLst/>
                    <a:ahLst/>
                    <a:cxnLst/>
                    <a:rect l="l" t="t" r="r" b="b"/>
                    <a:pathLst>
                      <a:path w="28787" h="33842" extrusionOk="0">
                        <a:moveTo>
                          <a:pt x="21234" y="1"/>
                        </a:moveTo>
                        <a:cubicBezTo>
                          <a:pt x="18801" y="1"/>
                          <a:pt x="16605" y="2265"/>
                          <a:pt x="16605" y="2265"/>
                        </a:cubicBezTo>
                        <a:cubicBezTo>
                          <a:pt x="16605" y="2265"/>
                          <a:pt x="5178" y="16902"/>
                          <a:pt x="1779" y="26818"/>
                        </a:cubicBezTo>
                        <a:cubicBezTo>
                          <a:pt x="1" y="31918"/>
                          <a:pt x="193" y="33842"/>
                          <a:pt x="1747" y="33842"/>
                        </a:cubicBezTo>
                        <a:cubicBezTo>
                          <a:pt x="3330" y="33842"/>
                          <a:pt x="6325" y="31847"/>
                          <a:pt x="10089" y="29179"/>
                        </a:cubicBezTo>
                        <a:cubicBezTo>
                          <a:pt x="17455" y="23890"/>
                          <a:pt x="28787" y="12558"/>
                          <a:pt x="25859" y="4437"/>
                        </a:cubicBezTo>
                        <a:cubicBezTo>
                          <a:pt x="24607" y="1022"/>
                          <a:pt x="22867" y="1"/>
                          <a:pt x="212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44"/>
                  <p:cNvSpPr/>
                  <p:nvPr/>
                </p:nvSpPr>
                <p:spPr>
                  <a:xfrm>
                    <a:off x="2870350" y="1477575"/>
                    <a:ext cx="722450" cy="1203525"/>
                  </a:xfrm>
                  <a:custGeom>
                    <a:avLst/>
                    <a:gdLst/>
                    <a:ahLst/>
                    <a:cxnLst/>
                    <a:rect l="l" t="t" r="r" b="b"/>
                    <a:pathLst>
                      <a:path w="28898" h="48141" extrusionOk="0">
                        <a:moveTo>
                          <a:pt x="23137" y="0"/>
                        </a:moveTo>
                        <a:cubicBezTo>
                          <a:pt x="23137" y="0"/>
                          <a:pt x="18038" y="756"/>
                          <a:pt x="10577" y="14637"/>
                        </a:cubicBezTo>
                        <a:cubicBezTo>
                          <a:pt x="3211" y="28519"/>
                          <a:pt x="1134" y="34280"/>
                          <a:pt x="1" y="44668"/>
                        </a:cubicBezTo>
                        <a:cubicBezTo>
                          <a:pt x="1" y="44668"/>
                          <a:pt x="281" y="48141"/>
                          <a:pt x="2696" y="48141"/>
                        </a:cubicBezTo>
                        <a:cubicBezTo>
                          <a:pt x="3417" y="48141"/>
                          <a:pt x="4328" y="47831"/>
                          <a:pt x="5478" y="47028"/>
                        </a:cubicBezTo>
                        <a:cubicBezTo>
                          <a:pt x="10577" y="43629"/>
                          <a:pt x="24459" y="23137"/>
                          <a:pt x="24459" y="23137"/>
                        </a:cubicBezTo>
                        <a:lnTo>
                          <a:pt x="28898" y="5572"/>
                        </a:lnTo>
                        <a:lnTo>
                          <a:pt x="2313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44"/>
                  <p:cNvSpPr/>
                  <p:nvPr/>
                </p:nvSpPr>
                <p:spPr>
                  <a:xfrm>
                    <a:off x="2804250" y="2398350"/>
                    <a:ext cx="722050" cy="846050"/>
                  </a:xfrm>
                  <a:custGeom>
                    <a:avLst/>
                    <a:gdLst/>
                    <a:ahLst/>
                    <a:cxnLst/>
                    <a:rect l="l" t="t" r="r" b="b"/>
                    <a:pathLst>
                      <a:path w="28882" h="33842" extrusionOk="0">
                        <a:moveTo>
                          <a:pt x="7648" y="1"/>
                        </a:moveTo>
                        <a:cubicBezTo>
                          <a:pt x="6014" y="1"/>
                          <a:pt x="4274" y="1022"/>
                          <a:pt x="3022" y="4437"/>
                        </a:cubicBezTo>
                        <a:cubicBezTo>
                          <a:pt x="0" y="12558"/>
                          <a:pt x="11427" y="23890"/>
                          <a:pt x="18793" y="29179"/>
                        </a:cubicBezTo>
                        <a:cubicBezTo>
                          <a:pt x="22509" y="31847"/>
                          <a:pt x="25504" y="33842"/>
                          <a:pt x="27099" y="33842"/>
                        </a:cubicBezTo>
                        <a:cubicBezTo>
                          <a:pt x="28665" y="33842"/>
                          <a:pt x="28881" y="31918"/>
                          <a:pt x="27103" y="26818"/>
                        </a:cubicBezTo>
                        <a:cubicBezTo>
                          <a:pt x="23609" y="16902"/>
                          <a:pt x="12277" y="2265"/>
                          <a:pt x="12277" y="2265"/>
                        </a:cubicBezTo>
                        <a:cubicBezTo>
                          <a:pt x="12277" y="2265"/>
                          <a:pt x="10080" y="1"/>
                          <a:pt x="76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44"/>
                  <p:cNvSpPr/>
                  <p:nvPr/>
                </p:nvSpPr>
                <p:spPr>
                  <a:xfrm>
                    <a:off x="3146575" y="2341650"/>
                    <a:ext cx="1400025" cy="885325"/>
                  </a:xfrm>
                  <a:custGeom>
                    <a:avLst/>
                    <a:gdLst/>
                    <a:ahLst/>
                    <a:cxnLst/>
                    <a:rect l="l" t="t" r="r" b="b"/>
                    <a:pathLst>
                      <a:path w="56001" h="35413" extrusionOk="0">
                        <a:moveTo>
                          <a:pt x="4250" y="0"/>
                        </a:moveTo>
                        <a:cubicBezTo>
                          <a:pt x="1889" y="0"/>
                          <a:pt x="0" y="1889"/>
                          <a:pt x="0" y="4250"/>
                        </a:cubicBezTo>
                        <a:lnTo>
                          <a:pt x="0" y="31163"/>
                        </a:lnTo>
                        <a:cubicBezTo>
                          <a:pt x="0" y="33524"/>
                          <a:pt x="1889" y="35413"/>
                          <a:pt x="4250" y="35413"/>
                        </a:cubicBezTo>
                        <a:lnTo>
                          <a:pt x="51750" y="35413"/>
                        </a:lnTo>
                        <a:cubicBezTo>
                          <a:pt x="54111" y="35413"/>
                          <a:pt x="56000" y="33524"/>
                          <a:pt x="56000" y="31163"/>
                        </a:cubicBezTo>
                        <a:lnTo>
                          <a:pt x="56000" y="4250"/>
                        </a:lnTo>
                        <a:cubicBezTo>
                          <a:pt x="56000" y="1889"/>
                          <a:pt x="54111" y="0"/>
                          <a:pt x="517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44"/>
                  <p:cNvSpPr/>
                  <p:nvPr/>
                </p:nvSpPr>
                <p:spPr>
                  <a:xfrm>
                    <a:off x="3058400" y="3027075"/>
                    <a:ext cx="1415000" cy="495025"/>
                  </a:xfrm>
                  <a:custGeom>
                    <a:avLst/>
                    <a:gdLst/>
                    <a:ahLst/>
                    <a:cxnLst/>
                    <a:rect l="l" t="t" r="r" b="b"/>
                    <a:pathLst>
                      <a:path w="56600" h="19801" extrusionOk="0">
                        <a:moveTo>
                          <a:pt x="6316" y="0"/>
                        </a:moveTo>
                        <a:cubicBezTo>
                          <a:pt x="1" y="0"/>
                          <a:pt x="29497" y="14418"/>
                          <a:pt x="29497" y="14418"/>
                        </a:cubicBezTo>
                        <a:lnTo>
                          <a:pt x="46778" y="19800"/>
                        </a:lnTo>
                        <a:lnTo>
                          <a:pt x="56600" y="1858"/>
                        </a:lnTo>
                        <a:lnTo>
                          <a:pt x="56600" y="1858"/>
                        </a:lnTo>
                        <a:cubicBezTo>
                          <a:pt x="55750" y="2047"/>
                          <a:pt x="54994" y="2330"/>
                          <a:pt x="54239" y="2897"/>
                        </a:cubicBezTo>
                        <a:cubicBezTo>
                          <a:pt x="50097" y="5687"/>
                          <a:pt x="45773" y="7008"/>
                          <a:pt x="40265" y="7008"/>
                        </a:cubicBezTo>
                        <a:cubicBezTo>
                          <a:pt x="33843" y="7008"/>
                          <a:pt x="25810" y="5213"/>
                          <a:pt x="14576" y="1858"/>
                        </a:cubicBezTo>
                        <a:cubicBezTo>
                          <a:pt x="10139" y="548"/>
                          <a:pt x="7547" y="0"/>
                          <a:pt x="631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4"/>
                  <p:cNvSpPr/>
                  <p:nvPr/>
                </p:nvSpPr>
                <p:spPr>
                  <a:xfrm>
                    <a:off x="4298675" y="3529150"/>
                    <a:ext cx="679950" cy="355475"/>
                  </a:xfrm>
                  <a:custGeom>
                    <a:avLst/>
                    <a:gdLst/>
                    <a:ahLst/>
                    <a:cxnLst/>
                    <a:rect l="l" t="t" r="r" b="b"/>
                    <a:pathLst>
                      <a:path w="27198" h="14219" extrusionOk="0">
                        <a:moveTo>
                          <a:pt x="4628" y="1"/>
                        </a:moveTo>
                        <a:lnTo>
                          <a:pt x="0" y="6139"/>
                        </a:lnTo>
                        <a:cubicBezTo>
                          <a:pt x="0" y="6139"/>
                          <a:pt x="5666" y="8594"/>
                          <a:pt x="11333" y="11333"/>
                        </a:cubicBezTo>
                        <a:cubicBezTo>
                          <a:pt x="14425" y="12776"/>
                          <a:pt x="18558" y="14219"/>
                          <a:pt x="21752" y="14219"/>
                        </a:cubicBezTo>
                        <a:cubicBezTo>
                          <a:pt x="24409" y="14219"/>
                          <a:pt x="26416" y="13219"/>
                          <a:pt x="26631" y="10388"/>
                        </a:cubicBezTo>
                        <a:cubicBezTo>
                          <a:pt x="27198" y="4250"/>
                          <a:pt x="18415" y="2361"/>
                          <a:pt x="14071" y="1795"/>
                        </a:cubicBezTo>
                        <a:cubicBezTo>
                          <a:pt x="9727" y="1228"/>
                          <a:pt x="4628" y="1"/>
                          <a:pt x="46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4"/>
                  <p:cNvSpPr/>
                  <p:nvPr/>
                </p:nvSpPr>
                <p:spPr>
                  <a:xfrm>
                    <a:off x="2461925" y="2792675"/>
                    <a:ext cx="2049250" cy="960775"/>
                  </a:xfrm>
                  <a:custGeom>
                    <a:avLst/>
                    <a:gdLst/>
                    <a:ahLst/>
                    <a:cxnLst/>
                    <a:rect l="l" t="t" r="r" b="b"/>
                    <a:pathLst>
                      <a:path w="81970" h="38431" extrusionOk="0">
                        <a:moveTo>
                          <a:pt x="22158" y="0"/>
                        </a:moveTo>
                        <a:cubicBezTo>
                          <a:pt x="20444" y="0"/>
                          <a:pt x="18750" y="176"/>
                          <a:pt x="17093" y="563"/>
                        </a:cubicBezTo>
                        <a:cubicBezTo>
                          <a:pt x="0" y="4434"/>
                          <a:pt x="7650" y="20583"/>
                          <a:pt x="18793" y="25682"/>
                        </a:cubicBezTo>
                        <a:cubicBezTo>
                          <a:pt x="28331" y="30121"/>
                          <a:pt x="49390" y="31159"/>
                          <a:pt x="59116" y="33615"/>
                        </a:cubicBezTo>
                        <a:cubicBezTo>
                          <a:pt x="68938" y="36070"/>
                          <a:pt x="77153" y="38431"/>
                          <a:pt x="77153" y="38431"/>
                        </a:cubicBezTo>
                        <a:lnTo>
                          <a:pt x="81970" y="29460"/>
                        </a:lnTo>
                        <a:cubicBezTo>
                          <a:pt x="81970" y="29460"/>
                          <a:pt x="66199" y="22566"/>
                          <a:pt x="58644" y="16994"/>
                        </a:cubicBezTo>
                        <a:cubicBezTo>
                          <a:pt x="51903" y="12107"/>
                          <a:pt x="36363" y="0"/>
                          <a:pt x="22158" y="0"/>
                        </a:cubicBezTo>
                        <a:close/>
                      </a:path>
                    </a:pathLst>
                  </a:custGeom>
                  <a:solidFill>
                    <a:srgbClr val="1A94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44"/>
                  <p:cNvSpPr/>
                  <p:nvPr/>
                </p:nvSpPr>
                <p:spPr>
                  <a:xfrm>
                    <a:off x="2461925" y="2792675"/>
                    <a:ext cx="2049250" cy="960775"/>
                  </a:xfrm>
                  <a:custGeom>
                    <a:avLst/>
                    <a:gdLst/>
                    <a:ahLst/>
                    <a:cxnLst/>
                    <a:rect l="l" t="t" r="r" b="b"/>
                    <a:pathLst>
                      <a:path w="81970" h="38431" extrusionOk="0">
                        <a:moveTo>
                          <a:pt x="22158" y="0"/>
                        </a:moveTo>
                        <a:cubicBezTo>
                          <a:pt x="20444" y="0"/>
                          <a:pt x="18750" y="176"/>
                          <a:pt x="17093" y="563"/>
                        </a:cubicBezTo>
                        <a:cubicBezTo>
                          <a:pt x="0" y="4434"/>
                          <a:pt x="7650" y="20583"/>
                          <a:pt x="18793" y="25682"/>
                        </a:cubicBezTo>
                        <a:cubicBezTo>
                          <a:pt x="28331" y="30121"/>
                          <a:pt x="49390" y="31159"/>
                          <a:pt x="59116" y="33615"/>
                        </a:cubicBezTo>
                        <a:cubicBezTo>
                          <a:pt x="68938" y="36070"/>
                          <a:pt x="77153" y="38431"/>
                          <a:pt x="77153" y="38431"/>
                        </a:cubicBezTo>
                        <a:lnTo>
                          <a:pt x="81970" y="29460"/>
                        </a:lnTo>
                        <a:cubicBezTo>
                          <a:pt x="81970" y="29460"/>
                          <a:pt x="66199" y="22566"/>
                          <a:pt x="58644" y="16994"/>
                        </a:cubicBezTo>
                        <a:cubicBezTo>
                          <a:pt x="51903" y="12107"/>
                          <a:pt x="36363" y="0"/>
                          <a:pt x="2215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44"/>
                  <p:cNvSpPr/>
                  <p:nvPr/>
                </p:nvSpPr>
                <p:spPr>
                  <a:xfrm>
                    <a:off x="3710825" y="1203700"/>
                    <a:ext cx="351775" cy="476925"/>
                  </a:xfrm>
                  <a:custGeom>
                    <a:avLst/>
                    <a:gdLst/>
                    <a:ahLst/>
                    <a:cxnLst/>
                    <a:rect l="l" t="t" r="r" b="b"/>
                    <a:pathLst>
                      <a:path w="14071" h="19077" extrusionOk="0">
                        <a:moveTo>
                          <a:pt x="0" y="1"/>
                        </a:moveTo>
                        <a:lnTo>
                          <a:pt x="0" y="13505"/>
                        </a:lnTo>
                        <a:lnTo>
                          <a:pt x="7272" y="19076"/>
                        </a:lnTo>
                        <a:lnTo>
                          <a:pt x="14071" y="12277"/>
                        </a:lnTo>
                        <a:lnTo>
                          <a:pt x="14071" y="1"/>
                        </a:lnTo>
                        <a:close/>
                      </a:path>
                    </a:pathLst>
                  </a:custGeom>
                  <a:solidFill>
                    <a:srgbClr val="DBAE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44"/>
                  <p:cNvSpPr/>
                  <p:nvPr/>
                </p:nvSpPr>
                <p:spPr>
                  <a:xfrm>
                    <a:off x="3472373" y="401004"/>
                    <a:ext cx="816875" cy="1007223"/>
                  </a:xfrm>
                  <a:custGeom>
                    <a:avLst/>
                    <a:gdLst/>
                    <a:ahLst/>
                    <a:cxnLst/>
                    <a:rect l="l" t="t" r="r" b="b"/>
                    <a:pathLst>
                      <a:path w="32675" h="38814" extrusionOk="0">
                        <a:moveTo>
                          <a:pt x="16338" y="1"/>
                        </a:moveTo>
                        <a:cubicBezTo>
                          <a:pt x="7272" y="1"/>
                          <a:pt x="0" y="6045"/>
                          <a:pt x="0" y="16810"/>
                        </a:cubicBezTo>
                        <a:cubicBezTo>
                          <a:pt x="0" y="27481"/>
                          <a:pt x="7272" y="38814"/>
                          <a:pt x="16338" y="38814"/>
                        </a:cubicBezTo>
                        <a:cubicBezTo>
                          <a:pt x="25309" y="38814"/>
                          <a:pt x="32675" y="27481"/>
                          <a:pt x="32675" y="16810"/>
                        </a:cubicBezTo>
                        <a:cubicBezTo>
                          <a:pt x="32675" y="6045"/>
                          <a:pt x="25309" y="1"/>
                          <a:pt x="163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44"/>
                  <p:cNvSpPr/>
                  <p:nvPr/>
                </p:nvSpPr>
                <p:spPr>
                  <a:xfrm>
                    <a:off x="3356700" y="4353100"/>
                    <a:ext cx="571350" cy="576550"/>
                  </a:xfrm>
                  <a:custGeom>
                    <a:avLst/>
                    <a:gdLst/>
                    <a:ahLst/>
                    <a:cxnLst/>
                    <a:rect l="l" t="t" r="r" b="b"/>
                    <a:pathLst>
                      <a:path w="22854" h="23062" extrusionOk="0">
                        <a:moveTo>
                          <a:pt x="15487" y="0"/>
                        </a:moveTo>
                        <a:cubicBezTo>
                          <a:pt x="15487" y="0"/>
                          <a:pt x="12182" y="4061"/>
                          <a:pt x="9066" y="7083"/>
                        </a:cubicBezTo>
                        <a:cubicBezTo>
                          <a:pt x="5949" y="10105"/>
                          <a:pt x="0" y="16904"/>
                          <a:pt x="4155" y="21626"/>
                        </a:cubicBezTo>
                        <a:cubicBezTo>
                          <a:pt x="5059" y="22632"/>
                          <a:pt x="6038" y="23062"/>
                          <a:pt x="7046" y="23062"/>
                        </a:cubicBezTo>
                        <a:cubicBezTo>
                          <a:pt x="10677" y="23062"/>
                          <a:pt x="14687" y="17487"/>
                          <a:pt x="16904" y="13127"/>
                        </a:cubicBezTo>
                        <a:cubicBezTo>
                          <a:pt x="19831" y="7555"/>
                          <a:pt x="22853" y="2172"/>
                          <a:pt x="22853" y="2172"/>
                        </a:cubicBezTo>
                        <a:lnTo>
                          <a:pt x="1548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44"/>
                  <p:cNvSpPr/>
                  <p:nvPr/>
                </p:nvSpPr>
                <p:spPr>
                  <a:xfrm>
                    <a:off x="3668325" y="2817625"/>
                    <a:ext cx="1329300" cy="1700750"/>
                  </a:xfrm>
                  <a:custGeom>
                    <a:avLst/>
                    <a:gdLst/>
                    <a:ahLst/>
                    <a:cxnLst/>
                    <a:rect l="l" t="t" r="r" b="b"/>
                    <a:pathLst>
                      <a:path w="53172" h="68030" extrusionOk="0">
                        <a:moveTo>
                          <a:pt x="41308" y="1"/>
                        </a:moveTo>
                        <a:cubicBezTo>
                          <a:pt x="39370" y="1"/>
                          <a:pt x="37126" y="505"/>
                          <a:pt x="34563" y="1642"/>
                        </a:cubicBezTo>
                        <a:cubicBezTo>
                          <a:pt x="20115" y="8064"/>
                          <a:pt x="13882" y="30822"/>
                          <a:pt x="11144" y="39794"/>
                        </a:cubicBezTo>
                        <a:cubicBezTo>
                          <a:pt x="8405" y="48765"/>
                          <a:pt x="0" y="63780"/>
                          <a:pt x="0" y="63780"/>
                        </a:cubicBezTo>
                        <a:lnTo>
                          <a:pt x="9255" y="68030"/>
                        </a:lnTo>
                        <a:cubicBezTo>
                          <a:pt x="9255" y="68030"/>
                          <a:pt x="14354" y="61230"/>
                          <a:pt x="20682" y="53392"/>
                        </a:cubicBezTo>
                        <a:cubicBezTo>
                          <a:pt x="27009" y="45649"/>
                          <a:pt x="43251" y="32239"/>
                          <a:pt x="48256" y="22890"/>
                        </a:cubicBezTo>
                        <a:cubicBezTo>
                          <a:pt x="53171" y="13774"/>
                          <a:pt x="51432" y="1"/>
                          <a:pt x="413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44"/>
                  <p:cNvSpPr/>
                  <p:nvPr/>
                </p:nvSpPr>
                <p:spPr>
                  <a:xfrm>
                    <a:off x="3571525" y="1449225"/>
                    <a:ext cx="552200" cy="467475"/>
                  </a:xfrm>
                  <a:custGeom>
                    <a:avLst/>
                    <a:gdLst/>
                    <a:ahLst/>
                    <a:cxnLst/>
                    <a:rect l="l" t="t" r="r" b="b"/>
                    <a:pathLst>
                      <a:path w="22088" h="18699" extrusionOk="0">
                        <a:moveTo>
                          <a:pt x="5100" y="1"/>
                        </a:moveTo>
                        <a:lnTo>
                          <a:pt x="1" y="11994"/>
                        </a:lnTo>
                        <a:lnTo>
                          <a:pt x="10388" y="18699"/>
                        </a:lnTo>
                        <a:lnTo>
                          <a:pt x="20304" y="11994"/>
                        </a:lnTo>
                        <a:cubicBezTo>
                          <a:pt x="20304" y="11994"/>
                          <a:pt x="22088" y="271"/>
                          <a:pt x="20016" y="271"/>
                        </a:cubicBezTo>
                        <a:cubicBezTo>
                          <a:pt x="19903" y="271"/>
                          <a:pt x="19779" y="306"/>
                          <a:pt x="19643" y="379"/>
                        </a:cubicBezTo>
                        <a:cubicBezTo>
                          <a:pt x="16768" y="1936"/>
                          <a:pt x="14255" y="2467"/>
                          <a:pt x="12162" y="2467"/>
                        </a:cubicBezTo>
                        <a:cubicBezTo>
                          <a:pt x="7655" y="2467"/>
                          <a:pt x="5100" y="1"/>
                          <a:pt x="51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44"/>
                  <p:cNvSpPr/>
                  <p:nvPr/>
                </p:nvSpPr>
                <p:spPr>
                  <a:xfrm>
                    <a:off x="3432250" y="338725"/>
                    <a:ext cx="868800" cy="468375"/>
                  </a:xfrm>
                  <a:custGeom>
                    <a:avLst/>
                    <a:gdLst/>
                    <a:ahLst/>
                    <a:cxnLst/>
                    <a:rect l="l" t="t" r="r" b="b"/>
                    <a:pathLst>
                      <a:path w="34752" h="18735" extrusionOk="0">
                        <a:moveTo>
                          <a:pt x="17675" y="0"/>
                        </a:moveTo>
                        <a:cubicBezTo>
                          <a:pt x="13198" y="0"/>
                          <a:pt x="9349" y="698"/>
                          <a:pt x="9349" y="698"/>
                        </a:cubicBezTo>
                        <a:cubicBezTo>
                          <a:pt x="9349" y="698"/>
                          <a:pt x="0" y="7591"/>
                          <a:pt x="2455" y="18735"/>
                        </a:cubicBezTo>
                        <a:lnTo>
                          <a:pt x="6988" y="18735"/>
                        </a:lnTo>
                        <a:lnTo>
                          <a:pt x="7744" y="15429"/>
                        </a:lnTo>
                        <a:lnTo>
                          <a:pt x="8877" y="18735"/>
                        </a:lnTo>
                        <a:lnTo>
                          <a:pt x="10293" y="18735"/>
                        </a:lnTo>
                        <a:lnTo>
                          <a:pt x="10954" y="12030"/>
                        </a:lnTo>
                        <a:lnTo>
                          <a:pt x="12088" y="18735"/>
                        </a:lnTo>
                        <a:lnTo>
                          <a:pt x="28519" y="18735"/>
                        </a:lnTo>
                        <a:lnTo>
                          <a:pt x="28991" y="11841"/>
                        </a:lnTo>
                        <a:lnTo>
                          <a:pt x="30313" y="18735"/>
                        </a:lnTo>
                        <a:lnTo>
                          <a:pt x="33241" y="18735"/>
                        </a:lnTo>
                        <a:cubicBezTo>
                          <a:pt x="33241" y="18735"/>
                          <a:pt x="34752" y="10047"/>
                          <a:pt x="30125" y="3908"/>
                        </a:cubicBezTo>
                        <a:cubicBezTo>
                          <a:pt x="27756" y="767"/>
                          <a:pt x="22370" y="0"/>
                          <a:pt x="176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44"/>
                  <p:cNvSpPr/>
                  <p:nvPr/>
                </p:nvSpPr>
                <p:spPr>
                  <a:xfrm>
                    <a:off x="3434600" y="667800"/>
                    <a:ext cx="49600" cy="391925"/>
                  </a:xfrm>
                  <a:custGeom>
                    <a:avLst/>
                    <a:gdLst/>
                    <a:ahLst/>
                    <a:cxnLst/>
                    <a:rect l="l" t="t" r="r" b="b"/>
                    <a:pathLst>
                      <a:path w="1984" h="15677" extrusionOk="0">
                        <a:moveTo>
                          <a:pt x="945" y="0"/>
                        </a:moveTo>
                        <a:cubicBezTo>
                          <a:pt x="378" y="0"/>
                          <a:pt x="0" y="378"/>
                          <a:pt x="0" y="850"/>
                        </a:cubicBezTo>
                        <a:lnTo>
                          <a:pt x="0" y="14732"/>
                        </a:lnTo>
                        <a:cubicBezTo>
                          <a:pt x="0" y="15298"/>
                          <a:pt x="378" y="15676"/>
                          <a:pt x="945" y="15676"/>
                        </a:cubicBezTo>
                        <a:lnTo>
                          <a:pt x="1039" y="15676"/>
                        </a:lnTo>
                        <a:cubicBezTo>
                          <a:pt x="1511" y="15676"/>
                          <a:pt x="1984" y="15298"/>
                          <a:pt x="1984" y="14732"/>
                        </a:cubicBezTo>
                        <a:lnTo>
                          <a:pt x="1984" y="850"/>
                        </a:lnTo>
                        <a:cubicBezTo>
                          <a:pt x="1984" y="378"/>
                          <a:pt x="1511" y="0"/>
                          <a:pt x="103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44"/>
                  <p:cNvSpPr/>
                  <p:nvPr/>
                </p:nvSpPr>
                <p:spPr>
                  <a:xfrm>
                    <a:off x="3342525" y="705575"/>
                    <a:ext cx="92100" cy="311650"/>
                  </a:xfrm>
                  <a:custGeom>
                    <a:avLst/>
                    <a:gdLst/>
                    <a:ahLst/>
                    <a:cxnLst/>
                    <a:rect l="l" t="t" r="r" b="b"/>
                    <a:pathLst>
                      <a:path w="3684" h="12466" extrusionOk="0">
                        <a:moveTo>
                          <a:pt x="3400" y="0"/>
                        </a:moveTo>
                        <a:cubicBezTo>
                          <a:pt x="1511" y="0"/>
                          <a:pt x="1" y="1511"/>
                          <a:pt x="1" y="3400"/>
                        </a:cubicBezTo>
                        <a:lnTo>
                          <a:pt x="1" y="9066"/>
                        </a:lnTo>
                        <a:cubicBezTo>
                          <a:pt x="1" y="10860"/>
                          <a:pt x="1511" y="12465"/>
                          <a:pt x="3400" y="12465"/>
                        </a:cubicBezTo>
                        <a:lnTo>
                          <a:pt x="3683" y="12465"/>
                        </a:lnTo>
                        <a:lnTo>
                          <a:pt x="368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44"/>
                  <p:cNvSpPr/>
                  <p:nvPr/>
                </p:nvSpPr>
                <p:spPr>
                  <a:xfrm>
                    <a:off x="4270350" y="665425"/>
                    <a:ext cx="47225" cy="394300"/>
                  </a:xfrm>
                  <a:custGeom>
                    <a:avLst/>
                    <a:gdLst/>
                    <a:ahLst/>
                    <a:cxnLst/>
                    <a:rect l="l" t="t" r="r" b="b"/>
                    <a:pathLst>
                      <a:path w="1889" h="15772" extrusionOk="0">
                        <a:moveTo>
                          <a:pt x="850" y="1"/>
                        </a:moveTo>
                        <a:cubicBezTo>
                          <a:pt x="378" y="1"/>
                          <a:pt x="0" y="473"/>
                          <a:pt x="0" y="945"/>
                        </a:cubicBezTo>
                        <a:lnTo>
                          <a:pt x="0" y="14827"/>
                        </a:lnTo>
                        <a:cubicBezTo>
                          <a:pt x="0" y="15393"/>
                          <a:pt x="378" y="15771"/>
                          <a:pt x="850" y="15771"/>
                        </a:cubicBezTo>
                        <a:lnTo>
                          <a:pt x="1039" y="15771"/>
                        </a:lnTo>
                        <a:cubicBezTo>
                          <a:pt x="1511" y="15771"/>
                          <a:pt x="1889" y="15393"/>
                          <a:pt x="1889" y="14827"/>
                        </a:cubicBezTo>
                        <a:lnTo>
                          <a:pt x="1889" y="945"/>
                        </a:lnTo>
                        <a:cubicBezTo>
                          <a:pt x="1889" y="473"/>
                          <a:pt x="1511" y="1"/>
                          <a:pt x="10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44"/>
                  <p:cNvSpPr/>
                  <p:nvPr/>
                </p:nvSpPr>
                <p:spPr>
                  <a:xfrm>
                    <a:off x="4317550" y="705575"/>
                    <a:ext cx="89750" cy="311650"/>
                  </a:xfrm>
                  <a:custGeom>
                    <a:avLst/>
                    <a:gdLst/>
                    <a:ahLst/>
                    <a:cxnLst/>
                    <a:rect l="l" t="t" r="r" b="b"/>
                    <a:pathLst>
                      <a:path w="3590" h="12466" extrusionOk="0">
                        <a:moveTo>
                          <a:pt x="1" y="0"/>
                        </a:moveTo>
                        <a:lnTo>
                          <a:pt x="1" y="12465"/>
                        </a:lnTo>
                        <a:lnTo>
                          <a:pt x="190" y="12465"/>
                        </a:lnTo>
                        <a:cubicBezTo>
                          <a:pt x="2078" y="12465"/>
                          <a:pt x="3589" y="10954"/>
                          <a:pt x="3589" y="9066"/>
                        </a:cubicBezTo>
                        <a:lnTo>
                          <a:pt x="3589" y="3305"/>
                        </a:lnTo>
                        <a:cubicBezTo>
                          <a:pt x="3589" y="1511"/>
                          <a:pt x="2078" y="0"/>
                          <a:pt x="1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44"/>
                  <p:cNvSpPr/>
                  <p:nvPr/>
                </p:nvSpPr>
                <p:spPr>
                  <a:xfrm>
                    <a:off x="3377950" y="238125"/>
                    <a:ext cx="993925" cy="623275"/>
                  </a:xfrm>
                  <a:custGeom>
                    <a:avLst/>
                    <a:gdLst/>
                    <a:ahLst/>
                    <a:cxnLst/>
                    <a:rect l="l" t="t" r="r" b="b"/>
                    <a:pathLst>
                      <a:path w="39757" h="24931" extrusionOk="0">
                        <a:moveTo>
                          <a:pt x="19926" y="0"/>
                        </a:moveTo>
                        <a:cubicBezTo>
                          <a:pt x="8971" y="0"/>
                          <a:pt x="0" y="9538"/>
                          <a:pt x="0" y="21248"/>
                        </a:cubicBezTo>
                        <a:lnTo>
                          <a:pt x="0" y="24931"/>
                        </a:lnTo>
                        <a:lnTo>
                          <a:pt x="1605" y="24931"/>
                        </a:lnTo>
                        <a:lnTo>
                          <a:pt x="1605" y="21248"/>
                        </a:lnTo>
                        <a:cubicBezTo>
                          <a:pt x="1605" y="10388"/>
                          <a:pt x="9821" y="1511"/>
                          <a:pt x="19831" y="1511"/>
                        </a:cubicBezTo>
                        <a:cubicBezTo>
                          <a:pt x="29936" y="1511"/>
                          <a:pt x="38152" y="10388"/>
                          <a:pt x="38152" y="21248"/>
                        </a:cubicBezTo>
                        <a:lnTo>
                          <a:pt x="38152" y="22003"/>
                        </a:lnTo>
                        <a:lnTo>
                          <a:pt x="39757" y="22003"/>
                        </a:lnTo>
                        <a:lnTo>
                          <a:pt x="39757" y="21248"/>
                        </a:lnTo>
                        <a:cubicBezTo>
                          <a:pt x="39757" y="9538"/>
                          <a:pt x="30880" y="0"/>
                          <a:pt x="199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44"/>
                  <p:cNvSpPr/>
                  <p:nvPr/>
                </p:nvSpPr>
                <p:spPr>
                  <a:xfrm>
                    <a:off x="4034250" y="1026650"/>
                    <a:ext cx="417900" cy="1109625"/>
                  </a:xfrm>
                  <a:custGeom>
                    <a:avLst/>
                    <a:gdLst/>
                    <a:ahLst/>
                    <a:cxnLst/>
                    <a:rect l="l" t="t" r="r" b="b"/>
                    <a:pathLst>
                      <a:path w="16716" h="44385" extrusionOk="0">
                        <a:moveTo>
                          <a:pt x="12088" y="0"/>
                        </a:moveTo>
                        <a:lnTo>
                          <a:pt x="1984" y="12654"/>
                        </a:lnTo>
                        <a:cubicBezTo>
                          <a:pt x="1984" y="12654"/>
                          <a:pt x="1" y="15676"/>
                          <a:pt x="2078" y="23137"/>
                        </a:cubicBezTo>
                        <a:cubicBezTo>
                          <a:pt x="3589" y="28803"/>
                          <a:pt x="9728" y="34846"/>
                          <a:pt x="6233" y="44384"/>
                        </a:cubicBezTo>
                        <a:cubicBezTo>
                          <a:pt x="6233" y="44384"/>
                          <a:pt x="16716" y="31069"/>
                          <a:pt x="13788" y="19170"/>
                        </a:cubicBezTo>
                        <a:cubicBezTo>
                          <a:pt x="10672" y="7083"/>
                          <a:pt x="12088" y="1"/>
                          <a:pt x="1208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4" name="Google Shape;494;p44"/>
                <p:cNvSpPr/>
                <p:nvPr/>
              </p:nvSpPr>
              <p:spPr>
                <a:xfrm>
                  <a:off x="3735275" y="2669075"/>
                  <a:ext cx="204900" cy="2049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5" name="Google Shape;495;p44"/>
              <p:cNvGrpSpPr/>
              <p:nvPr/>
            </p:nvGrpSpPr>
            <p:grpSpPr>
              <a:xfrm>
                <a:off x="2577992" y="1267750"/>
                <a:ext cx="584454" cy="663248"/>
                <a:chOff x="6695895" y="2292936"/>
                <a:chExt cx="372833" cy="426334"/>
              </a:xfrm>
            </p:grpSpPr>
            <p:sp>
              <p:nvSpPr>
                <p:cNvPr id="496" name="Google Shape;496;p44"/>
                <p:cNvSpPr/>
                <p:nvPr/>
              </p:nvSpPr>
              <p:spPr>
                <a:xfrm>
                  <a:off x="6729711" y="2380100"/>
                  <a:ext cx="60152" cy="73779"/>
                </a:xfrm>
                <a:custGeom>
                  <a:avLst/>
                  <a:gdLst/>
                  <a:ahLst/>
                  <a:cxnLst/>
                  <a:rect l="l" t="t" r="r" b="b"/>
                  <a:pathLst>
                    <a:path w="2728" h="3346" extrusionOk="0">
                      <a:moveTo>
                        <a:pt x="1346" y="0"/>
                      </a:moveTo>
                      <a:cubicBezTo>
                        <a:pt x="583" y="0"/>
                        <a:pt x="1" y="764"/>
                        <a:pt x="1" y="1673"/>
                      </a:cubicBezTo>
                      <a:cubicBezTo>
                        <a:pt x="1" y="2582"/>
                        <a:pt x="583" y="3345"/>
                        <a:pt x="1346" y="3345"/>
                      </a:cubicBezTo>
                      <a:cubicBezTo>
                        <a:pt x="2110" y="3345"/>
                        <a:pt x="2728" y="2582"/>
                        <a:pt x="2728" y="1673"/>
                      </a:cubicBezTo>
                      <a:cubicBezTo>
                        <a:pt x="2728" y="764"/>
                        <a:pt x="2110" y="0"/>
                        <a:pt x="13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44"/>
                <p:cNvSpPr/>
                <p:nvPr/>
              </p:nvSpPr>
              <p:spPr>
                <a:xfrm>
                  <a:off x="6967528" y="2380100"/>
                  <a:ext cx="60152" cy="73779"/>
                </a:xfrm>
                <a:custGeom>
                  <a:avLst/>
                  <a:gdLst/>
                  <a:ahLst/>
                  <a:cxnLst/>
                  <a:rect l="l" t="t" r="r" b="b"/>
                  <a:pathLst>
                    <a:path w="2728" h="3346" extrusionOk="0">
                      <a:moveTo>
                        <a:pt x="1382" y="0"/>
                      </a:moveTo>
                      <a:cubicBezTo>
                        <a:pt x="619" y="0"/>
                        <a:pt x="0" y="764"/>
                        <a:pt x="0" y="1673"/>
                      </a:cubicBezTo>
                      <a:cubicBezTo>
                        <a:pt x="0" y="2582"/>
                        <a:pt x="619" y="3345"/>
                        <a:pt x="1382" y="3345"/>
                      </a:cubicBezTo>
                      <a:cubicBezTo>
                        <a:pt x="2109" y="3345"/>
                        <a:pt x="2728" y="2582"/>
                        <a:pt x="2728" y="1673"/>
                      </a:cubicBezTo>
                      <a:cubicBezTo>
                        <a:pt x="2728" y="764"/>
                        <a:pt x="2109" y="0"/>
                        <a:pt x="138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44"/>
                <p:cNvSpPr/>
                <p:nvPr/>
              </p:nvSpPr>
              <p:spPr>
                <a:xfrm>
                  <a:off x="6827679" y="2426632"/>
                  <a:ext cx="57233" cy="191426"/>
                </a:xfrm>
                <a:custGeom>
                  <a:avLst/>
                  <a:gdLst/>
                  <a:ahLst/>
                  <a:cxnLst/>
                  <a:rect l="l" t="t" r="r" b="b"/>
                  <a:pathLst>
                    <a:path w="3528" h="18327" fill="none" extrusionOk="0">
                      <a:moveTo>
                        <a:pt x="2946" y="0"/>
                      </a:moveTo>
                      <a:lnTo>
                        <a:pt x="0" y="18326"/>
                      </a:lnTo>
                      <a:lnTo>
                        <a:pt x="3527" y="18326"/>
                      </a:lnTo>
                    </a:path>
                  </a:pathLst>
                </a:custGeom>
                <a:solidFill>
                  <a:schemeClr val="accent2"/>
                </a:solidFill>
                <a:ln w="9525" cap="flat" cmpd="sng">
                  <a:solidFill>
                    <a:schemeClr val="accen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44"/>
                <p:cNvSpPr/>
                <p:nvPr/>
              </p:nvSpPr>
              <p:spPr>
                <a:xfrm>
                  <a:off x="6996537" y="2301755"/>
                  <a:ext cx="72192" cy="65775"/>
                </a:xfrm>
                <a:custGeom>
                  <a:avLst/>
                  <a:gdLst/>
                  <a:ahLst/>
                  <a:cxnLst/>
                  <a:rect l="l" t="t" r="r" b="b"/>
                  <a:pathLst>
                    <a:path w="3274" h="2983" extrusionOk="0">
                      <a:moveTo>
                        <a:pt x="655" y="1"/>
                      </a:moveTo>
                      <a:lnTo>
                        <a:pt x="1" y="1783"/>
                      </a:lnTo>
                      <a:cubicBezTo>
                        <a:pt x="1092" y="2037"/>
                        <a:pt x="2110" y="2437"/>
                        <a:pt x="3055" y="2983"/>
                      </a:cubicBezTo>
                      <a:lnTo>
                        <a:pt x="3273" y="1964"/>
                      </a:lnTo>
                      <a:cubicBezTo>
                        <a:pt x="3273" y="1964"/>
                        <a:pt x="2728" y="655"/>
                        <a:pt x="6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44"/>
                <p:cNvSpPr/>
                <p:nvPr/>
              </p:nvSpPr>
              <p:spPr>
                <a:xfrm>
                  <a:off x="6695895" y="2292936"/>
                  <a:ext cx="72985" cy="59359"/>
                </a:xfrm>
                <a:custGeom>
                  <a:avLst/>
                  <a:gdLst/>
                  <a:ahLst/>
                  <a:cxnLst/>
                  <a:rect l="l" t="t" r="r" b="b"/>
                  <a:pathLst>
                    <a:path w="3310" h="2692" extrusionOk="0">
                      <a:moveTo>
                        <a:pt x="2873" y="1"/>
                      </a:moveTo>
                      <a:cubicBezTo>
                        <a:pt x="728" y="401"/>
                        <a:pt x="0" y="1637"/>
                        <a:pt x="0" y="1637"/>
                      </a:cubicBezTo>
                      <a:lnTo>
                        <a:pt x="109" y="2692"/>
                      </a:lnTo>
                      <a:cubicBezTo>
                        <a:pt x="1128" y="2255"/>
                        <a:pt x="2182" y="1964"/>
                        <a:pt x="3309" y="1855"/>
                      </a:cubicBezTo>
                      <a:lnTo>
                        <a:pt x="287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44"/>
                <p:cNvSpPr/>
                <p:nvPr/>
              </p:nvSpPr>
              <p:spPr>
                <a:xfrm>
                  <a:off x="6842400" y="2682957"/>
                  <a:ext cx="60156" cy="36312"/>
                </a:xfrm>
                <a:custGeom>
                  <a:avLst/>
                  <a:gdLst/>
                  <a:ahLst/>
                  <a:cxnLst/>
                  <a:rect l="l" t="t" r="r" b="b"/>
                  <a:pathLst>
                    <a:path w="2110" h="1274" fill="none" extrusionOk="0">
                      <a:moveTo>
                        <a:pt x="2110" y="1"/>
                      </a:moveTo>
                      <a:cubicBezTo>
                        <a:pt x="1819" y="1128"/>
                        <a:pt x="437" y="1274"/>
                        <a:pt x="1" y="1"/>
                      </a:cubicBezTo>
                    </a:path>
                  </a:pathLst>
                </a:custGeom>
                <a:solidFill>
                  <a:schemeClr val="accent2"/>
                </a:solidFill>
                <a:ln w="11825" cap="flat" cmpd="sng">
                  <a:solidFill>
                    <a:schemeClr val="accen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43"/>
          <p:cNvSpPr txBox="1">
            <a:spLocks noGrp="1"/>
          </p:cNvSpPr>
          <p:nvPr>
            <p:ph type="title"/>
          </p:nvPr>
        </p:nvSpPr>
        <p:spPr>
          <a:xfrm>
            <a:off x="30778" y="233609"/>
            <a:ext cx="9113222" cy="1273066"/>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tr-TR" sz="3500" dirty="0"/>
              <a:t>TEKNOLOJİYİ BİLİNÇLİ KULLANIN </a:t>
            </a:r>
            <a:endParaRPr sz="3500" dirty="0"/>
          </a:p>
        </p:txBody>
      </p:sp>
      <p:sp>
        <p:nvSpPr>
          <p:cNvPr id="399" name="Google Shape;399;p43"/>
          <p:cNvSpPr/>
          <p:nvPr/>
        </p:nvSpPr>
        <p:spPr>
          <a:xfrm>
            <a:off x="6824840" y="-152411"/>
            <a:ext cx="888238" cy="1676540"/>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43"/>
          <p:cNvSpPr/>
          <p:nvPr/>
        </p:nvSpPr>
        <p:spPr>
          <a:xfrm rot="10800000">
            <a:off x="5666453" y="-228593"/>
            <a:ext cx="667886" cy="2618131"/>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43"/>
          <p:cNvSpPr/>
          <p:nvPr/>
        </p:nvSpPr>
        <p:spPr>
          <a:xfrm>
            <a:off x="6443853" y="3948482"/>
            <a:ext cx="667886" cy="2618131"/>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43"/>
          <p:cNvSpPr/>
          <p:nvPr/>
        </p:nvSpPr>
        <p:spPr>
          <a:xfrm>
            <a:off x="8325352" y="3537039"/>
            <a:ext cx="888238" cy="1676539"/>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783;p52">
            <a:extLst>
              <a:ext uri="{FF2B5EF4-FFF2-40B4-BE49-F238E27FC236}">
                <a16:creationId xmlns:a16="http://schemas.microsoft.com/office/drawing/2014/main" id="{696FFE45-E879-4657-8871-840A0C2DA6E9}"/>
              </a:ext>
            </a:extLst>
          </p:cNvPr>
          <p:cNvGrpSpPr/>
          <p:nvPr/>
        </p:nvGrpSpPr>
        <p:grpSpPr>
          <a:xfrm rot="673689">
            <a:off x="7643396" y="2490613"/>
            <a:ext cx="1363912" cy="965289"/>
            <a:chOff x="2579072" y="2211016"/>
            <a:chExt cx="3957600" cy="2330589"/>
          </a:xfrm>
        </p:grpSpPr>
        <p:sp>
          <p:nvSpPr>
            <p:cNvPr id="70" name="Google Shape;784;p52">
              <a:extLst>
                <a:ext uri="{FF2B5EF4-FFF2-40B4-BE49-F238E27FC236}">
                  <a16:creationId xmlns:a16="http://schemas.microsoft.com/office/drawing/2014/main" id="{811B7893-C0BA-4CAA-A491-11EE18FC06DE}"/>
                </a:ext>
              </a:extLst>
            </p:cNvPr>
            <p:cNvSpPr/>
            <p:nvPr/>
          </p:nvSpPr>
          <p:spPr>
            <a:xfrm>
              <a:off x="2579072" y="4143205"/>
              <a:ext cx="3957600" cy="3984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1" name="Google Shape;785;p52">
              <a:extLst>
                <a:ext uri="{FF2B5EF4-FFF2-40B4-BE49-F238E27FC236}">
                  <a16:creationId xmlns:a16="http://schemas.microsoft.com/office/drawing/2014/main" id="{BBB61046-D661-44BB-989B-BDF7DE3F5717}"/>
                </a:ext>
              </a:extLst>
            </p:cNvPr>
            <p:cNvGrpSpPr/>
            <p:nvPr/>
          </p:nvGrpSpPr>
          <p:grpSpPr>
            <a:xfrm>
              <a:off x="2788963" y="2211016"/>
              <a:ext cx="3530040" cy="2089469"/>
              <a:chOff x="1162225" y="2593931"/>
              <a:chExt cx="5828033" cy="3425360"/>
            </a:xfrm>
          </p:grpSpPr>
          <p:sp>
            <p:nvSpPr>
              <p:cNvPr id="72" name="Google Shape;786;p52">
                <a:extLst>
                  <a:ext uri="{FF2B5EF4-FFF2-40B4-BE49-F238E27FC236}">
                    <a16:creationId xmlns:a16="http://schemas.microsoft.com/office/drawing/2014/main" id="{0C352BA3-53DC-459B-9291-C6590D57C88A}"/>
                  </a:ext>
                </a:extLst>
              </p:cNvPr>
              <p:cNvSpPr/>
              <p:nvPr/>
            </p:nvSpPr>
            <p:spPr>
              <a:xfrm>
                <a:off x="1661610" y="2593931"/>
                <a:ext cx="4925043" cy="3124355"/>
              </a:xfrm>
              <a:custGeom>
                <a:avLst/>
                <a:gdLst/>
                <a:ahLst/>
                <a:cxnLst/>
                <a:rect l="l" t="t" r="r" b="b"/>
                <a:pathLst>
                  <a:path w="199213" h="126377" extrusionOk="0">
                    <a:moveTo>
                      <a:pt x="6590" y="1"/>
                    </a:moveTo>
                    <a:cubicBezTo>
                      <a:pt x="2929" y="1"/>
                      <a:pt x="0" y="2930"/>
                      <a:pt x="0" y="6591"/>
                    </a:cubicBezTo>
                    <a:lnTo>
                      <a:pt x="0" y="119787"/>
                    </a:lnTo>
                    <a:cubicBezTo>
                      <a:pt x="0" y="123448"/>
                      <a:pt x="2929" y="126377"/>
                      <a:pt x="6590" y="126377"/>
                    </a:cubicBezTo>
                    <a:lnTo>
                      <a:pt x="192622" y="126377"/>
                    </a:lnTo>
                    <a:cubicBezTo>
                      <a:pt x="196283" y="126377"/>
                      <a:pt x="199212" y="123448"/>
                      <a:pt x="199212" y="119787"/>
                    </a:cubicBezTo>
                    <a:lnTo>
                      <a:pt x="199212" y="6591"/>
                    </a:lnTo>
                    <a:cubicBezTo>
                      <a:pt x="199212" y="2930"/>
                      <a:pt x="196283" y="1"/>
                      <a:pt x="192622" y="1"/>
                    </a:cubicBezTo>
                    <a:close/>
                  </a:path>
                </a:pathLst>
              </a:custGeom>
              <a:noFill/>
              <a:ln w="19050" cap="flat" cmpd="sng">
                <a:solidFill>
                  <a:schemeClr val="dk1"/>
                </a:solidFill>
                <a:prstDash val="solid"/>
                <a:miter lim="4307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87;p52">
                <a:extLst>
                  <a:ext uri="{FF2B5EF4-FFF2-40B4-BE49-F238E27FC236}">
                    <a16:creationId xmlns:a16="http://schemas.microsoft.com/office/drawing/2014/main" id="{508A6CC1-38C3-4E00-AFE0-78A3FEF35977}"/>
                  </a:ext>
                </a:extLst>
              </p:cNvPr>
              <p:cNvSpPr/>
              <p:nvPr/>
            </p:nvSpPr>
            <p:spPr>
              <a:xfrm>
                <a:off x="1866051" y="2819682"/>
                <a:ext cx="4516133" cy="2729290"/>
              </a:xfrm>
              <a:custGeom>
                <a:avLst/>
                <a:gdLst/>
                <a:ahLst/>
                <a:cxnLst/>
                <a:rect l="l" t="t" r="r" b="b"/>
                <a:pathLst>
                  <a:path w="182673" h="110397" extrusionOk="0">
                    <a:moveTo>
                      <a:pt x="6590" y="0"/>
                    </a:moveTo>
                    <a:cubicBezTo>
                      <a:pt x="2972" y="0"/>
                      <a:pt x="0" y="2972"/>
                      <a:pt x="0" y="6590"/>
                    </a:cubicBezTo>
                    <a:lnTo>
                      <a:pt x="0" y="103806"/>
                    </a:lnTo>
                    <a:cubicBezTo>
                      <a:pt x="0" y="107467"/>
                      <a:pt x="2972" y="110396"/>
                      <a:pt x="6590" y="110396"/>
                    </a:cubicBezTo>
                    <a:lnTo>
                      <a:pt x="176082" y="110396"/>
                    </a:lnTo>
                    <a:cubicBezTo>
                      <a:pt x="179743" y="110396"/>
                      <a:pt x="182672" y="107467"/>
                      <a:pt x="182672" y="103806"/>
                    </a:cubicBezTo>
                    <a:lnTo>
                      <a:pt x="182672" y="6590"/>
                    </a:lnTo>
                    <a:cubicBezTo>
                      <a:pt x="182672" y="2972"/>
                      <a:pt x="179743" y="0"/>
                      <a:pt x="1760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788;p52">
                <a:extLst>
                  <a:ext uri="{FF2B5EF4-FFF2-40B4-BE49-F238E27FC236}">
                    <a16:creationId xmlns:a16="http://schemas.microsoft.com/office/drawing/2014/main" id="{F83E2D21-28B3-4E0F-99B3-DD16FA3F66B4}"/>
                  </a:ext>
                </a:extLst>
              </p:cNvPr>
              <p:cNvSpPr/>
              <p:nvPr/>
            </p:nvSpPr>
            <p:spPr>
              <a:xfrm>
                <a:off x="1998085" y="3225376"/>
                <a:ext cx="2803803" cy="2006231"/>
              </a:xfrm>
              <a:custGeom>
                <a:avLst/>
                <a:gdLst/>
                <a:ahLst/>
                <a:cxnLst/>
                <a:rect l="l" t="t" r="r" b="b"/>
                <a:pathLst>
                  <a:path w="113411" h="81150" extrusionOk="0">
                    <a:moveTo>
                      <a:pt x="0" y="0"/>
                    </a:moveTo>
                    <a:lnTo>
                      <a:pt x="0" y="81150"/>
                    </a:lnTo>
                    <a:lnTo>
                      <a:pt x="113411" y="81150"/>
                    </a:lnTo>
                    <a:lnTo>
                      <a:pt x="11341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89;p52">
                <a:extLst>
                  <a:ext uri="{FF2B5EF4-FFF2-40B4-BE49-F238E27FC236}">
                    <a16:creationId xmlns:a16="http://schemas.microsoft.com/office/drawing/2014/main" id="{6BEAB524-8970-4C18-BD49-0A97097E5A19}"/>
                  </a:ext>
                </a:extLst>
              </p:cNvPr>
              <p:cNvSpPr/>
              <p:nvPr/>
            </p:nvSpPr>
            <p:spPr>
              <a:xfrm>
                <a:off x="1162225" y="5712595"/>
                <a:ext cx="5828033" cy="162971"/>
              </a:xfrm>
              <a:custGeom>
                <a:avLst/>
                <a:gdLst/>
                <a:ahLst/>
                <a:cxnLst/>
                <a:rect l="l" t="t" r="r" b="b"/>
                <a:pathLst>
                  <a:path w="235738" h="6592" extrusionOk="0">
                    <a:moveTo>
                      <a:pt x="1464" y="1"/>
                    </a:moveTo>
                    <a:cubicBezTo>
                      <a:pt x="646" y="1"/>
                      <a:pt x="0" y="647"/>
                      <a:pt x="0" y="1465"/>
                    </a:cubicBezTo>
                    <a:lnTo>
                      <a:pt x="0" y="5127"/>
                    </a:lnTo>
                    <a:cubicBezTo>
                      <a:pt x="0" y="5945"/>
                      <a:pt x="646" y="6591"/>
                      <a:pt x="1464" y="6591"/>
                    </a:cubicBezTo>
                    <a:lnTo>
                      <a:pt x="234273" y="6591"/>
                    </a:lnTo>
                    <a:cubicBezTo>
                      <a:pt x="235092" y="6591"/>
                      <a:pt x="235738" y="5945"/>
                      <a:pt x="235738" y="5127"/>
                    </a:cubicBezTo>
                    <a:lnTo>
                      <a:pt x="235738" y="1465"/>
                    </a:lnTo>
                    <a:cubicBezTo>
                      <a:pt x="235738" y="647"/>
                      <a:pt x="235092" y="1"/>
                      <a:pt x="234273"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90;p52">
                <a:extLst>
                  <a:ext uri="{FF2B5EF4-FFF2-40B4-BE49-F238E27FC236}">
                    <a16:creationId xmlns:a16="http://schemas.microsoft.com/office/drawing/2014/main" id="{998EFE70-F45C-4181-ADB5-3472DEC933D7}"/>
                  </a:ext>
                </a:extLst>
              </p:cNvPr>
              <p:cNvSpPr/>
              <p:nvPr/>
            </p:nvSpPr>
            <p:spPr>
              <a:xfrm>
                <a:off x="1248451" y="5875530"/>
                <a:ext cx="5628918" cy="143761"/>
              </a:xfrm>
              <a:custGeom>
                <a:avLst/>
                <a:gdLst/>
                <a:ahLst/>
                <a:cxnLst/>
                <a:rect l="l" t="t" r="r" b="b"/>
                <a:pathLst>
                  <a:path w="227684" h="5815" extrusionOk="0">
                    <a:moveTo>
                      <a:pt x="1" y="0"/>
                    </a:moveTo>
                    <a:lnTo>
                      <a:pt x="2155" y="3231"/>
                    </a:lnTo>
                    <a:cubicBezTo>
                      <a:pt x="3231" y="4867"/>
                      <a:pt x="5040" y="5815"/>
                      <a:pt x="6936" y="5815"/>
                    </a:cubicBezTo>
                    <a:lnTo>
                      <a:pt x="220232" y="5815"/>
                    </a:lnTo>
                    <a:cubicBezTo>
                      <a:pt x="221869" y="5815"/>
                      <a:pt x="223377" y="5126"/>
                      <a:pt x="224454" y="3877"/>
                    </a:cubicBezTo>
                    <a:lnTo>
                      <a:pt x="227684" y="43"/>
                    </a:lnTo>
                    <a:lnTo>
                      <a:pt x="1" y="0"/>
                    </a:ln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91;p52">
                <a:extLst>
                  <a:ext uri="{FF2B5EF4-FFF2-40B4-BE49-F238E27FC236}">
                    <a16:creationId xmlns:a16="http://schemas.microsoft.com/office/drawing/2014/main" id="{D4CA695F-E3AD-4145-9785-EEAF7D8DDD27}"/>
                  </a:ext>
                </a:extLst>
              </p:cNvPr>
              <p:cNvSpPr/>
              <p:nvPr/>
            </p:nvSpPr>
            <p:spPr>
              <a:xfrm>
                <a:off x="4906045" y="3225376"/>
                <a:ext cx="612327" cy="416376"/>
              </a:xfrm>
              <a:custGeom>
                <a:avLst/>
                <a:gdLst/>
                <a:ahLst/>
                <a:cxnLst/>
                <a:rect l="l" t="t" r="r" b="b"/>
                <a:pathLst>
                  <a:path w="24768" h="16842" extrusionOk="0">
                    <a:moveTo>
                      <a:pt x="0" y="0"/>
                    </a:moveTo>
                    <a:lnTo>
                      <a:pt x="0" y="16842"/>
                    </a:lnTo>
                    <a:lnTo>
                      <a:pt x="24767" y="16842"/>
                    </a:lnTo>
                    <a:lnTo>
                      <a:pt x="247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92;p52">
                <a:extLst>
                  <a:ext uri="{FF2B5EF4-FFF2-40B4-BE49-F238E27FC236}">
                    <a16:creationId xmlns:a16="http://schemas.microsoft.com/office/drawing/2014/main" id="{C794AE93-1171-4FA8-88D8-1B18107ABF5E}"/>
                  </a:ext>
                </a:extLst>
              </p:cNvPr>
              <p:cNvSpPr/>
              <p:nvPr/>
            </p:nvSpPr>
            <p:spPr>
              <a:xfrm>
                <a:off x="5604532" y="3225376"/>
                <a:ext cx="554822" cy="80941"/>
              </a:xfrm>
              <a:custGeom>
                <a:avLst/>
                <a:gdLst/>
                <a:ahLst/>
                <a:cxnLst/>
                <a:rect l="l" t="t" r="r" b="b"/>
                <a:pathLst>
                  <a:path w="22442" h="3274" extrusionOk="0">
                    <a:moveTo>
                      <a:pt x="1" y="0"/>
                    </a:moveTo>
                    <a:lnTo>
                      <a:pt x="1" y="3274"/>
                    </a:lnTo>
                    <a:lnTo>
                      <a:pt x="22442" y="3274"/>
                    </a:lnTo>
                    <a:lnTo>
                      <a:pt x="2244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3;p52">
                <a:extLst>
                  <a:ext uri="{FF2B5EF4-FFF2-40B4-BE49-F238E27FC236}">
                    <a16:creationId xmlns:a16="http://schemas.microsoft.com/office/drawing/2014/main" id="{A8D3F64D-38A5-41B5-9629-DBB78051B595}"/>
                  </a:ext>
                </a:extLst>
              </p:cNvPr>
              <p:cNvSpPr/>
              <p:nvPr/>
            </p:nvSpPr>
            <p:spPr>
              <a:xfrm>
                <a:off x="5604532" y="3374442"/>
                <a:ext cx="350367" cy="80941"/>
              </a:xfrm>
              <a:custGeom>
                <a:avLst/>
                <a:gdLst/>
                <a:ahLst/>
                <a:cxnLst/>
                <a:rect l="l" t="t" r="r" b="b"/>
                <a:pathLst>
                  <a:path w="14172" h="3274" extrusionOk="0">
                    <a:moveTo>
                      <a:pt x="1" y="0"/>
                    </a:moveTo>
                    <a:lnTo>
                      <a:pt x="1" y="3274"/>
                    </a:lnTo>
                    <a:lnTo>
                      <a:pt x="14172" y="3274"/>
                    </a:lnTo>
                    <a:lnTo>
                      <a:pt x="1417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794;p52">
                <a:extLst>
                  <a:ext uri="{FF2B5EF4-FFF2-40B4-BE49-F238E27FC236}">
                    <a16:creationId xmlns:a16="http://schemas.microsoft.com/office/drawing/2014/main" id="{C601B1FD-8B0F-49B2-8C52-CAD1A45F9934}"/>
                  </a:ext>
                </a:extLst>
              </p:cNvPr>
              <p:cNvSpPr/>
              <p:nvPr/>
            </p:nvSpPr>
            <p:spPr>
              <a:xfrm>
                <a:off x="4906045" y="3763078"/>
                <a:ext cx="612327" cy="416401"/>
              </a:xfrm>
              <a:custGeom>
                <a:avLst/>
                <a:gdLst/>
                <a:ahLst/>
                <a:cxnLst/>
                <a:rect l="l" t="t" r="r" b="b"/>
                <a:pathLst>
                  <a:path w="24768" h="16843" extrusionOk="0">
                    <a:moveTo>
                      <a:pt x="0" y="1"/>
                    </a:moveTo>
                    <a:lnTo>
                      <a:pt x="0" y="16842"/>
                    </a:lnTo>
                    <a:lnTo>
                      <a:pt x="24767" y="16842"/>
                    </a:lnTo>
                    <a:lnTo>
                      <a:pt x="247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795;p52">
                <a:extLst>
                  <a:ext uri="{FF2B5EF4-FFF2-40B4-BE49-F238E27FC236}">
                    <a16:creationId xmlns:a16="http://schemas.microsoft.com/office/drawing/2014/main" id="{88A1C1FF-2E0C-4A5C-8955-C8E7CC2E2B40}"/>
                  </a:ext>
                </a:extLst>
              </p:cNvPr>
              <p:cNvSpPr/>
              <p:nvPr/>
            </p:nvSpPr>
            <p:spPr>
              <a:xfrm>
                <a:off x="5604532" y="3763078"/>
                <a:ext cx="554822" cy="80966"/>
              </a:xfrm>
              <a:custGeom>
                <a:avLst/>
                <a:gdLst/>
                <a:ahLst/>
                <a:cxnLst/>
                <a:rect l="l" t="t" r="r" b="b"/>
                <a:pathLst>
                  <a:path w="22442" h="3275" extrusionOk="0">
                    <a:moveTo>
                      <a:pt x="1" y="1"/>
                    </a:moveTo>
                    <a:lnTo>
                      <a:pt x="1" y="3274"/>
                    </a:lnTo>
                    <a:lnTo>
                      <a:pt x="22442" y="3274"/>
                    </a:lnTo>
                    <a:lnTo>
                      <a:pt x="2244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796;p52">
                <a:extLst>
                  <a:ext uri="{FF2B5EF4-FFF2-40B4-BE49-F238E27FC236}">
                    <a16:creationId xmlns:a16="http://schemas.microsoft.com/office/drawing/2014/main" id="{EB9E11BE-F70E-4B0C-826B-B0A070107281}"/>
                  </a:ext>
                </a:extLst>
              </p:cNvPr>
              <p:cNvSpPr/>
              <p:nvPr/>
            </p:nvSpPr>
            <p:spPr>
              <a:xfrm>
                <a:off x="5604532" y="3912170"/>
                <a:ext cx="350367" cy="80941"/>
              </a:xfrm>
              <a:custGeom>
                <a:avLst/>
                <a:gdLst/>
                <a:ahLst/>
                <a:cxnLst/>
                <a:rect l="l" t="t" r="r" b="b"/>
                <a:pathLst>
                  <a:path w="14172" h="3274" extrusionOk="0">
                    <a:moveTo>
                      <a:pt x="1" y="0"/>
                    </a:moveTo>
                    <a:lnTo>
                      <a:pt x="1" y="3274"/>
                    </a:lnTo>
                    <a:lnTo>
                      <a:pt x="14172" y="3274"/>
                    </a:lnTo>
                    <a:lnTo>
                      <a:pt x="1417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797;p52">
                <a:extLst>
                  <a:ext uri="{FF2B5EF4-FFF2-40B4-BE49-F238E27FC236}">
                    <a16:creationId xmlns:a16="http://schemas.microsoft.com/office/drawing/2014/main" id="{A9337D84-77BF-46F4-9383-EE900C18D677}"/>
                  </a:ext>
                </a:extLst>
              </p:cNvPr>
              <p:cNvSpPr/>
              <p:nvPr/>
            </p:nvSpPr>
            <p:spPr>
              <a:xfrm>
                <a:off x="4906045" y="4299743"/>
                <a:ext cx="612327" cy="416401"/>
              </a:xfrm>
              <a:custGeom>
                <a:avLst/>
                <a:gdLst/>
                <a:ahLst/>
                <a:cxnLst/>
                <a:rect l="l" t="t" r="r" b="b"/>
                <a:pathLst>
                  <a:path w="24768" h="16843" extrusionOk="0">
                    <a:moveTo>
                      <a:pt x="0" y="1"/>
                    </a:moveTo>
                    <a:lnTo>
                      <a:pt x="0" y="16842"/>
                    </a:lnTo>
                    <a:lnTo>
                      <a:pt x="24767" y="16842"/>
                    </a:lnTo>
                    <a:lnTo>
                      <a:pt x="247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798;p52">
                <a:extLst>
                  <a:ext uri="{FF2B5EF4-FFF2-40B4-BE49-F238E27FC236}">
                    <a16:creationId xmlns:a16="http://schemas.microsoft.com/office/drawing/2014/main" id="{D082EA15-B8E9-4515-BFC6-58EF11570905}"/>
                  </a:ext>
                </a:extLst>
              </p:cNvPr>
              <p:cNvSpPr/>
              <p:nvPr/>
            </p:nvSpPr>
            <p:spPr>
              <a:xfrm>
                <a:off x="5604532" y="4299743"/>
                <a:ext cx="554822" cy="80966"/>
              </a:xfrm>
              <a:custGeom>
                <a:avLst/>
                <a:gdLst/>
                <a:ahLst/>
                <a:cxnLst/>
                <a:rect l="l" t="t" r="r" b="b"/>
                <a:pathLst>
                  <a:path w="22442" h="3275" extrusionOk="0">
                    <a:moveTo>
                      <a:pt x="1" y="1"/>
                    </a:moveTo>
                    <a:lnTo>
                      <a:pt x="1" y="3274"/>
                    </a:lnTo>
                    <a:lnTo>
                      <a:pt x="22442" y="3274"/>
                    </a:lnTo>
                    <a:lnTo>
                      <a:pt x="2244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799;p52">
                <a:extLst>
                  <a:ext uri="{FF2B5EF4-FFF2-40B4-BE49-F238E27FC236}">
                    <a16:creationId xmlns:a16="http://schemas.microsoft.com/office/drawing/2014/main" id="{452479DE-BA5C-46C3-BCF9-A49BEE84A795}"/>
                  </a:ext>
                </a:extLst>
              </p:cNvPr>
              <p:cNvSpPr/>
              <p:nvPr/>
            </p:nvSpPr>
            <p:spPr>
              <a:xfrm>
                <a:off x="5604532" y="4449873"/>
                <a:ext cx="350367" cy="80966"/>
              </a:xfrm>
              <a:custGeom>
                <a:avLst/>
                <a:gdLst/>
                <a:ahLst/>
                <a:cxnLst/>
                <a:rect l="l" t="t" r="r" b="b"/>
                <a:pathLst>
                  <a:path w="14172" h="3275" extrusionOk="0">
                    <a:moveTo>
                      <a:pt x="1" y="1"/>
                    </a:moveTo>
                    <a:lnTo>
                      <a:pt x="1" y="3274"/>
                    </a:lnTo>
                    <a:lnTo>
                      <a:pt x="14172" y="3274"/>
                    </a:lnTo>
                    <a:lnTo>
                      <a:pt x="1417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00;p52">
                <a:extLst>
                  <a:ext uri="{FF2B5EF4-FFF2-40B4-BE49-F238E27FC236}">
                    <a16:creationId xmlns:a16="http://schemas.microsoft.com/office/drawing/2014/main" id="{B8769268-5831-4A8F-8642-AB522AECAF3E}"/>
                  </a:ext>
                </a:extLst>
              </p:cNvPr>
              <p:cNvSpPr/>
              <p:nvPr/>
            </p:nvSpPr>
            <p:spPr>
              <a:xfrm>
                <a:off x="4906045" y="4838534"/>
                <a:ext cx="612327" cy="416401"/>
              </a:xfrm>
              <a:custGeom>
                <a:avLst/>
                <a:gdLst/>
                <a:ahLst/>
                <a:cxnLst/>
                <a:rect l="l" t="t" r="r" b="b"/>
                <a:pathLst>
                  <a:path w="24768" h="16843" extrusionOk="0">
                    <a:moveTo>
                      <a:pt x="0" y="1"/>
                    </a:moveTo>
                    <a:lnTo>
                      <a:pt x="0" y="16842"/>
                    </a:lnTo>
                    <a:lnTo>
                      <a:pt x="24767" y="16842"/>
                    </a:lnTo>
                    <a:lnTo>
                      <a:pt x="247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01;p52">
                <a:extLst>
                  <a:ext uri="{FF2B5EF4-FFF2-40B4-BE49-F238E27FC236}">
                    <a16:creationId xmlns:a16="http://schemas.microsoft.com/office/drawing/2014/main" id="{7AA1D212-18A3-468A-98D9-8DCA1CD87CAF}"/>
                  </a:ext>
                </a:extLst>
              </p:cNvPr>
              <p:cNvSpPr/>
              <p:nvPr/>
            </p:nvSpPr>
            <p:spPr>
              <a:xfrm>
                <a:off x="5604532" y="4838534"/>
                <a:ext cx="554822" cy="80966"/>
              </a:xfrm>
              <a:custGeom>
                <a:avLst/>
                <a:gdLst/>
                <a:ahLst/>
                <a:cxnLst/>
                <a:rect l="l" t="t" r="r" b="b"/>
                <a:pathLst>
                  <a:path w="22442" h="3275" extrusionOk="0">
                    <a:moveTo>
                      <a:pt x="1" y="1"/>
                    </a:moveTo>
                    <a:lnTo>
                      <a:pt x="1" y="3274"/>
                    </a:lnTo>
                    <a:lnTo>
                      <a:pt x="22442" y="3274"/>
                    </a:lnTo>
                    <a:lnTo>
                      <a:pt x="2244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02;p52">
                <a:extLst>
                  <a:ext uri="{FF2B5EF4-FFF2-40B4-BE49-F238E27FC236}">
                    <a16:creationId xmlns:a16="http://schemas.microsoft.com/office/drawing/2014/main" id="{3A42D2CA-B001-45D2-A209-A64F9FA95D46}"/>
                  </a:ext>
                </a:extLst>
              </p:cNvPr>
              <p:cNvSpPr/>
              <p:nvPr/>
            </p:nvSpPr>
            <p:spPr>
              <a:xfrm>
                <a:off x="5604532" y="4987600"/>
                <a:ext cx="350367" cy="80966"/>
              </a:xfrm>
              <a:custGeom>
                <a:avLst/>
                <a:gdLst/>
                <a:ahLst/>
                <a:cxnLst/>
                <a:rect l="l" t="t" r="r" b="b"/>
                <a:pathLst>
                  <a:path w="14172" h="3275" extrusionOk="0">
                    <a:moveTo>
                      <a:pt x="1" y="1"/>
                    </a:moveTo>
                    <a:lnTo>
                      <a:pt x="1" y="3274"/>
                    </a:lnTo>
                    <a:lnTo>
                      <a:pt x="14172" y="3274"/>
                    </a:lnTo>
                    <a:lnTo>
                      <a:pt x="1417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03;p52">
                <a:extLst>
                  <a:ext uri="{FF2B5EF4-FFF2-40B4-BE49-F238E27FC236}">
                    <a16:creationId xmlns:a16="http://schemas.microsoft.com/office/drawing/2014/main" id="{B18BBE4B-E7AA-499A-B75C-5D07698418D0}"/>
                  </a:ext>
                </a:extLst>
              </p:cNvPr>
              <p:cNvSpPr/>
              <p:nvPr/>
            </p:nvSpPr>
            <p:spPr>
              <a:xfrm>
                <a:off x="1988492" y="3013504"/>
                <a:ext cx="3029569" cy="103315"/>
              </a:xfrm>
              <a:custGeom>
                <a:avLst/>
                <a:gdLst/>
                <a:ahLst/>
                <a:cxnLst/>
                <a:rect l="l" t="t" r="r" b="b"/>
                <a:pathLst>
                  <a:path w="122543" h="4179" extrusionOk="0">
                    <a:moveTo>
                      <a:pt x="0" y="0"/>
                    </a:moveTo>
                    <a:lnTo>
                      <a:pt x="0" y="4179"/>
                    </a:lnTo>
                    <a:lnTo>
                      <a:pt x="122543" y="4179"/>
                    </a:lnTo>
                    <a:lnTo>
                      <a:pt x="12254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 name="Google Shape;804;p52">
                <a:extLst>
                  <a:ext uri="{FF2B5EF4-FFF2-40B4-BE49-F238E27FC236}">
                    <a16:creationId xmlns:a16="http://schemas.microsoft.com/office/drawing/2014/main" id="{90D5489F-DACD-4DDC-985A-755F077F7C89}"/>
                  </a:ext>
                </a:extLst>
              </p:cNvPr>
              <p:cNvSpPr/>
              <p:nvPr/>
            </p:nvSpPr>
            <p:spPr>
              <a:xfrm>
                <a:off x="1988493" y="3538341"/>
                <a:ext cx="2813396" cy="1693244"/>
              </a:xfrm>
              <a:custGeom>
                <a:avLst/>
                <a:gdLst/>
                <a:ahLst/>
                <a:cxnLst/>
                <a:rect l="l" t="t" r="r" b="b"/>
                <a:pathLst>
                  <a:path w="113799" h="68490" extrusionOk="0">
                    <a:moveTo>
                      <a:pt x="92064" y="1"/>
                    </a:moveTo>
                    <a:cubicBezTo>
                      <a:pt x="76583" y="1"/>
                      <a:pt x="60865" y="12416"/>
                      <a:pt x="50956" y="21928"/>
                    </a:cubicBezTo>
                    <a:cubicBezTo>
                      <a:pt x="40274" y="32179"/>
                      <a:pt x="25112" y="35237"/>
                      <a:pt x="12578" y="38511"/>
                    </a:cubicBezTo>
                    <a:cubicBezTo>
                      <a:pt x="1" y="41784"/>
                      <a:pt x="388" y="68490"/>
                      <a:pt x="388" y="68490"/>
                    </a:cubicBezTo>
                    <a:lnTo>
                      <a:pt x="113799" y="68490"/>
                    </a:lnTo>
                    <a:lnTo>
                      <a:pt x="113799" y="10686"/>
                    </a:lnTo>
                    <a:cubicBezTo>
                      <a:pt x="113799" y="10686"/>
                      <a:pt x="112550" y="2545"/>
                      <a:pt x="95881" y="262"/>
                    </a:cubicBezTo>
                    <a:cubicBezTo>
                      <a:pt x="94612" y="85"/>
                      <a:pt x="93339" y="1"/>
                      <a:pt x="920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805;p52">
                <a:extLst>
                  <a:ext uri="{FF2B5EF4-FFF2-40B4-BE49-F238E27FC236}">
                    <a16:creationId xmlns:a16="http://schemas.microsoft.com/office/drawing/2014/main" id="{BADF7B0C-1B6B-4A3A-8BE0-ACEBD5F4BCB4}"/>
                  </a:ext>
                </a:extLst>
              </p:cNvPr>
              <p:cNvSpPr/>
              <p:nvPr/>
            </p:nvSpPr>
            <p:spPr>
              <a:xfrm>
                <a:off x="3011763" y="5048933"/>
                <a:ext cx="87345" cy="75008"/>
              </a:xfrm>
              <a:custGeom>
                <a:avLst/>
                <a:gdLst/>
                <a:ahLst/>
                <a:cxnLst/>
                <a:rect l="l" t="t" r="r" b="b"/>
                <a:pathLst>
                  <a:path w="3533" h="3034" extrusionOk="0">
                    <a:moveTo>
                      <a:pt x="1519" y="0"/>
                    </a:moveTo>
                    <a:cubicBezTo>
                      <a:pt x="744" y="0"/>
                      <a:pt x="1" y="597"/>
                      <a:pt x="1" y="1526"/>
                    </a:cubicBezTo>
                    <a:cubicBezTo>
                      <a:pt x="1" y="2344"/>
                      <a:pt x="647" y="3033"/>
                      <a:pt x="1508" y="3033"/>
                    </a:cubicBezTo>
                    <a:cubicBezTo>
                      <a:pt x="2843" y="3033"/>
                      <a:pt x="3533" y="1396"/>
                      <a:pt x="2585" y="449"/>
                    </a:cubicBezTo>
                    <a:cubicBezTo>
                      <a:pt x="2276" y="140"/>
                      <a:pt x="1894" y="0"/>
                      <a:pt x="1519" y="0"/>
                    </a:cubicBezTo>
                    <a:close/>
                  </a:path>
                </a:pathLst>
              </a:custGeom>
              <a:solidFill>
                <a:srgbClr val="FFBE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806;p52">
                <a:extLst>
                  <a:ext uri="{FF2B5EF4-FFF2-40B4-BE49-F238E27FC236}">
                    <a16:creationId xmlns:a16="http://schemas.microsoft.com/office/drawing/2014/main" id="{0835F6EA-4957-4858-887E-8E88D3DE961E}"/>
                  </a:ext>
                </a:extLst>
              </p:cNvPr>
              <p:cNvSpPr/>
              <p:nvPr/>
            </p:nvSpPr>
            <p:spPr>
              <a:xfrm>
                <a:off x="1998085" y="5046164"/>
                <a:ext cx="458973" cy="22399"/>
              </a:xfrm>
              <a:custGeom>
                <a:avLst/>
                <a:gdLst/>
                <a:ahLst/>
                <a:cxnLst/>
                <a:rect l="l" t="t" r="r" b="b"/>
                <a:pathLst>
                  <a:path w="18565" h="906" extrusionOk="0">
                    <a:moveTo>
                      <a:pt x="0" y="1"/>
                    </a:moveTo>
                    <a:lnTo>
                      <a:pt x="0" y="905"/>
                    </a:lnTo>
                    <a:lnTo>
                      <a:pt x="18565" y="905"/>
                    </a:lnTo>
                    <a:lnTo>
                      <a:pt x="18565" y="1"/>
                    </a:lnTo>
                    <a:close/>
                  </a:path>
                </a:pathLst>
              </a:custGeom>
              <a:solidFill>
                <a:srgbClr val="459D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830;p52">
                <a:extLst>
                  <a:ext uri="{FF2B5EF4-FFF2-40B4-BE49-F238E27FC236}">
                    <a16:creationId xmlns:a16="http://schemas.microsoft.com/office/drawing/2014/main" id="{1F967567-1AF6-4901-A991-02E8BD41E3D2}"/>
                  </a:ext>
                </a:extLst>
              </p:cNvPr>
              <p:cNvSpPr/>
              <p:nvPr/>
            </p:nvSpPr>
            <p:spPr>
              <a:xfrm>
                <a:off x="1998085" y="5068536"/>
                <a:ext cx="2803803" cy="162946"/>
              </a:xfrm>
              <a:custGeom>
                <a:avLst/>
                <a:gdLst/>
                <a:ahLst/>
                <a:cxnLst/>
                <a:rect l="l" t="t" r="r" b="b"/>
                <a:pathLst>
                  <a:path w="113411" h="6591" extrusionOk="0">
                    <a:moveTo>
                      <a:pt x="0" y="0"/>
                    </a:moveTo>
                    <a:lnTo>
                      <a:pt x="0" y="6591"/>
                    </a:lnTo>
                    <a:lnTo>
                      <a:pt x="113411" y="6591"/>
                    </a:lnTo>
                    <a:lnTo>
                      <a:pt x="113411"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831;p52">
                <a:extLst>
                  <a:ext uri="{FF2B5EF4-FFF2-40B4-BE49-F238E27FC236}">
                    <a16:creationId xmlns:a16="http://schemas.microsoft.com/office/drawing/2014/main" id="{FB7F5C62-8E3A-4873-BEAE-1C563448D4E1}"/>
                  </a:ext>
                </a:extLst>
              </p:cNvPr>
              <p:cNvSpPr/>
              <p:nvPr/>
            </p:nvSpPr>
            <p:spPr>
              <a:xfrm>
                <a:off x="1998085" y="5046164"/>
                <a:ext cx="2803803" cy="22399"/>
              </a:xfrm>
              <a:custGeom>
                <a:avLst/>
                <a:gdLst/>
                <a:ahLst/>
                <a:cxnLst/>
                <a:rect l="l" t="t" r="r" b="b"/>
                <a:pathLst>
                  <a:path w="113411" h="906" extrusionOk="0">
                    <a:moveTo>
                      <a:pt x="0" y="1"/>
                    </a:moveTo>
                    <a:lnTo>
                      <a:pt x="0" y="905"/>
                    </a:lnTo>
                    <a:lnTo>
                      <a:pt x="113411" y="905"/>
                    </a:lnTo>
                    <a:lnTo>
                      <a:pt x="1134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832;p52">
                <a:extLst>
                  <a:ext uri="{FF2B5EF4-FFF2-40B4-BE49-F238E27FC236}">
                    <a16:creationId xmlns:a16="http://schemas.microsoft.com/office/drawing/2014/main" id="{E8A21EA1-81A5-43DE-9820-BDFF9EA5472F}"/>
                  </a:ext>
                </a:extLst>
              </p:cNvPr>
              <p:cNvSpPr/>
              <p:nvPr/>
            </p:nvSpPr>
            <p:spPr>
              <a:xfrm>
                <a:off x="2053435" y="5123911"/>
                <a:ext cx="55403" cy="55378"/>
              </a:xfrm>
              <a:custGeom>
                <a:avLst/>
                <a:gdLst/>
                <a:ahLst/>
                <a:cxnLst/>
                <a:rect l="l" t="t" r="r" b="b"/>
                <a:pathLst>
                  <a:path w="2241" h="2240" extrusionOk="0">
                    <a:moveTo>
                      <a:pt x="1" y="0"/>
                    </a:moveTo>
                    <a:lnTo>
                      <a:pt x="1" y="2240"/>
                    </a:lnTo>
                    <a:lnTo>
                      <a:pt x="2241" y="1163"/>
                    </a:lnTo>
                    <a:lnTo>
                      <a:pt x="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6" name="Google Shape;1750;p66">
            <a:extLst>
              <a:ext uri="{FF2B5EF4-FFF2-40B4-BE49-F238E27FC236}">
                <a16:creationId xmlns:a16="http://schemas.microsoft.com/office/drawing/2014/main" id="{6F7C2814-7EF6-41E0-8C9D-1F884AA2566B}"/>
              </a:ext>
            </a:extLst>
          </p:cNvPr>
          <p:cNvGrpSpPr/>
          <p:nvPr/>
        </p:nvGrpSpPr>
        <p:grpSpPr>
          <a:xfrm>
            <a:off x="5078645" y="2367567"/>
            <a:ext cx="1369939" cy="814563"/>
            <a:chOff x="238125" y="1791025"/>
            <a:chExt cx="3438650" cy="2960644"/>
          </a:xfrm>
        </p:grpSpPr>
        <p:sp>
          <p:nvSpPr>
            <p:cNvPr id="97" name="Google Shape;1751;p66">
              <a:extLst>
                <a:ext uri="{FF2B5EF4-FFF2-40B4-BE49-F238E27FC236}">
                  <a16:creationId xmlns:a16="http://schemas.microsoft.com/office/drawing/2014/main" id="{C0E8E9A1-0E69-4AA7-82CF-797479C855DC}"/>
                </a:ext>
              </a:extLst>
            </p:cNvPr>
            <p:cNvSpPr/>
            <p:nvPr/>
          </p:nvSpPr>
          <p:spPr>
            <a:xfrm>
              <a:off x="1384325" y="4399394"/>
              <a:ext cx="1145300" cy="269275"/>
            </a:xfrm>
            <a:custGeom>
              <a:avLst/>
              <a:gdLst/>
              <a:ahLst/>
              <a:cxnLst/>
              <a:rect l="l" t="t" r="r" b="b"/>
              <a:pathLst>
                <a:path w="45812" h="10771" extrusionOk="0">
                  <a:moveTo>
                    <a:pt x="5533" y="0"/>
                  </a:moveTo>
                  <a:lnTo>
                    <a:pt x="0" y="10771"/>
                  </a:lnTo>
                  <a:lnTo>
                    <a:pt x="45812" y="10771"/>
                  </a:lnTo>
                  <a:lnTo>
                    <a:pt x="4027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8" name="Google Shape;1752;p66">
              <a:extLst>
                <a:ext uri="{FF2B5EF4-FFF2-40B4-BE49-F238E27FC236}">
                  <a16:creationId xmlns:a16="http://schemas.microsoft.com/office/drawing/2014/main" id="{943A2073-F0CC-4BF5-9177-1FC504E2E178}"/>
                </a:ext>
              </a:extLst>
            </p:cNvPr>
            <p:cNvSpPr/>
            <p:nvPr/>
          </p:nvSpPr>
          <p:spPr>
            <a:xfrm>
              <a:off x="1179600" y="4668644"/>
              <a:ext cx="1555675" cy="83025"/>
            </a:xfrm>
            <a:custGeom>
              <a:avLst/>
              <a:gdLst/>
              <a:ahLst/>
              <a:cxnLst/>
              <a:rect l="l" t="t" r="r" b="b"/>
              <a:pathLst>
                <a:path w="62227" h="3321" extrusionOk="0">
                  <a:moveTo>
                    <a:pt x="1144" y="1"/>
                  </a:moveTo>
                  <a:cubicBezTo>
                    <a:pt x="517" y="1"/>
                    <a:pt x="1" y="517"/>
                    <a:pt x="1" y="1144"/>
                  </a:cubicBezTo>
                  <a:lnTo>
                    <a:pt x="1" y="2177"/>
                  </a:lnTo>
                  <a:cubicBezTo>
                    <a:pt x="1" y="2804"/>
                    <a:pt x="517" y="3321"/>
                    <a:pt x="1144" y="3321"/>
                  </a:cubicBezTo>
                  <a:lnTo>
                    <a:pt x="61083" y="3321"/>
                  </a:lnTo>
                  <a:cubicBezTo>
                    <a:pt x="61710" y="3321"/>
                    <a:pt x="62226" y="2804"/>
                    <a:pt x="62226" y="2177"/>
                  </a:cubicBezTo>
                  <a:lnTo>
                    <a:pt x="62226" y="1144"/>
                  </a:lnTo>
                  <a:cubicBezTo>
                    <a:pt x="62226" y="517"/>
                    <a:pt x="61710" y="1"/>
                    <a:pt x="610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753;p66">
              <a:extLst>
                <a:ext uri="{FF2B5EF4-FFF2-40B4-BE49-F238E27FC236}">
                  <a16:creationId xmlns:a16="http://schemas.microsoft.com/office/drawing/2014/main" id="{58DE78C6-1848-4646-B034-95B8BC3DCCA2}"/>
                </a:ext>
              </a:extLst>
            </p:cNvPr>
            <p:cNvSpPr/>
            <p:nvPr/>
          </p:nvSpPr>
          <p:spPr>
            <a:xfrm>
              <a:off x="238125" y="1791025"/>
              <a:ext cx="3438650" cy="2617025"/>
            </a:xfrm>
            <a:custGeom>
              <a:avLst/>
              <a:gdLst/>
              <a:ahLst/>
              <a:cxnLst/>
              <a:rect l="l" t="t" r="r" b="b"/>
              <a:pathLst>
                <a:path w="137546" h="104681" extrusionOk="0">
                  <a:moveTo>
                    <a:pt x="3246" y="1"/>
                  </a:moveTo>
                  <a:cubicBezTo>
                    <a:pt x="1439" y="1"/>
                    <a:pt x="0" y="1476"/>
                    <a:pt x="0" y="3247"/>
                  </a:cubicBezTo>
                  <a:lnTo>
                    <a:pt x="0" y="101435"/>
                  </a:lnTo>
                  <a:cubicBezTo>
                    <a:pt x="0" y="103242"/>
                    <a:pt x="1439" y="104681"/>
                    <a:pt x="3246" y="104681"/>
                  </a:cubicBezTo>
                  <a:lnTo>
                    <a:pt x="134299" y="104681"/>
                  </a:lnTo>
                  <a:cubicBezTo>
                    <a:pt x="136070" y="104681"/>
                    <a:pt x="137545" y="103242"/>
                    <a:pt x="137545" y="101435"/>
                  </a:cubicBezTo>
                  <a:lnTo>
                    <a:pt x="137545" y="3247"/>
                  </a:lnTo>
                  <a:cubicBezTo>
                    <a:pt x="137545" y="1476"/>
                    <a:pt x="136070" y="1"/>
                    <a:pt x="134299" y="1"/>
                  </a:cubicBezTo>
                  <a:close/>
                </a:path>
              </a:pathLst>
            </a:custGeom>
            <a:noFill/>
            <a:ln w="19050" cap="flat" cmpd="sng">
              <a:solidFill>
                <a:schemeClr val="tx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754;p66">
              <a:extLst>
                <a:ext uri="{FF2B5EF4-FFF2-40B4-BE49-F238E27FC236}">
                  <a16:creationId xmlns:a16="http://schemas.microsoft.com/office/drawing/2014/main" id="{9C9A8223-C276-474F-9EF6-CD567E03C60D}"/>
                </a:ext>
              </a:extLst>
            </p:cNvPr>
            <p:cNvSpPr/>
            <p:nvPr/>
          </p:nvSpPr>
          <p:spPr>
            <a:xfrm>
              <a:off x="357075" y="1895225"/>
              <a:ext cx="3199825" cy="2408625"/>
            </a:xfrm>
            <a:custGeom>
              <a:avLst/>
              <a:gdLst/>
              <a:ahLst/>
              <a:cxnLst/>
              <a:rect l="l" t="t" r="r" b="b"/>
              <a:pathLst>
                <a:path w="127993" h="96345" extrusionOk="0">
                  <a:moveTo>
                    <a:pt x="2951" y="1"/>
                  </a:moveTo>
                  <a:cubicBezTo>
                    <a:pt x="1328" y="1"/>
                    <a:pt x="0" y="1329"/>
                    <a:pt x="0" y="2952"/>
                  </a:cubicBezTo>
                  <a:lnTo>
                    <a:pt x="0" y="93394"/>
                  </a:lnTo>
                  <a:cubicBezTo>
                    <a:pt x="0" y="95017"/>
                    <a:pt x="1328" y="96345"/>
                    <a:pt x="2951" y="96345"/>
                  </a:cubicBezTo>
                  <a:lnTo>
                    <a:pt x="125078" y="96345"/>
                  </a:lnTo>
                  <a:cubicBezTo>
                    <a:pt x="126701" y="96345"/>
                    <a:pt x="127992" y="95017"/>
                    <a:pt x="127992" y="93394"/>
                  </a:cubicBezTo>
                  <a:lnTo>
                    <a:pt x="127992" y="2952"/>
                  </a:lnTo>
                  <a:cubicBezTo>
                    <a:pt x="127992" y="1329"/>
                    <a:pt x="126701" y="1"/>
                    <a:pt x="125078" y="1"/>
                  </a:cubicBezTo>
                  <a:close/>
                </a:path>
              </a:pathLst>
            </a:custGeom>
            <a:noFill/>
            <a:ln w="19050" cap="flat" cmpd="sng">
              <a:solidFill>
                <a:schemeClr val="tx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Google Shape;10042;p77">
            <a:extLst>
              <a:ext uri="{FF2B5EF4-FFF2-40B4-BE49-F238E27FC236}">
                <a16:creationId xmlns:a16="http://schemas.microsoft.com/office/drawing/2014/main" id="{4BED132C-09E5-490C-B494-75367A122888}"/>
              </a:ext>
            </a:extLst>
          </p:cNvPr>
          <p:cNvSpPr/>
          <p:nvPr/>
        </p:nvSpPr>
        <p:spPr>
          <a:xfrm>
            <a:off x="6652357" y="3271058"/>
            <a:ext cx="786312" cy="696627"/>
          </a:xfrm>
          <a:custGeom>
            <a:avLst/>
            <a:gdLst/>
            <a:ahLst/>
            <a:cxnLst/>
            <a:rect l="l" t="t" r="r" b="b"/>
            <a:pathLst>
              <a:path w="11348" h="11300" extrusionOk="0">
                <a:moveTo>
                  <a:pt x="7752" y="846"/>
                </a:moveTo>
                <a:cubicBezTo>
                  <a:pt x="7978" y="846"/>
                  <a:pt x="8133" y="1025"/>
                  <a:pt x="8133" y="1239"/>
                </a:cubicBezTo>
                <a:lnTo>
                  <a:pt x="8133" y="4001"/>
                </a:lnTo>
                <a:lnTo>
                  <a:pt x="4252" y="4001"/>
                </a:lnTo>
                <a:cubicBezTo>
                  <a:pt x="3763" y="4001"/>
                  <a:pt x="3359" y="4406"/>
                  <a:pt x="3359" y="4894"/>
                </a:cubicBezTo>
                <a:lnTo>
                  <a:pt x="3359" y="4990"/>
                </a:lnTo>
                <a:lnTo>
                  <a:pt x="1168" y="4990"/>
                </a:lnTo>
                <a:lnTo>
                  <a:pt x="1168" y="5001"/>
                </a:lnTo>
                <a:cubicBezTo>
                  <a:pt x="942" y="5001"/>
                  <a:pt x="787" y="4823"/>
                  <a:pt x="787" y="4609"/>
                </a:cubicBezTo>
                <a:lnTo>
                  <a:pt x="787" y="1239"/>
                </a:lnTo>
                <a:cubicBezTo>
                  <a:pt x="787" y="1013"/>
                  <a:pt x="965" y="846"/>
                  <a:pt x="1168" y="846"/>
                </a:cubicBezTo>
                <a:close/>
                <a:moveTo>
                  <a:pt x="3370" y="6621"/>
                </a:moveTo>
                <a:lnTo>
                  <a:pt x="3370" y="6978"/>
                </a:lnTo>
                <a:lnTo>
                  <a:pt x="3180" y="6978"/>
                </a:lnTo>
                <a:lnTo>
                  <a:pt x="3370" y="6621"/>
                </a:lnTo>
                <a:close/>
                <a:moveTo>
                  <a:pt x="3382" y="7335"/>
                </a:moveTo>
                <a:lnTo>
                  <a:pt x="3382" y="7490"/>
                </a:lnTo>
                <a:lnTo>
                  <a:pt x="2644" y="7490"/>
                </a:lnTo>
                <a:cubicBezTo>
                  <a:pt x="2597" y="7490"/>
                  <a:pt x="2573" y="7454"/>
                  <a:pt x="2573" y="7407"/>
                </a:cubicBezTo>
                <a:cubicBezTo>
                  <a:pt x="2573" y="7383"/>
                  <a:pt x="2585" y="7371"/>
                  <a:pt x="2597" y="7347"/>
                </a:cubicBezTo>
                <a:cubicBezTo>
                  <a:pt x="2620" y="7335"/>
                  <a:pt x="2632" y="7335"/>
                  <a:pt x="2656" y="7335"/>
                </a:cubicBezTo>
                <a:close/>
                <a:moveTo>
                  <a:pt x="8966" y="8276"/>
                </a:moveTo>
                <a:cubicBezTo>
                  <a:pt x="9062" y="8276"/>
                  <a:pt x="9133" y="8347"/>
                  <a:pt x="9133" y="8442"/>
                </a:cubicBezTo>
                <a:lnTo>
                  <a:pt x="9133" y="8573"/>
                </a:lnTo>
                <a:cubicBezTo>
                  <a:pt x="9109" y="8573"/>
                  <a:pt x="9074" y="8561"/>
                  <a:pt x="9038" y="8561"/>
                </a:cubicBezTo>
                <a:lnTo>
                  <a:pt x="7454" y="8561"/>
                </a:lnTo>
                <a:cubicBezTo>
                  <a:pt x="7419" y="8561"/>
                  <a:pt x="7395" y="8561"/>
                  <a:pt x="7359" y="8573"/>
                </a:cubicBezTo>
                <a:lnTo>
                  <a:pt x="7359" y="8442"/>
                </a:lnTo>
                <a:cubicBezTo>
                  <a:pt x="7359" y="8347"/>
                  <a:pt x="7430" y="8276"/>
                  <a:pt x="7526" y="8276"/>
                </a:cubicBezTo>
                <a:close/>
                <a:moveTo>
                  <a:pt x="9883" y="4347"/>
                </a:moveTo>
                <a:cubicBezTo>
                  <a:pt x="10193" y="4347"/>
                  <a:pt x="10443" y="4597"/>
                  <a:pt x="10443" y="4906"/>
                </a:cubicBezTo>
                <a:lnTo>
                  <a:pt x="10443" y="9276"/>
                </a:lnTo>
                <a:lnTo>
                  <a:pt x="9478" y="9276"/>
                </a:lnTo>
                <a:lnTo>
                  <a:pt x="9478" y="9109"/>
                </a:lnTo>
                <a:lnTo>
                  <a:pt x="9764" y="9109"/>
                </a:lnTo>
                <a:cubicBezTo>
                  <a:pt x="10038" y="9109"/>
                  <a:pt x="10264" y="8883"/>
                  <a:pt x="10264" y="8597"/>
                </a:cubicBezTo>
                <a:lnTo>
                  <a:pt x="10264" y="5942"/>
                </a:lnTo>
                <a:cubicBezTo>
                  <a:pt x="10264" y="5847"/>
                  <a:pt x="10193" y="5775"/>
                  <a:pt x="10097" y="5775"/>
                </a:cubicBezTo>
                <a:cubicBezTo>
                  <a:pt x="10014" y="5775"/>
                  <a:pt x="9931" y="5847"/>
                  <a:pt x="9931" y="5942"/>
                </a:cubicBezTo>
                <a:lnTo>
                  <a:pt x="9931" y="8585"/>
                </a:lnTo>
                <a:cubicBezTo>
                  <a:pt x="9931" y="8680"/>
                  <a:pt x="9859" y="8752"/>
                  <a:pt x="9764" y="8752"/>
                </a:cubicBezTo>
                <a:lnTo>
                  <a:pt x="9478" y="8752"/>
                </a:lnTo>
                <a:lnTo>
                  <a:pt x="9478" y="8419"/>
                </a:lnTo>
                <a:cubicBezTo>
                  <a:pt x="9478" y="8157"/>
                  <a:pt x="9252" y="7918"/>
                  <a:pt x="8966" y="7918"/>
                </a:cubicBezTo>
                <a:lnTo>
                  <a:pt x="7526" y="7918"/>
                </a:lnTo>
                <a:cubicBezTo>
                  <a:pt x="7264" y="7918"/>
                  <a:pt x="7026" y="8145"/>
                  <a:pt x="7026" y="8419"/>
                </a:cubicBezTo>
                <a:lnTo>
                  <a:pt x="7026" y="8752"/>
                </a:lnTo>
                <a:lnTo>
                  <a:pt x="4382" y="8752"/>
                </a:lnTo>
                <a:cubicBezTo>
                  <a:pt x="4299" y="8752"/>
                  <a:pt x="4204" y="8680"/>
                  <a:pt x="4204" y="8585"/>
                </a:cubicBezTo>
                <a:lnTo>
                  <a:pt x="4204" y="5121"/>
                </a:lnTo>
                <a:cubicBezTo>
                  <a:pt x="4204" y="5025"/>
                  <a:pt x="4287" y="4942"/>
                  <a:pt x="4382" y="4942"/>
                </a:cubicBezTo>
                <a:lnTo>
                  <a:pt x="9740" y="4942"/>
                </a:lnTo>
                <a:cubicBezTo>
                  <a:pt x="9836" y="4942"/>
                  <a:pt x="9919" y="5013"/>
                  <a:pt x="9919" y="5121"/>
                </a:cubicBezTo>
                <a:lnTo>
                  <a:pt x="9919" y="5251"/>
                </a:lnTo>
                <a:cubicBezTo>
                  <a:pt x="9919" y="5347"/>
                  <a:pt x="10002" y="5418"/>
                  <a:pt x="10086" y="5418"/>
                </a:cubicBezTo>
                <a:cubicBezTo>
                  <a:pt x="10181" y="5418"/>
                  <a:pt x="10252" y="5347"/>
                  <a:pt x="10252" y="5251"/>
                </a:cubicBezTo>
                <a:lnTo>
                  <a:pt x="10252" y="5121"/>
                </a:lnTo>
                <a:cubicBezTo>
                  <a:pt x="10252" y="4835"/>
                  <a:pt x="10026" y="4609"/>
                  <a:pt x="9740" y="4609"/>
                </a:cubicBezTo>
                <a:lnTo>
                  <a:pt x="4382" y="4609"/>
                </a:lnTo>
                <a:cubicBezTo>
                  <a:pt x="4109" y="4609"/>
                  <a:pt x="3882" y="4835"/>
                  <a:pt x="3882" y="5121"/>
                </a:cubicBezTo>
                <a:lnTo>
                  <a:pt x="3882" y="8585"/>
                </a:lnTo>
                <a:cubicBezTo>
                  <a:pt x="3882" y="8871"/>
                  <a:pt x="4109" y="9097"/>
                  <a:pt x="4382" y="9097"/>
                </a:cubicBezTo>
                <a:lnTo>
                  <a:pt x="7026" y="9097"/>
                </a:lnTo>
                <a:lnTo>
                  <a:pt x="7026" y="9252"/>
                </a:lnTo>
                <a:lnTo>
                  <a:pt x="3716" y="9252"/>
                </a:lnTo>
                <a:lnTo>
                  <a:pt x="3716" y="4906"/>
                </a:lnTo>
                <a:cubicBezTo>
                  <a:pt x="3716" y="4597"/>
                  <a:pt x="3966" y="4347"/>
                  <a:pt x="4287" y="4347"/>
                </a:cubicBezTo>
                <a:close/>
                <a:moveTo>
                  <a:pt x="7038" y="9597"/>
                </a:moveTo>
                <a:lnTo>
                  <a:pt x="7038" y="10002"/>
                </a:lnTo>
                <a:lnTo>
                  <a:pt x="3549" y="10002"/>
                </a:lnTo>
                <a:cubicBezTo>
                  <a:pt x="3539" y="10003"/>
                  <a:pt x="3529" y="10004"/>
                  <a:pt x="3520" y="10004"/>
                </a:cubicBezTo>
                <a:cubicBezTo>
                  <a:pt x="3434" y="10004"/>
                  <a:pt x="3351" y="9959"/>
                  <a:pt x="3287" y="9895"/>
                </a:cubicBezTo>
                <a:cubicBezTo>
                  <a:pt x="3216" y="9823"/>
                  <a:pt x="3168" y="9716"/>
                  <a:pt x="3168" y="9609"/>
                </a:cubicBezTo>
                <a:cubicBezTo>
                  <a:pt x="3168" y="9597"/>
                  <a:pt x="3168" y="9597"/>
                  <a:pt x="3180" y="9597"/>
                </a:cubicBezTo>
                <a:close/>
                <a:moveTo>
                  <a:pt x="10990" y="9609"/>
                </a:moveTo>
                <a:lnTo>
                  <a:pt x="10990" y="9633"/>
                </a:lnTo>
                <a:cubicBezTo>
                  <a:pt x="10979" y="9835"/>
                  <a:pt x="10812" y="10014"/>
                  <a:pt x="10598" y="10014"/>
                </a:cubicBezTo>
                <a:lnTo>
                  <a:pt x="9478" y="10014"/>
                </a:lnTo>
                <a:lnTo>
                  <a:pt x="9478" y="9609"/>
                </a:lnTo>
                <a:close/>
                <a:moveTo>
                  <a:pt x="9050" y="8883"/>
                </a:moveTo>
                <a:cubicBezTo>
                  <a:pt x="9085" y="8883"/>
                  <a:pt x="9133" y="8931"/>
                  <a:pt x="9133" y="8978"/>
                </a:cubicBezTo>
                <a:lnTo>
                  <a:pt x="9133" y="10240"/>
                </a:lnTo>
                <a:cubicBezTo>
                  <a:pt x="9133" y="10288"/>
                  <a:pt x="9085" y="10324"/>
                  <a:pt x="9050" y="10324"/>
                </a:cubicBezTo>
                <a:lnTo>
                  <a:pt x="7454" y="10324"/>
                </a:lnTo>
                <a:cubicBezTo>
                  <a:pt x="7407" y="10324"/>
                  <a:pt x="7359" y="10288"/>
                  <a:pt x="7359" y="10240"/>
                </a:cubicBezTo>
                <a:lnTo>
                  <a:pt x="7359" y="10181"/>
                </a:lnTo>
                <a:lnTo>
                  <a:pt x="7359" y="8978"/>
                </a:lnTo>
                <a:cubicBezTo>
                  <a:pt x="7359" y="8931"/>
                  <a:pt x="7407" y="8883"/>
                  <a:pt x="7454" y="8883"/>
                </a:cubicBezTo>
                <a:close/>
                <a:moveTo>
                  <a:pt x="9133" y="10645"/>
                </a:moveTo>
                <a:lnTo>
                  <a:pt x="9133" y="10776"/>
                </a:lnTo>
                <a:cubicBezTo>
                  <a:pt x="9133" y="10859"/>
                  <a:pt x="9062" y="10943"/>
                  <a:pt x="8966" y="10943"/>
                </a:cubicBezTo>
                <a:lnTo>
                  <a:pt x="7526" y="10943"/>
                </a:lnTo>
                <a:cubicBezTo>
                  <a:pt x="7442" y="10943"/>
                  <a:pt x="7359" y="10859"/>
                  <a:pt x="7359" y="10776"/>
                </a:cubicBezTo>
                <a:lnTo>
                  <a:pt x="7359" y="10645"/>
                </a:lnTo>
                <a:cubicBezTo>
                  <a:pt x="7395" y="10645"/>
                  <a:pt x="7419" y="10657"/>
                  <a:pt x="7454" y="10657"/>
                </a:cubicBezTo>
                <a:lnTo>
                  <a:pt x="9050" y="10657"/>
                </a:lnTo>
                <a:cubicBezTo>
                  <a:pt x="9074" y="10657"/>
                  <a:pt x="9109" y="10657"/>
                  <a:pt x="9133" y="10645"/>
                </a:cubicBezTo>
                <a:close/>
                <a:moveTo>
                  <a:pt x="858" y="1"/>
                </a:moveTo>
                <a:cubicBezTo>
                  <a:pt x="382" y="1"/>
                  <a:pt x="1" y="382"/>
                  <a:pt x="1" y="858"/>
                </a:cubicBezTo>
                <a:lnTo>
                  <a:pt x="1" y="5561"/>
                </a:lnTo>
                <a:cubicBezTo>
                  <a:pt x="1" y="6037"/>
                  <a:pt x="382" y="6430"/>
                  <a:pt x="858" y="6430"/>
                </a:cubicBezTo>
                <a:lnTo>
                  <a:pt x="1334" y="6430"/>
                </a:lnTo>
                <a:cubicBezTo>
                  <a:pt x="1430" y="6430"/>
                  <a:pt x="1501" y="6359"/>
                  <a:pt x="1501" y="6264"/>
                </a:cubicBezTo>
                <a:cubicBezTo>
                  <a:pt x="1501" y="6180"/>
                  <a:pt x="1430" y="6097"/>
                  <a:pt x="1334" y="6097"/>
                </a:cubicBezTo>
                <a:lnTo>
                  <a:pt x="858" y="6097"/>
                </a:lnTo>
                <a:cubicBezTo>
                  <a:pt x="572" y="6097"/>
                  <a:pt x="334" y="5859"/>
                  <a:pt x="334" y="5585"/>
                </a:cubicBezTo>
                <a:lnTo>
                  <a:pt x="334" y="882"/>
                </a:lnTo>
                <a:cubicBezTo>
                  <a:pt x="334" y="596"/>
                  <a:pt x="572" y="358"/>
                  <a:pt x="858" y="358"/>
                </a:cubicBezTo>
                <a:lnTo>
                  <a:pt x="8062" y="358"/>
                </a:lnTo>
                <a:cubicBezTo>
                  <a:pt x="8347" y="358"/>
                  <a:pt x="8585" y="596"/>
                  <a:pt x="8585" y="882"/>
                </a:cubicBezTo>
                <a:lnTo>
                  <a:pt x="8585" y="4001"/>
                </a:lnTo>
                <a:lnTo>
                  <a:pt x="8478" y="4001"/>
                </a:lnTo>
                <a:lnTo>
                  <a:pt x="8478" y="1215"/>
                </a:lnTo>
                <a:cubicBezTo>
                  <a:pt x="8478" y="822"/>
                  <a:pt x="8157" y="489"/>
                  <a:pt x="7752" y="489"/>
                </a:cubicBezTo>
                <a:lnTo>
                  <a:pt x="1168" y="489"/>
                </a:lnTo>
                <a:cubicBezTo>
                  <a:pt x="775" y="489"/>
                  <a:pt x="442" y="822"/>
                  <a:pt x="442" y="1215"/>
                </a:cubicBezTo>
                <a:lnTo>
                  <a:pt x="442" y="4597"/>
                </a:lnTo>
                <a:cubicBezTo>
                  <a:pt x="442" y="5001"/>
                  <a:pt x="775" y="5323"/>
                  <a:pt x="1168" y="5323"/>
                </a:cubicBezTo>
                <a:lnTo>
                  <a:pt x="3370" y="5323"/>
                </a:lnTo>
                <a:lnTo>
                  <a:pt x="3370" y="6085"/>
                </a:lnTo>
                <a:lnTo>
                  <a:pt x="2001" y="6085"/>
                </a:lnTo>
                <a:cubicBezTo>
                  <a:pt x="1918" y="6085"/>
                  <a:pt x="1846" y="6156"/>
                  <a:pt x="1846" y="6252"/>
                </a:cubicBezTo>
                <a:cubicBezTo>
                  <a:pt x="1846" y="6335"/>
                  <a:pt x="1918" y="6418"/>
                  <a:pt x="2001" y="6418"/>
                </a:cubicBezTo>
                <a:lnTo>
                  <a:pt x="3109" y="6418"/>
                </a:lnTo>
                <a:lnTo>
                  <a:pt x="2811" y="6978"/>
                </a:lnTo>
                <a:lnTo>
                  <a:pt x="2656" y="6978"/>
                </a:lnTo>
                <a:cubicBezTo>
                  <a:pt x="2561" y="6978"/>
                  <a:pt x="2454" y="7026"/>
                  <a:pt x="2358" y="7097"/>
                </a:cubicBezTo>
                <a:cubicBezTo>
                  <a:pt x="2287" y="7168"/>
                  <a:pt x="2239" y="7276"/>
                  <a:pt x="2239" y="7395"/>
                </a:cubicBezTo>
                <a:cubicBezTo>
                  <a:pt x="2239" y="7621"/>
                  <a:pt x="2418" y="7811"/>
                  <a:pt x="2656" y="7811"/>
                </a:cubicBezTo>
                <a:lnTo>
                  <a:pt x="3394" y="7811"/>
                </a:lnTo>
                <a:lnTo>
                  <a:pt x="3394" y="9276"/>
                </a:lnTo>
                <a:lnTo>
                  <a:pt x="3192" y="9276"/>
                </a:lnTo>
                <a:cubicBezTo>
                  <a:pt x="3001" y="9276"/>
                  <a:pt x="2835" y="9431"/>
                  <a:pt x="2835" y="9633"/>
                </a:cubicBezTo>
                <a:cubicBezTo>
                  <a:pt x="2835" y="9823"/>
                  <a:pt x="2918" y="10002"/>
                  <a:pt x="3049" y="10145"/>
                </a:cubicBezTo>
                <a:cubicBezTo>
                  <a:pt x="3180" y="10288"/>
                  <a:pt x="3370" y="10359"/>
                  <a:pt x="3573" y="10359"/>
                </a:cubicBezTo>
                <a:lnTo>
                  <a:pt x="7049" y="10359"/>
                </a:lnTo>
                <a:lnTo>
                  <a:pt x="7049" y="10788"/>
                </a:lnTo>
                <a:cubicBezTo>
                  <a:pt x="7049" y="11062"/>
                  <a:pt x="7276" y="11300"/>
                  <a:pt x="7550" y="11300"/>
                </a:cubicBezTo>
                <a:lnTo>
                  <a:pt x="9002" y="11300"/>
                </a:lnTo>
                <a:cubicBezTo>
                  <a:pt x="9264" y="11300"/>
                  <a:pt x="9502" y="11074"/>
                  <a:pt x="9502" y="10788"/>
                </a:cubicBezTo>
                <a:lnTo>
                  <a:pt x="9502" y="10359"/>
                </a:lnTo>
                <a:lnTo>
                  <a:pt x="10621" y="10359"/>
                </a:lnTo>
                <a:cubicBezTo>
                  <a:pt x="11026" y="10359"/>
                  <a:pt x="11348" y="10026"/>
                  <a:pt x="11348" y="9633"/>
                </a:cubicBezTo>
                <a:cubicBezTo>
                  <a:pt x="11324" y="9526"/>
                  <a:pt x="11276" y="9431"/>
                  <a:pt x="11217" y="9371"/>
                </a:cubicBezTo>
                <a:cubicBezTo>
                  <a:pt x="11157" y="9312"/>
                  <a:pt x="11074" y="9276"/>
                  <a:pt x="10967" y="9276"/>
                </a:cubicBezTo>
                <a:lnTo>
                  <a:pt x="10776" y="9276"/>
                </a:lnTo>
                <a:lnTo>
                  <a:pt x="10776" y="4906"/>
                </a:lnTo>
                <a:cubicBezTo>
                  <a:pt x="10776" y="4418"/>
                  <a:pt x="10371" y="4013"/>
                  <a:pt x="9883" y="4013"/>
                </a:cubicBezTo>
                <a:lnTo>
                  <a:pt x="8931" y="4013"/>
                </a:lnTo>
                <a:lnTo>
                  <a:pt x="8931" y="858"/>
                </a:lnTo>
                <a:cubicBezTo>
                  <a:pt x="8931" y="382"/>
                  <a:pt x="8538" y="1"/>
                  <a:pt x="8062"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08" name="Google Shape;13583;p83">
            <a:extLst>
              <a:ext uri="{FF2B5EF4-FFF2-40B4-BE49-F238E27FC236}">
                <a16:creationId xmlns:a16="http://schemas.microsoft.com/office/drawing/2014/main" id="{F8E12CB2-68B1-4224-B7A0-F6F43677CD27}"/>
              </a:ext>
            </a:extLst>
          </p:cNvPr>
          <p:cNvGrpSpPr/>
          <p:nvPr/>
        </p:nvGrpSpPr>
        <p:grpSpPr>
          <a:xfrm rot="915266">
            <a:off x="7454467" y="1487425"/>
            <a:ext cx="432109" cy="780534"/>
            <a:chOff x="6571955" y="2919170"/>
            <a:chExt cx="308878" cy="311170"/>
          </a:xfrm>
        </p:grpSpPr>
        <p:sp>
          <p:nvSpPr>
            <p:cNvPr id="109" name="Google Shape;13584;p83">
              <a:extLst>
                <a:ext uri="{FF2B5EF4-FFF2-40B4-BE49-F238E27FC236}">
                  <a16:creationId xmlns:a16="http://schemas.microsoft.com/office/drawing/2014/main" id="{A881CAE3-A6BA-4394-A854-B7F790779484}"/>
                </a:ext>
              </a:extLst>
            </p:cNvPr>
            <p:cNvSpPr/>
            <p:nvPr/>
          </p:nvSpPr>
          <p:spPr>
            <a:xfrm>
              <a:off x="6571955" y="2919170"/>
              <a:ext cx="245982" cy="237675"/>
            </a:xfrm>
            <a:custGeom>
              <a:avLst/>
              <a:gdLst/>
              <a:ahLst/>
              <a:cxnLst/>
              <a:rect l="l" t="t" r="r" b="b"/>
              <a:pathLst>
                <a:path w="7728" h="7467" extrusionOk="0">
                  <a:moveTo>
                    <a:pt x="3084" y="1680"/>
                  </a:moveTo>
                  <a:cubicBezTo>
                    <a:pt x="3405" y="1680"/>
                    <a:pt x="3679" y="1942"/>
                    <a:pt x="3679" y="2275"/>
                  </a:cubicBezTo>
                  <a:lnTo>
                    <a:pt x="3679" y="4049"/>
                  </a:lnTo>
                  <a:cubicBezTo>
                    <a:pt x="3679" y="4371"/>
                    <a:pt x="3405" y="4644"/>
                    <a:pt x="3084" y="4644"/>
                  </a:cubicBezTo>
                  <a:lnTo>
                    <a:pt x="2203" y="4644"/>
                  </a:lnTo>
                  <a:cubicBezTo>
                    <a:pt x="2143" y="4644"/>
                    <a:pt x="2084" y="4680"/>
                    <a:pt x="2072" y="4740"/>
                  </a:cubicBezTo>
                  <a:cubicBezTo>
                    <a:pt x="2060" y="4787"/>
                    <a:pt x="1929" y="5204"/>
                    <a:pt x="2096" y="5490"/>
                  </a:cubicBezTo>
                  <a:cubicBezTo>
                    <a:pt x="2036" y="5478"/>
                    <a:pt x="1977" y="5442"/>
                    <a:pt x="1917" y="5395"/>
                  </a:cubicBezTo>
                  <a:cubicBezTo>
                    <a:pt x="1786" y="5299"/>
                    <a:pt x="1703" y="5073"/>
                    <a:pt x="1679" y="4775"/>
                  </a:cubicBezTo>
                  <a:cubicBezTo>
                    <a:pt x="1679" y="4704"/>
                    <a:pt x="1608" y="4644"/>
                    <a:pt x="1536" y="4644"/>
                  </a:cubicBezTo>
                  <a:lnTo>
                    <a:pt x="822" y="4644"/>
                  </a:lnTo>
                  <a:cubicBezTo>
                    <a:pt x="488" y="4644"/>
                    <a:pt x="226" y="4371"/>
                    <a:pt x="226" y="4049"/>
                  </a:cubicBezTo>
                  <a:lnTo>
                    <a:pt x="226" y="2275"/>
                  </a:lnTo>
                  <a:cubicBezTo>
                    <a:pt x="226" y="1942"/>
                    <a:pt x="488" y="1680"/>
                    <a:pt x="822" y="1680"/>
                  </a:cubicBezTo>
                  <a:close/>
                  <a:moveTo>
                    <a:pt x="2739" y="1"/>
                  </a:moveTo>
                  <a:cubicBezTo>
                    <a:pt x="2334" y="1"/>
                    <a:pt x="2024" y="322"/>
                    <a:pt x="2024" y="715"/>
                  </a:cubicBezTo>
                  <a:lnTo>
                    <a:pt x="2024" y="1382"/>
                  </a:lnTo>
                  <a:lnTo>
                    <a:pt x="881" y="1382"/>
                  </a:lnTo>
                  <a:cubicBezTo>
                    <a:pt x="393" y="1382"/>
                    <a:pt x="0" y="1763"/>
                    <a:pt x="0" y="2263"/>
                  </a:cubicBezTo>
                  <a:lnTo>
                    <a:pt x="0" y="4025"/>
                  </a:lnTo>
                  <a:cubicBezTo>
                    <a:pt x="0" y="4513"/>
                    <a:pt x="393" y="4906"/>
                    <a:pt x="881" y="4906"/>
                  </a:cubicBezTo>
                  <a:lnTo>
                    <a:pt x="1465" y="4906"/>
                  </a:lnTo>
                  <a:cubicBezTo>
                    <a:pt x="1500" y="5240"/>
                    <a:pt x="1619" y="5466"/>
                    <a:pt x="1822" y="5621"/>
                  </a:cubicBezTo>
                  <a:cubicBezTo>
                    <a:pt x="1893" y="5668"/>
                    <a:pt x="1953" y="5704"/>
                    <a:pt x="2024" y="5740"/>
                  </a:cubicBezTo>
                  <a:lnTo>
                    <a:pt x="2024" y="7323"/>
                  </a:lnTo>
                  <a:lnTo>
                    <a:pt x="1977" y="7323"/>
                  </a:lnTo>
                  <a:cubicBezTo>
                    <a:pt x="1977" y="7395"/>
                    <a:pt x="2036" y="7466"/>
                    <a:pt x="2131" y="7466"/>
                  </a:cubicBezTo>
                  <a:cubicBezTo>
                    <a:pt x="2215" y="7466"/>
                    <a:pt x="2274" y="7407"/>
                    <a:pt x="2274" y="7323"/>
                  </a:cubicBezTo>
                  <a:lnTo>
                    <a:pt x="2274" y="5787"/>
                  </a:lnTo>
                  <a:lnTo>
                    <a:pt x="2298" y="5787"/>
                  </a:lnTo>
                  <a:cubicBezTo>
                    <a:pt x="2393" y="5787"/>
                    <a:pt x="2489" y="5776"/>
                    <a:pt x="2548" y="5752"/>
                  </a:cubicBezTo>
                  <a:cubicBezTo>
                    <a:pt x="2620" y="5740"/>
                    <a:pt x="2679" y="5668"/>
                    <a:pt x="2679" y="5597"/>
                  </a:cubicBezTo>
                  <a:cubicBezTo>
                    <a:pt x="2679" y="5514"/>
                    <a:pt x="2620" y="5442"/>
                    <a:pt x="2548" y="5430"/>
                  </a:cubicBezTo>
                  <a:cubicBezTo>
                    <a:pt x="2477" y="5406"/>
                    <a:pt x="2429" y="5383"/>
                    <a:pt x="2393" y="5335"/>
                  </a:cubicBezTo>
                  <a:cubicBezTo>
                    <a:pt x="2322" y="5216"/>
                    <a:pt x="2334" y="5037"/>
                    <a:pt x="2370" y="4906"/>
                  </a:cubicBezTo>
                  <a:lnTo>
                    <a:pt x="3120" y="4906"/>
                  </a:lnTo>
                  <a:cubicBezTo>
                    <a:pt x="3620" y="4906"/>
                    <a:pt x="4001" y="4513"/>
                    <a:pt x="4001" y="4025"/>
                  </a:cubicBezTo>
                  <a:lnTo>
                    <a:pt x="4001" y="2263"/>
                  </a:lnTo>
                  <a:cubicBezTo>
                    <a:pt x="4001" y="1763"/>
                    <a:pt x="3620" y="1382"/>
                    <a:pt x="3120" y="1382"/>
                  </a:cubicBezTo>
                  <a:lnTo>
                    <a:pt x="2298" y="1382"/>
                  </a:lnTo>
                  <a:lnTo>
                    <a:pt x="2298" y="1156"/>
                  </a:lnTo>
                  <a:lnTo>
                    <a:pt x="3024" y="1156"/>
                  </a:lnTo>
                  <a:cubicBezTo>
                    <a:pt x="3096" y="1156"/>
                    <a:pt x="3167" y="1096"/>
                    <a:pt x="3167" y="1013"/>
                  </a:cubicBezTo>
                  <a:cubicBezTo>
                    <a:pt x="3167" y="930"/>
                    <a:pt x="3108" y="858"/>
                    <a:pt x="3024" y="858"/>
                  </a:cubicBezTo>
                  <a:lnTo>
                    <a:pt x="2298" y="858"/>
                  </a:lnTo>
                  <a:lnTo>
                    <a:pt x="2298" y="692"/>
                  </a:lnTo>
                  <a:cubicBezTo>
                    <a:pt x="2298" y="453"/>
                    <a:pt x="2489" y="263"/>
                    <a:pt x="2727" y="263"/>
                  </a:cubicBezTo>
                  <a:lnTo>
                    <a:pt x="7001" y="263"/>
                  </a:lnTo>
                  <a:cubicBezTo>
                    <a:pt x="7239" y="263"/>
                    <a:pt x="7430" y="453"/>
                    <a:pt x="7430" y="692"/>
                  </a:cubicBezTo>
                  <a:lnTo>
                    <a:pt x="7430" y="858"/>
                  </a:lnTo>
                  <a:lnTo>
                    <a:pt x="3632" y="858"/>
                  </a:lnTo>
                  <a:cubicBezTo>
                    <a:pt x="3560" y="858"/>
                    <a:pt x="3489" y="918"/>
                    <a:pt x="3489" y="1013"/>
                  </a:cubicBezTo>
                  <a:cubicBezTo>
                    <a:pt x="3489" y="1084"/>
                    <a:pt x="3548" y="1156"/>
                    <a:pt x="3632" y="1156"/>
                  </a:cubicBezTo>
                  <a:lnTo>
                    <a:pt x="7430" y="1156"/>
                  </a:lnTo>
                  <a:lnTo>
                    <a:pt x="7430" y="1823"/>
                  </a:lnTo>
                  <a:cubicBezTo>
                    <a:pt x="7430" y="1906"/>
                    <a:pt x="7489" y="1977"/>
                    <a:pt x="7573" y="1977"/>
                  </a:cubicBezTo>
                  <a:cubicBezTo>
                    <a:pt x="7656" y="1977"/>
                    <a:pt x="7727" y="1918"/>
                    <a:pt x="7727" y="1823"/>
                  </a:cubicBezTo>
                  <a:lnTo>
                    <a:pt x="7727" y="715"/>
                  </a:lnTo>
                  <a:cubicBezTo>
                    <a:pt x="7727" y="311"/>
                    <a:pt x="7394" y="1"/>
                    <a:pt x="7013" y="1"/>
                  </a:cubicBezTo>
                  <a:close/>
                </a:path>
              </a:pathLst>
            </a:custGeom>
            <a:solidFill>
              <a:schemeClr val="bg1">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0" name="Google Shape;13585;p83">
              <a:extLst>
                <a:ext uri="{FF2B5EF4-FFF2-40B4-BE49-F238E27FC236}">
                  <a16:creationId xmlns:a16="http://schemas.microsoft.com/office/drawing/2014/main" id="{BFD6CCA5-6175-41D7-B5F3-F4D311616688}"/>
                </a:ext>
              </a:extLst>
            </p:cNvPr>
            <p:cNvSpPr/>
            <p:nvPr/>
          </p:nvSpPr>
          <p:spPr>
            <a:xfrm>
              <a:off x="6708760" y="3206436"/>
              <a:ext cx="33740" cy="9517"/>
            </a:xfrm>
            <a:custGeom>
              <a:avLst/>
              <a:gdLst/>
              <a:ahLst/>
              <a:cxnLst/>
              <a:rect l="l" t="t" r="r" b="b"/>
              <a:pathLst>
                <a:path w="1060" h="299" extrusionOk="0">
                  <a:moveTo>
                    <a:pt x="155" y="1"/>
                  </a:moveTo>
                  <a:cubicBezTo>
                    <a:pt x="84" y="1"/>
                    <a:pt x="0" y="60"/>
                    <a:pt x="0" y="156"/>
                  </a:cubicBezTo>
                  <a:cubicBezTo>
                    <a:pt x="0" y="239"/>
                    <a:pt x="60" y="299"/>
                    <a:pt x="155" y="299"/>
                  </a:cubicBezTo>
                  <a:lnTo>
                    <a:pt x="917" y="299"/>
                  </a:lnTo>
                  <a:cubicBezTo>
                    <a:pt x="989" y="299"/>
                    <a:pt x="1060" y="239"/>
                    <a:pt x="1060" y="156"/>
                  </a:cubicBezTo>
                  <a:cubicBezTo>
                    <a:pt x="1060" y="84"/>
                    <a:pt x="1000" y="1"/>
                    <a:pt x="917" y="1"/>
                  </a:cubicBezTo>
                  <a:close/>
                </a:path>
              </a:pathLst>
            </a:custGeom>
            <a:solidFill>
              <a:srgbClr val="002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3586;p83">
              <a:extLst>
                <a:ext uri="{FF2B5EF4-FFF2-40B4-BE49-F238E27FC236}">
                  <a16:creationId xmlns:a16="http://schemas.microsoft.com/office/drawing/2014/main" id="{A873B38B-8721-4377-B407-458F162F8287}"/>
                </a:ext>
              </a:extLst>
            </p:cNvPr>
            <p:cNvSpPr/>
            <p:nvPr/>
          </p:nvSpPr>
          <p:spPr>
            <a:xfrm>
              <a:off x="6604549" y="2993079"/>
              <a:ext cx="59904" cy="51565"/>
            </a:xfrm>
            <a:custGeom>
              <a:avLst/>
              <a:gdLst/>
              <a:ahLst/>
              <a:cxnLst/>
              <a:rect l="l" t="t" r="r" b="b"/>
              <a:pathLst>
                <a:path w="1882" h="1620" extrusionOk="0">
                  <a:moveTo>
                    <a:pt x="1346" y="275"/>
                  </a:moveTo>
                  <a:cubicBezTo>
                    <a:pt x="1512" y="275"/>
                    <a:pt x="1596" y="441"/>
                    <a:pt x="1596" y="596"/>
                  </a:cubicBezTo>
                  <a:cubicBezTo>
                    <a:pt x="1596" y="834"/>
                    <a:pt x="1357" y="1096"/>
                    <a:pt x="941" y="1322"/>
                  </a:cubicBezTo>
                  <a:cubicBezTo>
                    <a:pt x="524" y="1096"/>
                    <a:pt x="286" y="834"/>
                    <a:pt x="286" y="596"/>
                  </a:cubicBezTo>
                  <a:cubicBezTo>
                    <a:pt x="286" y="441"/>
                    <a:pt x="381" y="275"/>
                    <a:pt x="536" y="275"/>
                  </a:cubicBezTo>
                  <a:cubicBezTo>
                    <a:pt x="655" y="275"/>
                    <a:pt x="750" y="334"/>
                    <a:pt x="798" y="382"/>
                  </a:cubicBezTo>
                  <a:cubicBezTo>
                    <a:pt x="834" y="429"/>
                    <a:pt x="881" y="441"/>
                    <a:pt x="941" y="441"/>
                  </a:cubicBezTo>
                  <a:cubicBezTo>
                    <a:pt x="1000" y="441"/>
                    <a:pt x="1048" y="406"/>
                    <a:pt x="1095" y="382"/>
                  </a:cubicBezTo>
                  <a:cubicBezTo>
                    <a:pt x="1131" y="334"/>
                    <a:pt x="1226" y="275"/>
                    <a:pt x="1346" y="275"/>
                  </a:cubicBezTo>
                  <a:close/>
                  <a:moveTo>
                    <a:pt x="536" y="1"/>
                  </a:moveTo>
                  <a:cubicBezTo>
                    <a:pt x="238" y="1"/>
                    <a:pt x="0" y="263"/>
                    <a:pt x="0" y="596"/>
                  </a:cubicBezTo>
                  <a:cubicBezTo>
                    <a:pt x="0" y="798"/>
                    <a:pt x="107" y="1215"/>
                    <a:pt x="834" y="1584"/>
                  </a:cubicBezTo>
                  <a:cubicBezTo>
                    <a:pt x="869" y="1608"/>
                    <a:pt x="917" y="1620"/>
                    <a:pt x="941" y="1620"/>
                  </a:cubicBezTo>
                  <a:cubicBezTo>
                    <a:pt x="976" y="1620"/>
                    <a:pt x="1012" y="1608"/>
                    <a:pt x="1048" y="1584"/>
                  </a:cubicBezTo>
                  <a:cubicBezTo>
                    <a:pt x="1762" y="1215"/>
                    <a:pt x="1881" y="798"/>
                    <a:pt x="1881" y="596"/>
                  </a:cubicBezTo>
                  <a:cubicBezTo>
                    <a:pt x="1881" y="263"/>
                    <a:pt x="1643" y="1"/>
                    <a:pt x="1346" y="1"/>
                  </a:cubicBezTo>
                  <a:cubicBezTo>
                    <a:pt x="1167" y="1"/>
                    <a:pt x="1036" y="72"/>
                    <a:pt x="941" y="132"/>
                  </a:cubicBezTo>
                  <a:cubicBezTo>
                    <a:pt x="857" y="72"/>
                    <a:pt x="714" y="1"/>
                    <a:pt x="536" y="1"/>
                  </a:cubicBezTo>
                  <a:close/>
                </a:path>
              </a:pathLst>
            </a:custGeom>
            <a:solidFill>
              <a:schemeClr val="accent2"/>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3587;p83">
              <a:extLst>
                <a:ext uri="{FF2B5EF4-FFF2-40B4-BE49-F238E27FC236}">
                  <a16:creationId xmlns:a16="http://schemas.microsoft.com/office/drawing/2014/main" id="{F0344715-B2DE-47E5-A12D-0ED3FF1A8F2F}"/>
                </a:ext>
              </a:extLst>
            </p:cNvPr>
            <p:cNvSpPr/>
            <p:nvPr/>
          </p:nvSpPr>
          <p:spPr>
            <a:xfrm>
              <a:off x="6634469" y="2991933"/>
              <a:ext cx="246364" cy="238407"/>
            </a:xfrm>
            <a:custGeom>
              <a:avLst/>
              <a:gdLst/>
              <a:ahLst/>
              <a:cxnLst/>
              <a:rect l="l" t="t" r="r" b="b"/>
              <a:pathLst>
                <a:path w="7740" h="7490" extrusionOk="0">
                  <a:moveTo>
                    <a:pt x="6847" y="1727"/>
                  </a:moveTo>
                  <a:cubicBezTo>
                    <a:pt x="7180" y="1727"/>
                    <a:pt x="7442" y="1989"/>
                    <a:pt x="7442" y="2323"/>
                  </a:cubicBezTo>
                  <a:lnTo>
                    <a:pt x="7442" y="4085"/>
                  </a:lnTo>
                  <a:lnTo>
                    <a:pt x="7454" y="4085"/>
                  </a:lnTo>
                  <a:cubicBezTo>
                    <a:pt x="7454" y="4406"/>
                    <a:pt x="7192" y="4680"/>
                    <a:pt x="6859" y="4680"/>
                  </a:cubicBezTo>
                  <a:lnTo>
                    <a:pt x="6144" y="4680"/>
                  </a:lnTo>
                  <a:cubicBezTo>
                    <a:pt x="6073" y="4680"/>
                    <a:pt x="6013" y="4740"/>
                    <a:pt x="6001" y="4811"/>
                  </a:cubicBezTo>
                  <a:cubicBezTo>
                    <a:pt x="5990" y="5121"/>
                    <a:pt x="5894" y="5335"/>
                    <a:pt x="5751" y="5454"/>
                  </a:cubicBezTo>
                  <a:cubicBezTo>
                    <a:pt x="5692" y="5490"/>
                    <a:pt x="5632" y="5525"/>
                    <a:pt x="5573" y="5537"/>
                  </a:cubicBezTo>
                  <a:cubicBezTo>
                    <a:pt x="5728" y="5252"/>
                    <a:pt x="5609" y="4835"/>
                    <a:pt x="5597" y="4799"/>
                  </a:cubicBezTo>
                  <a:cubicBezTo>
                    <a:pt x="5585" y="4740"/>
                    <a:pt x="5525" y="4692"/>
                    <a:pt x="5466" y="4692"/>
                  </a:cubicBezTo>
                  <a:lnTo>
                    <a:pt x="4585" y="4692"/>
                  </a:lnTo>
                  <a:cubicBezTo>
                    <a:pt x="4251" y="4692"/>
                    <a:pt x="3989" y="4418"/>
                    <a:pt x="3989" y="4097"/>
                  </a:cubicBezTo>
                  <a:lnTo>
                    <a:pt x="3989" y="2323"/>
                  </a:lnTo>
                  <a:cubicBezTo>
                    <a:pt x="3989" y="1989"/>
                    <a:pt x="4251" y="1727"/>
                    <a:pt x="4585" y="1727"/>
                  </a:cubicBezTo>
                  <a:close/>
                  <a:moveTo>
                    <a:pt x="5430" y="6609"/>
                  </a:moveTo>
                  <a:lnTo>
                    <a:pt x="5430" y="6776"/>
                  </a:lnTo>
                  <a:cubicBezTo>
                    <a:pt x="5430" y="7014"/>
                    <a:pt x="5239" y="7204"/>
                    <a:pt x="5001" y="7204"/>
                  </a:cubicBezTo>
                  <a:lnTo>
                    <a:pt x="727" y="7204"/>
                  </a:lnTo>
                  <a:cubicBezTo>
                    <a:pt x="489" y="7204"/>
                    <a:pt x="298" y="7014"/>
                    <a:pt x="298" y="6776"/>
                  </a:cubicBezTo>
                  <a:lnTo>
                    <a:pt x="298" y="6609"/>
                  </a:lnTo>
                  <a:close/>
                  <a:moveTo>
                    <a:pt x="5573" y="1"/>
                  </a:moveTo>
                  <a:cubicBezTo>
                    <a:pt x="5489" y="1"/>
                    <a:pt x="5418" y="61"/>
                    <a:pt x="5418" y="144"/>
                  </a:cubicBezTo>
                  <a:lnTo>
                    <a:pt x="5418" y="1430"/>
                  </a:lnTo>
                  <a:lnTo>
                    <a:pt x="4585" y="1430"/>
                  </a:lnTo>
                  <a:cubicBezTo>
                    <a:pt x="4096" y="1430"/>
                    <a:pt x="3704" y="1823"/>
                    <a:pt x="3704" y="2311"/>
                  </a:cubicBezTo>
                  <a:lnTo>
                    <a:pt x="3704" y="4073"/>
                  </a:lnTo>
                  <a:cubicBezTo>
                    <a:pt x="3704" y="4573"/>
                    <a:pt x="4096" y="4954"/>
                    <a:pt x="4585" y="4954"/>
                  </a:cubicBezTo>
                  <a:lnTo>
                    <a:pt x="5347" y="4954"/>
                  </a:lnTo>
                  <a:cubicBezTo>
                    <a:pt x="5359" y="5073"/>
                    <a:pt x="5370" y="5264"/>
                    <a:pt x="5311" y="5383"/>
                  </a:cubicBezTo>
                  <a:cubicBezTo>
                    <a:pt x="5287" y="5442"/>
                    <a:pt x="5239" y="5478"/>
                    <a:pt x="5168" y="5478"/>
                  </a:cubicBezTo>
                  <a:cubicBezTo>
                    <a:pt x="5097" y="5490"/>
                    <a:pt x="5025" y="5549"/>
                    <a:pt x="5025" y="5645"/>
                  </a:cubicBezTo>
                  <a:cubicBezTo>
                    <a:pt x="5025" y="5716"/>
                    <a:pt x="5097" y="5787"/>
                    <a:pt x="5168" y="5799"/>
                  </a:cubicBezTo>
                  <a:cubicBezTo>
                    <a:pt x="5228" y="5823"/>
                    <a:pt x="5311" y="5835"/>
                    <a:pt x="5418" y="5835"/>
                  </a:cubicBezTo>
                  <a:lnTo>
                    <a:pt x="5430" y="5835"/>
                  </a:lnTo>
                  <a:lnTo>
                    <a:pt x="5430" y="6323"/>
                  </a:lnTo>
                  <a:lnTo>
                    <a:pt x="298" y="6323"/>
                  </a:lnTo>
                  <a:lnTo>
                    <a:pt x="298" y="5656"/>
                  </a:lnTo>
                  <a:cubicBezTo>
                    <a:pt x="298" y="5585"/>
                    <a:pt x="239" y="5502"/>
                    <a:pt x="144" y="5502"/>
                  </a:cubicBezTo>
                  <a:cubicBezTo>
                    <a:pt x="72" y="5502"/>
                    <a:pt x="1" y="5561"/>
                    <a:pt x="1" y="5656"/>
                  </a:cubicBezTo>
                  <a:lnTo>
                    <a:pt x="1" y="6776"/>
                  </a:lnTo>
                  <a:cubicBezTo>
                    <a:pt x="1" y="7180"/>
                    <a:pt x="334" y="7490"/>
                    <a:pt x="715" y="7490"/>
                  </a:cubicBezTo>
                  <a:lnTo>
                    <a:pt x="4989" y="7490"/>
                  </a:lnTo>
                  <a:cubicBezTo>
                    <a:pt x="5394" y="7490"/>
                    <a:pt x="5704" y="7157"/>
                    <a:pt x="5704" y="6776"/>
                  </a:cubicBezTo>
                  <a:lnTo>
                    <a:pt x="5704" y="5787"/>
                  </a:lnTo>
                  <a:cubicBezTo>
                    <a:pt x="5775" y="5764"/>
                    <a:pt x="5847" y="5728"/>
                    <a:pt x="5906" y="5668"/>
                  </a:cubicBezTo>
                  <a:cubicBezTo>
                    <a:pt x="6097" y="5525"/>
                    <a:pt x="6216" y="5287"/>
                    <a:pt x="6263" y="4954"/>
                  </a:cubicBezTo>
                  <a:lnTo>
                    <a:pt x="6847" y="4954"/>
                  </a:lnTo>
                  <a:cubicBezTo>
                    <a:pt x="7335" y="4954"/>
                    <a:pt x="7728" y="4573"/>
                    <a:pt x="7728" y="4085"/>
                  </a:cubicBezTo>
                  <a:lnTo>
                    <a:pt x="7728" y="2311"/>
                  </a:lnTo>
                  <a:cubicBezTo>
                    <a:pt x="7740" y="1835"/>
                    <a:pt x="7359" y="1430"/>
                    <a:pt x="6859" y="1430"/>
                  </a:cubicBezTo>
                  <a:lnTo>
                    <a:pt x="5716" y="1430"/>
                  </a:lnTo>
                  <a:lnTo>
                    <a:pt x="5716" y="144"/>
                  </a:lnTo>
                  <a:cubicBezTo>
                    <a:pt x="5716" y="72"/>
                    <a:pt x="5656" y="1"/>
                    <a:pt x="5573" y="1"/>
                  </a:cubicBezTo>
                  <a:close/>
                </a:path>
              </a:pathLst>
            </a:custGeom>
            <a:solidFill>
              <a:schemeClr val="bg1">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3588;p83">
              <a:extLst>
                <a:ext uri="{FF2B5EF4-FFF2-40B4-BE49-F238E27FC236}">
                  <a16:creationId xmlns:a16="http://schemas.microsoft.com/office/drawing/2014/main" id="{4A51C4AA-2759-4DD5-8064-5C15950B4D06}"/>
                </a:ext>
              </a:extLst>
            </p:cNvPr>
            <p:cNvSpPr/>
            <p:nvPr/>
          </p:nvSpPr>
          <p:spPr>
            <a:xfrm>
              <a:off x="6790627" y="3057885"/>
              <a:ext cx="52329" cy="60668"/>
            </a:xfrm>
            <a:custGeom>
              <a:avLst/>
              <a:gdLst/>
              <a:ahLst/>
              <a:cxnLst/>
              <a:rect l="l" t="t" r="r" b="b"/>
              <a:pathLst>
                <a:path w="1644" h="1906" extrusionOk="0">
                  <a:moveTo>
                    <a:pt x="822" y="286"/>
                  </a:moveTo>
                  <a:cubicBezTo>
                    <a:pt x="976" y="286"/>
                    <a:pt x="1084" y="405"/>
                    <a:pt x="1084" y="536"/>
                  </a:cubicBezTo>
                  <a:cubicBezTo>
                    <a:pt x="1084" y="679"/>
                    <a:pt x="964" y="786"/>
                    <a:pt x="822" y="786"/>
                  </a:cubicBezTo>
                  <a:cubicBezTo>
                    <a:pt x="691" y="786"/>
                    <a:pt x="572" y="667"/>
                    <a:pt x="572" y="536"/>
                  </a:cubicBezTo>
                  <a:cubicBezTo>
                    <a:pt x="572" y="405"/>
                    <a:pt x="691" y="286"/>
                    <a:pt x="822" y="286"/>
                  </a:cubicBezTo>
                  <a:close/>
                  <a:moveTo>
                    <a:pt x="936" y="1096"/>
                  </a:moveTo>
                  <a:cubicBezTo>
                    <a:pt x="1165" y="1096"/>
                    <a:pt x="1345" y="1305"/>
                    <a:pt x="1345" y="1548"/>
                  </a:cubicBezTo>
                  <a:cubicBezTo>
                    <a:pt x="1345" y="1572"/>
                    <a:pt x="1322" y="1608"/>
                    <a:pt x="1286" y="1608"/>
                  </a:cubicBezTo>
                  <a:lnTo>
                    <a:pt x="369" y="1608"/>
                  </a:lnTo>
                  <a:cubicBezTo>
                    <a:pt x="333" y="1608"/>
                    <a:pt x="298" y="1572"/>
                    <a:pt x="298" y="1548"/>
                  </a:cubicBezTo>
                  <a:lnTo>
                    <a:pt x="298" y="1537"/>
                  </a:lnTo>
                  <a:cubicBezTo>
                    <a:pt x="298" y="1298"/>
                    <a:pt x="500" y="1096"/>
                    <a:pt x="738" y="1096"/>
                  </a:cubicBezTo>
                  <a:lnTo>
                    <a:pt x="917" y="1096"/>
                  </a:lnTo>
                  <a:cubicBezTo>
                    <a:pt x="923" y="1096"/>
                    <a:pt x="929" y="1096"/>
                    <a:pt x="936" y="1096"/>
                  </a:cubicBezTo>
                  <a:close/>
                  <a:moveTo>
                    <a:pt x="822" y="1"/>
                  </a:moveTo>
                  <a:cubicBezTo>
                    <a:pt x="512" y="1"/>
                    <a:pt x="274" y="239"/>
                    <a:pt x="274" y="548"/>
                  </a:cubicBezTo>
                  <a:cubicBezTo>
                    <a:pt x="274" y="679"/>
                    <a:pt x="322" y="798"/>
                    <a:pt x="393" y="894"/>
                  </a:cubicBezTo>
                  <a:cubicBezTo>
                    <a:pt x="167" y="1013"/>
                    <a:pt x="0" y="1251"/>
                    <a:pt x="0" y="1537"/>
                  </a:cubicBezTo>
                  <a:lnTo>
                    <a:pt x="0" y="1548"/>
                  </a:lnTo>
                  <a:cubicBezTo>
                    <a:pt x="0" y="1739"/>
                    <a:pt x="167" y="1906"/>
                    <a:pt x="369" y="1906"/>
                  </a:cubicBezTo>
                  <a:lnTo>
                    <a:pt x="1286" y="1906"/>
                  </a:lnTo>
                  <a:cubicBezTo>
                    <a:pt x="1476" y="1906"/>
                    <a:pt x="1643" y="1739"/>
                    <a:pt x="1643" y="1548"/>
                  </a:cubicBezTo>
                  <a:lnTo>
                    <a:pt x="1643" y="1537"/>
                  </a:lnTo>
                  <a:cubicBezTo>
                    <a:pt x="1643" y="1251"/>
                    <a:pt x="1476" y="1013"/>
                    <a:pt x="1262" y="894"/>
                  </a:cubicBezTo>
                  <a:cubicBezTo>
                    <a:pt x="1334" y="798"/>
                    <a:pt x="1381" y="679"/>
                    <a:pt x="1381" y="548"/>
                  </a:cubicBezTo>
                  <a:cubicBezTo>
                    <a:pt x="1381" y="251"/>
                    <a:pt x="1143" y="1"/>
                    <a:pt x="822" y="1"/>
                  </a:cubicBezTo>
                  <a:close/>
                </a:path>
              </a:pathLst>
            </a:custGeom>
            <a:solidFill>
              <a:schemeClr val="accent1"/>
            </a:solidFill>
            <a:ln>
              <a:solidFill>
                <a:schemeClr val="accent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3589;p83">
              <a:extLst>
                <a:ext uri="{FF2B5EF4-FFF2-40B4-BE49-F238E27FC236}">
                  <a16:creationId xmlns:a16="http://schemas.microsoft.com/office/drawing/2014/main" id="{AD686EDA-11CD-42F2-93DF-5E8B21F2C6F8}"/>
                </a:ext>
              </a:extLst>
            </p:cNvPr>
            <p:cNvSpPr/>
            <p:nvPr/>
          </p:nvSpPr>
          <p:spPr>
            <a:xfrm>
              <a:off x="6712166" y="2975286"/>
              <a:ext cx="73941" cy="9485"/>
            </a:xfrm>
            <a:custGeom>
              <a:avLst/>
              <a:gdLst/>
              <a:ahLst/>
              <a:cxnLst/>
              <a:rect l="l" t="t" r="r" b="b"/>
              <a:pathLst>
                <a:path w="2323" h="298" extrusionOk="0">
                  <a:moveTo>
                    <a:pt x="155" y="0"/>
                  </a:moveTo>
                  <a:cubicBezTo>
                    <a:pt x="72" y="0"/>
                    <a:pt x="0" y="60"/>
                    <a:pt x="0" y="155"/>
                  </a:cubicBezTo>
                  <a:cubicBezTo>
                    <a:pt x="0" y="238"/>
                    <a:pt x="60" y="298"/>
                    <a:pt x="155" y="298"/>
                  </a:cubicBezTo>
                  <a:lnTo>
                    <a:pt x="2179" y="298"/>
                  </a:lnTo>
                  <a:cubicBezTo>
                    <a:pt x="2251" y="298"/>
                    <a:pt x="2322" y="238"/>
                    <a:pt x="2322" y="155"/>
                  </a:cubicBezTo>
                  <a:cubicBezTo>
                    <a:pt x="2322" y="60"/>
                    <a:pt x="2263" y="0"/>
                    <a:pt x="2179" y="0"/>
                  </a:cubicBezTo>
                  <a:close/>
                </a:path>
              </a:pathLst>
            </a:cu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 name="Google Shape;13590;p83">
              <a:extLst>
                <a:ext uri="{FF2B5EF4-FFF2-40B4-BE49-F238E27FC236}">
                  <a16:creationId xmlns:a16="http://schemas.microsoft.com/office/drawing/2014/main" id="{2DD2A208-9100-424A-B566-4B140C8FCBCA}"/>
                </a:ext>
              </a:extLst>
            </p:cNvPr>
            <p:cNvSpPr/>
            <p:nvPr/>
          </p:nvSpPr>
          <p:spPr>
            <a:xfrm>
              <a:off x="6712166" y="2993461"/>
              <a:ext cx="73941" cy="9517"/>
            </a:xfrm>
            <a:custGeom>
              <a:avLst/>
              <a:gdLst/>
              <a:ahLst/>
              <a:cxnLst/>
              <a:rect l="l" t="t" r="r" b="b"/>
              <a:pathLst>
                <a:path w="2323" h="299" extrusionOk="0">
                  <a:moveTo>
                    <a:pt x="155" y="1"/>
                  </a:moveTo>
                  <a:cubicBezTo>
                    <a:pt x="72" y="1"/>
                    <a:pt x="0" y="60"/>
                    <a:pt x="0" y="143"/>
                  </a:cubicBezTo>
                  <a:cubicBezTo>
                    <a:pt x="0" y="239"/>
                    <a:pt x="60" y="298"/>
                    <a:pt x="155" y="298"/>
                  </a:cubicBezTo>
                  <a:lnTo>
                    <a:pt x="2179" y="298"/>
                  </a:lnTo>
                  <a:cubicBezTo>
                    <a:pt x="2251" y="298"/>
                    <a:pt x="2322" y="239"/>
                    <a:pt x="2322" y="143"/>
                  </a:cubicBezTo>
                  <a:cubicBezTo>
                    <a:pt x="2322" y="60"/>
                    <a:pt x="2263" y="1"/>
                    <a:pt x="2179" y="1"/>
                  </a:cubicBezTo>
                  <a:close/>
                </a:path>
              </a:pathLst>
            </a:cu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 name="Google Shape;13591;p83">
              <a:extLst>
                <a:ext uri="{FF2B5EF4-FFF2-40B4-BE49-F238E27FC236}">
                  <a16:creationId xmlns:a16="http://schemas.microsoft.com/office/drawing/2014/main" id="{BC3D3020-C88A-4DD8-AFB9-85EA62DF558B}"/>
                </a:ext>
              </a:extLst>
            </p:cNvPr>
            <p:cNvSpPr/>
            <p:nvPr/>
          </p:nvSpPr>
          <p:spPr>
            <a:xfrm>
              <a:off x="6712166" y="3012050"/>
              <a:ext cx="73941" cy="9485"/>
            </a:xfrm>
            <a:custGeom>
              <a:avLst/>
              <a:gdLst/>
              <a:ahLst/>
              <a:cxnLst/>
              <a:rect l="l" t="t" r="r" b="b"/>
              <a:pathLst>
                <a:path w="2323" h="298" extrusionOk="0">
                  <a:moveTo>
                    <a:pt x="155" y="0"/>
                  </a:moveTo>
                  <a:cubicBezTo>
                    <a:pt x="72" y="0"/>
                    <a:pt x="0" y="60"/>
                    <a:pt x="0" y="143"/>
                  </a:cubicBezTo>
                  <a:cubicBezTo>
                    <a:pt x="0" y="238"/>
                    <a:pt x="60" y="298"/>
                    <a:pt x="155" y="298"/>
                  </a:cubicBezTo>
                  <a:lnTo>
                    <a:pt x="2179" y="298"/>
                  </a:lnTo>
                  <a:cubicBezTo>
                    <a:pt x="2263" y="274"/>
                    <a:pt x="2322" y="214"/>
                    <a:pt x="2322" y="143"/>
                  </a:cubicBezTo>
                  <a:cubicBezTo>
                    <a:pt x="2322" y="71"/>
                    <a:pt x="2263" y="0"/>
                    <a:pt x="2179" y="0"/>
                  </a:cubicBezTo>
                  <a:close/>
                </a:path>
              </a:pathLst>
            </a:cu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 name="Google Shape;13592;p83">
              <a:extLst>
                <a:ext uri="{FF2B5EF4-FFF2-40B4-BE49-F238E27FC236}">
                  <a16:creationId xmlns:a16="http://schemas.microsoft.com/office/drawing/2014/main" id="{8CEC9FAD-3095-455D-94A5-F8C150E216E1}"/>
                </a:ext>
              </a:extLst>
            </p:cNvPr>
            <p:cNvSpPr/>
            <p:nvPr/>
          </p:nvSpPr>
          <p:spPr>
            <a:xfrm>
              <a:off x="6662511" y="3103752"/>
              <a:ext cx="73941" cy="27310"/>
            </a:xfrm>
            <a:custGeom>
              <a:avLst/>
              <a:gdLst/>
              <a:ahLst/>
              <a:cxnLst/>
              <a:rect l="l" t="t" r="r" b="b"/>
              <a:pathLst>
                <a:path w="2323" h="858" extrusionOk="0">
                  <a:moveTo>
                    <a:pt x="2037" y="298"/>
                  </a:moveTo>
                  <a:lnTo>
                    <a:pt x="2037" y="584"/>
                  </a:lnTo>
                  <a:lnTo>
                    <a:pt x="298" y="584"/>
                  </a:lnTo>
                  <a:lnTo>
                    <a:pt x="298" y="298"/>
                  </a:lnTo>
                  <a:close/>
                  <a:moveTo>
                    <a:pt x="144" y="0"/>
                  </a:moveTo>
                  <a:cubicBezTo>
                    <a:pt x="72" y="0"/>
                    <a:pt x="1" y="60"/>
                    <a:pt x="1" y="155"/>
                  </a:cubicBezTo>
                  <a:lnTo>
                    <a:pt x="1" y="715"/>
                  </a:lnTo>
                  <a:cubicBezTo>
                    <a:pt x="1" y="786"/>
                    <a:pt x="60" y="858"/>
                    <a:pt x="144" y="858"/>
                  </a:cubicBezTo>
                  <a:lnTo>
                    <a:pt x="2168" y="858"/>
                  </a:lnTo>
                  <a:cubicBezTo>
                    <a:pt x="2251" y="858"/>
                    <a:pt x="2322" y="798"/>
                    <a:pt x="2322" y="715"/>
                  </a:cubicBezTo>
                  <a:lnTo>
                    <a:pt x="2322" y="155"/>
                  </a:lnTo>
                  <a:cubicBezTo>
                    <a:pt x="2322" y="72"/>
                    <a:pt x="2263" y="0"/>
                    <a:pt x="2168" y="0"/>
                  </a:cubicBezTo>
                  <a:close/>
                </a:path>
              </a:pathLst>
            </a:custGeom>
            <a:solidFill>
              <a:schemeClr val="tx1">
                <a:lumMod val="65000"/>
              </a:schemeClr>
            </a:solidFill>
            <a:ln>
              <a:solidFill>
                <a:schemeClr val="tx1">
                  <a:lumMod val="7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3593;p83">
              <a:extLst>
                <a:ext uri="{FF2B5EF4-FFF2-40B4-BE49-F238E27FC236}">
                  <a16:creationId xmlns:a16="http://schemas.microsoft.com/office/drawing/2014/main" id="{0D27D169-28B8-472D-9EB5-73BFF446AED3}"/>
                </a:ext>
              </a:extLst>
            </p:cNvPr>
            <p:cNvSpPr/>
            <p:nvPr/>
          </p:nvSpPr>
          <p:spPr>
            <a:xfrm>
              <a:off x="6662893" y="3140134"/>
              <a:ext cx="73941" cy="9485"/>
            </a:xfrm>
            <a:custGeom>
              <a:avLst/>
              <a:gdLst/>
              <a:ahLst/>
              <a:cxnLst/>
              <a:rect l="l" t="t" r="r" b="b"/>
              <a:pathLst>
                <a:path w="2323" h="298" extrusionOk="0">
                  <a:moveTo>
                    <a:pt x="155" y="0"/>
                  </a:moveTo>
                  <a:cubicBezTo>
                    <a:pt x="72" y="0"/>
                    <a:pt x="1" y="60"/>
                    <a:pt x="1" y="155"/>
                  </a:cubicBezTo>
                  <a:cubicBezTo>
                    <a:pt x="1" y="238"/>
                    <a:pt x="60" y="298"/>
                    <a:pt x="155" y="298"/>
                  </a:cubicBezTo>
                  <a:lnTo>
                    <a:pt x="2180" y="298"/>
                  </a:lnTo>
                  <a:cubicBezTo>
                    <a:pt x="2251" y="298"/>
                    <a:pt x="2322" y="238"/>
                    <a:pt x="2322" y="155"/>
                  </a:cubicBezTo>
                  <a:cubicBezTo>
                    <a:pt x="2322" y="60"/>
                    <a:pt x="2251" y="0"/>
                    <a:pt x="2180" y="0"/>
                  </a:cubicBezTo>
                  <a:close/>
                </a:path>
              </a:pathLst>
            </a:custGeom>
            <a:solidFill>
              <a:srgbClr val="002060"/>
            </a:solidFill>
            <a:ln>
              <a:solidFill>
                <a:srgbClr val="002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 name="TextBox 45">
            <a:extLst>
              <a:ext uri="{FF2B5EF4-FFF2-40B4-BE49-F238E27FC236}">
                <a16:creationId xmlns:a16="http://schemas.microsoft.com/office/drawing/2014/main" id="{A97D07BD-B7AD-4267-A166-5B0012300248}"/>
              </a:ext>
            </a:extLst>
          </p:cNvPr>
          <p:cNvSpPr txBox="1">
            <a:spLocks noGrp="1"/>
          </p:cNvSpPr>
          <p:nvPr>
            <p:ph type="subTitle" idx="1"/>
          </p:nvPr>
        </p:nvSpPr>
        <p:spPr>
          <a:xfrm>
            <a:off x="498395" y="1860509"/>
            <a:ext cx="3869699" cy="2423740"/>
          </a:xfrm>
          <a:prstGeom prst="rect">
            <a:avLst/>
          </a:prstGeom>
        </p:spPr>
        <p:txBody>
          <a:bodyPr wrap="square" lIns="0" tIns="0" rIns="0" bIns="0" rtlCol="0" anchor="t">
            <a:spAutoFit/>
          </a:bodyPr>
          <a:lstStyle/>
          <a:p>
            <a:pPr algn="just">
              <a:lnSpc>
                <a:spcPts val="2100"/>
              </a:lnSpc>
            </a:pPr>
            <a:r>
              <a:rPr lang="en-US" sz="1600" spc="28" dirty="0">
                <a:solidFill>
                  <a:schemeClr val="tx1"/>
                </a:solidFill>
              </a:rPr>
              <a:t>Uzaktan </a:t>
            </a:r>
            <a:r>
              <a:rPr lang="en-US" sz="1600" spc="28" dirty="0" err="1">
                <a:solidFill>
                  <a:schemeClr val="tx1"/>
                </a:solidFill>
              </a:rPr>
              <a:t>eğitim</a:t>
            </a:r>
            <a:r>
              <a:rPr lang="en-US" sz="1600" spc="28" dirty="0">
                <a:solidFill>
                  <a:schemeClr val="tx1"/>
                </a:solidFill>
              </a:rPr>
              <a:t> </a:t>
            </a:r>
            <a:r>
              <a:rPr lang="en-US" sz="1600" spc="28" dirty="0" err="1">
                <a:solidFill>
                  <a:schemeClr val="tx1"/>
                </a:solidFill>
              </a:rPr>
              <a:t>olarak</a:t>
            </a:r>
            <a:r>
              <a:rPr lang="en-US" sz="1600" spc="28" dirty="0">
                <a:solidFill>
                  <a:schemeClr val="tx1"/>
                </a:solidFill>
              </a:rPr>
              <a:t> </a:t>
            </a:r>
            <a:r>
              <a:rPr lang="en-US" sz="1600" spc="28" dirty="0" err="1">
                <a:solidFill>
                  <a:schemeClr val="tx1"/>
                </a:solidFill>
              </a:rPr>
              <a:t>geçen</a:t>
            </a:r>
            <a:r>
              <a:rPr lang="en-US" sz="1600" spc="28" dirty="0">
                <a:solidFill>
                  <a:schemeClr val="tx1"/>
                </a:solidFill>
              </a:rPr>
              <a:t> </a:t>
            </a:r>
            <a:r>
              <a:rPr lang="en-US" sz="1600" spc="28" dirty="0" err="1">
                <a:solidFill>
                  <a:schemeClr val="tx1"/>
                </a:solidFill>
              </a:rPr>
              <a:t>günlerde</a:t>
            </a:r>
            <a:r>
              <a:rPr lang="en-US" sz="1600" spc="28" dirty="0">
                <a:solidFill>
                  <a:schemeClr val="tx1"/>
                </a:solidFill>
              </a:rPr>
              <a:t> </a:t>
            </a:r>
            <a:r>
              <a:rPr lang="en-US" sz="1600" spc="28" dirty="0" err="1">
                <a:solidFill>
                  <a:schemeClr val="tx1"/>
                </a:solidFill>
              </a:rPr>
              <a:t>normalden</a:t>
            </a:r>
            <a:r>
              <a:rPr lang="tr-TR" sz="1600" spc="28" dirty="0">
                <a:solidFill>
                  <a:schemeClr val="tx1"/>
                </a:solidFill>
              </a:rPr>
              <a:t> </a:t>
            </a:r>
            <a:r>
              <a:rPr lang="en-US" sz="1600" spc="28" dirty="0" err="1">
                <a:solidFill>
                  <a:schemeClr val="tx1"/>
                </a:solidFill>
              </a:rPr>
              <a:t>daha</a:t>
            </a:r>
            <a:r>
              <a:rPr lang="en-US" sz="1600" spc="28" dirty="0">
                <a:solidFill>
                  <a:schemeClr val="tx1"/>
                </a:solidFill>
              </a:rPr>
              <a:t> </a:t>
            </a:r>
            <a:r>
              <a:rPr lang="en-US" sz="1600" spc="28" dirty="0" err="1">
                <a:solidFill>
                  <a:schemeClr val="tx1"/>
                </a:solidFill>
              </a:rPr>
              <a:t>fazla</a:t>
            </a:r>
            <a:r>
              <a:rPr lang="en-US" sz="1600" spc="28" dirty="0">
                <a:solidFill>
                  <a:schemeClr val="tx1"/>
                </a:solidFill>
              </a:rPr>
              <a:t> </a:t>
            </a:r>
            <a:r>
              <a:rPr lang="en-US" sz="1600" spc="28" dirty="0" err="1">
                <a:solidFill>
                  <a:schemeClr val="tx1"/>
                </a:solidFill>
              </a:rPr>
              <a:t>telefon</a:t>
            </a:r>
            <a:r>
              <a:rPr lang="en-US" sz="1600" spc="28" dirty="0">
                <a:solidFill>
                  <a:schemeClr val="tx1"/>
                </a:solidFill>
              </a:rPr>
              <a:t>, </a:t>
            </a:r>
            <a:r>
              <a:rPr lang="en-US" sz="1600" spc="28" dirty="0" err="1">
                <a:solidFill>
                  <a:schemeClr val="tx1"/>
                </a:solidFill>
              </a:rPr>
              <a:t>bilgisayar</a:t>
            </a:r>
            <a:r>
              <a:rPr lang="en-US" sz="1600" spc="28" dirty="0">
                <a:solidFill>
                  <a:schemeClr val="tx1"/>
                </a:solidFill>
              </a:rPr>
              <a:t> </a:t>
            </a:r>
            <a:r>
              <a:rPr lang="en-US" sz="1600" spc="28" dirty="0" err="1">
                <a:solidFill>
                  <a:schemeClr val="tx1"/>
                </a:solidFill>
              </a:rPr>
              <a:t>kullanımı</a:t>
            </a:r>
            <a:r>
              <a:rPr lang="en-US" sz="1600" spc="28" dirty="0">
                <a:solidFill>
                  <a:schemeClr val="tx1"/>
                </a:solidFill>
              </a:rPr>
              <a:t> </a:t>
            </a:r>
            <a:r>
              <a:rPr lang="en-US" sz="1600" spc="28" dirty="0" err="1">
                <a:solidFill>
                  <a:schemeClr val="tx1"/>
                </a:solidFill>
              </a:rPr>
              <a:t>artmış</a:t>
            </a:r>
            <a:r>
              <a:rPr lang="en-US" sz="1600" spc="28" dirty="0">
                <a:solidFill>
                  <a:schemeClr val="tx1"/>
                </a:solidFill>
              </a:rPr>
              <a:t> </a:t>
            </a:r>
            <a:r>
              <a:rPr lang="en-US" sz="1600" spc="28" dirty="0" err="1">
                <a:solidFill>
                  <a:schemeClr val="tx1"/>
                </a:solidFill>
              </a:rPr>
              <a:t>olabilir</a:t>
            </a:r>
            <a:r>
              <a:rPr lang="en-US" sz="1600" spc="28" dirty="0">
                <a:solidFill>
                  <a:schemeClr val="tx1"/>
                </a:solidFill>
              </a:rPr>
              <a:t>. Bu </a:t>
            </a:r>
            <a:r>
              <a:rPr lang="en-US" sz="1600" spc="28" dirty="0" err="1">
                <a:solidFill>
                  <a:schemeClr val="tx1"/>
                </a:solidFill>
              </a:rPr>
              <a:t>kullanım</a:t>
            </a:r>
            <a:r>
              <a:rPr lang="en-US" sz="1600" spc="28" dirty="0">
                <a:solidFill>
                  <a:schemeClr val="tx1"/>
                </a:solidFill>
              </a:rPr>
              <a:t> </a:t>
            </a:r>
            <a:r>
              <a:rPr lang="en-US" sz="1600" spc="28" dirty="0" err="1">
                <a:solidFill>
                  <a:schemeClr val="tx1"/>
                </a:solidFill>
              </a:rPr>
              <a:t>süresini</a:t>
            </a:r>
            <a:r>
              <a:rPr lang="en-US" sz="1600" spc="28" dirty="0">
                <a:solidFill>
                  <a:schemeClr val="tx1"/>
                </a:solidFill>
              </a:rPr>
              <a:t> </a:t>
            </a:r>
            <a:r>
              <a:rPr lang="en-US" sz="1600" spc="28" dirty="0" err="1">
                <a:solidFill>
                  <a:schemeClr val="tx1"/>
                </a:solidFill>
              </a:rPr>
              <a:t>yeniden</a:t>
            </a:r>
            <a:r>
              <a:rPr lang="en-US" sz="1600" spc="28" dirty="0">
                <a:solidFill>
                  <a:schemeClr val="tx1"/>
                </a:solidFill>
              </a:rPr>
              <a:t> </a:t>
            </a:r>
            <a:r>
              <a:rPr lang="en-US" sz="1600" spc="28" dirty="0" err="1">
                <a:solidFill>
                  <a:schemeClr val="tx1"/>
                </a:solidFill>
              </a:rPr>
              <a:t>gözden</a:t>
            </a:r>
            <a:r>
              <a:rPr lang="en-US" sz="1600" spc="28" dirty="0">
                <a:solidFill>
                  <a:schemeClr val="tx1"/>
                </a:solidFill>
              </a:rPr>
              <a:t> </a:t>
            </a:r>
            <a:r>
              <a:rPr lang="en-US" sz="1600" spc="28" dirty="0" err="1">
                <a:solidFill>
                  <a:schemeClr val="tx1"/>
                </a:solidFill>
              </a:rPr>
              <a:t>geçirin</a:t>
            </a:r>
            <a:r>
              <a:rPr lang="tr-TR" sz="1600" spc="28" dirty="0">
                <a:solidFill>
                  <a:schemeClr val="tx1"/>
                </a:solidFill>
              </a:rPr>
              <a:t>. TRT EBA TV ve canlı ders dışında teknoloji kullanımını sınırlayın.</a:t>
            </a:r>
            <a:r>
              <a:rPr lang="en-US" sz="1600" spc="28" dirty="0">
                <a:solidFill>
                  <a:schemeClr val="tx1"/>
                </a:solidFill>
              </a:rPr>
              <a:t> </a:t>
            </a:r>
            <a:r>
              <a:rPr lang="en-US" sz="1600" spc="28" dirty="0" err="1">
                <a:solidFill>
                  <a:schemeClr val="tx1"/>
                </a:solidFill>
              </a:rPr>
              <a:t>Farklı</a:t>
            </a:r>
            <a:r>
              <a:rPr lang="en-US" sz="1600" spc="28" dirty="0">
                <a:solidFill>
                  <a:schemeClr val="tx1"/>
                </a:solidFill>
              </a:rPr>
              <a:t> </a:t>
            </a:r>
            <a:r>
              <a:rPr lang="en-US" sz="1600" spc="28" dirty="0" err="1">
                <a:solidFill>
                  <a:schemeClr val="tx1"/>
                </a:solidFill>
              </a:rPr>
              <a:t>etkinlikler</a:t>
            </a:r>
            <a:r>
              <a:rPr lang="en-US" sz="1600" spc="28" dirty="0">
                <a:solidFill>
                  <a:schemeClr val="tx1"/>
                </a:solidFill>
              </a:rPr>
              <a:t>, </a:t>
            </a:r>
            <a:r>
              <a:rPr lang="en-US" sz="1600" spc="28" dirty="0" err="1">
                <a:solidFill>
                  <a:schemeClr val="tx1"/>
                </a:solidFill>
              </a:rPr>
              <a:t>hobiler</a:t>
            </a:r>
            <a:r>
              <a:rPr lang="en-US" sz="1600" spc="28" dirty="0">
                <a:solidFill>
                  <a:schemeClr val="tx1"/>
                </a:solidFill>
              </a:rPr>
              <a:t> </a:t>
            </a:r>
            <a:r>
              <a:rPr lang="en-US" sz="1600" spc="28" dirty="0" err="1">
                <a:solidFill>
                  <a:schemeClr val="tx1"/>
                </a:solidFill>
              </a:rPr>
              <a:t>gibi</a:t>
            </a:r>
            <a:r>
              <a:rPr lang="en-US" sz="1600" spc="28" dirty="0">
                <a:solidFill>
                  <a:schemeClr val="tx1"/>
                </a:solidFill>
              </a:rPr>
              <a:t> </a:t>
            </a:r>
            <a:r>
              <a:rPr lang="tr-TR" sz="1600" spc="28" dirty="0">
                <a:solidFill>
                  <a:schemeClr val="tx1"/>
                </a:solidFill>
              </a:rPr>
              <a:t>zamanlar planlayın. </a:t>
            </a:r>
            <a:endParaRPr lang="en-US" sz="1600" spc="28" dirty="0">
              <a:solidFill>
                <a:schemeClr val="tx1"/>
              </a:solidFill>
            </a:endParaRPr>
          </a:p>
          <a:p>
            <a:pPr algn="ctr">
              <a:lnSpc>
                <a:spcPts val="2100"/>
              </a:lnSpc>
            </a:pPr>
            <a:endParaRPr lang="en-US" sz="1600" spc="28"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27"/>
        <p:cNvGrpSpPr/>
        <p:nvPr/>
      </p:nvGrpSpPr>
      <p:grpSpPr>
        <a:xfrm>
          <a:off x="0" y="0"/>
          <a:ext cx="0" cy="0"/>
          <a:chOff x="0" y="0"/>
          <a:chExt cx="0" cy="0"/>
        </a:xfrm>
      </p:grpSpPr>
      <p:sp>
        <p:nvSpPr>
          <p:cNvPr id="728" name="Google Shape;728;p51"/>
          <p:cNvSpPr txBox="1">
            <a:spLocks noGrp="1"/>
          </p:cNvSpPr>
          <p:nvPr>
            <p:ph type="title"/>
          </p:nvPr>
        </p:nvSpPr>
        <p:spPr>
          <a:xfrm>
            <a:off x="0" y="299381"/>
            <a:ext cx="9144000" cy="57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dirty="0"/>
              <a:t>KİTAP OKUYUN</a:t>
            </a:r>
            <a:endParaRPr dirty="0"/>
          </a:p>
        </p:txBody>
      </p:sp>
      <p:sp>
        <p:nvSpPr>
          <p:cNvPr id="729" name="Google Shape;729;p51"/>
          <p:cNvSpPr txBox="1">
            <a:spLocks noGrp="1"/>
          </p:cNvSpPr>
          <p:nvPr>
            <p:ph type="body" idx="1"/>
          </p:nvPr>
        </p:nvSpPr>
        <p:spPr>
          <a:xfrm>
            <a:off x="3965987" y="1595819"/>
            <a:ext cx="3100800" cy="1194000"/>
          </a:xfrm>
          <a:prstGeom prst="rect">
            <a:avLst/>
          </a:prstGeom>
        </p:spPr>
        <p:txBody>
          <a:bodyPr spcFirstLastPara="1" wrap="square" lIns="91425" tIns="91425" rIns="91425" bIns="91425" anchor="t" anchorCtr="0">
            <a:noAutofit/>
          </a:bodyPr>
          <a:lstStyle/>
          <a:p>
            <a:pPr marL="0" lvl="0" indent="0" algn="just" rtl="0">
              <a:spcBef>
                <a:spcPts val="0"/>
              </a:spcBef>
              <a:spcAft>
                <a:spcPts val="1600"/>
              </a:spcAft>
              <a:buNone/>
            </a:pPr>
            <a:r>
              <a:rPr lang="tr-TR" dirty="0"/>
              <a:t>Kitap okumak, okuduğunu anlama becerilerini geliştirir. Düzenli kitap okuyan biri dikkatini çabuk toparlar, hızlı okur. Ayrıca paragraf sorularını çözmene yardımcı olur. </a:t>
            </a:r>
            <a:endParaRPr dirty="0"/>
          </a:p>
        </p:txBody>
      </p:sp>
      <p:sp>
        <p:nvSpPr>
          <p:cNvPr id="768" name="Google Shape;768;p51"/>
          <p:cNvSpPr/>
          <p:nvPr/>
        </p:nvSpPr>
        <p:spPr>
          <a:xfrm rot="-5400000" flipH="1">
            <a:off x="8447137" y="443582"/>
            <a:ext cx="667886" cy="2618131"/>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51"/>
          <p:cNvSpPr/>
          <p:nvPr/>
        </p:nvSpPr>
        <p:spPr>
          <a:xfrm rot="-5400000">
            <a:off x="186982" y="1692440"/>
            <a:ext cx="888238" cy="1676540"/>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0" name="Google Shape;1711;p66">
            <a:extLst>
              <a:ext uri="{FF2B5EF4-FFF2-40B4-BE49-F238E27FC236}">
                <a16:creationId xmlns:a16="http://schemas.microsoft.com/office/drawing/2014/main" id="{8ACCC3D6-AC73-48D0-93A0-2B42821E1957}"/>
              </a:ext>
            </a:extLst>
          </p:cNvPr>
          <p:cNvGrpSpPr/>
          <p:nvPr/>
        </p:nvGrpSpPr>
        <p:grpSpPr>
          <a:xfrm>
            <a:off x="1755879" y="970406"/>
            <a:ext cx="1846125" cy="2985225"/>
            <a:chOff x="5435725" y="1618725"/>
            <a:chExt cx="1846125" cy="2985225"/>
          </a:xfrm>
        </p:grpSpPr>
        <p:grpSp>
          <p:nvGrpSpPr>
            <p:cNvPr id="51" name="Google Shape;1712;p66">
              <a:extLst>
                <a:ext uri="{FF2B5EF4-FFF2-40B4-BE49-F238E27FC236}">
                  <a16:creationId xmlns:a16="http://schemas.microsoft.com/office/drawing/2014/main" id="{7A0B2B78-0404-4B39-8D40-A224828ED7E1}"/>
                </a:ext>
              </a:extLst>
            </p:cNvPr>
            <p:cNvGrpSpPr/>
            <p:nvPr/>
          </p:nvGrpSpPr>
          <p:grpSpPr>
            <a:xfrm>
              <a:off x="5435725" y="1618725"/>
              <a:ext cx="1846125" cy="2985225"/>
              <a:chOff x="5569875" y="1668050"/>
              <a:chExt cx="1846125" cy="2985225"/>
            </a:xfrm>
          </p:grpSpPr>
          <p:sp>
            <p:nvSpPr>
              <p:cNvPr id="59" name="Google Shape;1713;p66">
                <a:extLst>
                  <a:ext uri="{FF2B5EF4-FFF2-40B4-BE49-F238E27FC236}">
                    <a16:creationId xmlns:a16="http://schemas.microsoft.com/office/drawing/2014/main" id="{419DB6B8-50AA-4EAA-BDF2-3763CB24EFF7}"/>
                  </a:ext>
                </a:extLst>
              </p:cNvPr>
              <p:cNvSpPr/>
              <p:nvPr/>
            </p:nvSpPr>
            <p:spPr>
              <a:xfrm>
                <a:off x="5569875" y="1668050"/>
                <a:ext cx="1846125" cy="1643600"/>
              </a:xfrm>
              <a:custGeom>
                <a:avLst/>
                <a:gdLst/>
                <a:ahLst/>
                <a:cxnLst/>
                <a:rect l="l" t="t" r="r" b="b"/>
                <a:pathLst>
                  <a:path w="73845" h="65744" extrusionOk="0">
                    <a:moveTo>
                      <a:pt x="35269" y="0"/>
                    </a:moveTo>
                    <a:cubicBezTo>
                      <a:pt x="34005" y="0"/>
                      <a:pt x="32745" y="116"/>
                      <a:pt x="31500" y="346"/>
                    </a:cubicBezTo>
                    <a:cubicBezTo>
                      <a:pt x="23533" y="1785"/>
                      <a:pt x="16931" y="8682"/>
                      <a:pt x="15824" y="16686"/>
                    </a:cubicBezTo>
                    <a:cubicBezTo>
                      <a:pt x="15197" y="21149"/>
                      <a:pt x="16046" y="26276"/>
                      <a:pt x="13169" y="29780"/>
                    </a:cubicBezTo>
                    <a:cubicBezTo>
                      <a:pt x="12099" y="31071"/>
                      <a:pt x="10623" y="31994"/>
                      <a:pt x="9332" y="33026"/>
                    </a:cubicBezTo>
                    <a:cubicBezTo>
                      <a:pt x="1882" y="39075"/>
                      <a:pt x="0" y="49662"/>
                      <a:pt x="4906" y="57887"/>
                    </a:cubicBezTo>
                    <a:cubicBezTo>
                      <a:pt x="6972" y="61354"/>
                      <a:pt x="10328" y="64194"/>
                      <a:pt x="14275" y="64895"/>
                    </a:cubicBezTo>
                    <a:lnTo>
                      <a:pt x="63849" y="65743"/>
                    </a:lnTo>
                    <a:cubicBezTo>
                      <a:pt x="71041" y="61981"/>
                      <a:pt x="73845" y="53129"/>
                      <a:pt x="70119" y="45899"/>
                    </a:cubicBezTo>
                    <a:cubicBezTo>
                      <a:pt x="67832" y="41584"/>
                      <a:pt x="63406" y="38264"/>
                      <a:pt x="62705" y="33432"/>
                    </a:cubicBezTo>
                    <a:cubicBezTo>
                      <a:pt x="62410" y="31588"/>
                      <a:pt x="62742" y="29707"/>
                      <a:pt x="62964" y="27862"/>
                    </a:cubicBezTo>
                    <a:cubicBezTo>
                      <a:pt x="63259" y="25317"/>
                      <a:pt x="63369" y="22735"/>
                      <a:pt x="63296" y="20153"/>
                    </a:cubicBezTo>
                    <a:cubicBezTo>
                      <a:pt x="63259" y="17830"/>
                      <a:pt x="62853" y="15506"/>
                      <a:pt x="62078" y="13293"/>
                    </a:cubicBezTo>
                    <a:cubicBezTo>
                      <a:pt x="60382" y="8903"/>
                      <a:pt x="56435" y="5953"/>
                      <a:pt x="51898" y="4994"/>
                    </a:cubicBezTo>
                    <a:cubicBezTo>
                      <a:pt x="49537" y="4477"/>
                      <a:pt x="47767" y="3149"/>
                      <a:pt x="45517" y="2153"/>
                    </a:cubicBezTo>
                    <a:cubicBezTo>
                      <a:pt x="42972" y="1047"/>
                      <a:pt x="40279" y="383"/>
                      <a:pt x="37550" y="125"/>
                    </a:cubicBezTo>
                    <a:cubicBezTo>
                      <a:pt x="36789" y="42"/>
                      <a:pt x="36028" y="0"/>
                      <a:pt x="352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1714;p66">
                <a:extLst>
                  <a:ext uri="{FF2B5EF4-FFF2-40B4-BE49-F238E27FC236}">
                    <a16:creationId xmlns:a16="http://schemas.microsoft.com/office/drawing/2014/main" id="{2E989F3C-0D9F-47C7-977D-DA8D29B48A5F}"/>
                  </a:ext>
                </a:extLst>
              </p:cNvPr>
              <p:cNvSpPr/>
              <p:nvPr/>
            </p:nvSpPr>
            <p:spPr>
              <a:xfrm>
                <a:off x="5720175" y="2835800"/>
                <a:ext cx="1481900" cy="1042025"/>
              </a:xfrm>
              <a:custGeom>
                <a:avLst/>
                <a:gdLst/>
                <a:ahLst/>
                <a:cxnLst/>
                <a:rect l="l" t="t" r="r" b="b"/>
                <a:pathLst>
                  <a:path w="59276" h="41681" extrusionOk="0">
                    <a:moveTo>
                      <a:pt x="34673" y="1"/>
                    </a:moveTo>
                    <a:lnTo>
                      <a:pt x="25747" y="775"/>
                    </a:lnTo>
                    <a:lnTo>
                      <a:pt x="24234" y="11509"/>
                    </a:lnTo>
                    <a:cubicBezTo>
                      <a:pt x="24234" y="11509"/>
                      <a:pt x="22223" y="11167"/>
                      <a:pt x="19440" y="11167"/>
                    </a:cubicBezTo>
                    <a:cubicBezTo>
                      <a:pt x="14300" y="11167"/>
                      <a:pt x="6532" y="12332"/>
                      <a:pt x="3948" y="18960"/>
                    </a:cubicBezTo>
                    <a:cubicBezTo>
                      <a:pt x="1" y="29214"/>
                      <a:pt x="33087" y="41681"/>
                      <a:pt x="33087" y="41681"/>
                    </a:cubicBezTo>
                    <a:lnTo>
                      <a:pt x="45849" y="36775"/>
                    </a:lnTo>
                    <a:lnTo>
                      <a:pt x="50902" y="36296"/>
                    </a:lnTo>
                    <a:cubicBezTo>
                      <a:pt x="50902" y="36296"/>
                      <a:pt x="59275" y="18148"/>
                      <a:pt x="34193" y="12726"/>
                    </a:cubicBezTo>
                    <a:lnTo>
                      <a:pt x="34673" y="1"/>
                    </a:lnTo>
                    <a:close/>
                  </a:path>
                </a:pathLst>
              </a:custGeom>
              <a:solidFill>
                <a:srgbClr val="DBAE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715;p66">
                <a:extLst>
                  <a:ext uri="{FF2B5EF4-FFF2-40B4-BE49-F238E27FC236}">
                    <a16:creationId xmlns:a16="http://schemas.microsoft.com/office/drawing/2014/main" id="{9CC2C088-13E9-46F1-9B82-94AF957A611A}"/>
                  </a:ext>
                </a:extLst>
              </p:cNvPr>
              <p:cNvSpPr/>
              <p:nvPr/>
            </p:nvSpPr>
            <p:spPr>
              <a:xfrm>
                <a:off x="5721100" y="3114975"/>
                <a:ext cx="1464375" cy="762850"/>
              </a:xfrm>
              <a:custGeom>
                <a:avLst/>
                <a:gdLst/>
                <a:ahLst/>
                <a:cxnLst/>
                <a:rect l="l" t="t" r="r" b="b"/>
                <a:pathLst>
                  <a:path w="58575" h="30514" extrusionOk="0">
                    <a:moveTo>
                      <a:pt x="19363" y="0"/>
                    </a:moveTo>
                    <a:cubicBezTo>
                      <a:pt x="14215" y="0"/>
                      <a:pt x="6509" y="1192"/>
                      <a:pt x="3947" y="7793"/>
                    </a:cubicBezTo>
                    <a:cubicBezTo>
                      <a:pt x="1" y="18047"/>
                      <a:pt x="33050" y="30514"/>
                      <a:pt x="33050" y="30514"/>
                    </a:cubicBezTo>
                    <a:lnTo>
                      <a:pt x="45812" y="25608"/>
                    </a:lnTo>
                    <a:lnTo>
                      <a:pt x="50865" y="25129"/>
                    </a:lnTo>
                    <a:cubicBezTo>
                      <a:pt x="50865" y="25129"/>
                      <a:pt x="58574" y="8457"/>
                      <a:pt x="37144" y="2297"/>
                    </a:cubicBezTo>
                    <a:cubicBezTo>
                      <a:pt x="34989" y="3677"/>
                      <a:pt x="32496" y="4382"/>
                      <a:pt x="29973" y="4382"/>
                    </a:cubicBezTo>
                    <a:cubicBezTo>
                      <a:pt x="29733" y="4382"/>
                      <a:pt x="29492" y="4375"/>
                      <a:pt x="29251" y="4362"/>
                    </a:cubicBezTo>
                    <a:cubicBezTo>
                      <a:pt x="26042" y="4104"/>
                      <a:pt x="23128" y="2555"/>
                      <a:pt x="21136" y="47"/>
                    </a:cubicBezTo>
                    <a:cubicBezTo>
                      <a:pt x="20593" y="18"/>
                      <a:pt x="19998" y="0"/>
                      <a:pt x="193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716;p66">
                <a:extLst>
                  <a:ext uri="{FF2B5EF4-FFF2-40B4-BE49-F238E27FC236}">
                    <a16:creationId xmlns:a16="http://schemas.microsoft.com/office/drawing/2014/main" id="{E7488B89-76D6-47F1-BEA4-00AC8FEC6B00}"/>
                  </a:ext>
                </a:extLst>
              </p:cNvPr>
              <p:cNvSpPr/>
              <p:nvPr/>
            </p:nvSpPr>
            <p:spPr>
              <a:xfrm>
                <a:off x="6666300" y="3186225"/>
                <a:ext cx="115275" cy="646425"/>
              </a:xfrm>
              <a:custGeom>
                <a:avLst/>
                <a:gdLst/>
                <a:ahLst/>
                <a:cxnLst/>
                <a:rect l="l" t="t" r="r" b="b"/>
                <a:pathLst>
                  <a:path w="4611" h="25857" extrusionOk="0">
                    <a:moveTo>
                      <a:pt x="1144" y="0"/>
                    </a:moveTo>
                    <a:cubicBezTo>
                      <a:pt x="2545" y="8594"/>
                      <a:pt x="2139" y="17410"/>
                      <a:pt x="0" y="25857"/>
                    </a:cubicBezTo>
                    <a:lnTo>
                      <a:pt x="3098" y="24639"/>
                    </a:lnTo>
                    <a:cubicBezTo>
                      <a:pt x="4353" y="17631"/>
                      <a:pt x="4611" y="10475"/>
                      <a:pt x="3947" y="3357"/>
                    </a:cubicBezTo>
                    <a:cubicBezTo>
                      <a:pt x="3873" y="2582"/>
                      <a:pt x="3799" y="1771"/>
                      <a:pt x="3652" y="996"/>
                    </a:cubicBezTo>
                    <a:cubicBezTo>
                      <a:pt x="2877" y="627"/>
                      <a:pt x="2029" y="332"/>
                      <a:pt x="11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717;p66">
                <a:extLst>
                  <a:ext uri="{FF2B5EF4-FFF2-40B4-BE49-F238E27FC236}">
                    <a16:creationId xmlns:a16="http://schemas.microsoft.com/office/drawing/2014/main" id="{DDE697F5-FC7F-479C-82B4-2EE731878E66}"/>
                  </a:ext>
                </a:extLst>
              </p:cNvPr>
              <p:cNvSpPr/>
              <p:nvPr/>
            </p:nvSpPr>
            <p:spPr>
              <a:xfrm>
                <a:off x="5972850" y="3115200"/>
                <a:ext cx="227775" cy="515500"/>
              </a:xfrm>
              <a:custGeom>
                <a:avLst/>
                <a:gdLst/>
                <a:ahLst/>
                <a:cxnLst/>
                <a:rect l="l" t="t" r="r" b="b"/>
                <a:pathLst>
                  <a:path w="9111" h="20620" extrusionOk="0">
                    <a:moveTo>
                      <a:pt x="9111" y="1"/>
                    </a:moveTo>
                    <a:cubicBezTo>
                      <a:pt x="8300" y="1"/>
                      <a:pt x="7451" y="38"/>
                      <a:pt x="6566" y="148"/>
                    </a:cubicBezTo>
                    <a:cubicBezTo>
                      <a:pt x="3615" y="5976"/>
                      <a:pt x="1402" y="12136"/>
                      <a:pt x="0" y="18517"/>
                    </a:cubicBezTo>
                    <a:cubicBezTo>
                      <a:pt x="922" y="19255"/>
                      <a:pt x="1955" y="19956"/>
                      <a:pt x="2988" y="20620"/>
                    </a:cubicBezTo>
                    <a:cubicBezTo>
                      <a:pt x="3209" y="13353"/>
                      <a:pt x="5312" y="6234"/>
                      <a:pt x="911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718;p66">
                <a:extLst>
                  <a:ext uri="{FF2B5EF4-FFF2-40B4-BE49-F238E27FC236}">
                    <a16:creationId xmlns:a16="http://schemas.microsoft.com/office/drawing/2014/main" id="{DD0F4F9B-8934-4CF0-AF53-DD239B0D59CD}"/>
                  </a:ext>
                </a:extLst>
              </p:cNvPr>
              <p:cNvSpPr/>
              <p:nvPr/>
            </p:nvSpPr>
            <p:spPr>
              <a:xfrm>
                <a:off x="6334325" y="2835800"/>
                <a:ext cx="252675" cy="248750"/>
              </a:xfrm>
              <a:custGeom>
                <a:avLst/>
                <a:gdLst/>
                <a:ahLst/>
                <a:cxnLst/>
                <a:rect l="l" t="t" r="r" b="b"/>
                <a:pathLst>
                  <a:path w="10107" h="9950" extrusionOk="0">
                    <a:moveTo>
                      <a:pt x="10107" y="1"/>
                    </a:moveTo>
                    <a:lnTo>
                      <a:pt x="1181" y="775"/>
                    </a:lnTo>
                    <a:lnTo>
                      <a:pt x="0" y="9185"/>
                    </a:lnTo>
                    <a:cubicBezTo>
                      <a:pt x="701" y="9370"/>
                      <a:pt x="1402" y="9480"/>
                      <a:pt x="2103" y="9554"/>
                    </a:cubicBezTo>
                    <a:cubicBezTo>
                      <a:pt x="3921" y="9817"/>
                      <a:pt x="5739" y="9949"/>
                      <a:pt x="7570" y="9949"/>
                    </a:cubicBezTo>
                    <a:cubicBezTo>
                      <a:pt x="8303" y="9949"/>
                      <a:pt x="9037" y="9928"/>
                      <a:pt x="9775" y="9886"/>
                    </a:cubicBezTo>
                    <a:lnTo>
                      <a:pt x="10107" y="1"/>
                    </a:lnTo>
                    <a:close/>
                  </a:path>
                </a:pathLst>
              </a:custGeom>
              <a:solidFill>
                <a:srgbClr val="DBAE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719;p66">
                <a:extLst>
                  <a:ext uri="{FF2B5EF4-FFF2-40B4-BE49-F238E27FC236}">
                    <a16:creationId xmlns:a16="http://schemas.microsoft.com/office/drawing/2014/main" id="{2ACE3858-637C-45C5-8680-2E1E8F0E2115}"/>
                  </a:ext>
                </a:extLst>
              </p:cNvPr>
              <p:cNvSpPr/>
              <p:nvPr/>
            </p:nvSpPr>
            <p:spPr>
              <a:xfrm>
                <a:off x="5911975" y="2364900"/>
                <a:ext cx="192750" cy="313250"/>
              </a:xfrm>
              <a:custGeom>
                <a:avLst/>
                <a:gdLst/>
                <a:ahLst/>
                <a:cxnLst/>
                <a:rect l="l" t="t" r="r" b="b"/>
                <a:pathLst>
                  <a:path w="7710" h="12530" extrusionOk="0">
                    <a:moveTo>
                      <a:pt x="4006" y="1"/>
                    </a:moveTo>
                    <a:cubicBezTo>
                      <a:pt x="3471" y="1"/>
                      <a:pt x="2935" y="119"/>
                      <a:pt x="2472" y="357"/>
                    </a:cubicBezTo>
                    <a:cubicBezTo>
                      <a:pt x="1071" y="1095"/>
                      <a:pt x="296" y="2681"/>
                      <a:pt x="148" y="4230"/>
                    </a:cubicBezTo>
                    <a:cubicBezTo>
                      <a:pt x="1" y="6443"/>
                      <a:pt x="702" y="8620"/>
                      <a:pt x="2140" y="10316"/>
                    </a:cubicBezTo>
                    <a:cubicBezTo>
                      <a:pt x="3763" y="12197"/>
                      <a:pt x="5239" y="12492"/>
                      <a:pt x="7710" y="12529"/>
                    </a:cubicBezTo>
                    <a:lnTo>
                      <a:pt x="6603" y="1353"/>
                    </a:lnTo>
                    <a:cubicBezTo>
                      <a:pt x="6092" y="451"/>
                      <a:pt x="5048" y="1"/>
                      <a:pt x="40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720;p66">
                <a:extLst>
                  <a:ext uri="{FF2B5EF4-FFF2-40B4-BE49-F238E27FC236}">
                    <a16:creationId xmlns:a16="http://schemas.microsoft.com/office/drawing/2014/main" id="{7C945B25-1B7A-45BE-AA6E-550BA0BA9254}"/>
                  </a:ext>
                </a:extLst>
              </p:cNvPr>
              <p:cNvSpPr/>
              <p:nvPr/>
            </p:nvSpPr>
            <p:spPr>
              <a:xfrm>
                <a:off x="5951675" y="2420050"/>
                <a:ext cx="143375" cy="203700"/>
              </a:xfrm>
              <a:custGeom>
                <a:avLst/>
                <a:gdLst/>
                <a:ahLst/>
                <a:cxnLst/>
                <a:rect l="l" t="t" r="r" b="b"/>
                <a:pathLst>
                  <a:path w="5735" h="8148" extrusionOk="0">
                    <a:moveTo>
                      <a:pt x="330" y="1"/>
                    </a:moveTo>
                    <a:cubicBezTo>
                      <a:pt x="128" y="1"/>
                      <a:pt x="1" y="313"/>
                      <a:pt x="220" y="438"/>
                    </a:cubicBezTo>
                    <a:cubicBezTo>
                      <a:pt x="2987" y="1987"/>
                      <a:pt x="4831" y="4754"/>
                      <a:pt x="5237" y="7926"/>
                    </a:cubicBezTo>
                    <a:cubicBezTo>
                      <a:pt x="5255" y="8073"/>
                      <a:pt x="5384" y="8147"/>
                      <a:pt x="5504" y="8147"/>
                    </a:cubicBezTo>
                    <a:cubicBezTo>
                      <a:pt x="5624" y="8147"/>
                      <a:pt x="5735" y="8073"/>
                      <a:pt x="5716" y="7926"/>
                    </a:cubicBezTo>
                    <a:cubicBezTo>
                      <a:pt x="5310" y="4606"/>
                      <a:pt x="3356" y="1692"/>
                      <a:pt x="442" y="32"/>
                    </a:cubicBezTo>
                    <a:cubicBezTo>
                      <a:pt x="403" y="10"/>
                      <a:pt x="365" y="1"/>
                      <a:pt x="3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721;p66">
                <a:extLst>
                  <a:ext uri="{FF2B5EF4-FFF2-40B4-BE49-F238E27FC236}">
                    <a16:creationId xmlns:a16="http://schemas.microsoft.com/office/drawing/2014/main" id="{3A03CBFC-6272-40A1-AA44-EB68F66C9E68}"/>
                  </a:ext>
                </a:extLst>
              </p:cNvPr>
              <p:cNvSpPr/>
              <p:nvPr/>
            </p:nvSpPr>
            <p:spPr>
              <a:xfrm>
                <a:off x="6002350" y="2475850"/>
                <a:ext cx="69125" cy="125100"/>
              </a:xfrm>
              <a:custGeom>
                <a:avLst/>
                <a:gdLst/>
                <a:ahLst/>
                <a:cxnLst/>
                <a:rect l="l" t="t" r="r" b="b"/>
                <a:pathLst>
                  <a:path w="2765" h="5004" extrusionOk="0">
                    <a:moveTo>
                      <a:pt x="640" y="0"/>
                    </a:moveTo>
                    <a:cubicBezTo>
                      <a:pt x="553" y="0"/>
                      <a:pt x="471" y="48"/>
                      <a:pt x="443" y="161"/>
                    </a:cubicBezTo>
                    <a:cubicBezTo>
                      <a:pt x="1" y="2005"/>
                      <a:pt x="775" y="3923"/>
                      <a:pt x="2324" y="4956"/>
                    </a:cubicBezTo>
                    <a:cubicBezTo>
                      <a:pt x="2370" y="4989"/>
                      <a:pt x="2415" y="5003"/>
                      <a:pt x="2457" y="5003"/>
                    </a:cubicBezTo>
                    <a:cubicBezTo>
                      <a:pt x="2647" y="5003"/>
                      <a:pt x="2765" y="4702"/>
                      <a:pt x="2583" y="4550"/>
                    </a:cubicBezTo>
                    <a:cubicBezTo>
                      <a:pt x="1181" y="3628"/>
                      <a:pt x="517" y="1932"/>
                      <a:pt x="886" y="309"/>
                    </a:cubicBezTo>
                    <a:cubicBezTo>
                      <a:pt x="932" y="126"/>
                      <a:pt x="780" y="0"/>
                      <a:pt x="6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722;p66">
                <a:extLst>
                  <a:ext uri="{FF2B5EF4-FFF2-40B4-BE49-F238E27FC236}">
                    <a16:creationId xmlns:a16="http://schemas.microsoft.com/office/drawing/2014/main" id="{DCFB7766-9B7D-4215-919B-C62E0797868A}"/>
                  </a:ext>
                </a:extLst>
              </p:cNvPr>
              <p:cNvSpPr/>
              <p:nvPr/>
            </p:nvSpPr>
            <p:spPr>
              <a:xfrm>
                <a:off x="6872850" y="2496000"/>
                <a:ext cx="234250" cy="296000"/>
              </a:xfrm>
              <a:custGeom>
                <a:avLst/>
                <a:gdLst/>
                <a:ahLst/>
                <a:cxnLst/>
                <a:rect l="l" t="t" r="r" b="b"/>
                <a:pathLst>
                  <a:path w="9370" h="11840" extrusionOk="0">
                    <a:moveTo>
                      <a:pt x="5552" y="1"/>
                    </a:moveTo>
                    <a:cubicBezTo>
                      <a:pt x="4768" y="1"/>
                      <a:pt x="4002" y="277"/>
                      <a:pt x="3468" y="867"/>
                    </a:cubicBezTo>
                    <a:lnTo>
                      <a:pt x="0" y="11527"/>
                    </a:lnTo>
                    <a:cubicBezTo>
                      <a:pt x="892" y="11719"/>
                      <a:pt x="1666" y="11840"/>
                      <a:pt x="2389" y="11840"/>
                    </a:cubicBezTo>
                    <a:cubicBezTo>
                      <a:pt x="3611" y="11840"/>
                      <a:pt x="4687" y="11495"/>
                      <a:pt x="5939" y="10568"/>
                    </a:cubicBezTo>
                    <a:cubicBezTo>
                      <a:pt x="7672" y="9203"/>
                      <a:pt x="8816" y="7248"/>
                      <a:pt x="9148" y="5072"/>
                    </a:cubicBezTo>
                    <a:cubicBezTo>
                      <a:pt x="9369" y="3523"/>
                      <a:pt x="8927" y="1789"/>
                      <a:pt x="7746" y="794"/>
                    </a:cubicBezTo>
                    <a:cubicBezTo>
                      <a:pt x="7138" y="277"/>
                      <a:pt x="6335" y="1"/>
                      <a:pt x="55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723;p66">
                <a:extLst>
                  <a:ext uri="{FF2B5EF4-FFF2-40B4-BE49-F238E27FC236}">
                    <a16:creationId xmlns:a16="http://schemas.microsoft.com/office/drawing/2014/main" id="{4D353D94-23B0-4013-8ADE-FB9B249E4F74}"/>
                  </a:ext>
                </a:extLst>
              </p:cNvPr>
              <p:cNvSpPr/>
              <p:nvPr/>
            </p:nvSpPr>
            <p:spPr>
              <a:xfrm>
                <a:off x="6894200" y="2562650"/>
                <a:ext cx="182825" cy="171675"/>
              </a:xfrm>
              <a:custGeom>
                <a:avLst/>
                <a:gdLst/>
                <a:ahLst/>
                <a:cxnLst/>
                <a:rect l="l" t="t" r="r" b="b"/>
                <a:pathLst>
                  <a:path w="7313" h="6867" extrusionOk="0">
                    <a:moveTo>
                      <a:pt x="6986" y="0"/>
                    </a:moveTo>
                    <a:cubicBezTo>
                      <a:pt x="6968" y="0"/>
                      <a:pt x="6949" y="3"/>
                      <a:pt x="6929" y="9"/>
                    </a:cubicBezTo>
                    <a:lnTo>
                      <a:pt x="6892" y="46"/>
                    </a:lnTo>
                    <a:cubicBezTo>
                      <a:pt x="3720" y="1005"/>
                      <a:pt x="1175" y="3439"/>
                      <a:pt x="68" y="6574"/>
                    </a:cubicBezTo>
                    <a:cubicBezTo>
                      <a:pt x="1" y="6755"/>
                      <a:pt x="140" y="6867"/>
                      <a:pt x="284" y="6867"/>
                    </a:cubicBezTo>
                    <a:cubicBezTo>
                      <a:pt x="375" y="6867"/>
                      <a:pt x="468" y="6822"/>
                      <a:pt x="511" y="6722"/>
                    </a:cubicBezTo>
                    <a:cubicBezTo>
                      <a:pt x="1581" y="3734"/>
                      <a:pt x="4015" y="1410"/>
                      <a:pt x="7040" y="488"/>
                    </a:cubicBezTo>
                    <a:cubicBezTo>
                      <a:pt x="7312" y="386"/>
                      <a:pt x="7207" y="0"/>
                      <a:pt x="698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724;p66">
                <a:extLst>
                  <a:ext uri="{FF2B5EF4-FFF2-40B4-BE49-F238E27FC236}">
                    <a16:creationId xmlns:a16="http://schemas.microsoft.com/office/drawing/2014/main" id="{25C7626C-EE7B-4E9E-921D-50E6FC371C8B}"/>
                  </a:ext>
                </a:extLst>
              </p:cNvPr>
              <p:cNvSpPr/>
              <p:nvPr/>
            </p:nvSpPr>
            <p:spPr>
              <a:xfrm>
                <a:off x="6923125" y="2605275"/>
                <a:ext cx="81600" cy="112725"/>
              </a:xfrm>
              <a:custGeom>
                <a:avLst/>
                <a:gdLst/>
                <a:ahLst/>
                <a:cxnLst/>
                <a:rect l="l" t="t" r="r" b="b"/>
                <a:pathLst>
                  <a:path w="3264" h="4509" extrusionOk="0">
                    <a:moveTo>
                      <a:pt x="3024" y="0"/>
                    </a:moveTo>
                    <a:cubicBezTo>
                      <a:pt x="2904" y="0"/>
                      <a:pt x="2784" y="74"/>
                      <a:pt x="2784" y="222"/>
                    </a:cubicBezTo>
                    <a:cubicBezTo>
                      <a:pt x="2784" y="1882"/>
                      <a:pt x="1789" y="3394"/>
                      <a:pt x="239" y="4021"/>
                    </a:cubicBezTo>
                    <a:cubicBezTo>
                      <a:pt x="1" y="4123"/>
                      <a:pt x="77" y="4509"/>
                      <a:pt x="294" y="4509"/>
                    </a:cubicBezTo>
                    <a:cubicBezTo>
                      <a:pt x="312" y="4509"/>
                      <a:pt x="330" y="4506"/>
                      <a:pt x="350" y="4500"/>
                    </a:cubicBezTo>
                    <a:cubicBezTo>
                      <a:pt x="2121" y="3800"/>
                      <a:pt x="3264" y="2103"/>
                      <a:pt x="3264" y="222"/>
                    </a:cubicBezTo>
                    <a:cubicBezTo>
                      <a:pt x="3264" y="74"/>
                      <a:pt x="3144" y="0"/>
                      <a:pt x="30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725;p66">
                <a:extLst>
                  <a:ext uri="{FF2B5EF4-FFF2-40B4-BE49-F238E27FC236}">
                    <a16:creationId xmlns:a16="http://schemas.microsoft.com/office/drawing/2014/main" id="{367C318B-00EF-46B5-828B-A15FEF05FD1E}"/>
                  </a:ext>
                </a:extLst>
              </p:cNvPr>
              <p:cNvSpPr/>
              <p:nvPr/>
            </p:nvSpPr>
            <p:spPr>
              <a:xfrm>
                <a:off x="6055850" y="1830925"/>
                <a:ext cx="983925" cy="1119700"/>
              </a:xfrm>
              <a:custGeom>
                <a:avLst/>
                <a:gdLst/>
                <a:ahLst/>
                <a:cxnLst/>
                <a:rect l="l" t="t" r="r" b="b"/>
                <a:pathLst>
                  <a:path w="39357" h="44788" extrusionOk="0">
                    <a:moveTo>
                      <a:pt x="19979" y="1"/>
                    </a:moveTo>
                    <a:cubicBezTo>
                      <a:pt x="19089" y="1"/>
                      <a:pt x="18205" y="25"/>
                      <a:pt x="17336" y="65"/>
                    </a:cubicBezTo>
                    <a:cubicBezTo>
                      <a:pt x="13648" y="212"/>
                      <a:pt x="9885" y="1171"/>
                      <a:pt x="6787" y="3274"/>
                    </a:cubicBezTo>
                    <a:cubicBezTo>
                      <a:pt x="1217" y="7110"/>
                      <a:pt x="148" y="14487"/>
                      <a:pt x="74" y="20757"/>
                    </a:cubicBezTo>
                    <a:cubicBezTo>
                      <a:pt x="0" y="27765"/>
                      <a:pt x="627" y="38942"/>
                      <a:pt x="7967" y="42261"/>
                    </a:cubicBezTo>
                    <a:cubicBezTo>
                      <a:pt x="11446" y="43850"/>
                      <a:pt x="15372" y="44788"/>
                      <a:pt x="19247" y="44788"/>
                    </a:cubicBezTo>
                    <a:cubicBezTo>
                      <a:pt x="20590" y="44788"/>
                      <a:pt x="21927" y="44675"/>
                      <a:pt x="23238" y="44437"/>
                    </a:cubicBezTo>
                    <a:cubicBezTo>
                      <a:pt x="25820" y="44032"/>
                      <a:pt x="28254" y="42962"/>
                      <a:pt x="30320" y="41376"/>
                    </a:cubicBezTo>
                    <a:cubicBezTo>
                      <a:pt x="32348" y="39642"/>
                      <a:pt x="33750" y="36802"/>
                      <a:pt x="34820" y="34147"/>
                    </a:cubicBezTo>
                    <a:cubicBezTo>
                      <a:pt x="35115" y="33372"/>
                      <a:pt x="35410" y="32597"/>
                      <a:pt x="35668" y="31897"/>
                    </a:cubicBezTo>
                    <a:cubicBezTo>
                      <a:pt x="37844" y="26142"/>
                      <a:pt x="39357" y="19872"/>
                      <a:pt x="39172" y="13602"/>
                    </a:cubicBezTo>
                    <a:cubicBezTo>
                      <a:pt x="39025" y="8585"/>
                      <a:pt x="34193" y="3163"/>
                      <a:pt x="29619" y="1429"/>
                    </a:cubicBezTo>
                    <a:cubicBezTo>
                      <a:pt x="26604" y="328"/>
                      <a:pt x="23248" y="1"/>
                      <a:pt x="199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726;p66">
                <a:extLst>
                  <a:ext uri="{FF2B5EF4-FFF2-40B4-BE49-F238E27FC236}">
                    <a16:creationId xmlns:a16="http://schemas.microsoft.com/office/drawing/2014/main" id="{D1ADBC65-4D96-4211-A50B-5A53EC6D335D}"/>
                  </a:ext>
                </a:extLst>
              </p:cNvPr>
              <p:cNvSpPr/>
              <p:nvPr/>
            </p:nvSpPr>
            <p:spPr>
              <a:xfrm>
                <a:off x="6410850" y="3049750"/>
                <a:ext cx="850250" cy="500725"/>
              </a:xfrm>
              <a:custGeom>
                <a:avLst/>
                <a:gdLst/>
                <a:ahLst/>
                <a:cxnLst/>
                <a:rect l="l" t="t" r="r" b="b"/>
                <a:pathLst>
                  <a:path w="34010" h="20029" extrusionOk="0">
                    <a:moveTo>
                      <a:pt x="27222" y="0"/>
                    </a:moveTo>
                    <a:cubicBezTo>
                      <a:pt x="22943" y="3320"/>
                      <a:pt x="18148" y="5939"/>
                      <a:pt x="13058" y="7820"/>
                    </a:cubicBezTo>
                    <a:cubicBezTo>
                      <a:pt x="9407" y="9148"/>
                      <a:pt x="5460" y="10180"/>
                      <a:pt x="2804" y="12947"/>
                    </a:cubicBezTo>
                    <a:cubicBezTo>
                      <a:pt x="997" y="14865"/>
                      <a:pt x="1" y="17410"/>
                      <a:pt x="1" y="20029"/>
                    </a:cubicBezTo>
                    <a:lnTo>
                      <a:pt x="19734" y="13943"/>
                    </a:lnTo>
                    <a:cubicBezTo>
                      <a:pt x="24898" y="11324"/>
                      <a:pt x="29693" y="8078"/>
                      <a:pt x="34009" y="4242"/>
                    </a:cubicBezTo>
                    <a:cubicBezTo>
                      <a:pt x="31943" y="2545"/>
                      <a:pt x="29657" y="1107"/>
                      <a:pt x="2722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727;p66">
                <a:extLst>
                  <a:ext uri="{FF2B5EF4-FFF2-40B4-BE49-F238E27FC236}">
                    <a16:creationId xmlns:a16="http://schemas.microsoft.com/office/drawing/2014/main" id="{838B8276-6ED6-4831-9A8D-5B98BC80D7D5}"/>
                  </a:ext>
                </a:extLst>
              </p:cNvPr>
              <p:cNvSpPr/>
              <p:nvPr/>
            </p:nvSpPr>
            <p:spPr>
              <a:xfrm>
                <a:off x="5644575" y="3109675"/>
                <a:ext cx="772775" cy="482300"/>
              </a:xfrm>
              <a:custGeom>
                <a:avLst/>
                <a:gdLst/>
                <a:ahLst/>
                <a:cxnLst/>
                <a:rect l="l" t="t" r="r" b="b"/>
                <a:pathLst>
                  <a:path w="30911" h="19292" extrusionOk="0">
                    <a:moveTo>
                      <a:pt x="4869" y="1"/>
                    </a:moveTo>
                    <a:cubicBezTo>
                      <a:pt x="3099" y="775"/>
                      <a:pt x="1476" y="1808"/>
                      <a:pt x="0" y="3062"/>
                    </a:cubicBezTo>
                    <a:lnTo>
                      <a:pt x="30246" y="19292"/>
                    </a:lnTo>
                    <a:cubicBezTo>
                      <a:pt x="30910" y="16894"/>
                      <a:pt x="30246" y="14275"/>
                      <a:pt x="28992" y="12062"/>
                    </a:cubicBezTo>
                    <a:cubicBezTo>
                      <a:pt x="28549" y="11287"/>
                      <a:pt x="27996" y="10550"/>
                      <a:pt x="27332" y="9923"/>
                    </a:cubicBezTo>
                    <a:cubicBezTo>
                      <a:pt x="26631" y="9333"/>
                      <a:pt x="25820" y="8816"/>
                      <a:pt x="24935" y="8447"/>
                    </a:cubicBezTo>
                    <a:cubicBezTo>
                      <a:pt x="20656" y="6419"/>
                      <a:pt x="15713" y="6087"/>
                      <a:pt x="11324" y="4242"/>
                    </a:cubicBezTo>
                    <a:cubicBezTo>
                      <a:pt x="8926" y="3246"/>
                      <a:pt x="6750" y="1808"/>
                      <a:pt x="48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728;p66">
                <a:extLst>
                  <a:ext uri="{FF2B5EF4-FFF2-40B4-BE49-F238E27FC236}">
                    <a16:creationId xmlns:a16="http://schemas.microsoft.com/office/drawing/2014/main" id="{17A475C3-8013-4221-BA9C-35683CF37734}"/>
                  </a:ext>
                </a:extLst>
              </p:cNvPr>
              <p:cNvSpPr/>
              <p:nvPr/>
            </p:nvSpPr>
            <p:spPr>
              <a:xfrm>
                <a:off x="5971925" y="2226925"/>
                <a:ext cx="443575" cy="368225"/>
              </a:xfrm>
              <a:custGeom>
                <a:avLst/>
                <a:gdLst/>
                <a:ahLst/>
                <a:cxnLst/>
                <a:rect l="l" t="t" r="r" b="b"/>
                <a:pathLst>
                  <a:path w="17743" h="14729" extrusionOk="0">
                    <a:moveTo>
                      <a:pt x="5570" y="897"/>
                    </a:moveTo>
                    <a:lnTo>
                      <a:pt x="5902" y="934"/>
                    </a:lnTo>
                    <a:lnTo>
                      <a:pt x="12763" y="1413"/>
                    </a:lnTo>
                    <a:cubicBezTo>
                      <a:pt x="15050" y="1561"/>
                      <a:pt x="16783" y="3589"/>
                      <a:pt x="16636" y="5876"/>
                    </a:cubicBezTo>
                    <a:lnTo>
                      <a:pt x="16341" y="9897"/>
                    </a:lnTo>
                    <a:cubicBezTo>
                      <a:pt x="16165" y="12107"/>
                      <a:pt x="14355" y="13783"/>
                      <a:pt x="12179" y="13783"/>
                    </a:cubicBezTo>
                    <a:cubicBezTo>
                      <a:pt x="12067" y="13783"/>
                      <a:pt x="11954" y="13779"/>
                      <a:pt x="11841" y="13770"/>
                    </a:cubicBezTo>
                    <a:lnTo>
                      <a:pt x="5017" y="13290"/>
                    </a:lnTo>
                    <a:cubicBezTo>
                      <a:pt x="2693" y="13106"/>
                      <a:pt x="959" y="11114"/>
                      <a:pt x="1107" y="8790"/>
                    </a:cubicBezTo>
                    <a:lnTo>
                      <a:pt x="1402" y="4807"/>
                    </a:lnTo>
                    <a:cubicBezTo>
                      <a:pt x="1587" y="2593"/>
                      <a:pt x="3394" y="897"/>
                      <a:pt x="5570" y="897"/>
                    </a:cubicBezTo>
                    <a:close/>
                    <a:moveTo>
                      <a:pt x="5597" y="0"/>
                    </a:moveTo>
                    <a:cubicBezTo>
                      <a:pt x="2940" y="0"/>
                      <a:pt x="692" y="2044"/>
                      <a:pt x="480" y="4733"/>
                    </a:cubicBezTo>
                    <a:lnTo>
                      <a:pt x="222" y="8753"/>
                    </a:lnTo>
                    <a:cubicBezTo>
                      <a:pt x="0" y="11557"/>
                      <a:pt x="2103" y="14028"/>
                      <a:pt x="4943" y="14212"/>
                    </a:cubicBezTo>
                    <a:lnTo>
                      <a:pt x="11804" y="14729"/>
                    </a:lnTo>
                    <a:lnTo>
                      <a:pt x="12173" y="14729"/>
                    </a:lnTo>
                    <a:cubicBezTo>
                      <a:pt x="14828" y="14692"/>
                      <a:pt x="17041" y="12626"/>
                      <a:pt x="17263" y="9971"/>
                    </a:cubicBezTo>
                    <a:lnTo>
                      <a:pt x="17521" y="5987"/>
                    </a:lnTo>
                    <a:cubicBezTo>
                      <a:pt x="17742" y="3147"/>
                      <a:pt x="15640" y="712"/>
                      <a:pt x="12800" y="491"/>
                    </a:cubicBezTo>
                    <a:lnTo>
                      <a:pt x="5939" y="12"/>
                    </a:lnTo>
                    <a:cubicBezTo>
                      <a:pt x="5824" y="4"/>
                      <a:pt x="5710" y="0"/>
                      <a:pt x="55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729;p66">
                <a:extLst>
                  <a:ext uri="{FF2B5EF4-FFF2-40B4-BE49-F238E27FC236}">
                    <a16:creationId xmlns:a16="http://schemas.microsoft.com/office/drawing/2014/main" id="{2E689832-5149-4221-81FB-705C6824FAF3}"/>
                  </a:ext>
                </a:extLst>
              </p:cNvPr>
              <p:cNvSpPr/>
              <p:nvPr/>
            </p:nvSpPr>
            <p:spPr>
              <a:xfrm>
                <a:off x="5617825" y="3085700"/>
                <a:ext cx="1665400" cy="1567450"/>
              </a:xfrm>
              <a:custGeom>
                <a:avLst/>
                <a:gdLst/>
                <a:ahLst/>
                <a:cxnLst/>
                <a:rect l="l" t="t" r="r" b="b"/>
                <a:pathLst>
                  <a:path w="66616" h="62698" extrusionOk="0">
                    <a:moveTo>
                      <a:pt x="66615" y="1"/>
                    </a:moveTo>
                    <a:lnTo>
                      <a:pt x="37476" y="16599"/>
                    </a:lnTo>
                    <a:cubicBezTo>
                      <a:pt x="35406" y="17313"/>
                      <a:pt x="33577" y="17555"/>
                      <a:pt x="32050" y="17555"/>
                    </a:cubicBezTo>
                    <a:cubicBezTo>
                      <a:pt x="28842" y="17555"/>
                      <a:pt x="26964" y="16488"/>
                      <a:pt x="26964" y="16488"/>
                    </a:cubicBezTo>
                    <a:lnTo>
                      <a:pt x="259" y="2398"/>
                    </a:lnTo>
                    <a:lnTo>
                      <a:pt x="1" y="49869"/>
                    </a:lnTo>
                    <a:lnTo>
                      <a:pt x="26632" y="60935"/>
                    </a:lnTo>
                    <a:cubicBezTo>
                      <a:pt x="28813" y="62267"/>
                      <a:pt x="30782" y="62698"/>
                      <a:pt x="32415" y="62698"/>
                    </a:cubicBezTo>
                    <a:cubicBezTo>
                      <a:pt x="35393" y="62698"/>
                      <a:pt x="37255" y="61267"/>
                      <a:pt x="37255" y="61267"/>
                    </a:cubicBezTo>
                    <a:lnTo>
                      <a:pt x="66062" y="44484"/>
                    </a:lnTo>
                    <a:lnTo>
                      <a:pt x="6661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1730;p66">
                <a:extLst>
                  <a:ext uri="{FF2B5EF4-FFF2-40B4-BE49-F238E27FC236}">
                    <a16:creationId xmlns:a16="http://schemas.microsoft.com/office/drawing/2014/main" id="{CBBECB75-470C-4D4F-97A5-CCF4BD2A2828}"/>
                  </a:ext>
                </a:extLst>
              </p:cNvPr>
              <p:cNvSpPr/>
              <p:nvPr/>
            </p:nvSpPr>
            <p:spPr>
              <a:xfrm>
                <a:off x="6386875" y="2386625"/>
                <a:ext cx="160475" cy="73900"/>
              </a:xfrm>
              <a:custGeom>
                <a:avLst/>
                <a:gdLst/>
                <a:ahLst/>
                <a:cxnLst/>
                <a:rect l="l" t="t" r="r" b="b"/>
                <a:pathLst>
                  <a:path w="6419" h="2956" extrusionOk="0">
                    <a:moveTo>
                      <a:pt x="2953" y="1"/>
                    </a:moveTo>
                    <a:cubicBezTo>
                      <a:pt x="1583" y="1"/>
                      <a:pt x="501" y="984"/>
                      <a:pt x="38" y="1554"/>
                    </a:cubicBezTo>
                    <a:cubicBezTo>
                      <a:pt x="38" y="1738"/>
                      <a:pt x="1" y="1886"/>
                      <a:pt x="1" y="2070"/>
                    </a:cubicBezTo>
                    <a:lnTo>
                      <a:pt x="480" y="2439"/>
                    </a:lnTo>
                    <a:cubicBezTo>
                      <a:pt x="480" y="2439"/>
                      <a:pt x="1587" y="927"/>
                      <a:pt x="2989" y="927"/>
                    </a:cubicBezTo>
                    <a:lnTo>
                      <a:pt x="3062" y="927"/>
                    </a:lnTo>
                    <a:cubicBezTo>
                      <a:pt x="3984" y="927"/>
                      <a:pt x="4833" y="1628"/>
                      <a:pt x="5644" y="2955"/>
                    </a:cubicBezTo>
                    <a:lnTo>
                      <a:pt x="6419" y="2513"/>
                    </a:lnTo>
                    <a:cubicBezTo>
                      <a:pt x="5460" y="890"/>
                      <a:pt x="4316" y="42"/>
                      <a:pt x="3099" y="5"/>
                    </a:cubicBezTo>
                    <a:cubicBezTo>
                      <a:pt x="3050" y="2"/>
                      <a:pt x="3001" y="1"/>
                      <a:pt x="29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731;p66">
                <a:extLst>
                  <a:ext uri="{FF2B5EF4-FFF2-40B4-BE49-F238E27FC236}">
                    <a16:creationId xmlns:a16="http://schemas.microsoft.com/office/drawing/2014/main" id="{682A380A-67E1-4DCF-B038-D4DA556ADC2D}"/>
                  </a:ext>
                </a:extLst>
              </p:cNvPr>
              <p:cNvSpPr/>
              <p:nvPr/>
            </p:nvSpPr>
            <p:spPr>
              <a:xfrm>
                <a:off x="6937400" y="2439300"/>
                <a:ext cx="189975" cy="111600"/>
              </a:xfrm>
              <a:custGeom>
                <a:avLst/>
                <a:gdLst/>
                <a:ahLst/>
                <a:cxnLst/>
                <a:rect l="l" t="t" r="r" b="b"/>
                <a:pathLst>
                  <a:path w="7599" h="4464" extrusionOk="0">
                    <a:moveTo>
                      <a:pt x="222" y="0"/>
                    </a:moveTo>
                    <a:cubicBezTo>
                      <a:pt x="222" y="332"/>
                      <a:pt x="148" y="627"/>
                      <a:pt x="0" y="922"/>
                    </a:cubicBezTo>
                    <a:cubicBezTo>
                      <a:pt x="886" y="1439"/>
                      <a:pt x="3172" y="2582"/>
                      <a:pt x="6750" y="4389"/>
                    </a:cubicBezTo>
                    <a:cubicBezTo>
                      <a:pt x="6824" y="4426"/>
                      <a:pt x="6898" y="4463"/>
                      <a:pt x="6972" y="4463"/>
                    </a:cubicBezTo>
                    <a:cubicBezTo>
                      <a:pt x="7451" y="4463"/>
                      <a:pt x="7599" y="3799"/>
                      <a:pt x="7193" y="3578"/>
                    </a:cubicBezTo>
                    <a:cubicBezTo>
                      <a:pt x="4722" y="2361"/>
                      <a:pt x="812" y="369"/>
                      <a:pt x="22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732;p66">
                <a:extLst>
                  <a:ext uri="{FF2B5EF4-FFF2-40B4-BE49-F238E27FC236}">
                    <a16:creationId xmlns:a16="http://schemas.microsoft.com/office/drawing/2014/main" id="{8E876FE6-F0D0-4B51-A36B-4B25874D084A}"/>
                  </a:ext>
                </a:extLst>
              </p:cNvPr>
              <p:cNvSpPr/>
              <p:nvPr/>
            </p:nvSpPr>
            <p:spPr>
              <a:xfrm>
                <a:off x="6744675" y="1815000"/>
                <a:ext cx="345825" cy="597900"/>
              </a:xfrm>
              <a:custGeom>
                <a:avLst/>
                <a:gdLst/>
                <a:ahLst/>
                <a:cxnLst/>
                <a:rect l="l" t="t" r="r" b="b"/>
                <a:pathLst>
                  <a:path w="13833" h="23916" extrusionOk="0">
                    <a:moveTo>
                      <a:pt x="0" y="1"/>
                    </a:moveTo>
                    <a:lnTo>
                      <a:pt x="1218" y="702"/>
                    </a:lnTo>
                    <a:cubicBezTo>
                      <a:pt x="222" y="5312"/>
                      <a:pt x="480" y="10144"/>
                      <a:pt x="1955" y="14644"/>
                    </a:cubicBezTo>
                    <a:cubicBezTo>
                      <a:pt x="2656" y="16931"/>
                      <a:pt x="3799" y="19034"/>
                      <a:pt x="5386" y="20804"/>
                    </a:cubicBezTo>
                    <a:cubicBezTo>
                      <a:pt x="6972" y="22611"/>
                      <a:pt x="9185" y="23718"/>
                      <a:pt x="11582" y="23902"/>
                    </a:cubicBezTo>
                    <a:cubicBezTo>
                      <a:pt x="11657" y="23911"/>
                      <a:pt x="11733" y="23915"/>
                      <a:pt x="11810" y="23915"/>
                    </a:cubicBezTo>
                    <a:cubicBezTo>
                      <a:pt x="12076" y="23915"/>
                      <a:pt x="12349" y="23861"/>
                      <a:pt x="12578" y="23718"/>
                    </a:cubicBezTo>
                    <a:cubicBezTo>
                      <a:pt x="12910" y="23423"/>
                      <a:pt x="13131" y="22980"/>
                      <a:pt x="13168" y="22538"/>
                    </a:cubicBezTo>
                    <a:cubicBezTo>
                      <a:pt x="13832" y="18775"/>
                      <a:pt x="13832" y="14755"/>
                      <a:pt x="12357" y="11251"/>
                    </a:cubicBezTo>
                    <a:cubicBezTo>
                      <a:pt x="11509" y="9443"/>
                      <a:pt x="10439" y="7710"/>
                      <a:pt x="9185" y="6161"/>
                    </a:cubicBezTo>
                    <a:cubicBezTo>
                      <a:pt x="6824" y="3173"/>
                      <a:pt x="3799" y="148"/>
                      <a:pt x="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733;p66">
                <a:extLst>
                  <a:ext uri="{FF2B5EF4-FFF2-40B4-BE49-F238E27FC236}">
                    <a16:creationId xmlns:a16="http://schemas.microsoft.com/office/drawing/2014/main" id="{11CBC9E2-F895-4519-B324-ABF6DFCB2E42}"/>
                  </a:ext>
                </a:extLst>
              </p:cNvPr>
              <p:cNvSpPr/>
              <p:nvPr/>
            </p:nvSpPr>
            <p:spPr>
              <a:xfrm>
                <a:off x="6032775" y="1786775"/>
                <a:ext cx="751575" cy="482625"/>
              </a:xfrm>
              <a:custGeom>
                <a:avLst/>
                <a:gdLst/>
                <a:ahLst/>
                <a:cxnLst/>
                <a:rect l="l" t="t" r="r" b="b"/>
                <a:pathLst>
                  <a:path w="30063" h="19305" extrusionOk="0">
                    <a:moveTo>
                      <a:pt x="20445" y="1"/>
                    </a:moveTo>
                    <a:cubicBezTo>
                      <a:pt x="17952" y="1"/>
                      <a:pt x="15457" y="179"/>
                      <a:pt x="12984" y="540"/>
                    </a:cubicBezTo>
                    <a:cubicBezTo>
                      <a:pt x="10403" y="872"/>
                      <a:pt x="7636" y="1572"/>
                      <a:pt x="5718" y="3306"/>
                    </a:cubicBezTo>
                    <a:cubicBezTo>
                      <a:pt x="3837" y="5040"/>
                      <a:pt x="2989" y="7585"/>
                      <a:pt x="2251" y="10056"/>
                    </a:cubicBezTo>
                    <a:cubicBezTo>
                      <a:pt x="1366" y="13044"/>
                      <a:pt x="628" y="16068"/>
                      <a:pt x="1" y="19130"/>
                    </a:cubicBezTo>
                    <a:cubicBezTo>
                      <a:pt x="816" y="19248"/>
                      <a:pt x="1636" y="19304"/>
                      <a:pt x="2457" y="19304"/>
                    </a:cubicBezTo>
                    <a:cubicBezTo>
                      <a:pt x="5462" y="19304"/>
                      <a:pt x="8477" y="18555"/>
                      <a:pt x="11288" y="17396"/>
                    </a:cubicBezTo>
                    <a:cubicBezTo>
                      <a:pt x="14829" y="15921"/>
                      <a:pt x="18112" y="13855"/>
                      <a:pt x="21357" y="11790"/>
                    </a:cubicBezTo>
                    <a:cubicBezTo>
                      <a:pt x="23423" y="10388"/>
                      <a:pt x="25599" y="8986"/>
                      <a:pt x="27259" y="7105"/>
                    </a:cubicBezTo>
                    <a:cubicBezTo>
                      <a:pt x="28919" y="5187"/>
                      <a:pt x="30062" y="2679"/>
                      <a:pt x="29767" y="171"/>
                    </a:cubicBezTo>
                    <a:lnTo>
                      <a:pt x="29767" y="171"/>
                    </a:lnTo>
                    <a:lnTo>
                      <a:pt x="29767" y="835"/>
                    </a:lnTo>
                    <a:cubicBezTo>
                      <a:pt x="26691" y="281"/>
                      <a:pt x="23569" y="1"/>
                      <a:pt x="204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734;p66">
                <a:extLst>
                  <a:ext uri="{FF2B5EF4-FFF2-40B4-BE49-F238E27FC236}">
                    <a16:creationId xmlns:a16="http://schemas.microsoft.com/office/drawing/2014/main" id="{3C2E192C-546E-44F8-9376-A148B52E407D}"/>
                  </a:ext>
                </a:extLst>
              </p:cNvPr>
              <p:cNvSpPr/>
              <p:nvPr/>
            </p:nvSpPr>
            <p:spPr>
              <a:xfrm>
                <a:off x="6280850" y="3491450"/>
                <a:ext cx="265575" cy="1161825"/>
              </a:xfrm>
              <a:custGeom>
                <a:avLst/>
                <a:gdLst/>
                <a:ahLst/>
                <a:cxnLst/>
                <a:rect l="l" t="t" r="r" b="b"/>
                <a:pathLst>
                  <a:path w="10623" h="46473" extrusionOk="0">
                    <a:moveTo>
                      <a:pt x="0" y="0"/>
                    </a:moveTo>
                    <a:lnTo>
                      <a:pt x="0" y="44668"/>
                    </a:lnTo>
                    <a:lnTo>
                      <a:pt x="111" y="44705"/>
                    </a:lnTo>
                    <a:cubicBezTo>
                      <a:pt x="2269" y="46040"/>
                      <a:pt x="4220" y="46473"/>
                      <a:pt x="5843" y="46473"/>
                    </a:cubicBezTo>
                    <a:cubicBezTo>
                      <a:pt x="8436" y="46473"/>
                      <a:pt x="10192" y="45369"/>
                      <a:pt x="10623" y="45074"/>
                    </a:cubicBezTo>
                    <a:lnTo>
                      <a:pt x="10623" y="480"/>
                    </a:lnTo>
                    <a:cubicBezTo>
                      <a:pt x="8686" y="1110"/>
                      <a:pt x="6970" y="1327"/>
                      <a:pt x="5524" y="1327"/>
                    </a:cubicBezTo>
                    <a:cubicBezTo>
                      <a:pt x="2318" y="1327"/>
                      <a:pt x="443" y="258"/>
                      <a:pt x="443" y="258"/>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735;p66">
                <a:extLst>
                  <a:ext uri="{FF2B5EF4-FFF2-40B4-BE49-F238E27FC236}">
                    <a16:creationId xmlns:a16="http://schemas.microsoft.com/office/drawing/2014/main" id="{948FB061-8275-4B8B-A911-5B2A75F83664}"/>
                  </a:ext>
                </a:extLst>
              </p:cNvPr>
              <p:cNvSpPr/>
              <p:nvPr/>
            </p:nvSpPr>
            <p:spPr>
              <a:xfrm>
                <a:off x="6319575" y="3616850"/>
                <a:ext cx="180750" cy="77475"/>
              </a:xfrm>
              <a:custGeom>
                <a:avLst/>
                <a:gdLst/>
                <a:ahLst/>
                <a:cxnLst/>
                <a:rect l="l" t="t" r="r" b="b"/>
                <a:pathLst>
                  <a:path w="7230" h="3099" extrusionOk="0">
                    <a:moveTo>
                      <a:pt x="0" y="0"/>
                    </a:moveTo>
                    <a:lnTo>
                      <a:pt x="0" y="3099"/>
                    </a:lnTo>
                    <a:lnTo>
                      <a:pt x="7230" y="3099"/>
                    </a:lnTo>
                    <a:lnTo>
                      <a:pt x="723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736;p66">
                <a:extLst>
                  <a:ext uri="{FF2B5EF4-FFF2-40B4-BE49-F238E27FC236}">
                    <a16:creationId xmlns:a16="http://schemas.microsoft.com/office/drawing/2014/main" id="{F934ECE7-5496-47AE-B2CB-DC3F70864BE1}"/>
                  </a:ext>
                </a:extLst>
              </p:cNvPr>
              <p:cNvSpPr/>
              <p:nvPr/>
            </p:nvSpPr>
            <p:spPr>
              <a:xfrm>
                <a:off x="6319575" y="4462450"/>
                <a:ext cx="180750" cy="96825"/>
              </a:xfrm>
              <a:custGeom>
                <a:avLst/>
                <a:gdLst/>
                <a:ahLst/>
                <a:cxnLst/>
                <a:rect l="l" t="t" r="r" b="b"/>
                <a:pathLst>
                  <a:path w="7230" h="3873" extrusionOk="0">
                    <a:moveTo>
                      <a:pt x="0" y="0"/>
                    </a:moveTo>
                    <a:lnTo>
                      <a:pt x="0" y="3873"/>
                    </a:lnTo>
                    <a:lnTo>
                      <a:pt x="7230" y="3873"/>
                    </a:lnTo>
                    <a:lnTo>
                      <a:pt x="723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737;p66">
                <a:extLst>
                  <a:ext uri="{FF2B5EF4-FFF2-40B4-BE49-F238E27FC236}">
                    <a16:creationId xmlns:a16="http://schemas.microsoft.com/office/drawing/2014/main" id="{79677D32-FCA1-427F-9544-CB2D63F6FF9E}"/>
                  </a:ext>
                </a:extLst>
              </p:cNvPr>
              <p:cNvSpPr/>
              <p:nvPr/>
            </p:nvSpPr>
            <p:spPr>
              <a:xfrm>
                <a:off x="6332475" y="4208850"/>
                <a:ext cx="146650" cy="181700"/>
              </a:xfrm>
              <a:custGeom>
                <a:avLst/>
                <a:gdLst/>
                <a:ahLst/>
                <a:cxnLst/>
                <a:rect l="l" t="t" r="r" b="b"/>
                <a:pathLst>
                  <a:path w="5866" h="7268" extrusionOk="0">
                    <a:moveTo>
                      <a:pt x="2915" y="1"/>
                    </a:moveTo>
                    <a:cubicBezTo>
                      <a:pt x="1292" y="1"/>
                      <a:pt x="1" y="1624"/>
                      <a:pt x="1" y="3652"/>
                    </a:cubicBezTo>
                    <a:cubicBezTo>
                      <a:pt x="1" y="5644"/>
                      <a:pt x="1292" y="7267"/>
                      <a:pt x="2915" y="7267"/>
                    </a:cubicBezTo>
                    <a:cubicBezTo>
                      <a:pt x="4537" y="7267"/>
                      <a:pt x="5865" y="5644"/>
                      <a:pt x="5865" y="3652"/>
                    </a:cubicBezTo>
                    <a:cubicBezTo>
                      <a:pt x="5865" y="1624"/>
                      <a:pt x="4537" y="1"/>
                      <a:pt x="29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738;p66">
                <a:extLst>
                  <a:ext uri="{FF2B5EF4-FFF2-40B4-BE49-F238E27FC236}">
                    <a16:creationId xmlns:a16="http://schemas.microsoft.com/office/drawing/2014/main" id="{75D8F30A-3A7D-413F-B565-EE7175689DCE}"/>
                  </a:ext>
                </a:extLst>
              </p:cNvPr>
              <p:cNvSpPr/>
              <p:nvPr/>
            </p:nvSpPr>
            <p:spPr>
              <a:xfrm>
                <a:off x="6969125" y="3401475"/>
                <a:ext cx="353500" cy="477625"/>
              </a:xfrm>
              <a:custGeom>
                <a:avLst/>
                <a:gdLst/>
                <a:ahLst/>
                <a:cxnLst/>
                <a:rect l="l" t="t" r="r" b="b"/>
                <a:pathLst>
                  <a:path w="14140" h="19105" extrusionOk="0">
                    <a:moveTo>
                      <a:pt x="6215" y="1"/>
                    </a:moveTo>
                    <a:cubicBezTo>
                      <a:pt x="6129" y="1"/>
                      <a:pt x="6055" y="41"/>
                      <a:pt x="5998" y="132"/>
                    </a:cubicBezTo>
                    <a:cubicBezTo>
                      <a:pt x="5555" y="796"/>
                      <a:pt x="6662" y="2640"/>
                      <a:pt x="6957" y="3193"/>
                    </a:cubicBezTo>
                    <a:cubicBezTo>
                      <a:pt x="7584" y="4411"/>
                      <a:pt x="8432" y="5480"/>
                      <a:pt x="9096" y="6697"/>
                    </a:cubicBezTo>
                    <a:cubicBezTo>
                      <a:pt x="7768" y="5738"/>
                      <a:pt x="6367" y="4890"/>
                      <a:pt x="4891" y="4115"/>
                    </a:cubicBezTo>
                    <a:cubicBezTo>
                      <a:pt x="4741" y="4025"/>
                      <a:pt x="2637" y="3056"/>
                      <a:pt x="1878" y="3056"/>
                    </a:cubicBezTo>
                    <a:cubicBezTo>
                      <a:pt x="1705" y="3056"/>
                      <a:pt x="1602" y="3107"/>
                      <a:pt x="1608" y="3230"/>
                    </a:cubicBezTo>
                    <a:cubicBezTo>
                      <a:pt x="1682" y="4632"/>
                      <a:pt x="3010" y="5185"/>
                      <a:pt x="3969" y="5886"/>
                    </a:cubicBezTo>
                    <a:lnTo>
                      <a:pt x="5703" y="7103"/>
                    </a:lnTo>
                    <a:cubicBezTo>
                      <a:pt x="5998" y="7288"/>
                      <a:pt x="6957" y="8210"/>
                      <a:pt x="7289" y="8210"/>
                    </a:cubicBezTo>
                    <a:cubicBezTo>
                      <a:pt x="7203" y="8214"/>
                      <a:pt x="7117" y="8216"/>
                      <a:pt x="7032" y="8216"/>
                    </a:cubicBezTo>
                    <a:cubicBezTo>
                      <a:pt x="5720" y="8216"/>
                      <a:pt x="4441" y="7705"/>
                      <a:pt x="3194" y="7324"/>
                    </a:cubicBezTo>
                    <a:cubicBezTo>
                      <a:pt x="2907" y="7258"/>
                      <a:pt x="1703" y="6886"/>
                      <a:pt x="897" y="6886"/>
                    </a:cubicBezTo>
                    <a:cubicBezTo>
                      <a:pt x="360" y="6886"/>
                      <a:pt x="0" y="7051"/>
                      <a:pt x="207" y="7583"/>
                    </a:cubicBezTo>
                    <a:cubicBezTo>
                      <a:pt x="428" y="7915"/>
                      <a:pt x="760" y="8173"/>
                      <a:pt x="1129" y="8283"/>
                    </a:cubicBezTo>
                    <a:lnTo>
                      <a:pt x="6256" y="10423"/>
                    </a:lnTo>
                    <a:lnTo>
                      <a:pt x="1977" y="11529"/>
                    </a:lnTo>
                    <a:cubicBezTo>
                      <a:pt x="1645" y="11566"/>
                      <a:pt x="1313" y="11714"/>
                      <a:pt x="1055" y="11935"/>
                    </a:cubicBezTo>
                    <a:cubicBezTo>
                      <a:pt x="797" y="12156"/>
                      <a:pt x="760" y="12525"/>
                      <a:pt x="981" y="12820"/>
                    </a:cubicBezTo>
                    <a:cubicBezTo>
                      <a:pt x="1134" y="12943"/>
                      <a:pt x="1312" y="13014"/>
                      <a:pt x="1516" y="13014"/>
                    </a:cubicBezTo>
                    <a:cubicBezTo>
                      <a:pt x="1558" y="13014"/>
                      <a:pt x="1601" y="13011"/>
                      <a:pt x="1645" y="13005"/>
                    </a:cubicBezTo>
                    <a:cubicBezTo>
                      <a:pt x="1793" y="13011"/>
                      <a:pt x="1941" y="13014"/>
                      <a:pt x="2091" y="13014"/>
                    </a:cubicBezTo>
                    <a:cubicBezTo>
                      <a:pt x="2837" y="13014"/>
                      <a:pt x="3600" y="12937"/>
                      <a:pt x="4338" y="12783"/>
                    </a:cubicBezTo>
                    <a:cubicBezTo>
                      <a:pt x="4777" y="12696"/>
                      <a:pt x="5256" y="12582"/>
                      <a:pt x="5703" y="12582"/>
                    </a:cubicBezTo>
                    <a:cubicBezTo>
                      <a:pt x="6007" y="12582"/>
                      <a:pt x="6297" y="12634"/>
                      <a:pt x="6551" y="12783"/>
                    </a:cubicBezTo>
                    <a:cubicBezTo>
                      <a:pt x="6920" y="13042"/>
                      <a:pt x="7215" y="13374"/>
                      <a:pt x="7436" y="13742"/>
                    </a:cubicBezTo>
                    <a:cubicBezTo>
                      <a:pt x="8432" y="15365"/>
                      <a:pt x="9576" y="17874"/>
                      <a:pt x="11235" y="18943"/>
                    </a:cubicBezTo>
                    <a:cubicBezTo>
                      <a:pt x="11407" y="19053"/>
                      <a:pt x="11571" y="19104"/>
                      <a:pt x="11728" y="19104"/>
                    </a:cubicBezTo>
                    <a:cubicBezTo>
                      <a:pt x="13351" y="19104"/>
                      <a:pt x="14140" y="13642"/>
                      <a:pt x="14039" y="12599"/>
                    </a:cubicBezTo>
                    <a:cubicBezTo>
                      <a:pt x="13817" y="9427"/>
                      <a:pt x="11862" y="6697"/>
                      <a:pt x="9908" y="4300"/>
                    </a:cubicBezTo>
                    <a:cubicBezTo>
                      <a:pt x="9317" y="3599"/>
                      <a:pt x="8690" y="2861"/>
                      <a:pt x="8174" y="2161"/>
                    </a:cubicBezTo>
                    <a:cubicBezTo>
                      <a:pt x="7917" y="1807"/>
                      <a:pt x="6794" y="1"/>
                      <a:pt x="62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739;p66">
                <a:extLst>
                  <a:ext uri="{FF2B5EF4-FFF2-40B4-BE49-F238E27FC236}">
                    <a16:creationId xmlns:a16="http://schemas.microsoft.com/office/drawing/2014/main" id="{7A539584-71AE-4C78-A850-78305D347F20}"/>
                  </a:ext>
                </a:extLst>
              </p:cNvPr>
              <p:cNvSpPr/>
              <p:nvPr/>
            </p:nvSpPr>
            <p:spPr>
              <a:xfrm>
                <a:off x="5576575" y="3464500"/>
                <a:ext cx="352950" cy="478225"/>
              </a:xfrm>
              <a:custGeom>
                <a:avLst/>
                <a:gdLst/>
                <a:ahLst/>
                <a:cxnLst/>
                <a:rect l="l" t="t" r="r" b="b"/>
                <a:pathLst>
                  <a:path w="14118" h="19129" extrusionOk="0">
                    <a:moveTo>
                      <a:pt x="7936" y="1"/>
                    </a:moveTo>
                    <a:cubicBezTo>
                      <a:pt x="7361" y="1"/>
                      <a:pt x="6225" y="1829"/>
                      <a:pt x="5966" y="2185"/>
                    </a:cubicBezTo>
                    <a:cubicBezTo>
                      <a:pt x="5413" y="2885"/>
                      <a:pt x="4823" y="3623"/>
                      <a:pt x="4232" y="4324"/>
                    </a:cubicBezTo>
                    <a:cubicBezTo>
                      <a:pt x="2278" y="6721"/>
                      <a:pt x="323" y="9451"/>
                      <a:pt x="101" y="12623"/>
                    </a:cubicBezTo>
                    <a:cubicBezTo>
                      <a:pt x="0" y="13666"/>
                      <a:pt x="789" y="19128"/>
                      <a:pt x="2412" y="19128"/>
                    </a:cubicBezTo>
                    <a:cubicBezTo>
                      <a:pt x="2569" y="19128"/>
                      <a:pt x="2733" y="19078"/>
                      <a:pt x="2905" y="18967"/>
                    </a:cubicBezTo>
                    <a:cubicBezTo>
                      <a:pt x="4564" y="17898"/>
                      <a:pt x="5708" y="15389"/>
                      <a:pt x="6704" y="13767"/>
                    </a:cubicBezTo>
                    <a:cubicBezTo>
                      <a:pt x="6888" y="13398"/>
                      <a:pt x="7183" y="13066"/>
                      <a:pt x="7552" y="12808"/>
                    </a:cubicBezTo>
                    <a:cubicBezTo>
                      <a:pt x="7821" y="12658"/>
                      <a:pt x="8114" y="12606"/>
                      <a:pt x="8416" y="12606"/>
                    </a:cubicBezTo>
                    <a:cubicBezTo>
                      <a:pt x="8861" y="12606"/>
                      <a:pt x="9326" y="12720"/>
                      <a:pt x="9765" y="12808"/>
                    </a:cubicBezTo>
                    <a:cubicBezTo>
                      <a:pt x="10534" y="12961"/>
                      <a:pt x="11277" y="13038"/>
                      <a:pt x="12036" y="13038"/>
                    </a:cubicBezTo>
                    <a:cubicBezTo>
                      <a:pt x="12188" y="13038"/>
                      <a:pt x="12341" y="13035"/>
                      <a:pt x="12495" y="13029"/>
                    </a:cubicBezTo>
                    <a:cubicBezTo>
                      <a:pt x="12533" y="13035"/>
                      <a:pt x="12572" y="13038"/>
                      <a:pt x="12611" y="13038"/>
                    </a:cubicBezTo>
                    <a:cubicBezTo>
                      <a:pt x="12803" y="13038"/>
                      <a:pt x="13006" y="12967"/>
                      <a:pt x="13159" y="12844"/>
                    </a:cubicBezTo>
                    <a:cubicBezTo>
                      <a:pt x="13343" y="12549"/>
                      <a:pt x="13306" y="12180"/>
                      <a:pt x="13048" y="11959"/>
                    </a:cubicBezTo>
                    <a:cubicBezTo>
                      <a:pt x="12790" y="11738"/>
                      <a:pt x="12495" y="11590"/>
                      <a:pt x="12163" y="11553"/>
                    </a:cubicBezTo>
                    <a:lnTo>
                      <a:pt x="7884" y="10447"/>
                    </a:lnTo>
                    <a:lnTo>
                      <a:pt x="12974" y="8308"/>
                    </a:lnTo>
                    <a:cubicBezTo>
                      <a:pt x="13380" y="8197"/>
                      <a:pt x="13712" y="7939"/>
                      <a:pt x="13896" y="7607"/>
                    </a:cubicBezTo>
                    <a:cubicBezTo>
                      <a:pt x="14118" y="7076"/>
                      <a:pt x="13767" y="6910"/>
                      <a:pt x="13235" y="6910"/>
                    </a:cubicBezTo>
                    <a:cubicBezTo>
                      <a:pt x="12437" y="6910"/>
                      <a:pt x="11233" y="7282"/>
                      <a:pt x="10946" y="7349"/>
                    </a:cubicBezTo>
                    <a:cubicBezTo>
                      <a:pt x="9664" y="7729"/>
                      <a:pt x="8415" y="8240"/>
                      <a:pt x="7077" y="8240"/>
                    </a:cubicBezTo>
                    <a:cubicBezTo>
                      <a:pt x="6990" y="8240"/>
                      <a:pt x="6902" y="8238"/>
                      <a:pt x="6814" y="8234"/>
                    </a:cubicBezTo>
                    <a:cubicBezTo>
                      <a:pt x="7146" y="8234"/>
                      <a:pt x="8105" y="7312"/>
                      <a:pt x="8401" y="7127"/>
                    </a:cubicBezTo>
                    <a:lnTo>
                      <a:pt x="10171" y="5910"/>
                    </a:lnTo>
                    <a:cubicBezTo>
                      <a:pt x="11130" y="5209"/>
                      <a:pt x="12421" y="4656"/>
                      <a:pt x="12532" y="3254"/>
                    </a:cubicBezTo>
                    <a:cubicBezTo>
                      <a:pt x="12539" y="3131"/>
                      <a:pt x="12435" y="3080"/>
                      <a:pt x="12262" y="3080"/>
                    </a:cubicBezTo>
                    <a:cubicBezTo>
                      <a:pt x="11502" y="3080"/>
                      <a:pt x="9392" y="4049"/>
                      <a:pt x="9212" y="4140"/>
                    </a:cubicBezTo>
                    <a:cubicBezTo>
                      <a:pt x="7773" y="4914"/>
                      <a:pt x="6372" y="5762"/>
                      <a:pt x="5044" y="6721"/>
                    </a:cubicBezTo>
                    <a:cubicBezTo>
                      <a:pt x="5708" y="5504"/>
                      <a:pt x="6556" y="4435"/>
                      <a:pt x="7183" y="3217"/>
                    </a:cubicBezTo>
                    <a:cubicBezTo>
                      <a:pt x="7478" y="2664"/>
                      <a:pt x="8585" y="820"/>
                      <a:pt x="8142" y="119"/>
                    </a:cubicBezTo>
                    <a:cubicBezTo>
                      <a:pt x="8088" y="37"/>
                      <a:pt x="8018" y="1"/>
                      <a:pt x="79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740;p66">
                <a:extLst>
                  <a:ext uri="{FF2B5EF4-FFF2-40B4-BE49-F238E27FC236}">
                    <a16:creationId xmlns:a16="http://schemas.microsoft.com/office/drawing/2014/main" id="{03B4B659-C76E-446A-A66E-77B96175B1D9}"/>
                  </a:ext>
                </a:extLst>
              </p:cNvPr>
              <p:cNvSpPr/>
              <p:nvPr/>
            </p:nvSpPr>
            <p:spPr>
              <a:xfrm>
                <a:off x="6515050" y="2278550"/>
                <a:ext cx="443575" cy="368250"/>
              </a:xfrm>
              <a:custGeom>
                <a:avLst/>
                <a:gdLst/>
                <a:ahLst/>
                <a:cxnLst/>
                <a:rect l="l" t="t" r="r" b="b"/>
                <a:pathLst>
                  <a:path w="17743" h="14730" extrusionOk="0">
                    <a:moveTo>
                      <a:pt x="5866" y="897"/>
                    </a:moveTo>
                    <a:lnTo>
                      <a:pt x="12726" y="1414"/>
                    </a:lnTo>
                    <a:cubicBezTo>
                      <a:pt x="15050" y="1561"/>
                      <a:pt x="16784" y="3590"/>
                      <a:pt x="16599" y="5877"/>
                    </a:cubicBezTo>
                    <a:lnTo>
                      <a:pt x="16341" y="9897"/>
                    </a:lnTo>
                    <a:cubicBezTo>
                      <a:pt x="16164" y="12093"/>
                      <a:pt x="14320" y="13779"/>
                      <a:pt x="12117" y="13779"/>
                    </a:cubicBezTo>
                    <a:cubicBezTo>
                      <a:pt x="12025" y="13779"/>
                      <a:pt x="11933" y="13776"/>
                      <a:pt x="11841" y="13770"/>
                    </a:cubicBezTo>
                    <a:lnTo>
                      <a:pt x="5017" y="13291"/>
                    </a:lnTo>
                    <a:cubicBezTo>
                      <a:pt x="2694" y="13143"/>
                      <a:pt x="960" y="11115"/>
                      <a:pt x="1144" y="8828"/>
                    </a:cubicBezTo>
                    <a:lnTo>
                      <a:pt x="1439" y="4807"/>
                    </a:lnTo>
                    <a:cubicBezTo>
                      <a:pt x="1587" y="2631"/>
                      <a:pt x="3394" y="934"/>
                      <a:pt x="5571" y="934"/>
                    </a:cubicBezTo>
                    <a:lnTo>
                      <a:pt x="5866" y="897"/>
                    </a:lnTo>
                    <a:close/>
                    <a:moveTo>
                      <a:pt x="5597" y="1"/>
                    </a:moveTo>
                    <a:cubicBezTo>
                      <a:pt x="2941" y="1"/>
                      <a:pt x="693" y="2045"/>
                      <a:pt x="480" y="4733"/>
                    </a:cubicBezTo>
                    <a:lnTo>
                      <a:pt x="222" y="8754"/>
                    </a:lnTo>
                    <a:cubicBezTo>
                      <a:pt x="1" y="11557"/>
                      <a:pt x="2103" y="14028"/>
                      <a:pt x="4944" y="14250"/>
                    </a:cubicBezTo>
                    <a:lnTo>
                      <a:pt x="11767" y="14729"/>
                    </a:lnTo>
                    <a:lnTo>
                      <a:pt x="12136" y="14729"/>
                    </a:lnTo>
                    <a:cubicBezTo>
                      <a:pt x="14829" y="14729"/>
                      <a:pt x="17042" y="12664"/>
                      <a:pt x="17263" y="9971"/>
                    </a:cubicBezTo>
                    <a:lnTo>
                      <a:pt x="17558" y="5951"/>
                    </a:lnTo>
                    <a:cubicBezTo>
                      <a:pt x="17743" y="3147"/>
                      <a:pt x="15640" y="713"/>
                      <a:pt x="12800" y="492"/>
                    </a:cubicBezTo>
                    <a:lnTo>
                      <a:pt x="5939" y="12"/>
                    </a:lnTo>
                    <a:cubicBezTo>
                      <a:pt x="5825" y="5"/>
                      <a:pt x="5711" y="1"/>
                      <a:pt x="55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 name="Google Shape;1741;p66">
              <a:extLst>
                <a:ext uri="{FF2B5EF4-FFF2-40B4-BE49-F238E27FC236}">
                  <a16:creationId xmlns:a16="http://schemas.microsoft.com/office/drawing/2014/main" id="{233F753B-0B1A-4EAB-936C-41BD2D2CE5A1}"/>
                </a:ext>
              </a:extLst>
            </p:cNvPr>
            <p:cNvGrpSpPr/>
            <p:nvPr/>
          </p:nvGrpSpPr>
          <p:grpSpPr>
            <a:xfrm>
              <a:off x="6069458" y="2121275"/>
              <a:ext cx="607224" cy="742377"/>
              <a:chOff x="6775184" y="2210447"/>
              <a:chExt cx="330498" cy="456426"/>
            </a:xfrm>
          </p:grpSpPr>
          <p:sp>
            <p:nvSpPr>
              <p:cNvPr id="53" name="Google Shape;1742;p66">
                <a:extLst>
                  <a:ext uri="{FF2B5EF4-FFF2-40B4-BE49-F238E27FC236}">
                    <a16:creationId xmlns:a16="http://schemas.microsoft.com/office/drawing/2014/main" id="{97AE056B-D407-4380-AE69-C4C9AF4DF7BF}"/>
                  </a:ext>
                </a:extLst>
              </p:cNvPr>
              <p:cNvSpPr/>
              <p:nvPr/>
            </p:nvSpPr>
            <p:spPr>
              <a:xfrm rot="215091">
                <a:off x="6776851" y="2373642"/>
                <a:ext cx="57264" cy="70183"/>
              </a:xfrm>
              <a:custGeom>
                <a:avLst/>
                <a:gdLst/>
                <a:ahLst/>
                <a:cxnLst/>
                <a:rect l="l" t="t" r="r" b="b"/>
                <a:pathLst>
                  <a:path w="2728" h="3346" extrusionOk="0">
                    <a:moveTo>
                      <a:pt x="1346" y="0"/>
                    </a:moveTo>
                    <a:cubicBezTo>
                      <a:pt x="583" y="0"/>
                      <a:pt x="1" y="764"/>
                      <a:pt x="1" y="1673"/>
                    </a:cubicBezTo>
                    <a:cubicBezTo>
                      <a:pt x="1" y="2582"/>
                      <a:pt x="583" y="3345"/>
                      <a:pt x="1346" y="3345"/>
                    </a:cubicBezTo>
                    <a:cubicBezTo>
                      <a:pt x="2110" y="3345"/>
                      <a:pt x="2728" y="2582"/>
                      <a:pt x="2728" y="1673"/>
                    </a:cubicBezTo>
                    <a:cubicBezTo>
                      <a:pt x="2728" y="764"/>
                      <a:pt x="2110" y="0"/>
                      <a:pt x="13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743;p66">
                <a:extLst>
                  <a:ext uri="{FF2B5EF4-FFF2-40B4-BE49-F238E27FC236}">
                    <a16:creationId xmlns:a16="http://schemas.microsoft.com/office/drawing/2014/main" id="{B44B0C91-532F-4FCD-8939-78866378E3EF}"/>
                  </a:ext>
                </a:extLst>
              </p:cNvPr>
              <p:cNvSpPr/>
              <p:nvPr/>
            </p:nvSpPr>
            <p:spPr>
              <a:xfrm rot="215091">
                <a:off x="6984824" y="2386677"/>
                <a:ext cx="57264" cy="70183"/>
              </a:xfrm>
              <a:custGeom>
                <a:avLst/>
                <a:gdLst/>
                <a:ahLst/>
                <a:cxnLst/>
                <a:rect l="l" t="t" r="r" b="b"/>
                <a:pathLst>
                  <a:path w="2728" h="3346" extrusionOk="0">
                    <a:moveTo>
                      <a:pt x="1382" y="0"/>
                    </a:moveTo>
                    <a:cubicBezTo>
                      <a:pt x="619" y="0"/>
                      <a:pt x="0" y="764"/>
                      <a:pt x="0" y="1673"/>
                    </a:cubicBezTo>
                    <a:cubicBezTo>
                      <a:pt x="0" y="2582"/>
                      <a:pt x="619" y="3345"/>
                      <a:pt x="1382" y="3345"/>
                    </a:cubicBezTo>
                    <a:cubicBezTo>
                      <a:pt x="2109" y="3345"/>
                      <a:pt x="2728" y="2582"/>
                      <a:pt x="2728" y="1673"/>
                    </a:cubicBezTo>
                    <a:cubicBezTo>
                      <a:pt x="2728" y="764"/>
                      <a:pt x="2109" y="0"/>
                      <a:pt x="138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744;p66">
                <a:extLst>
                  <a:ext uri="{FF2B5EF4-FFF2-40B4-BE49-F238E27FC236}">
                    <a16:creationId xmlns:a16="http://schemas.microsoft.com/office/drawing/2014/main" id="{DD373B29-BED5-4E4D-A3C1-0A0F976BA685}"/>
                  </a:ext>
                </a:extLst>
              </p:cNvPr>
              <p:cNvSpPr/>
              <p:nvPr/>
            </p:nvSpPr>
            <p:spPr>
              <a:xfrm>
                <a:off x="6861291" y="2414364"/>
                <a:ext cx="60593" cy="141210"/>
              </a:xfrm>
              <a:custGeom>
                <a:avLst/>
                <a:gdLst/>
                <a:ahLst/>
                <a:cxnLst/>
                <a:rect l="l" t="t" r="r" b="b"/>
                <a:pathLst>
                  <a:path w="3528" h="18327" fill="none" extrusionOk="0">
                    <a:moveTo>
                      <a:pt x="2946" y="0"/>
                    </a:moveTo>
                    <a:lnTo>
                      <a:pt x="0" y="18326"/>
                    </a:lnTo>
                    <a:lnTo>
                      <a:pt x="3527" y="18326"/>
                    </a:lnTo>
                  </a:path>
                </a:pathLst>
              </a:custGeom>
              <a:solidFill>
                <a:schemeClr val="accent2"/>
              </a:solidFill>
              <a:ln w="9525" cap="flat" cmpd="sng">
                <a:solidFill>
                  <a:schemeClr val="accen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745;p66">
                <a:extLst>
                  <a:ext uri="{FF2B5EF4-FFF2-40B4-BE49-F238E27FC236}">
                    <a16:creationId xmlns:a16="http://schemas.microsoft.com/office/drawing/2014/main" id="{7F102C88-4E7E-4113-8FA4-03A92A64B8D4}"/>
                  </a:ext>
                </a:extLst>
              </p:cNvPr>
              <p:cNvSpPr/>
              <p:nvPr/>
            </p:nvSpPr>
            <p:spPr>
              <a:xfrm>
                <a:off x="7036985" y="2218840"/>
                <a:ext cx="68697" cy="62591"/>
              </a:xfrm>
              <a:custGeom>
                <a:avLst/>
                <a:gdLst/>
                <a:ahLst/>
                <a:cxnLst/>
                <a:rect l="l" t="t" r="r" b="b"/>
                <a:pathLst>
                  <a:path w="3274" h="2983" extrusionOk="0">
                    <a:moveTo>
                      <a:pt x="655" y="1"/>
                    </a:moveTo>
                    <a:lnTo>
                      <a:pt x="1" y="1783"/>
                    </a:lnTo>
                    <a:cubicBezTo>
                      <a:pt x="1092" y="2037"/>
                      <a:pt x="2110" y="2437"/>
                      <a:pt x="3055" y="2983"/>
                    </a:cubicBezTo>
                    <a:lnTo>
                      <a:pt x="3273" y="1964"/>
                    </a:lnTo>
                    <a:cubicBezTo>
                      <a:pt x="3273" y="1964"/>
                      <a:pt x="2728" y="655"/>
                      <a:pt x="6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746;p66">
                <a:extLst>
                  <a:ext uri="{FF2B5EF4-FFF2-40B4-BE49-F238E27FC236}">
                    <a16:creationId xmlns:a16="http://schemas.microsoft.com/office/drawing/2014/main" id="{DAD80725-34E9-4969-8126-E263D445CA27}"/>
                  </a:ext>
                </a:extLst>
              </p:cNvPr>
              <p:cNvSpPr/>
              <p:nvPr/>
            </p:nvSpPr>
            <p:spPr>
              <a:xfrm>
                <a:off x="6792362" y="2210447"/>
                <a:ext cx="69452" cy="56485"/>
              </a:xfrm>
              <a:custGeom>
                <a:avLst/>
                <a:gdLst/>
                <a:ahLst/>
                <a:cxnLst/>
                <a:rect l="l" t="t" r="r" b="b"/>
                <a:pathLst>
                  <a:path w="3310" h="2692" extrusionOk="0">
                    <a:moveTo>
                      <a:pt x="2873" y="1"/>
                    </a:moveTo>
                    <a:cubicBezTo>
                      <a:pt x="728" y="401"/>
                      <a:pt x="0" y="1637"/>
                      <a:pt x="0" y="1637"/>
                    </a:cubicBezTo>
                    <a:lnTo>
                      <a:pt x="109" y="2692"/>
                    </a:lnTo>
                    <a:cubicBezTo>
                      <a:pt x="1128" y="2255"/>
                      <a:pt x="2182" y="1964"/>
                      <a:pt x="3309" y="1855"/>
                    </a:cubicBezTo>
                    <a:lnTo>
                      <a:pt x="287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747;p66">
                <a:extLst>
                  <a:ext uri="{FF2B5EF4-FFF2-40B4-BE49-F238E27FC236}">
                    <a16:creationId xmlns:a16="http://schemas.microsoft.com/office/drawing/2014/main" id="{9E969B0F-3A38-4B22-A838-1F11E7FAB647}"/>
                  </a:ext>
                </a:extLst>
              </p:cNvPr>
              <p:cNvSpPr/>
              <p:nvPr/>
            </p:nvSpPr>
            <p:spPr>
              <a:xfrm>
                <a:off x="6894042" y="2630274"/>
                <a:ext cx="60594" cy="36599"/>
              </a:xfrm>
              <a:custGeom>
                <a:avLst/>
                <a:gdLst/>
                <a:ahLst/>
                <a:cxnLst/>
                <a:rect l="l" t="t" r="r" b="b"/>
                <a:pathLst>
                  <a:path w="2110" h="1274" fill="none" extrusionOk="0">
                    <a:moveTo>
                      <a:pt x="2110" y="1"/>
                    </a:moveTo>
                    <a:cubicBezTo>
                      <a:pt x="1819" y="1128"/>
                      <a:pt x="437" y="1274"/>
                      <a:pt x="1" y="1"/>
                    </a:cubicBezTo>
                  </a:path>
                </a:pathLst>
              </a:custGeom>
              <a:solidFill>
                <a:schemeClr val="accent2"/>
              </a:solidFill>
              <a:ln w="11825" cap="flat" cmpd="sng">
                <a:solidFill>
                  <a:schemeClr val="accen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10"/>
        <p:cNvGrpSpPr/>
        <p:nvPr/>
      </p:nvGrpSpPr>
      <p:grpSpPr>
        <a:xfrm>
          <a:off x="0" y="0"/>
          <a:ext cx="0" cy="0"/>
          <a:chOff x="0" y="0"/>
          <a:chExt cx="0" cy="0"/>
        </a:xfrm>
      </p:grpSpPr>
      <p:sp>
        <p:nvSpPr>
          <p:cNvPr id="1111" name="Google Shape;1111;p61"/>
          <p:cNvSpPr txBox="1">
            <a:spLocks noGrp="1"/>
          </p:cNvSpPr>
          <p:nvPr>
            <p:ph type="title"/>
          </p:nvPr>
        </p:nvSpPr>
        <p:spPr>
          <a:xfrm>
            <a:off x="0" y="498671"/>
            <a:ext cx="9144000" cy="57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dirty="0"/>
              <a:t>EĞLENİN </a:t>
            </a:r>
            <a:endParaRPr dirty="0"/>
          </a:p>
        </p:txBody>
      </p:sp>
      <p:sp>
        <p:nvSpPr>
          <p:cNvPr id="1164" name="Google Shape;1164;p61"/>
          <p:cNvSpPr txBox="1"/>
          <p:nvPr/>
        </p:nvSpPr>
        <p:spPr>
          <a:xfrm>
            <a:off x="495411" y="1579063"/>
            <a:ext cx="5019564" cy="3396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tr-TR" sz="1600" dirty="0">
                <a:solidFill>
                  <a:schemeClr val="dk1"/>
                </a:solidFill>
                <a:latin typeface="Pontano Sans"/>
                <a:ea typeface="Pontano Sans"/>
                <a:cs typeface="Pontano Sans"/>
                <a:sym typeface="Pontano Sans"/>
              </a:rPr>
              <a:t>Eğlenmekten sakın vazgeçmeyin. Çalıştığımız dersler kadar motivasyonumuz, mutluluğumuz, gülümsememiz de çok önemli. O yüzden her gün sevdiğin , eğlendiğin bir etkinliği yap. Şarkı söyleyin, film izleyin, dans edin! Ama mutlaka gülümseyin… </a:t>
            </a:r>
            <a:r>
              <a:rPr lang="tr-TR" sz="1600" dirty="0">
                <a:solidFill>
                  <a:schemeClr val="dk1"/>
                </a:solidFill>
                <a:latin typeface="Pontano Sans"/>
                <a:ea typeface="Pontano Sans"/>
                <a:cs typeface="Pontano Sans"/>
                <a:sym typeface="Wingdings" panose="05000000000000000000" pitchFamily="2" charset="2"/>
              </a:rPr>
              <a:t> </a:t>
            </a:r>
            <a:r>
              <a:rPr lang="tr-TR" sz="1600" dirty="0">
                <a:solidFill>
                  <a:schemeClr val="dk1"/>
                </a:solidFill>
                <a:latin typeface="Pontano Sans"/>
                <a:ea typeface="Pontano Sans"/>
                <a:cs typeface="Pontano Sans"/>
                <a:sym typeface="Pontano Sans"/>
              </a:rPr>
              <a:t> </a:t>
            </a:r>
            <a:endParaRPr sz="1600" dirty="0">
              <a:solidFill>
                <a:schemeClr val="dk1"/>
              </a:solidFill>
              <a:latin typeface="Pontano Sans"/>
              <a:ea typeface="Pontano Sans"/>
              <a:cs typeface="Pontano Sans"/>
              <a:sym typeface="Pontano Sans"/>
            </a:endParaRPr>
          </a:p>
        </p:txBody>
      </p:sp>
      <p:sp>
        <p:nvSpPr>
          <p:cNvPr id="1173" name="Google Shape;1173;p61"/>
          <p:cNvSpPr/>
          <p:nvPr/>
        </p:nvSpPr>
        <p:spPr>
          <a:xfrm flipH="1">
            <a:off x="768769" y="3224837"/>
            <a:ext cx="720837" cy="2825697"/>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61"/>
          <p:cNvSpPr/>
          <p:nvPr/>
        </p:nvSpPr>
        <p:spPr>
          <a:xfrm rot="-5400000" flipH="1">
            <a:off x="7943382" y="1681643"/>
            <a:ext cx="814506" cy="1703721"/>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 name="Resim 2" descr="oyuncak, çocuk, kız, küçük içeren bir resim&#10;&#10;Açıklama otomatik olarak oluşturuldu">
            <a:extLst>
              <a:ext uri="{FF2B5EF4-FFF2-40B4-BE49-F238E27FC236}">
                <a16:creationId xmlns:a16="http://schemas.microsoft.com/office/drawing/2014/main" id="{E0B3995D-47A0-4FAC-9A76-2825DB5F953C}"/>
              </a:ext>
            </a:extLst>
          </p:cNvPr>
          <p:cNvPicPr>
            <a:picLocks noChangeAspect="1"/>
          </p:cNvPicPr>
          <p:nvPr/>
        </p:nvPicPr>
        <p:blipFill>
          <a:blip r:embed="rId3"/>
          <a:stretch>
            <a:fillRect/>
          </a:stretch>
        </p:blipFill>
        <p:spPr>
          <a:xfrm rot="1113816">
            <a:off x="5237186" y="1722399"/>
            <a:ext cx="2998211" cy="231108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8"/>
          <p:cNvSpPr txBox="1">
            <a:spLocks noGrp="1"/>
          </p:cNvSpPr>
          <p:nvPr>
            <p:ph type="ctrTitle"/>
          </p:nvPr>
        </p:nvSpPr>
        <p:spPr>
          <a:xfrm>
            <a:off x="35866" y="1236039"/>
            <a:ext cx="5720581" cy="2316719"/>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sz="4400" dirty="0"/>
              <a:t>UZAKTAN EĞİTİM SÜRECİNDE </a:t>
            </a:r>
            <a:br>
              <a:rPr lang="tr-TR" sz="4400" dirty="0"/>
            </a:br>
            <a:r>
              <a:rPr lang="tr-TR" sz="4400" dirty="0"/>
              <a:t>VERİMLİ DERS ÇALIŞMA</a:t>
            </a:r>
            <a:endParaRPr sz="4400" dirty="0"/>
          </a:p>
        </p:txBody>
      </p:sp>
      <p:grpSp>
        <p:nvGrpSpPr>
          <p:cNvPr id="229" name="Google Shape;229;p38"/>
          <p:cNvGrpSpPr/>
          <p:nvPr/>
        </p:nvGrpSpPr>
        <p:grpSpPr>
          <a:xfrm>
            <a:off x="5896120" y="-689042"/>
            <a:ext cx="3431430" cy="5286948"/>
            <a:chOff x="5896120" y="-689042"/>
            <a:chExt cx="3431430" cy="5286948"/>
          </a:xfrm>
        </p:grpSpPr>
        <p:sp>
          <p:nvSpPr>
            <p:cNvPr id="230" name="Google Shape;230;p38"/>
            <p:cNvSpPr/>
            <p:nvPr/>
          </p:nvSpPr>
          <p:spPr>
            <a:xfrm>
              <a:off x="5907250" y="4199506"/>
              <a:ext cx="3420300" cy="3984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1" name="Google Shape;231;p38"/>
            <p:cNvGrpSpPr/>
            <p:nvPr/>
          </p:nvGrpSpPr>
          <p:grpSpPr>
            <a:xfrm>
              <a:off x="5896120" y="-689042"/>
              <a:ext cx="2859879" cy="5137666"/>
              <a:chOff x="4113024" y="-94126"/>
              <a:chExt cx="2482319" cy="4459392"/>
            </a:xfrm>
          </p:grpSpPr>
          <p:grpSp>
            <p:nvGrpSpPr>
              <p:cNvPr id="232" name="Google Shape;232;p38"/>
              <p:cNvGrpSpPr/>
              <p:nvPr/>
            </p:nvGrpSpPr>
            <p:grpSpPr>
              <a:xfrm>
                <a:off x="4510665" y="1506349"/>
                <a:ext cx="579630" cy="527230"/>
                <a:chOff x="8528101" y="1423915"/>
                <a:chExt cx="559434" cy="508860"/>
              </a:xfrm>
            </p:grpSpPr>
            <p:sp>
              <p:nvSpPr>
                <p:cNvPr id="233" name="Google Shape;233;p38"/>
                <p:cNvSpPr/>
                <p:nvPr/>
              </p:nvSpPr>
              <p:spPr>
                <a:xfrm>
                  <a:off x="8528101" y="1423915"/>
                  <a:ext cx="559434" cy="508860"/>
                </a:xfrm>
                <a:custGeom>
                  <a:avLst/>
                  <a:gdLst/>
                  <a:ahLst/>
                  <a:cxnLst/>
                  <a:rect l="l" t="t" r="r" b="b"/>
                  <a:pathLst>
                    <a:path w="41780" h="38003" extrusionOk="0">
                      <a:moveTo>
                        <a:pt x="20863" y="0"/>
                      </a:moveTo>
                      <a:cubicBezTo>
                        <a:pt x="12220" y="0"/>
                        <a:pt x="4394" y="5933"/>
                        <a:pt x="2364" y="14711"/>
                      </a:cubicBezTo>
                      <a:cubicBezTo>
                        <a:pt x="0" y="24928"/>
                        <a:pt x="6364" y="35146"/>
                        <a:pt x="16617" y="37509"/>
                      </a:cubicBezTo>
                      <a:cubicBezTo>
                        <a:pt x="18058" y="37842"/>
                        <a:pt x="19498" y="38002"/>
                        <a:pt x="20916" y="38002"/>
                      </a:cubicBezTo>
                      <a:cubicBezTo>
                        <a:pt x="29559" y="38002"/>
                        <a:pt x="37386" y="32069"/>
                        <a:pt x="39416" y="23292"/>
                      </a:cubicBezTo>
                      <a:cubicBezTo>
                        <a:pt x="41779" y="13074"/>
                        <a:pt x="35416" y="2857"/>
                        <a:pt x="25162" y="493"/>
                      </a:cubicBezTo>
                      <a:cubicBezTo>
                        <a:pt x="23722" y="160"/>
                        <a:pt x="22282" y="0"/>
                        <a:pt x="20863" y="0"/>
                      </a:cubicBezTo>
                      <a:close/>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38"/>
                <p:cNvSpPr/>
                <p:nvPr/>
              </p:nvSpPr>
              <p:spPr>
                <a:xfrm>
                  <a:off x="8729184" y="1510363"/>
                  <a:ext cx="210826" cy="233722"/>
                </a:xfrm>
                <a:custGeom>
                  <a:avLst/>
                  <a:gdLst/>
                  <a:ahLst/>
                  <a:cxnLst/>
                  <a:rect l="l" t="t" r="r" b="b"/>
                  <a:pathLst>
                    <a:path w="15745" h="17455" fill="none" extrusionOk="0">
                      <a:moveTo>
                        <a:pt x="1" y="1"/>
                      </a:moveTo>
                      <a:lnTo>
                        <a:pt x="5891" y="12545"/>
                      </a:lnTo>
                      <a:lnTo>
                        <a:pt x="15745" y="17454"/>
                      </a:lnTo>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5" name="Google Shape;235;p38"/>
              <p:cNvGrpSpPr/>
              <p:nvPr/>
            </p:nvGrpSpPr>
            <p:grpSpPr>
              <a:xfrm>
                <a:off x="4113024" y="-94126"/>
                <a:ext cx="2482319" cy="4459392"/>
                <a:chOff x="6217920" y="-49500"/>
                <a:chExt cx="2395829" cy="4304017"/>
              </a:xfrm>
            </p:grpSpPr>
            <p:cxnSp>
              <p:nvCxnSpPr>
                <p:cNvPr id="236" name="Google Shape;236;p38"/>
                <p:cNvCxnSpPr/>
                <p:nvPr/>
              </p:nvCxnSpPr>
              <p:spPr>
                <a:xfrm>
                  <a:off x="7731489" y="-49500"/>
                  <a:ext cx="0" cy="1737600"/>
                </a:xfrm>
                <a:prstGeom prst="straightConnector1">
                  <a:avLst/>
                </a:prstGeom>
                <a:noFill/>
                <a:ln w="19050" cap="flat" cmpd="sng">
                  <a:solidFill>
                    <a:srgbClr val="FFFFFF"/>
                  </a:solidFill>
                  <a:prstDash val="solid"/>
                  <a:round/>
                  <a:headEnd type="none" w="med" len="med"/>
                  <a:tailEnd type="none" w="med" len="med"/>
                </a:ln>
              </p:spPr>
            </p:cxnSp>
            <p:grpSp>
              <p:nvGrpSpPr>
                <p:cNvPr id="237" name="Google Shape;237;p38"/>
                <p:cNvGrpSpPr/>
                <p:nvPr/>
              </p:nvGrpSpPr>
              <p:grpSpPr>
                <a:xfrm>
                  <a:off x="6217920" y="1554480"/>
                  <a:ext cx="2395829" cy="2700037"/>
                  <a:chOff x="5276583" y="1168232"/>
                  <a:chExt cx="3007569" cy="3415175"/>
                </a:xfrm>
              </p:grpSpPr>
              <p:sp>
                <p:nvSpPr>
                  <p:cNvPr id="238" name="Google Shape;238;p38"/>
                  <p:cNvSpPr/>
                  <p:nvPr/>
                </p:nvSpPr>
                <p:spPr>
                  <a:xfrm>
                    <a:off x="7018403" y="3704471"/>
                    <a:ext cx="302924" cy="878936"/>
                  </a:xfrm>
                  <a:custGeom>
                    <a:avLst/>
                    <a:gdLst/>
                    <a:ahLst/>
                    <a:cxnLst/>
                    <a:rect l="l" t="t" r="r" b="b"/>
                    <a:pathLst>
                      <a:path w="14437" h="41889" fill="none" extrusionOk="0">
                        <a:moveTo>
                          <a:pt x="1" y="1"/>
                        </a:moveTo>
                        <a:lnTo>
                          <a:pt x="14436" y="41889"/>
                        </a:lnTo>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8"/>
                  <p:cNvSpPr/>
                  <p:nvPr/>
                </p:nvSpPr>
                <p:spPr>
                  <a:xfrm>
                    <a:off x="6179921" y="3704471"/>
                    <a:ext cx="302924" cy="878936"/>
                  </a:xfrm>
                  <a:custGeom>
                    <a:avLst/>
                    <a:gdLst/>
                    <a:ahLst/>
                    <a:cxnLst/>
                    <a:rect l="l" t="t" r="r" b="b"/>
                    <a:pathLst>
                      <a:path w="14437" h="41889" fill="none" extrusionOk="0">
                        <a:moveTo>
                          <a:pt x="14436" y="1"/>
                        </a:moveTo>
                        <a:lnTo>
                          <a:pt x="1" y="41889"/>
                        </a:lnTo>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8"/>
                  <p:cNvSpPr/>
                  <p:nvPr/>
                </p:nvSpPr>
                <p:spPr>
                  <a:xfrm>
                    <a:off x="6356174" y="4077561"/>
                    <a:ext cx="1756319" cy="21"/>
                  </a:xfrm>
                  <a:custGeom>
                    <a:avLst/>
                    <a:gdLst/>
                    <a:ahLst/>
                    <a:cxnLst/>
                    <a:rect l="l" t="t" r="r" b="b"/>
                    <a:pathLst>
                      <a:path w="83704" h="1" fill="none" extrusionOk="0">
                        <a:moveTo>
                          <a:pt x="0" y="0"/>
                        </a:moveTo>
                        <a:lnTo>
                          <a:pt x="83704" y="0"/>
                        </a:lnTo>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8"/>
                  <p:cNvSpPr/>
                  <p:nvPr/>
                </p:nvSpPr>
                <p:spPr>
                  <a:xfrm>
                    <a:off x="7981248" y="3704471"/>
                    <a:ext cx="302903" cy="878936"/>
                  </a:xfrm>
                  <a:custGeom>
                    <a:avLst/>
                    <a:gdLst/>
                    <a:ahLst/>
                    <a:cxnLst/>
                    <a:rect l="l" t="t" r="r" b="b"/>
                    <a:pathLst>
                      <a:path w="14436" h="41889" fill="none" extrusionOk="0">
                        <a:moveTo>
                          <a:pt x="1" y="1"/>
                        </a:moveTo>
                        <a:lnTo>
                          <a:pt x="14436" y="41889"/>
                        </a:lnTo>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8"/>
                  <p:cNvSpPr/>
                  <p:nvPr/>
                </p:nvSpPr>
                <p:spPr>
                  <a:xfrm>
                    <a:off x="7142766" y="3704471"/>
                    <a:ext cx="302903" cy="878936"/>
                  </a:xfrm>
                  <a:custGeom>
                    <a:avLst/>
                    <a:gdLst/>
                    <a:ahLst/>
                    <a:cxnLst/>
                    <a:rect l="l" t="t" r="r" b="b"/>
                    <a:pathLst>
                      <a:path w="14436" h="41889" fill="none" extrusionOk="0">
                        <a:moveTo>
                          <a:pt x="14436" y="1"/>
                        </a:moveTo>
                        <a:lnTo>
                          <a:pt x="1" y="41889"/>
                        </a:lnTo>
                      </a:path>
                    </a:pathLst>
                  </a:custGeom>
                  <a:noFill/>
                  <a:ln w="19050" cap="flat" cmpd="sng">
                    <a:solidFill>
                      <a:srgbClr val="FFFFFF"/>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8"/>
                  <p:cNvSpPr/>
                  <p:nvPr/>
                </p:nvSpPr>
                <p:spPr>
                  <a:xfrm>
                    <a:off x="6159316" y="2406703"/>
                    <a:ext cx="2029469" cy="1430545"/>
                  </a:xfrm>
                  <a:custGeom>
                    <a:avLst/>
                    <a:gdLst/>
                    <a:ahLst/>
                    <a:cxnLst/>
                    <a:rect l="l" t="t" r="r" b="b"/>
                    <a:pathLst>
                      <a:path w="96722" h="68178" extrusionOk="0">
                        <a:moveTo>
                          <a:pt x="54434" y="0"/>
                        </a:moveTo>
                        <a:cubicBezTo>
                          <a:pt x="48798" y="0"/>
                          <a:pt x="43671" y="3164"/>
                          <a:pt x="41162" y="8182"/>
                        </a:cubicBezTo>
                        <a:lnTo>
                          <a:pt x="38107" y="14181"/>
                        </a:lnTo>
                        <a:cubicBezTo>
                          <a:pt x="34435" y="21381"/>
                          <a:pt x="27017" y="25926"/>
                          <a:pt x="18909" y="25926"/>
                        </a:cubicBezTo>
                        <a:cubicBezTo>
                          <a:pt x="8473" y="25926"/>
                          <a:pt x="1" y="34398"/>
                          <a:pt x="1" y="44870"/>
                        </a:cubicBezTo>
                        <a:lnTo>
                          <a:pt x="1" y="63596"/>
                        </a:lnTo>
                        <a:cubicBezTo>
                          <a:pt x="1" y="66105"/>
                          <a:pt x="2037" y="68178"/>
                          <a:pt x="4582" y="68178"/>
                        </a:cubicBezTo>
                        <a:lnTo>
                          <a:pt x="84504" y="68178"/>
                        </a:lnTo>
                        <a:cubicBezTo>
                          <a:pt x="91231" y="68178"/>
                          <a:pt x="96722" y="54070"/>
                          <a:pt x="96722" y="47306"/>
                        </a:cubicBezTo>
                        <a:lnTo>
                          <a:pt x="9672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8"/>
                  <p:cNvSpPr/>
                  <p:nvPr/>
                </p:nvSpPr>
                <p:spPr>
                  <a:xfrm>
                    <a:off x="6274531" y="3661750"/>
                    <a:ext cx="1223028" cy="175498"/>
                  </a:xfrm>
                  <a:custGeom>
                    <a:avLst/>
                    <a:gdLst/>
                    <a:ahLst/>
                    <a:cxnLst/>
                    <a:rect l="l" t="t" r="r" b="b"/>
                    <a:pathLst>
                      <a:path w="58288" h="8364" extrusionOk="0">
                        <a:moveTo>
                          <a:pt x="3855" y="1"/>
                        </a:moveTo>
                        <a:cubicBezTo>
                          <a:pt x="1709" y="1"/>
                          <a:pt x="0" y="1710"/>
                          <a:pt x="0" y="3855"/>
                        </a:cubicBezTo>
                        <a:lnTo>
                          <a:pt x="0" y="4509"/>
                        </a:lnTo>
                        <a:cubicBezTo>
                          <a:pt x="0" y="6618"/>
                          <a:pt x="1709" y="8364"/>
                          <a:pt x="3855" y="8364"/>
                        </a:cubicBezTo>
                        <a:lnTo>
                          <a:pt x="54433" y="8364"/>
                        </a:lnTo>
                        <a:cubicBezTo>
                          <a:pt x="56579" y="8364"/>
                          <a:pt x="58288" y="6618"/>
                          <a:pt x="58288" y="4509"/>
                        </a:cubicBezTo>
                        <a:lnTo>
                          <a:pt x="58288" y="3855"/>
                        </a:lnTo>
                        <a:cubicBezTo>
                          <a:pt x="58288" y="1710"/>
                          <a:pt x="56579" y="1"/>
                          <a:pt x="544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8"/>
                  <p:cNvSpPr/>
                  <p:nvPr/>
                </p:nvSpPr>
                <p:spPr>
                  <a:xfrm>
                    <a:off x="6623197" y="2641686"/>
                    <a:ext cx="785858" cy="554693"/>
                  </a:xfrm>
                  <a:custGeom>
                    <a:avLst/>
                    <a:gdLst/>
                    <a:ahLst/>
                    <a:cxnLst/>
                    <a:rect l="l" t="t" r="r" b="b"/>
                    <a:pathLst>
                      <a:path w="37453" h="26436" extrusionOk="0">
                        <a:moveTo>
                          <a:pt x="17708" y="1"/>
                        </a:moveTo>
                        <a:lnTo>
                          <a:pt x="11927" y="1782"/>
                        </a:lnTo>
                        <a:cubicBezTo>
                          <a:pt x="6582" y="3419"/>
                          <a:pt x="2655" y="8036"/>
                          <a:pt x="1855" y="13563"/>
                        </a:cubicBezTo>
                        <a:lnTo>
                          <a:pt x="1" y="26435"/>
                        </a:lnTo>
                        <a:lnTo>
                          <a:pt x="37453" y="26435"/>
                        </a:lnTo>
                        <a:lnTo>
                          <a:pt x="35307" y="13709"/>
                        </a:lnTo>
                        <a:cubicBezTo>
                          <a:pt x="34398" y="8255"/>
                          <a:pt x="30435" y="3782"/>
                          <a:pt x="25126" y="2219"/>
                        </a:cubicBezTo>
                        <a:lnTo>
                          <a:pt x="1770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38"/>
                  <p:cNvSpPr/>
                  <p:nvPr/>
                </p:nvSpPr>
                <p:spPr>
                  <a:xfrm>
                    <a:off x="6868861" y="2575339"/>
                    <a:ext cx="258672" cy="284565"/>
                  </a:xfrm>
                  <a:custGeom>
                    <a:avLst/>
                    <a:gdLst/>
                    <a:ahLst/>
                    <a:cxnLst/>
                    <a:rect l="l" t="t" r="r" b="b"/>
                    <a:pathLst>
                      <a:path w="12328" h="13562" extrusionOk="0">
                        <a:moveTo>
                          <a:pt x="5930" y="0"/>
                        </a:moveTo>
                        <a:cubicBezTo>
                          <a:pt x="4531" y="0"/>
                          <a:pt x="3146" y="543"/>
                          <a:pt x="2110" y="1599"/>
                        </a:cubicBezTo>
                        <a:cubicBezTo>
                          <a:pt x="110" y="3599"/>
                          <a:pt x="1" y="6799"/>
                          <a:pt x="1855" y="8908"/>
                        </a:cubicBezTo>
                        <a:lnTo>
                          <a:pt x="5819" y="13562"/>
                        </a:lnTo>
                        <a:lnTo>
                          <a:pt x="10000" y="9489"/>
                        </a:lnTo>
                        <a:cubicBezTo>
                          <a:pt x="12327" y="7199"/>
                          <a:pt x="12109" y="3344"/>
                          <a:pt x="9527" y="1344"/>
                        </a:cubicBezTo>
                        <a:lnTo>
                          <a:pt x="9237" y="1126"/>
                        </a:lnTo>
                        <a:cubicBezTo>
                          <a:pt x="8250" y="370"/>
                          <a:pt x="7085" y="0"/>
                          <a:pt x="5930" y="0"/>
                        </a:cubicBezTo>
                        <a:close/>
                      </a:path>
                    </a:pathLst>
                  </a:custGeom>
                  <a:solidFill>
                    <a:srgbClr val="DBAE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38"/>
                  <p:cNvSpPr/>
                  <p:nvPr/>
                </p:nvSpPr>
                <p:spPr>
                  <a:xfrm>
                    <a:off x="6515410" y="2011980"/>
                    <a:ext cx="806504" cy="393967"/>
                  </a:xfrm>
                  <a:custGeom>
                    <a:avLst/>
                    <a:gdLst/>
                    <a:ahLst/>
                    <a:cxnLst/>
                    <a:rect l="l" t="t" r="r" b="b"/>
                    <a:pathLst>
                      <a:path w="38437" h="18776" extrusionOk="0">
                        <a:moveTo>
                          <a:pt x="17096" y="1"/>
                        </a:moveTo>
                        <a:cubicBezTo>
                          <a:pt x="13603" y="1"/>
                          <a:pt x="10345" y="2527"/>
                          <a:pt x="11501" y="6813"/>
                        </a:cubicBezTo>
                        <a:cubicBezTo>
                          <a:pt x="10323" y="6008"/>
                          <a:pt x="9152" y="5665"/>
                          <a:pt x="8072" y="5665"/>
                        </a:cubicBezTo>
                        <a:cubicBezTo>
                          <a:pt x="3051" y="5665"/>
                          <a:pt x="1" y="13080"/>
                          <a:pt x="7392" y="16012"/>
                        </a:cubicBezTo>
                        <a:lnTo>
                          <a:pt x="30481" y="18049"/>
                        </a:lnTo>
                        <a:cubicBezTo>
                          <a:pt x="31382" y="18557"/>
                          <a:pt x="32209" y="18775"/>
                          <a:pt x="32944" y="18775"/>
                        </a:cubicBezTo>
                        <a:cubicBezTo>
                          <a:pt x="37312" y="18775"/>
                          <a:pt x="38436" y="11062"/>
                          <a:pt x="32554" y="10595"/>
                        </a:cubicBezTo>
                        <a:cubicBezTo>
                          <a:pt x="35733" y="8624"/>
                          <a:pt x="32742" y="2021"/>
                          <a:pt x="28698" y="2021"/>
                        </a:cubicBezTo>
                        <a:cubicBezTo>
                          <a:pt x="27145" y="2021"/>
                          <a:pt x="25437" y="2994"/>
                          <a:pt x="23864" y="5577"/>
                        </a:cubicBezTo>
                        <a:cubicBezTo>
                          <a:pt x="23009" y="1716"/>
                          <a:pt x="19973" y="1"/>
                          <a:pt x="170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38"/>
                  <p:cNvSpPr/>
                  <p:nvPr/>
                </p:nvSpPr>
                <p:spPr>
                  <a:xfrm>
                    <a:off x="6574371" y="2434925"/>
                    <a:ext cx="192284" cy="192284"/>
                  </a:xfrm>
                  <a:custGeom>
                    <a:avLst/>
                    <a:gdLst/>
                    <a:ahLst/>
                    <a:cxnLst/>
                    <a:rect l="l" t="t" r="r" b="b"/>
                    <a:pathLst>
                      <a:path w="9164" h="9164" extrusionOk="0">
                        <a:moveTo>
                          <a:pt x="4582" y="1"/>
                        </a:moveTo>
                        <a:cubicBezTo>
                          <a:pt x="2037" y="1"/>
                          <a:pt x="0" y="2073"/>
                          <a:pt x="0" y="4582"/>
                        </a:cubicBezTo>
                        <a:cubicBezTo>
                          <a:pt x="0" y="7127"/>
                          <a:pt x="2037" y="9164"/>
                          <a:pt x="4582" y="9164"/>
                        </a:cubicBezTo>
                        <a:cubicBezTo>
                          <a:pt x="7091" y="9164"/>
                          <a:pt x="9163" y="7127"/>
                          <a:pt x="9163" y="4582"/>
                        </a:cubicBezTo>
                        <a:cubicBezTo>
                          <a:pt x="9163" y="2073"/>
                          <a:pt x="7091" y="1"/>
                          <a:pt x="4582" y="1"/>
                        </a:cubicBezTo>
                        <a:close/>
                      </a:path>
                    </a:pathLst>
                  </a:custGeom>
                  <a:solidFill>
                    <a:srgbClr val="D17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38"/>
                  <p:cNvSpPr/>
                  <p:nvPr/>
                </p:nvSpPr>
                <p:spPr>
                  <a:xfrm>
                    <a:off x="6617868" y="2248012"/>
                    <a:ext cx="160222" cy="262659"/>
                  </a:xfrm>
                  <a:custGeom>
                    <a:avLst/>
                    <a:gdLst/>
                    <a:ahLst/>
                    <a:cxnLst/>
                    <a:rect l="l" t="t" r="r" b="b"/>
                    <a:pathLst>
                      <a:path w="7636" h="12518" extrusionOk="0">
                        <a:moveTo>
                          <a:pt x="5454" y="0"/>
                        </a:moveTo>
                        <a:cubicBezTo>
                          <a:pt x="2109" y="3236"/>
                          <a:pt x="0" y="5673"/>
                          <a:pt x="873" y="10654"/>
                        </a:cubicBezTo>
                        <a:cubicBezTo>
                          <a:pt x="1104" y="11979"/>
                          <a:pt x="1487" y="12518"/>
                          <a:pt x="1956" y="12518"/>
                        </a:cubicBezTo>
                        <a:cubicBezTo>
                          <a:pt x="3921" y="12518"/>
                          <a:pt x="7401" y="3089"/>
                          <a:pt x="7636" y="2473"/>
                        </a:cubicBezTo>
                        <a:lnTo>
                          <a:pt x="545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38"/>
                  <p:cNvSpPr/>
                  <p:nvPr/>
                </p:nvSpPr>
                <p:spPr>
                  <a:xfrm>
                    <a:off x="6623953" y="2233073"/>
                    <a:ext cx="557736" cy="552889"/>
                  </a:xfrm>
                  <a:custGeom>
                    <a:avLst/>
                    <a:gdLst/>
                    <a:ahLst/>
                    <a:cxnLst/>
                    <a:rect l="l" t="t" r="r" b="b"/>
                    <a:pathLst>
                      <a:path w="26581" h="26350" extrusionOk="0">
                        <a:moveTo>
                          <a:pt x="13434" y="1"/>
                        </a:moveTo>
                        <a:cubicBezTo>
                          <a:pt x="13188" y="1"/>
                          <a:pt x="12940" y="7"/>
                          <a:pt x="12691" y="21"/>
                        </a:cubicBezTo>
                        <a:cubicBezTo>
                          <a:pt x="5528" y="385"/>
                          <a:pt x="1" y="6457"/>
                          <a:pt x="255" y="13657"/>
                        </a:cubicBezTo>
                        <a:cubicBezTo>
                          <a:pt x="507" y="20730"/>
                          <a:pt x="6324" y="26350"/>
                          <a:pt x="13367" y="26350"/>
                        </a:cubicBezTo>
                        <a:cubicBezTo>
                          <a:pt x="13457" y="26350"/>
                          <a:pt x="13546" y="26349"/>
                          <a:pt x="13636" y="26347"/>
                        </a:cubicBezTo>
                        <a:cubicBezTo>
                          <a:pt x="20836" y="26201"/>
                          <a:pt x="26581" y="20347"/>
                          <a:pt x="26581" y="13148"/>
                        </a:cubicBezTo>
                        <a:cubicBezTo>
                          <a:pt x="26581" y="12857"/>
                          <a:pt x="26581" y="12566"/>
                          <a:pt x="26545" y="12275"/>
                        </a:cubicBezTo>
                        <a:cubicBezTo>
                          <a:pt x="26053" y="5324"/>
                          <a:pt x="20309" y="1"/>
                          <a:pt x="134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38"/>
                  <p:cNvSpPr/>
                  <p:nvPr/>
                </p:nvSpPr>
                <p:spPr>
                  <a:xfrm>
                    <a:off x="6750603" y="2473847"/>
                    <a:ext cx="57240" cy="70207"/>
                  </a:xfrm>
                  <a:custGeom>
                    <a:avLst/>
                    <a:gdLst/>
                    <a:ahLst/>
                    <a:cxnLst/>
                    <a:rect l="l" t="t" r="r" b="b"/>
                    <a:pathLst>
                      <a:path w="2728" h="3346" extrusionOk="0">
                        <a:moveTo>
                          <a:pt x="1346" y="0"/>
                        </a:moveTo>
                        <a:cubicBezTo>
                          <a:pt x="583" y="0"/>
                          <a:pt x="1" y="764"/>
                          <a:pt x="1" y="1673"/>
                        </a:cubicBezTo>
                        <a:cubicBezTo>
                          <a:pt x="1" y="2582"/>
                          <a:pt x="583" y="3345"/>
                          <a:pt x="1346" y="3345"/>
                        </a:cubicBezTo>
                        <a:cubicBezTo>
                          <a:pt x="2110" y="3345"/>
                          <a:pt x="2728" y="2582"/>
                          <a:pt x="2728" y="1673"/>
                        </a:cubicBezTo>
                        <a:cubicBezTo>
                          <a:pt x="2728" y="764"/>
                          <a:pt x="2110" y="0"/>
                          <a:pt x="13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38"/>
                  <p:cNvSpPr/>
                  <p:nvPr/>
                </p:nvSpPr>
                <p:spPr>
                  <a:xfrm>
                    <a:off x="6958896" y="2473847"/>
                    <a:ext cx="57240" cy="70207"/>
                  </a:xfrm>
                  <a:custGeom>
                    <a:avLst/>
                    <a:gdLst/>
                    <a:ahLst/>
                    <a:cxnLst/>
                    <a:rect l="l" t="t" r="r" b="b"/>
                    <a:pathLst>
                      <a:path w="2728" h="3346" extrusionOk="0">
                        <a:moveTo>
                          <a:pt x="1382" y="0"/>
                        </a:moveTo>
                        <a:cubicBezTo>
                          <a:pt x="619" y="0"/>
                          <a:pt x="0" y="764"/>
                          <a:pt x="0" y="1673"/>
                        </a:cubicBezTo>
                        <a:cubicBezTo>
                          <a:pt x="0" y="2582"/>
                          <a:pt x="619" y="3345"/>
                          <a:pt x="1382" y="3345"/>
                        </a:cubicBezTo>
                        <a:cubicBezTo>
                          <a:pt x="2109" y="3345"/>
                          <a:pt x="2728" y="2582"/>
                          <a:pt x="2728" y="1673"/>
                        </a:cubicBezTo>
                        <a:cubicBezTo>
                          <a:pt x="2728" y="764"/>
                          <a:pt x="2109" y="0"/>
                          <a:pt x="13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38"/>
                  <p:cNvSpPr/>
                  <p:nvPr/>
                </p:nvSpPr>
                <p:spPr>
                  <a:xfrm>
                    <a:off x="6827672" y="2233514"/>
                    <a:ext cx="74026" cy="384546"/>
                  </a:xfrm>
                  <a:custGeom>
                    <a:avLst/>
                    <a:gdLst/>
                    <a:ahLst/>
                    <a:cxnLst/>
                    <a:rect l="l" t="t" r="r" b="b"/>
                    <a:pathLst>
                      <a:path w="3528" h="18327" fill="none" extrusionOk="0">
                        <a:moveTo>
                          <a:pt x="2946" y="0"/>
                        </a:moveTo>
                        <a:lnTo>
                          <a:pt x="0" y="18326"/>
                        </a:lnTo>
                        <a:lnTo>
                          <a:pt x="3527" y="18326"/>
                        </a:lnTo>
                      </a:path>
                    </a:pathLst>
                  </a:custGeom>
                  <a:noFill/>
                  <a:ln w="9525" cap="flat" cmpd="sng">
                    <a:solidFill>
                      <a:schemeClr val="l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38"/>
                  <p:cNvSpPr/>
                  <p:nvPr/>
                </p:nvSpPr>
                <p:spPr>
                  <a:xfrm>
                    <a:off x="6995511" y="2359388"/>
                    <a:ext cx="68697" cy="62591"/>
                  </a:xfrm>
                  <a:custGeom>
                    <a:avLst/>
                    <a:gdLst/>
                    <a:ahLst/>
                    <a:cxnLst/>
                    <a:rect l="l" t="t" r="r" b="b"/>
                    <a:pathLst>
                      <a:path w="3274" h="2983" extrusionOk="0">
                        <a:moveTo>
                          <a:pt x="655" y="1"/>
                        </a:moveTo>
                        <a:lnTo>
                          <a:pt x="1" y="1783"/>
                        </a:lnTo>
                        <a:cubicBezTo>
                          <a:pt x="1092" y="2037"/>
                          <a:pt x="2110" y="2437"/>
                          <a:pt x="3055" y="2983"/>
                        </a:cubicBezTo>
                        <a:lnTo>
                          <a:pt x="3273" y="1964"/>
                        </a:lnTo>
                        <a:cubicBezTo>
                          <a:pt x="3273" y="1964"/>
                          <a:pt x="2728" y="655"/>
                          <a:pt x="6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38"/>
                  <p:cNvSpPr/>
                  <p:nvPr/>
                </p:nvSpPr>
                <p:spPr>
                  <a:xfrm>
                    <a:off x="6709415" y="2350995"/>
                    <a:ext cx="69452" cy="56485"/>
                  </a:xfrm>
                  <a:custGeom>
                    <a:avLst/>
                    <a:gdLst/>
                    <a:ahLst/>
                    <a:cxnLst/>
                    <a:rect l="l" t="t" r="r" b="b"/>
                    <a:pathLst>
                      <a:path w="3310" h="2692" extrusionOk="0">
                        <a:moveTo>
                          <a:pt x="2873" y="1"/>
                        </a:moveTo>
                        <a:cubicBezTo>
                          <a:pt x="728" y="401"/>
                          <a:pt x="0" y="1637"/>
                          <a:pt x="0" y="1637"/>
                        </a:cubicBezTo>
                        <a:lnTo>
                          <a:pt x="109" y="2692"/>
                        </a:lnTo>
                        <a:cubicBezTo>
                          <a:pt x="1128" y="2255"/>
                          <a:pt x="2182" y="1964"/>
                          <a:pt x="3309" y="1855"/>
                        </a:cubicBezTo>
                        <a:lnTo>
                          <a:pt x="287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38"/>
                  <p:cNvSpPr/>
                  <p:nvPr/>
                </p:nvSpPr>
                <p:spPr>
                  <a:xfrm>
                    <a:off x="6891752" y="2653122"/>
                    <a:ext cx="44273" cy="26732"/>
                  </a:xfrm>
                  <a:custGeom>
                    <a:avLst/>
                    <a:gdLst/>
                    <a:ahLst/>
                    <a:cxnLst/>
                    <a:rect l="l" t="t" r="r" b="b"/>
                    <a:pathLst>
                      <a:path w="2110" h="1274" fill="none" extrusionOk="0">
                        <a:moveTo>
                          <a:pt x="2110" y="1"/>
                        </a:moveTo>
                        <a:cubicBezTo>
                          <a:pt x="1819" y="1128"/>
                          <a:pt x="437" y="1274"/>
                          <a:pt x="1" y="1"/>
                        </a:cubicBezTo>
                      </a:path>
                    </a:pathLst>
                  </a:custGeom>
                  <a:noFill/>
                  <a:ln w="11825" cap="flat" cmpd="sng">
                    <a:solidFill>
                      <a:schemeClr val="l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38"/>
                  <p:cNvSpPr/>
                  <p:nvPr/>
                </p:nvSpPr>
                <p:spPr>
                  <a:xfrm>
                    <a:off x="7040539" y="2268596"/>
                    <a:ext cx="167105" cy="262491"/>
                  </a:xfrm>
                  <a:custGeom>
                    <a:avLst/>
                    <a:gdLst/>
                    <a:ahLst/>
                    <a:cxnLst/>
                    <a:rect l="l" t="t" r="r" b="b"/>
                    <a:pathLst>
                      <a:path w="7964" h="12510" extrusionOk="0">
                        <a:moveTo>
                          <a:pt x="0" y="1"/>
                        </a:moveTo>
                        <a:lnTo>
                          <a:pt x="4982" y="12509"/>
                        </a:lnTo>
                        <a:lnTo>
                          <a:pt x="6691" y="10582"/>
                        </a:lnTo>
                        <a:cubicBezTo>
                          <a:pt x="7963" y="1746"/>
                          <a:pt x="3818" y="2146"/>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38"/>
                  <p:cNvSpPr/>
                  <p:nvPr/>
                </p:nvSpPr>
                <p:spPr>
                  <a:xfrm>
                    <a:off x="7121406" y="2434925"/>
                    <a:ext cx="192284" cy="192284"/>
                  </a:xfrm>
                  <a:custGeom>
                    <a:avLst/>
                    <a:gdLst/>
                    <a:ahLst/>
                    <a:cxnLst/>
                    <a:rect l="l" t="t" r="r" b="b"/>
                    <a:pathLst>
                      <a:path w="9164" h="9164" extrusionOk="0">
                        <a:moveTo>
                          <a:pt x="4582" y="1"/>
                        </a:moveTo>
                        <a:cubicBezTo>
                          <a:pt x="2037" y="1"/>
                          <a:pt x="0" y="2073"/>
                          <a:pt x="0" y="4582"/>
                        </a:cubicBezTo>
                        <a:cubicBezTo>
                          <a:pt x="0" y="7127"/>
                          <a:pt x="2037" y="9164"/>
                          <a:pt x="4582" y="9164"/>
                        </a:cubicBezTo>
                        <a:cubicBezTo>
                          <a:pt x="7091" y="9164"/>
                          <a:pt x="9163" y="7127"/>
                          <a:pt x="9163" y="4582"/>
                        </a:cubicBezTo>
                        <a:cubicBezTo>
                          <a:pt x="9163" y="2073"/>
                          <a:pt x="7091" y="1"/>
                          <a:pt x="45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38"/>
                  <p:cNvSpPr/>
                  <p:nvPr/>
                </p:nvSpPr>
                <p:spPr>
                  <a:xfrm>
                    <a:off x="7181668" y="2496718"/>
                    <a:ext cx="57261" cy="64123"/>
                  </a:xfrm>
                  <a:custGeom>
                    <a:avLst/>
                    <a:gdLst/>
                    <a:ahLst/>
                    <a:cxnLst/>
                    <a:rect l="l" t="t" r="r" b="b"/>
                    <a:pathLst>
                      <a:path w="2729" h="3056" fill="none" extrusionOk="0">
                        <a:moveTo>
                          <a:pt x="1710" y="1"/>
                        </a:moveTo>
                        <a:cubicBezTo>
                          <a:pt x="1" y="1892"/>
                          <a:pt x="874" y="3055"/>
                          <a:pt x="2728" y="2873"/>
                        </a:cubicBezTo>
                      </a:path>
                    </a:pathLst>
                  </a:custGeom>
                  <a:noFill/>
                  <a:ln w="11825" cap="flat" cmpd="sng">
                    <a:solidFill>
                      <a:schemeClr val="l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8"/>
                  <p:cNvSpPr/>
                  <p:nvPr/>
                </p:nvSpPr>
                <p:spPr>
                  <a:xfrm>
                    <a:off x="6698692" y="2146268"/>
                    <a:ext cx="416629" cy="203803"/>
                  </a:xfrm>
                  <a:custGeom>
                    <a:avLst/>
                    <a:gdLst/>
                    <a:ahLst/>
                    <a:cxnLst/>
                    <a:rect l="l" t="t" r="r" b="b"/>
                    <a:pathLst>
                      <a:path w="19856" h="9713" extrusionOk="0">
                        <a:moveTo>
                          <a:pt x="7715" y="1"/>
                        </a:moveTo>
                        <a:cubicBezTo>
                          <a:pt x="4030" y="1"/>
                          <a:pt x="58" y="887"/>
                          <a:pt x="39" y="4704"/>
                        </a:cubicBezTo>
                        <a:cubicBezTo>
                          <a:pt x="0" y="7356"/>
                          <a:pt x="2695" y="8830"/>
                          <a:pt x="5362" y="8830"/>
                        </a:cubicBezTo>
                        <a:cubicBezTo>
                          <a:pt x="7740" y="8830"/>
                          <a:pt x="10097" y="7658"/>
                          <a:pt x="10474" y="5104"/>
                        </a:cubicBezTo>
                        <a:cubicBezTo>
                          <a:pt x="10796" y="8356"/>
                          <a:pt x="13234" y="9713"/>
                          <a:pt x="15568" y="9713"/>
                        </a:cubicBezTo>
                        <a:cubicBezTo>
                          <a:pt x="17461" y="9713"/>
                          <a:pt x="19286" y="8820"/>
                          <a:pt x="19856" y="7322"/>
                        </a:cubicBezTo>
                        <a:lnTo>
                          <a:pt x="13892" y="668"/>
                        </a:lnTo>
                        <a:cubicBezTo>
                          <a:pt x="13892" y="668"/>
                          <a:pt x="10911" y="1"/>
                          <a:pt x="77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8"/>
                  <p:cNvSpPr/>
                  <p:nvPr/>
                </p:nvSpPr>
                <p:spPr>
                  <a:xfrm>
                    <a:off x="7150404" y="2688225"/>
                    <a:ext cx="367760" cy="663026"/>
                  </a:xfrm>
                  <a:custGeom>
                    <a:avLst/>
                    <a:gdLst/>
                    <a:ahLst/>
                    <a:cxnLst/>
                    <a:rect l="l" t="t" r="r" b="b"/>
                    <a:pathLst>
                      <a:path w="17527" h="31599" extrusionOk="0">
                        <a:moveTo>
                          <a:pt x="0" y="1"/>
                        </a:moveTo>
                        <a:lnTo>
                          <a:pt x="5636" y="31599"/>
                        </a:lnTo>
                        <a:lnTo>
                          <a:pt x="7018" y="31308"/>
                        </a:lnTo>
                        <a:cubicBezTo>
                          <a:pt x="13636" y="29999"/>
                          <a:pt x="17526" y="23054"/>
                          <a:pt x="15199" y="16727"/>
                        </a:cubicBezTo>
                        <a:cubicBezTo>
                          <a:pt x="11381" y="6509"/>
                          <a:pt x="7600" y="2873"/>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8"/>
                  <p:cNvSpPr/>
                  <p:nvPr/>
                </p:nvSpPr>
                <p:spPr>
                  <a:xfrm>
                    <a:off x="6593444" y="2902625"/>
                    <a:ext cx="178540" cy="106822"/>
                  </a:xfrm>
                  <a:custGeom>
                    <a:avLst/>
                    <a:gdLst/>
                    <a:ahLst/>
                    <a:cxnLst/>
                    <a:rect l="l" t="t" r="r" b="b"/>
                    <a:pathLst>
                      <a:path w="8509" h="5091" extrusionOk="0">
                        <a:moveTo>
                          <a:pt x="1455" y="0"/>
                        </a:moveTo>
                        <a:cubicBezTo>
                          <a:pt x="1455" y="0"/>
                          <a:pt x="0" y="1673"/>
                          <a:pt x="1055" y="3418"/>
                        </a:cubicBezTo>
                        <a:lnTo>
                          <a:pt x="2509" y="5091"/>
                        </a:lnTo>
                        <a:lnTo>
                          <a:pt x="8509" y="4800"/>
                        </a:lnTo>
                        <a:lnTo>
                          <a:pt x="1455" y="0"/>
                        </a:lnTo>
                        <a:close/>
                      </a:path>
                    </a:pathLst>
                  </a:custGeom>
                  <a:solidFill>
                    <a:srgbClr val="CF7B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8"/>
                  <p:cNvSpPr/>
                  <p:nvPr/>
                </p:nvSpPr>
                <p:spPr>
                  <a:xfrm>
                    <a:off x="6551479" y="2955270"/>
                    <a:ext cx="281543" cy="226821"/>
                  </a:xfrm>
                  <a:custGeom>
                    <a:avLst/>
                    <a:gdLst/>
                    <a:ahLst/>
                    <a:cxnLst/>
                    <a:rect l="l" t="t" r="r" b="b"/>
                    <a:pathLst>
                      <a:path w="13418" h="10810" extrusionOk="0">
                        <a:moveTo>
                          <a:pt x="1" y="0"/>
                        </a:moveTo>
                        <a:lnTo>
                          <a:pt x="401" y="5236"/>
                        </a:lnTo>
                        <a:cubicBezTo>
                          <a:pt x="401" y="5236"/>
                          <a:pt x="3108" y="10810"/>
                          <a:pt x="7635" y="10810"/>
                        </a:cubicBezTo>
                        <a:cubicBezTo>
                          <a:pt x="9248" y="10810"/>
                          <a:pt x="11092" y="10102"/>
                          <a:pt x="13127" y="8181"/>
                        </a:cubicBezTo>
                        <a:lnTo>
                          <a:pt x="13418" y="2473"/>
                        </a:lnTo>
                        <a:lnTo>
                          <a:pt x="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8"/>
                  <p:cNvSpPr/>
                  <p:nvPr/>
                </p:nvSpPr>
                <p:spPr>
                  <a:xfrm>
                    <a:off x="6389746" y="2911773"/>
                    <a:ext cx="217442" cy="105311"/>
                  </a:xfrm>
                  <a:custGeom>
                    <a:avLst/>
                    <a:gdLst/>
                    <a:ahLst/>
                    <a:cxnLst/>
                    <a:rect l="l" t="t" r="r" b="b"/>
                    <a:pathLst>
                      <a:path w="10363" h="5019" extrusionOk="0">
                        <a:moveTo>
                          <a:pt x="1200" y="0"/>
                        </a:moveTo>
                        <a:cubicBezTo>
                          <a:pt x="1200" y="1"/>
                          <a:pt x="0" y="4000"/>
                          <a:pt x="9418" y="5018"/>
                        </a:cubicBezTo>
                        <a:lnTo>
                          <a:pt x="10363" y="2546"/>
                        </a:lnTo>
                        <a:lnTo>
                          <a:pt x="1200" y="0"/>
                        </a:lnTo>
                        <a:close/>
                      </a:path>
                    </a:pathLst>
                  </a:custGeom>
                  <a:solidFill>
                    <a:srgbClr val="E59E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8"/>
                  <p:cNvSpPr/>
                  <p:nvPr/>
                </p:nvSpPr>
                <p:spPr>
                  <a:xfrm>
                    <a:off x="6387438" y="2974343"/>
                    <a:ext cx="192284" cy="140436"/>
                  </a:xfrm>
                  <a:custGeom>
                    <a:avLst/>
                    <a:gdLst/>
                    <a:ahLst/>
                    <a:cxnLst/>
                    <a:rect l="l" t="t" r="r" b="b"/>
                    <a:pathLst>
                      <a:path w="9164" h="6693" extrusionOk="0">
                        <a:moveTo>
                          <a:pt x="9164" y="0"/>
                        </a:moveTo>
                        <a:lnTo>
                          <a:pt x="1" y="5454"/>
                        </a:lnTo>
                        <a:cubicBezTo>
                          <a:pt x="1" y="5454"/>
                          <a:pt x="1126" y="6693"/>
                          <a:pt x="3089" y="6693"/>
                        </a:cubicBezTo>
                        <a:cubicBezTo>
                          <a:pt x="4639" y="6693"/>
                          <a:pt x="6710" y="5922"/>
                          <a:pt x="9164" y="3164"/>
                        </a:cubicBezTo>
                        <a:lnTo>
                          <a:pt x="9164" y="0"/>
                        </a:lnTo>
                        <a:close/>
                      </a:path>
                    </a:pathLst>
                  </a:custGeom>
                  <a:solidFill>
                    <a:srgbClr val="E59E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8"/>
                  <p:cNvSpPr/>
                  <p:nvPr/>
                </p:nvSpPr>
                <p:spPr>
                  <a:xfrm>
                    <a:off x="6448476" y="3003320"/>
                    <a:ext cx="167105" cy="178016"/>
                  </a:xfrm>
                  <a:custGeom>
                    <a:avLst/>
                    <a:gdLst/>
                    <a:ahLst/>
                    <a:cxnLst/>
                    <a:rect l="l" t="t" r="r" b="b"/>
                    <a:pathLst>
                      <a:path w="7964" h="8484" extrusionOk="0">
                        <a:moveTo>
                          <a:pt x="6946" y="1"/>
                        </a:moveTo>
                        <a:lnTo>
                          <a:pt x="1" y="8037"/>
                        </a:lnTo>
                        <a:cubicBezTo>
                          <a:pt x="1" y="8037"/>
                          <a:pt x="790" y="8483"/>
                          <a:pt x="1946" y="8483"/>
                        </a:cubicBezTo>
                        <a:cubicBezTo>
                          <a:pt x="3610" y="8483"/>
                          <a:pt x="6034" y="7559"/>
                          <a:pt x="7964" y="3055"/>
                        </a:cubicBezTo>
                        <a:lnTo>
                          <a:pt x="6946" y="1"/>
                        </a:lnTo>
                        <a:close/>
                      </a:path>
                    </a:pathLst>
                  </a:custGeom>
                  <a:solidFill>
                    <a:srgbClr val="E59E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8"/>
                  <p:cNvSpPr/>
                  <p:nvPr/>
                </p:nvSpPr>
                <p:spPr>
                  <a:xfrm>
                    <a:off x="6804025" y="3007138"/>
                    <a:ext cx="611136" cy="316647"/>
                  </a:xfrm>
                  <a:custGeom>
                    <a:avLst/>
                    <a:gdLst/>
                    <a:ahLst/>
                    <a:cxnLst/>
                    <a:rect l="l" t="t" r="r" b="b"/>
                    <a:pathLst>
                      <a:path w="29126" h="15091" extrusionOk="0">
                        <a:moveTo>
                          <a:pt x="1382" y="1"/>
                        </a:moveTo>
                        <a:lnTo>
                          <a:pt x="0" y="5164"/>
                        </a:lnTo>
                        <a:cubicBezTo>
                          <a:pt x="0" y="5164"/>
                          <a:pt x="8109" y="15018"/>
                          <a:pt x="18290" y="15091"/>
                        </a:cubicBezTo>
                        <a:cubicBezTo>
                          <a:pt x="18330" y="15091"/>
                          <a:pt x="18370" y="15091"/>
                          <a:pt x="18410" y="15091"/>
                        </a:cubicBezTo>
                        <a:cubicBezTo>
                          <a:pt x="28512" y="15091"/>
                          <a:pt x="29125" y="5927"/>
                          <a:pt x="29125" y="5927"/>
                        </a:cubicBezTo>
                        <a:lnTo>
                          <a:pt x="138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8"/>
                  <p:cNvSpPr/>
                  <p:nvPr/>
                </p:nvSpPr>
                <p:spPr>
                  <a:xfrm>
                    <a:off x="6510291" y="3348188"/>
                    <a:ext cx="543237" cy="313583"/>
                  </a:xfrm>
                  <a:custGeom>
                    <a:avLst/>
                    <a:gdLst/>
                    <a:ahLst/>
                    <a:cxnLst/>
                    <a:rect l="l" t="t" r="r" b="b"/>
                    <a:pathLst>
                      <a:path w="25890" h="14945" extrusionOk="0">
                        <a:moveTo>
                          <a:pt x="6909" y="0"/>
                        </a:moveTo>
                        <a:cubicBezTo>
                          <a:pt x="3091" y="0"/>
                          <a:pt x="0" y="3127"/>
                          <a:pt x="0" y="6945"/>
                        </a:cubicBezTo>
                        <a:lnTo>
                          <a:pt x="0" y="8036"/>
                        </a:lnTo>
                        <a:cubicBezTo>
                          <a:pt x="0" y="11854"/>
                          <a:pt x="3091" y="14945"/>
                          <a:pt x="6909" y="14945"/>
                        </a:cubicBezTo>
                        <a:lnTo>
                          <a:pt x="25889" y="14945"/>
                        </a:lnTo>
                        <a:lnTo>
                          <a:pt x="2588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8"/>
                  <p:cNvSpPr/>
                  <p:nvPr/>
                </p:nvSpPr>
                <p:spPr>
                  <a:xfrm>
                    <a:off x="6532406" y="3402344"/>
                    <a:ext cx="240355" cy="695843"/>
                  </a:xfrm>
                  <a:custGeom>
                    <a:avLst/>
                    <a:gdLst/>
                    <a:ahLst/>
                    <a:cxnLst/>
                    <a:rect l="l" t="t" r="r" b="b"/>
                    <a:pathLst>
                      <a:path w="11455" h="33163" extrusionOk="0">
                        <a:moveTo>
                          <a:pt x="5709" y="1"/>
                        </a:moveTo>
                        <a:cubicBezTo>
                          <a:pt x="2546" y="1"/>
                          <a:pt x="1" y="2582"/>
                          <a:pt x="1" y="5746"/>
                        </a:cubicBezTo>
                        <a:lnTo>
                          <a:pt x="110" y="33162"/>
                        </a:lnTo>
                        <a:lnTo>
                          <a:pt x="8764" y="32653"/>
                        </a:lnTo>
                        <a:lnTo>
                          <a:pt x="11454" y="5746"/>
                        </a:lnTo>
                        <a:cubicBezTo>
                          <a:pt x="11454" y="2582"/>
                          <a:pt x="8873" y="1"/>
                          <a:pt x="57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8"/>
                  <p:cNvSpPr/>
                  <p:nvPr/>
                </p:nvSpPr>
                <p:spPr>
                  <a:xfrm>
                    <a:off x="6836820" y="3348188"/>
                    <a:ext cx="543237" cy="313583"/>
                  </a:xfrm>
                  <a:custGeom>
                    <a:avLst/>
                    <a:gdLst/>
                    <a:ahLst/>
                    <a:cxnLst/>
                    <a:rect l="l" t="t" r="r" b="b"/>
                    <a:pathLst>
                      <a:path w="25890" h="14945" extrusionOk="0">
                        <a:moveTo>
                          <a:pt x="6909" y="0"/>
                        </a:moveTo>
                        <a:cubicBezTo>
                          <a:pt x="3091" y="0"/>
                          <a:pt x="1" y="3127"/>
                          <a:pt x="1" y="6945"/>
                        </a:cubicBezTo>
                        <a:lnTo>
                          <a:pt x="1" y="8036"/>
                        </a:lnTo>
                        <a:cubicBezTo>
                          <a:pt x="1" y="11854"/>
                          <a:pt x="3091" y="14945"/>
                          <a:pt x="6909" y="14945"/>
                        </a:cubicBezTo>
                        <a:lnTo>
                          <a:pt x="25890" y="14945"/>
                        </a:lnTo>
                        <a:lnTo>
                          <a:pt x="2589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8"/>
                  <p:cNvSpPr/>
                  <p:nvPr/>
                </p:nvSpPr>
                <p:spPr>
                  <a:xfrm>
                    <a:off x="6885647" y="3402344"/>
                    <a:ext cx="241110" cy="656165"/>
                  </a:xfrm>
                  <a:custGeom>
                    <a:avLst/>
                    <a:gdLst/>
                    <a:ahLst/>
                    <a:cxnLst/>
                    <a:rect l="l" t="t" r="r" b="b"/>
                    <a:pathLst>
                      <a:path w="11491" h="31272" extrusionOk="0">
                        <a:moveTo>
                          <a:pt x="5746" y="1"/>
                        </a:moveTo>
                        <a:cubicBezTo>
                          <a:pt x="2582" y="1"/>
                          <a:pt x="1" y="2582"/>
                          <a:pt x="37" y="5746"/>
                        </a:cubicBezTo>
                        <a:lnTo>
                          <a:pt x="2401" y="31271"/>
                        </a:lnTo>
                        <a:lnTo>
                          <a:pt x="11491" y="30544"/>
                        </a:lnTo>
                        <a:lnTo>
                          <a:pt x="11491" y="5746"/>
                        </a:lnTo>
                        <a:cubicBezTo>
                          <a:pt x="11491" y="2582"/>
                          <a:pt x="8909" y="1"/>
                          <a:pt x="574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8"/>
                  <p:cNvSpPr/>
                  <p:nvPr/>
                </p:nvSpPr>
                <p:spPr>
                  <a:xfrm>
                    <a:off x="6907007" y="4007374"/>
                    <a:ext cx="327327" cy="345624"/>
                  </a:xfrm>
                  <a:custGeom>
                    <a:avLst/>
                    <a:gdLst/>
                    <a:ahLst/>
                    <a:cxnLst/>
                    <a:rect l="l" t="t" r="r" b="b"/>
                    <a:pathLst>
                      <a:path w="15600" h="16472" extrusionOk="0">
                        <a:moveTo>
                          <a:pt x="10473" y="0"/>
                        </a:moveTo>
                        <a:lnTo>
                          <a:pt x="1383" y="2436"/>
                        </a:lnTo>
                        <a:cubicBezTo>
                          <a:pt x="1" y="9672"/>
                          <a:pt x="1928" y="16472"/>
                          <a:pt x="1928" y="16472"/>
                        </a:cubicBezTo>
                        <a:lnTo>
                          <a:pt x="10473" y="15781"/>
                        </a:lnTo>
                        <a:cubicBezTo>
                          <a:pt x="10473" y="15781"/>
                          <a:pt x="11818" y="14254"/>
                          <a:pt x="11055" y="11527"/>
                        </a:cubicBezTo>
                        <a:cubicBezTo>
                          <a:pt x="10255" y="8836"/>
                          <a:pt x="15600" y="5418"/>
                          <a:pt x="104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8"/>
                  <p:cNvSpPr/>
                  <p:nvPr/>
                </p:nvSpPr>
                <p:spPr>
                  <a:xfrm>
                    <a:off x="6937872" y="4320181"/>
                    <a:ext cx="202628" cy="90372"/>
                  </a:xfrm>
                  <a:custGeom>
                    <a:avLst/>
                    <a:gdLst/>
                    <a:ahLst/>
                    <a:cxnLst/>
                    <a:rect l="l" t="t" r="r" b="b"/>
                    <a:pathLst>
                      <a:path w="9657" h="4307" extrusionOk="0">
                        <a:moveTo>
                          <a:pt x="9002" y="0"/>
                        </a:moveTo>
                        <a:lnTo>
                          <a:pt x="457" y="1564"/>
                        </a:lnTo>
                        <a:lnTo>
                          <a:pt x="239" y="2582"/>
                        </a:lnTo>
                        <a:cubicBezTo>
                          <a:pt x="1" y="3505"/>
                          <a:pt x="763" y="4307"/>
                          <a:pt x="1625" y="4307"/>
                        </a:cubicBezTo>
                        <a:cubicBezTo>
                          <a:pt x="1816" y="4307"/>
                          <a:pt x="2012" y="4267"/>
                          <a:pt x="2202" y="4182"/>
                        </a:cubicBezTo>
                        <a:cubicBezTo>
                          <a:pt x="2711" y="3927"/>
                          <a:pt x="3111" y="3491"/>
                          <a:pt x="3257" y="2946"/>
                        </a:cubicBezTo>
                        <a:lnTo>
                          <a:pt x="3330" y="3018"/>
                        </a:lnTo>
                        <a:cubicBezTo>
                          <a:pt x="3705" y="3487"/>
                          <a:pt x="4295" y="3768"/>
                          <a:pt x="4916" y="3768"/>
                        </a:cubicBezTo>
                        <a:cubicBezTo>
                          <a:pt x="5017" y="3768"/>
                          <a:pt x="5119" y="3761"/>
                          <a:pt x="5220" y="3746"/>
                        </a:cubicBezTo>
                        <a:lnTo>
                          <a:pt x="7875" y="3346"/>
                        </a:lnTo>
                        <a:cubicBezTo>
                          <a:pt x="8966" y="3164"/>
                          <a:pt x="9656" y="2037"/>
                          <a:pt x="9329" y="982"/>
                        </a:cubicBezTo>
                        <a:lnTo>
                          <a:pt x="900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38"/>
                  <p:cNvSpPr/>
                  <p:nvPr/>
                </p:nvSpPr>
                <p:spPr>
                  <a:xfrm>
                    <a:off x="6472900" y="4058487"/>
                    <a:ext cx="320466" cy="329614"/>
                  </a:xfrm>
                  <a:custGeom>
                    <a:avLst/>
                    <a:gdLst/>
                    <a:ahLst/>
                    <a:cxnLst/>
                    <a:rect l="l" t="t" r="r" b="b"/>
                    <a:pathLst>
                      <a:path w="15273" h="15709" extrusionOk="0">
                        <a:moveTo>
                          <a:pt x="11527" y="0"/>
                        </a:moveTo>
                        <a:lnTo>
                          <a:pt x="3018" y="655"/>
                        </a:lnTo>
                        <a:cubicBezTo>
                          <a:pt x="0" y="7382"/>
                          <a:pt x="328" y="14400"/>
                          <a:pt x="328" y="14400"/>
                        </a:cubicBezTo>
                        <a:lnTo>
                          <a:pt x="8836" y="15709"/>
                        </a:lnTo>
                        <a:cubicBezTo>
                          <a:pt x="8836" y="15709"/>
                          <a:pt x="10509" y="14545"/>
                          <a:pt x="10363" y="11709"/>
                        </a:cubicBezTo>
                        <a:cubicBezTo>
                          <a:pt x="10182" y="8909"/>
                          <a:pt x="15272" y="6436"/>
                          <a:pt x="115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8"/>
                  <p:cNvSpPr/>
                  <p:nvPr/>
                </p:nvSpPr>
                <p:spPr>
                  <a:xfrm>
                    <a:off x="6467549" y="4343829"/>
                    <a:ext cx="204852" cy="82986"/>
                  </a:xfrm>
                  <a:custGeom>
                    <a:avLst/>
                    <a:gdLst/>
                    <a:ahLst/>
                    <a:cxnLst/>
                    <a:rect l="l" t="t" r="r" b="b"/>
                    <a:pathLst>
                      <a:path w="9763" h="3955" extrusionOk="0">
                        <a:moveTo>
                          <a:pt x="655" y="1"/>
                        </a:moveTo>
                        <a:lnTo>
                          <a:pt x="183" y="1673"/>
                        </a:lnTo>
                        <a:cubicBezTo>
                          <a:pt x="1" y="2400"/>
                          <a:pt x="474" y="3128"/>
                          <a:pt x="1237" y="3200"/>
                        </a:cubicBezTo>
                        <a:lnTo>
                          <a:pt x="5055" y="3673"/>
                        </a:lnTo>
                        <a:cubicBezTo>
                          <a:pt x="5092" y="3676"/>
                          <a:pt x="5128" y="3678"/>
                          <a:pt x="5164" y="3678"/>
                        </a:cubicBezTo>
                        <a:cubicBezTo>
                          <a:pt x="5558" y="3678"/>
                          <a:pt x="5916" y="3497"/>
                          <a:pt x="6182" y="3164"/>
                        </a:cubicBezTo>
                        <a:lnTo>
                          <a:pt x="6510" y="2764"/>
                        </a:lnTo>
                        <a:cubicBezTo>
                          <a:pt x="6619" y="3091"/>
                          <a:pt x="6837" y="3382"/>
                          <a:pt x="7128" y="3637"/>
                        </a:cubicBezTo>
                        <a:cubicBezTo>
                          <a:pt x="7404" y="3857"/>
                          <a:pt x="7714" y="3955"/>
                          <a:pt x="8019" y="3955"/>
                        </a:cubicBezTo>
                        <a:cubicBezTo>
                          <a:pt x="8918" y="3955"/>
                          <a:pt x="9763" y="3105"/>
                          <a:pt x="9491" y="2073"/>
                        </a:cubicBezTo>
                        <a:lnTo>
                          <a:pt x="9273" y="1237"/>
                        </a:lnTo>
                        <a:lnTo>
                          <a:pt x="65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8"/>
                  <p:cNvSpPr/>
                  <p:nvPr/>
                </p:nvSpPr>
                <p:spPr>
                  <a:xfrm>
                    <a:off x="7238132" y="2406703"/>
                    <a:ext cx="950654" cy="1430545"/>
                  </a:xfrm>
                  <a:custGeom>
                    <a:avLst/>
                    <a:gdLst/>
                    <a:ahLst/>
                    <a:cxnLst/>
                    <a:rect l="l" t="t" r="r" b="b"/>
                    <a:pathLst>
                      <a:path w="45307" h="68178" extrusionOk="0">
                        <a:moveTo>
                          <a:pt x="45307" y="0"/>
                        </a:moveTo>
                        <a:lnTo>
                          <a:pt x="38107" y="14181"/>
                        </a:lnTo>
                        <a:cubicBezTo>
                          <a:pt x="34435" y="21381"/>
                          <a:pt x="27017" y="25926"/>
                          <a:pt x="18945" y="25926"/>
                        </a:cubicBezTo>
                        <a:cubicBezTo>
                          <a:pt x="8473" y="25926"/>
                          <a:pt x="1" y="34398"/>
                          <a:pt x="1" y="44870"/>
                        </a:cubicBezTo>
                        <a:lnTo>
                          <a:pt x="1" y="63814"/>
                        </a:lnTo>
                        <a:cubicBezTo>
                          <a:pt x="1" y="66214"/>
                          <a:pt x="1964" y="68178"/>
                          <a:pt x="4364" y="68178"/>
                        </a:cubicBezTo>
                        <a:lnTo>
                          <a:pt x="37016" y="68178"/>
                        </a:lnTo>
                        <a:cubicBezTo>
                          <a:pt x="41598" y="68178"/>
                          <a:pt x="45307" y="64469"/>
                          <a:pt x="45307" y="59887"/>
                        </a:cubicBezTo>
                        <a:lnTo>
                          <a:pt x="4530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8"/>
                  <p:cNvSpPr/>
                  <p:nvPr/>
                </p:nvSpPr>
                <p:spPr>
                  <a:xfrm>
                    <a:off x="5276583" y="3262726"/>
                    <a:ext cx="2851165" cy="100737"/>
                  </a:xfrm>
                  <a:custGeom>
                    <a:avLst/>
                    <a:gdLst/>
                    <a:ahLst/>
                    <a:cxnLst/>
                    <a:rect l="l" t="t" r="r" b="b"/>
                    <a:pathLst>
                      <a:path w="135883" h="4801" extrusionOk="0">
                        <a:moveTo>
                          <a:pt x="1" y="1"/>
                        </a:moveTo>
                        <a:lnTo>
                          <a:pt x="1" y="4800"/>
                        </a:lnTo>
                        <a:lnTo>
                          <a:pt x="135883" y="4800"/>
                        </a:lnTo>
                        <a:lnTo>
                          <a:pt x="13588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8"/>
                  <p:cNvSpPr/>
                  <p:nvPr/>
                </p:nvSpPr>
                <p:spPr>
                  <a:xfrm>
                    <a:off x="5355938" y="2412809"/>
                    <a:ext cx="1453437" cy="845364"/>
                  </a:xfrm>
                  <a:custGeom>
                    <a:avLst/>
                    <a:gdLst/>
                    <a:ahLst/>
                    <a:cxnLst/>
                    <a:rect l="l" t="t" r="r" b="b"/>
                    <a:pathLst>
                      <a:path w="69269" h="40289" extrusionOk="0">
                        <a:moveTo>
                          <a:pt x="2582" y="0"/>
                        </a:moveTo>
                        <a:cubicBezTo>
                          <a:pt x="1673" y="0"/>
                          <a:pt x="837" y="546"/>
                          <a:pt x="473" y="1382"/>
                        </a:cubicBezTo>
                        <a:lnTo>
                          <a:pt x="1" y="2400"/>
                        </a:lnTo>
                        <a:lnTo>
                          <a:pt x="10000" y="40288"/>
                        </a:lnTo>
                        <a:lnTo>
                          <a:pt x="69269" y="40288"/>
                        </a:lnTo>
                        <a:lnTo>
                          <a:pt x="60651" y="1455"/>
                        </a:lnTo>
                        <a:cubicBezTo>
                          <a:pt x="60469" y="618"/>
                          <a:pt x="59706" y="0"/>
                          <a:pt x="588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38"/>
                  <p:cNvSpPr/>
                  <p:nvPr/>
                </p:nvSpPr>
                <p:spPr>
                  <a:xfrm>
                    <a:off x="5349832" y="2438743"/>
                    <a:ext cx="1422152" cy="820185"/>
                  </a:xfrm>
                  <a:custGeom>
                    <a:avLst/>
                    <a:gdLst/>
                    <a:ahLst/>
                    <a:cxnLst/>
                    <a:rect l="l" t="t" r="r" b="b"/>
                    <a:pathLst>
                      <a:path w="67778" h="39089" extrusionOk="0">
                        <a:moveTo>
                          <a:pt x="1891" y="0"/>
                        </a:moveTo>
                        <a:cubicBezTo>
                          <a:pt x="801" y="0"/>
                          <a:pt x="1" y="1019"/>
                          <a:pt x="255" y="2073"/>
                        </a:cubicBezTo>
                        <a:lnTo>
                          <a:pt x="8436" y="39089"/>
                        </a:lnTo>
                        <a:lnTo>
                          <a:pt x="67778" y="39089"/>
                        </a:lnTo>
                        <a:lnTo>
                          <a:pt x="59415" y="1346"/>
                        </a:lnTo>
                        <a:cubicBezTo>
                          <a:pt x="59233" y="546"/>
                          <a:pt x="58542" y="0"/>
                          <a:pt x="577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8"/>
                  <p:cNvSpPr/>
                  <p:nvPr/>
                </p:nvSpPr>
                <p:spPr>
                  <a:xfrm>
                    <a:off x="5960192" y="2760699"/>
                    <a:ext cx="196858" cy="175498"/>
                  </a:xfrm>
                  <a:custGeom>
                    <a:avLst/>
                    <a:gdLst/>
                    <a:ahLst/>
                    <a:cxnLst/>
                    <a:rect l="l" t="t" r="r" b="b"/>
                    <a:pathLst>
                      <a:path w="9382" h="8364" extrusionOk="0">
                        <a:moveTo>
                          <a:pt x="3746" y="1"/>
                        </a:moveTo>
                        <a:cubicBezTo>
                          <a:pt x="1455" y="1"/>
                          <a:pt x="1" y="1892"/>
                          <a:pt x="510" y="4182"/>
                        </a:cubicBezTo>
                        <a:cubicBezTo>
                          <a:pt x="1091" y="6546"/>
                          <a:pt x="3164" y="8255"/>
                          <a:pt x="5600" y="8364"/>
                        </a:cubicBezTo>
                        <a:cubicBezTo>
                          <a:pt x="7927" y="8364"/>
                          <a:pt x="9382" y="6510"/>
                          <a:pt x="8873" y="4182"/>
                        </a:cubicBezTo>
                        <a:cubicBezTo>
                          <a:pt x="8255" y="1819"/>
                          <a:pt x="6182" y="110"/>
                          <a:pt x="37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8"/>
                  <p:cNvSpPr/>
                  <p:nvPr/>
                </p:nvSpPr>
                <p:spPr>
                  <a:xfrm>
                    <a:off x="6781888" y="3197114"/>
                    <a:ext cx="598169" cy="61059"/>
                  </a:xfrm>
                  <a:custGeom>
                    <a:avLst/>
                    <a:gdLst/>
                    <a:ahLst/>
                    <a:cxnLst/>
                    <a:rect l="l" t="t" r="r" b="b"/>
                    <a:pathLst>
                      <a:path w="28508" h="2910" extrusionOk="0">
                        <a:moveTo>
                          <a:pt x="1" y="1"/>
                        </a:moveTo>
                        <a:lnTo>
                          <a:pt x="1" y="2909"/>
                        </a:lnTo>
                        <a:lnTo>
                          <a:pt x="28508" y="2909"/>
                        </a:lnTo>
                        <a:lnTo>
                          <a:pt x="28508" y="1855"/>
                        </a:lnTo>
                        <a:cubicBezTo>
                          <a:pt x="28508" y="837"/>
                          <a:pt x="27672" y="1"/>
                          <a:pt x="266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8"/>
                  <p:cNvSpPr/>
                  <p:nvPr/>
                </p:nvSpPr>
                <p:spPr>
                  <a:xfrm>
                    <a:off x="5526841" y="3258907"/>
                    <a:ext cx="1853216" cy="21"/>
                  </a:xfrm>
                  <a:custGeom>
                    <a:avLst/>
                    <a:gdLst/>
                    <a:ahLst/>
                    <a:cxnLst/>
                    <a:rect l="l" t="t" r="r" b="b"/>
                    <a:pathLst>
                      <a:path w="88322" h="1" fill="none" extrusionOk="0">
                        <a:moveTo>
                          <a:pt x="0" y="1"/>
                        </a:moveTo>
                        <a:lnTo>
                          <a:pt x="88322" y="1"/>
                        </a:lnTo>
                      </a:path>
                    </a:pathLst>
                  </a:custGeom>
                  <a:noFill/>
                  <a:ln w="11825" cap="flat" cmpd="sng">
                    <a:solidFill>
                      <a:schemeClr val="l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8"/>
                  <p:cNvSpPr/>
                  <p:nvPr/>
                </p:nvSpPr>
                <p:spPr>
                  <a:xfrm>
                    <a:off x="7181668" y="3073527"/>
                    <a:ext cx="894967" cy="189976"/>
                  </a:xfrm>
                  <a:custGeom>
                    <a:avLst/>
                    <a:gdLst/>
                    <a:ahLst/>
                    <a:cxnLst/>
                    <a:rect l="l" t="t" r="r" b="b"/>
                    <a:pathLst>
                      <a:path w="42653" h="9054" extrusionOk="0">
                        <a:moveTo>
                          <a:pt x="3637" y="0"/>
                        </a:moveTo>
                        <a:cubicBezTo>
                          <a:pt x="1637" y="0"/>
                          <a:pt x="1" y="2036"/>
                          <a:pt x="1" y="4545"/>
                        </a:cubicBezTo>
                        <a:cubicBezTo>
                          <a:pt x="1" y="5672"/>
                          <a:pt x="365" y="6800"/>
                          <a:pt x="1092" y="7709"/>
                        </a:cubicBezTo>
                        <a:cubicBezTo>
                          <a:pt x="1674" y="8509"/>
                          <a:pt x="2619" y="9018"/>
                          <a:pt x="3637" y="9054"/>
                        </a:cubicBezTo>
                        <a:lnTo>
                          <a:pt x="42616" y="9054"/>
                        </a:lnTo>
                        <a:lnTo>
                          <a:pt x="42616" y="7054"/>
                        </a:lnTo>
                        <a:lnTo>
                          <a:pt x="4473" y="7054"/>
                        </a:lnTo>
                        <a:cubicBezTo>
                          <a:pt x="3892" y="7054"/>
                          <a:pt x="3383" y="6763"/>
                          <a:pt x="3055" y="6327"/>
                        </a:cubicBezTo>
                        <a:cubicBezTo>
                          <a:pt x="2619" y="5781"/>
                          <a:pt x="2437" y="5163"/>
                          <a:pt x="2437" y="4509"/>
                        </a:cubicBezTo>
                        <a:cubicBezTo>
                          <a:pt x="2437" y="3091"/>
                          <a:pt x="3346" y="1964"/>
                          <a:pt x="4473" y="1964"/>
                        </a:cubicBezTo>
                        <a:lnTo>
                          <a:pt x="42653" y="1964"/>
                        </a:lnTo>
                        <a:lnTo>
                          <a:pt x="4265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8"/>
                  <p:cNvSpPr/>
                  <p:nvPr/>
                </p:nvSpPr>
                <p:spPr>
                  <a:xfrm>
                    <a:off x="7232802" y="3113960"/>
                    <a:ext cx="820185" cy="107598"/>
                  </a:xfrm>
                  <a:custGeom>
                    <a:avLst/>
                    <a:gdLst/>
                    <a:ahLst/>
                    <a:cxnLst/>
                    <a:rect l="l" t="t" r="r" b="b"/>
                    <a:pathLst>
                      <a:path w="39089" h="5128" extrusionOk="0">
                        <a:moveTo>
                          <a:pt x="2036" y="0"/>
                        </a:moveTo>
                        <a:cubicBezTo>
                          <a:pt x="909" y="0"/>
                          <a:pt x="0" y="1164"/>
                          <a:pt x="0" y="2545"/>
                        </a:cubicBezTo>
                        <a:cubicBezTo>
                          <a:pt x="0" y="3200"/>
                          <a:pt x="182" y="3854"/>
                          <a:pt x="618" y="4364"/>
                        </a:cubicBezTo>
                        <a:cubicBezTo>
                          <a:pt x="946" y="4836"/>
                          <a:pt x="1455" y="5091"/>
                          <a:pt x="2036" y="5127"/>
                        </a:cubicBezTo>
                        <a:lnTo>
                          <a:pt x="39088" y="5127"/>
                        </a:lnTo>
                        <a:lnTo>
                          <a:pt x="39088" y="37"/>
                        </a:lnTo>
                        <a:lnTo>
                          <a:pt x="203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8"/>
                  <p:cNvSpPr/>
                  <p:nvPr/>
                </p:nvSpPr>
                <p:spPr>
                  <a:xfrm>
                    <a:off x="7290777" y="3122353"/>
                    <a:ext cx="87770" cy="86217"/>
                  </a:xfrm>
                  <a:custGeom>
                    <a:avLst/>
                    <a:gdLst/>
                    <a:ahLst/>
                    <a:cxnLst/>
                    <a:rect l="l" t="t" r="r" b="b"/>
                    <a:pathLst>
                      <a:path w="4183" h="4109" extrusionOk="0">
                        <a:moveTo>
                          <a:pt x="1" y="0"/>
                        </a:moveTo>
                        <a:lnTo>
                          <a:pt x="1" y="4109"/>
                        </a:lnTo>
                        <a:lnTo>
                          <a:pt x="2073" y="2945"/>
                        </a:lnTo>
                        <a:lnTo>
                          <a:pt x="4182" y="4109"/>
                        </a:lnTo>
                        <a:lnTo>
                          <a:pt x="418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8"/>
                  <p:cNvSpPr/>
                  <p:nvPr/>
                </p:nvSpPr>
                <p:spPr>
                  <a:xfrm>
                    <a:off x="7254162" y="2916347"/>
                    <a:ext cx="748467" cy="156425"/>
                  </a:xfrm>
                  <a:custGeom>
                    <a:avLst/>
                    <a:gdLst/>
                    <a:ahLst/>
                    <a:cxnLst/>
                    <a:rect l="l" t="t" r="r" b="b"/>
                    <a:pathLst>
                      <a:path w="35671" h="7455" extrusionOk="0">
                        <a:moveTo>
                          <a:pt x="3673" y="1"/>
                        </a:moveTo>
                        <a:cubicBezTo>
                          <a:pt x="1637" y="1"/>
                          <a:pt x="0" y="1673"/>
                          <a:pt x="37" y="3709"/>
                        </a:cubicBezTo>
                        <a:cubicBezTo>
                          <a:pt x="37" y="4691"/>
                          <a:pt x="400" y="5673"/>
                          <a:pt x="1091" y="6364"/>
                        </a:cubicBezTo>
                        <a:cubicBezTo>
                          <a:pt x="1746" y="7055"/>
                          <a:pt x="2691" y="7455"/>
                          <a:pt x="3636" y="7455"/>
                        </a:cubicBezTo>
                        <a:lnTo>
                          <a:pt x="35634" y="7455"/>
                        </a:lnTo>
                        <a:lnTo>
                          <a:pt x="35634" y="5818"/>
                        </a:lnTo>
                        <a:lnTo>
                          <a:pt x="4509" y="5818"/>
                        </a:lnTo>
                        <a:cubicBezTo>
                          <a:pt x="3964" y="5818"/>
                          <a:pt x="3418" y="5600"/>
                          <a:pt x="3055" y="5200"/>
                        </a:cubicBezTo>
                        <a:cubicBezTo>
                          <a:pt x="2655" y="4800"/>
                          <a:pt x="2436" y="4291"/>
                          <a:pt x="2473" y="3709"/>
                        </a:cubicBezTo>
                        <a:cubicBezTo>
                          <a:pt x="2436" y="2582"/>
                          <a:pt x="3346" y="1601"/>
                          <a:pt x="4509" y="1601"/>
                        </a:cubicBezTo>
                        <a:lnTo>
                          <a:pt x="35671" y="1601"/>
                        </a:lnTo>
                        <a:lnTo>
                          <a:pt x="3567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8"/>
                  <p:cNvSpPr/>
                  <p:nvPr/>
                </p:nvSpPr>
                <p:spPr>
                  <a:xfrm>
                    <a:off x="7290777" y="2949919"/>
                    <a:ext cx="691247" cy="88525"/>
                  </a:xfrm>
                  <a:custGeom>
                    <a:avLst/>
                    <a:gdLst/>
                    <a:ahLst/>
                    <a:cxnLst/>
                    <a:rect l="l" t="t" r="r" b="b"/>
                    <a:pathLst>
                      <a:path w="32944" h="4219" extrusionOk="0">
                        <a:moveTo>
                          <a:pt x="2073" y="1"/>
                        </a:moveTo>
                        <a:cubicBezTo>
                          <a:pt x="946" y="37"/>
                          <a:pt x="1" y="946"/>
                          <a:pt x="37" y="2109"/>
                        </a:cubicBezTo>
                        <a:cubicBezTo>
                          <a:pt x="37" y="2655"/>
                          <a:pt x="255" y="3200"/>
                          <a:pt x="619" y="3600"/>
                        </a:cubicBezTo>
                        <a:cubicBezTo>
                          <a:pt x="1019" y="4000"/>
                          <a:pt x="1528" y="4218"/>
                          <a:pt x="2073" y="4218"/>
                        </a:cubicBezTo>
                        <a:lnTo>
                          <a:pt x="32944" y="4218"/>
                        </a:lnTo>
                        <a:lnTo>
                          <a:pt x="3294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8"/>
                  <p:cNvSpPr/>
                  <p:nvPr/>
                </p:nvSpPr>
                <p:spPr>
                  <a:xfrm>
                    <a:off x="7116433" y="1260744"/>
                    <a:ext cx="117523" cy="271639"/>
                  </a:xfrm>
                  <a:custGeom>
                    <a:avLst/>
                    <a:gdLst/>
                    <a:ahLst/>
                    <a:cxnLst/>
                    <a:rect l="l" t="t" r="r" b="b"/>
                    <a:pathLst>
                      <a:path w="5601" h="12946" extrusionOk="0">
                        <a:moveTo>
                          <a:pt x="2801" y="1"/>
                        </a:moveTo>
                        <a:cubicBezTo>
                          <a:pt x="1237" y="1"/>
                          <a:pt x="1" y="1237"/>
                          <a:pt x="1" y="2800"/>
                        </a:cubicBezTo>
                        <a:lnTo>
                          <a:pt x="1" y="10182"/>
                        </a:lnTo>
                        <a:cubicBezTo>
                          <a:pt x="1" y="11709"/>
                          <a:pt x="1237" y="12945"/>
                          <a:pt x="2801" y="12945"/>
                        </a:cubicBezTo>
                        <a:cubicBezTo>
                          <a:pt x="4328" y="12945"/>
                          <a:pt x="5601" y="11673"/>
                          <a:pt x="5601" y="10145"/>
                        </a:cubicBezTo>
                        <a:lnTo>
                          <a:pt x="5601" y="2800"/>
                        </a:lnTo>
                        <a:cubicBezTo>
                          <a:pt x="5601" y="1237"/>
                          <a:pt x="4328" y="1"/>
                          <a:pt x="28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8"/>
                  <p:cNvSpPr/>
                  <p:nvPr/>
                </p:nvSpPr>
                <p:spPr>
                  <a:xfrm>
                    <a:off x="6886024" y="1168232"/>
                    <a:ext cx="577585" cy="280221"/>
                  </a:xfrm>
                  <a:custGeom>
                    <a:avLst/>
                    <a:gdLst/>
                    <a:ahLst/>
                    <a:cxnLst/>
                    <a:rect l="l" t="t" r="r" b="b"/>
                    <a:pathLst>
                      <a:path w="27527" h="13355" extrusionOk="0">
                        <a:moveTo>
                          <a:pt x="13782" y="1"/>
                        </a:moveTo>
                        <a:cubicBezTo>
                          <a:pt x="13418" y="1"/>
                          <a:pt x="13054" y="174"/>
                          <a:pt x="12836" y="519"/>
                        </a:cubicBezTo>
                        <a:lnTo>
                          <a:pt x="11127" y="3210"/>
                        </a:lnTo>
                        <a:cubicBezTo>
                          <a:pt x="8982" y="6628"/>
                          <a:pt x="5928" y="9355"/>
                          <a:pt x="2255" y="11064"/>
                        </a:cubicBezTo>
                        <a:lnTo>
                          <a:pt x="801" y="11755"/>
                        </a:lnTo>
                        <a:cubicBezTo>
                          <a:pt x="1" y="12118"/>
                          <a:pt x="255" y="13318"/>
                          <a:pt x="1164" y="13355"/>
                        </a:cubicBezTo>
                        <a:lnTo>
                          <a:pt x="26399" y="13355"/>
                        </a:lnTo>
                        <a:cubicBezTo>
                          <a:pt x="27272" y="13318"/>
                          <a:pt x="27526" y="12118"/>
                          <a:pt x="26726" y="11755"/>
                        </a:cubicBezTo>
                        <a:lnTo>
                          <a:pt x="25272" y="11064"/>
                        </a:lnTo>
                        <a:cubicBezTo>
                          <a:pt x="21636" y="9355"/>
                          <a:pt x="18545" y="6628"/>
                          <a:pt x="16400" y="3210"/>
                        </a:cubicBezTo>
                        <a:lnTo>
                          <a:pt x="14727" y="519"/>
                        </a:lnTo>
                        <a:cubicBezTo>
                          <a:pt x="14509" y="174"/>
                          <a:pt x="14145" y="1"/>
                          <a:pt x="137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sp>
        <p:nvSpPr>
          <p:cNvPr id="290" name="Google Shape;290;p38"/>
          <p:cNvSpPr/>
          <p:nvPr/>
        </p:nvSpPr>
        <p:spPr>
          <a:xfrm rot="10800000">
            <a:off x="5042994" y="2525369"/>
            <a:ext cx="667886" cy="2618131"/>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 name="Resim 4" descr="çizim, yiyecek içeren bir resim&#10;&#10;Açıklama otomatik olarak oluşturuldu">
            <a:extLst>
              <a:ext uri="{FF2B5EF4-FFF2-40B4-BE49-F238E27FC236}">
                <a16:creationId xmlns:a16="http://schemas.microsoft.com/office/drawing/2014/main" id="{F012BEAA-2DC4-4F47-BE69-C7E55C3E2A4F}"/>
              </a:ext>
            </a:extLst>
          </p:cNvPr>
          <p:cNvPicPr>
            <a:picLocks noChangeAspect="1"/>
          </p:cNvPicPr>
          <p:nvPr/>
        </p:nvPicPr>
        <p:blipFill>
          <a:blip r:embed="rId3"/>
          <a:stretch>
            <a:fillRect/>
          </a:stretch>
        </p:blipFill>
        <p:spPr>
          <a:xfrm>
            <a:off x="288197" y="228677"/>
            <a:ext cx="652329" cy="634039"/>
          </a:xfrm>
          <a:prstGeom prst="rect">
            <a:avLst/>
          </a:prstGeom>
        </p:spPr>
      </p:pic>
    </p:spTree>
    <p:extLst>
      <p:ext uri="{BB962C8B-B14F-4D97-AF65-F5344CB8AC3E}">
        <p14:creationId xmlns:p14="http://schemas.microsoft.com/office/powerpoint/2010/main" val="2740552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2" name="Google Shape;362;p42"/>
          <p:cNvSpPr txBox="1">
            <a:spLocks noGrp="1"/>
          </p:cNvSpPr>
          <p:nvPr>
            <p:ph type="subTitle" idx="1"/>
          </p:nvPr>
        </p:nvSpPr>
        <p:spPr>
          <a:xfrm>
            <a:off x="2218500" y="1661737"/>
            <a:ext cx="4707000" cy="163654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dirty="0"/>
              <a:t>Çok çalışmak çok fazla çalışmaktır. Verimli çalışmak ise, dikkatimizi toplayarak çalıştığımız konuyu kapsamlı bir şekilde öğrenmektir.</a:t>
            </a:r>
            <a:endParaRPr dirty="0"/>
          </a:p>
        </p:txBody>
      </p:sp>
      <p:grpSp>
        <p:nvGrpSpPr>
          <p:cNvPr id="363" name="Google Shape;363;p42"/>
          <p:cNvGrpSpPr/>
          <p:nvPr/>
        </p:nvGrpSpPr>
        <p:grpSpPr>
          <a:xfrm>
            <a:off x="-12" y="1429607"/>
            <a:ext cx="2104221" cy="5482634"/>
            <a:chOff x="2771050" y="238350"/>
            <a:chExt cx="2000400" cy="5212125"/>
          </a:xfrm>
        </p:grpSpPr>
        <p:sp>
          <p:nvSpPr>
            <p:cNvPr id="364" name="Google Shape;364;p42"/>
            <p:cNvSpPr/>
            <p:nvPr/>
          </p:nvSpPr>
          <p:spPr>
            <a:xfrm>
              <a:off x="2771050" y="2492100"/>
              <a:ext cx="283525" cy="2958375"/>
            </a:xfrm>
            <a:custGeom>
              <a:avLst/>
              <a:gdLst/>
              <a:ahLst/>
              <a:cxnLst/>
              <a:rect l="l" t="t" r="r" b="b"/>
              <a:pathLst>
                <a:path w="11341" h="118335" extrusionOk="0">
                  <a:moveTo>
                    <a:pt x="9720" y="0"/>
                  </a:moveTo>
                  <a:cubicBezTo>
                    <a:pt x="8734" y="1480"/>
                    <a:pt x="7255" y="3522"/>
                    <a:pt x="6339" y="4156"/>
                  </a:cubicBezTo>
                  <a:cubicBezTo>
                    <a:pt x="5635" y="4649"/>
                    <a:pt x="2888" y="5424"/>
                    <a:pt x="0" y="6199"/>
                  </a:cubicBezTo>
                  <a:lnTo>
                    <a:pt x="0" y="118334"/>
                  </a:lnTo>
                  <a:lnTo>
                    <a:pt x="9791" y="118334"/>
                  </a:lnTo>
                  <a:cubicBezTo>
                    <a:pt x="10565" y="103120"/>
                    <a:pt x="11340" y="87553"/>
                    <a:pt x="11270" y="82482"/>
                  </a:cubicBezTo>
                  <a:cubicBezTo>
                    <a:pt x="11270" y="73325"/>
                    <a:pt x="10072" y="17610"/>
                    <a:pt x="97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42"/>
            <p:cNvSpPr/>
            <p:nvPr/>
          </p:nvSpPr>
          <p:spPr>
            <a:xfrm>
              <a:off x="3010525" y="2356500"/>
              <a:ext cx="25" cy="25"/>
            </a:xfrm>
            <a:custGeom>
              <a:avLst/>
              <a:gdLst/>
              <a:ahLst/>
              <a:cxnLst/>
              <a:rect l="l" t="t" r="r" b="b"/>
              <a:pathLst>
                <a:path w="1" h="1" extrusionOk="0">
                  <a:moveTo>
                    <a:pt x="0" y="1"/>
                  </a:moveTo>
                  <a:lnTo>
                    <a:pt x="0" y="1"/>
                  </a:lnTo>
                  <a:close/>
                </a:path>
              </a:pathLst>
            </a:custGeom>
            <a:solidFill>
              <a:srgbClr val="4D55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42"/>
            <p:cNvSpPr/>
            <p:nvPr/>
          </p:nvSpPr>
          <p:spPr>
            <a:xfrm>
              <a:off x="4540750" y="238350"/>
              <a:ext cx="230700" cy="278025"/>
            </a:xfrm>
            <a:custGeom>
              <a:avLst/>
              <a:gdLst/>
              <a:ahLst/>
              <a:cxnLst/>
              <a:rect l="l" t="t" r="r" b="b"/>
              <a:pathLst>
                <a:path w="9228" h="11121" extrusionOk="0">
                  <a:moveTo>
                    <a:pt x="5551" y="0"/>
                  </a:moveTo>
                  <a:cubicBezTo>
                    <a:pt x="5300" y="0"/>
                    <a:pt x="5046" y="21"/>
                    <a:pt x="4790" y="61"/>
                  </a:cubicBezTo>
                  <a:lnTo>
                    <a:pt x="1" y="10557"/>
                  </a:lnTo>
                  <a:lnTo>
                    <a:pt x="1" y="11120"/>
                  </a:lnTo>
                  <a:cubicBezTo>
                    <a:pt x="1084" y="10849"/>
                    <a:pt x="2197" y="10723"/>
                    <a:pt x="3339" y="10723"/>
                  </a:cubicBezTo>
                  <a:cubicBezTo>
                    <a:pt x="3978" y="10723"/>
                    <a:pt x="4626" y="10762"/>
                    <a:pt x="5283" y="10838"/>
                  </a:cubicBezTo>
                  <a:lnTo>
                    <a:pt x="9228" y="1963"/>
                  </a:lnTo>
                  <a:cubicBezTo>
                    <a:pt x="8385" y="699"/>
                    <a:pt x="7027" y="0"/>
                    <a:pt x="55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42"/>
            <p:cNvSpPr/>
            <p:nvPr/>
          </p:nvSpPr>
          <p:spPr>
            <a:xfrm>
              <a:off x="2771050" y="2356500"/>
              <a:ext cx="269425" cy="290575"/>
            </a:xfrm>
            <a:custGeom>
              <a:avLst/>
              <a:gdLst/>
              <a:ahLst/>
              <a:cxnLst/>
              <a:rect l="l" t="t" r="r" b="b"/>
              <a:pathLst>
                <a:path w="10777" h="11623" extrusionOk="0">
                  <a:moveTo>
                    <a:pt x="9579" y="1"/>
                  </a:moveTo>
                  <a:cubicBezTo>
                    <a:pt x="8312" y="1550"/>
                    <a:pt x="5494" y="3663"/>
                    <a:pt x="0" y="5706"/>
                  </a:cubicBezTo>
                  <a:lnTo>
                    <a:pt x="0" y="11623"/>
                  </a:lnTo>
                  <a:cubicBezTo>
                    <a:pt x="2888" y="10848"/>
                    <a:pt x="5635" y="10073"/>
                    <a:pt x="6339" y="9580"/>
                  </a:cubicBezTo>
                  <a:cubicBezTo>
                    <a:pt x="7255" y="8946"/>
                    <a:pt x="8664" y="6904"/>
                    <a:pt x="9720" y="5424"/>
                  </a:cubicBezTo>
                  <a:cubicBezTo>
                    <a:pt x="10354" y="4368"/>
                    <a:pt x="10777" y="3663"/>
                    <a:pt x="10777" y="3663"/>
                  </a:cubicBezTo>
                  <a:lnTo>
                    <a:pt x="95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42"/>
            <p:cNvSpPr/>
            <p:nvPr/>
          </p:nvSpPr>
          <p:spPr>
            <a:xfrm>
              <a:off x="2771050" y="549800"/>
              <a:ext cx="741350" cy="1949375"/>
            </a:xfrm>
            <a:custGeom>
              <a:avLst/>
              <a:gdLst/>
              <a:ahLst/>
              <a:cxnLst/>
              <a:rect l="l" t="t" r="r" b="b"/>
              <a:pathLst>
                <a:path w="29654" h="77975" extrusionOk="0">
                  <a:moveTo>
                    <a:pt x="0" y="0"/>
                  </a:moveTo>
                  <a:lnTo>
                    <a:pt x="0" y="77974"/>
                  </a:lnTo>
                  <a:cubicBezTo>
                    <a:pt x="5494" y="75931"/>
                    <a:pt x="8312" y="73818"/>
                    <a:pt x="9579" y="72269"/>
                  </a:cubicBezTo>
                  <a:cubicBezTo>
                    <a:pt x="10143" y="71705"/>
                    <a:pt x="10495" y="71001"/>
                    <a:pt x="10565" y="70226"/>
                  </a:cubicBezTo>
                  <a:cubicBezTo>
                    <a:pt x="10565" y="68606"/>
                    <a:pt x="9086" y="66563"/>
                    <a:pt x="8664" y="63534"/>
                  </a:cubicBezTo>
                  <a:cubicBezTo>
                    <a:pt x="8241" y="60506"/>
                    <a:pt x="8664" y="48038"/>
                    <a:pt x="8241" y="42403"/>
                  </a:cubicBezTo>
                  <a:lnTo>
                    <a:pt x="8241" y="42403"/>
                  </a:lnTo>
                  <a:cubicBezTo>
                    <a:pt x="8241" y="42404"/>
                    <a:pt x="14721" y="50645"/>
                    <a:pt x="20567" y="53885"/>
                  </a:cubicBezTo>
                  <a:cubicBezTo>
                    <a:pt x="20074" y="49729"/>
                    <a:pt x="25146" y="38177"/>
                    <a:pt x="29654" y="33951"/>
                  </a:cubicBezTo>
                  <a:cubicBezTo>
                    <a:pt x="29654" y="33951"/>
                    <a:pt x="25568" y="27682"/>
                    <a:pt x="22681" y="24019"/>
                  </a:cubicBezTo>
                  <a:cubicBezTo>
                    <a:pt x="19863" y="20286"/>
                    <a:pt x="14017" y="14088"/>
                    <a:pt x="12045" y="9509"/>
                  </a:cubicBezTo>
                  <a:cubicBezTo>
                    <a:pt x="10072" y="4860"/>
                    <a:pt x="9157" y="3381"/>
                    <a:pt x="7959" y="2607"/>
                  </a:cubicBezTo>
                  <a:cubicBezTo>
                    <a:pt x="6691" y="1832"/>
                    <a:pt x="2888" y="775"/>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42"/>
            <p:cNvSpPr/>
            <p:nvPr/>
          </p:nvSpPr>
          <p:spPr>
            <a:xfrm>
              <a:off x="3272900" y="1396250"/>
              <a:ext cx="420875" cy="680375"/>
            </a:xfrm>
            <a:custGeom>
              <a:avLst/>
              <a:gdLst/>
              <a:ahLst/>
              <a:cxnLst/>
              <a:rect l="l" t="t" r="r" b="b"/>
              <a:pathLst>
                <a:path w="16835" h="27215" extrusionOk="0">
                  <a:moveTo>
                    <a:pt x="10131" y="0"/>
                  </a:moveTo>
                  <a:cubicBezTo>
                    <a:pt x="9942" y="0"/>
                    <a:pt x="9755" y="35"/>
                    <a:pt x="9580" y="93"/>
                  </a:cubicBezTo>
                  <a:cubicBezTo>
                    <a:pt x="5072" y="4319"/>
                    <a:pt x="0" y="15871"/>
                    <a:pt x="493" y="20097"/>
                  </a:cubicBezTo>
                  <a:cubicBezTo>
                    <a:pt x="883" y="23925"/>
                    <a:pt x="6292" y="27215"/>
                    <a:pt x="10005" y="27215"/>
                  </a:cubicBezTo>
                  <a:cubicBezTo>
                    <a:pt x="10323" y="27215"/>
                    <a:pt x="10629" y="27191"/>
                    <a:pt x="10918" y="27141"/>
                  </a:cubicBezTo>
                  <a:cubicBezTo>
                    <a:pt x="16060" y="26155"/>
                    <a:pt x="16835" y="22915"/>
                    <a:pt x="16835" y="22915"/>
                  </a:cubicBezTo>
                  <a:lnTo>
                    <a:pt x="16835" y="22915"/>
                  </a:lnTo>
                  <a:cubicBezTo>
                    <a:pt x="15708" y="23689"/>
                    <a:pt x="14510" y="24253"/>
                    <a:pt x="13242" y="24605"/>
                  </a:cubicBezTo>
                  <a:cubicBezTo>
                    <a:pt x="12905" y="24698"/>
                    <a:pt x="12573" y="24743"/>
                    <a:pt x="12250" y="24743"/>
                  </a:cubicBezTo>
                  <a:cubicBezTo>
                    <a:pt x="8662" y="24743"/>
                    <a:pt x="6075" y="19256"/>
                    <a:pt x="7044" y="13828"/>
                  </a:cubicBezTo>
                  <a:cubicBezTo>
                    <a:pt x="7889" y="9532"/>
                    <a:pt x="9439" y="5376"/>
                    <a:pt x="11693" y="1572"/>
                  </a:cubicBezTo>
                  <a:cubicBezTo>
                    <a:pt x="11763" y="1009"/>
                    <a:pt x="11411" y="445"/>
                    <a:pt x="10918" y="234"/>
                  </a:cubicBezTo>
                  <a:cubicBezTo>
                    <a:pt x="10670" y="69"/>
                    <a:pt x="10399" y="0"/>
                    <a:pt x="1013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42"/>
            <p:cNvSpPr/>
            <p:nvPr/>
          </p:nvSpPr>
          <p:spPr>
            <a:xfrm>
              <a:off x="3424750" y="470100"/>
              <a:ext cx="1116025" cy="1544725"/>
            </a:xfrm>
            <a:custGeom>
              <a:avLst/>
              <a:gdLst/>
              <a:ahLst/>
              <a:cxnLst/>
              <a:rect l="l" t="t" r="r" b="b"/>
              <a:pathLst>
                <a:path w="44641" h="61789" extrusionOk="0">
                  <a:moveTo>
                    <a:pt x="43845" y="1"/>
                  </a:moveTo>
                  <a:cubicBezTo>
                    <a:pt x="42901" y="1"/>
                    <a:pt x="40809" y="1539"/>
                    <a:pt x="39217" y="2202"/>
                  </a:cubicBezTo>
                  <a:cubicBezTo>
                    <a:pt x="36400" y="3329"/>
                    <a:pt x="32878" y="3470"/>
                    <a:pt x="32244" y="3963"/>
                  </a:cubicBezTo>
                  <a:cubicBezTo>
                    <a:pt x="30342" y="5442"/>
                    <a:pt x="28722" y="10443"/>
                    <a:pt x="26257" y="13824"/>
                  </a:cubicBezTo>
                  <a:cubicBezTo>
                    <a:pt x="19002" y="23756"/>
                    <a:pt x="5619" y="38618"/>
                    <a:pt x="5619" y="38618"/>
                  </a:cubicBezTo>
                  <a:cubicBezTo>
                    <a:pt x="3365" y="42422"/>
                    <a:pt x="1815" y="46578"/>
                    <a:pt x="970" y="50874"/>
                  </a:cubicBezTo>
                  <a:cubicBezTo>
                    <a:pt x="1" y="56302"/>
                    <a:pt x="2588" y="61789"/>
                    <a:pt x="6176" y="61789"/>
                  </a:cubicBezTo>
                  <a:cubicBezTo>
                    <a:pt x="6499" y="61789"/>
                    <a:pt x="6831" y="61744"/>
                    <a:pt x="7168" y="61651"/>
                  </a:cubicBezTo>
                  <a:cubicBezTo>
                    <a:pt x="8436" y="61228"/>
                    <a:pt x="9634" y="60665"/>
                    <a:pt x="10761" y="59961"/>
                  </a:cubicBezTo>
                  <a:cubicBezTo>
                    <a:pt x="14705" y="57425"/>
                    <a:pt x="17945" y="54044"/>
                    <a:pt x="20481" y="50099"/>
                  </a:cubicBezTo>
                  <a:cubicBezTo>
                    <a:pt x="23932" y="44605"/>
                    <a:pt x="35836" y="21502"/>
                    <a:pt x="35836" y="21502"/>
                  </a:cubicBezTo>
                  <a:cubicBezTo>
                    <a:pt x="37104" y="21502"/>
                    <a:pt x="38301" y="21361"/>
                    <a:pt x="39499" y="21009"/>
                  </a:cubicBezTo>
                  <a:lnTo>
                    <a:pt x="39499" y="21009"/>
                  </a:lnTo>
                  <a:cubicBezTo>
                    <a:pt x="39386" y="21029"/>
                    <a:pt x="39275" y="21038"/>
                    <a:pt x="39168" y="21038"/>
                  </a:cubicBezTo>
                  <a:cubicBezTo>
                    <a:pt x="37731" y="21038"/>
                    <a:pt x="36811" y="19366"/>
                    <a:pt x="37597" y="18121"/>
                  </a:cubicBezTo>
                  <a:cubicBezTo>
                    <a:pt x="38160" y="17346"/>
                    <a:pt x="38935" y="16712"/>
                    <a:pt x="39781" y="16360"/>
                  </a:cubicBezTo>
                  <a:cubicBezTo>
                    <a:pt x="39781" y="16360"/>
                    <a:pt x="39710" y="16290"/>
                    <a:pt x="39710" y="16290"/>
                  </a:cubicBezTo>
                  <a:lnTo>
                    <a:pt x="39640" y="16219"/>
                  </a:lnTo>
                  <a:cubicBezTo>
                    <a:pt x="39428" y="16008"/>
                    <a:pt x="39287" y="15797"/>
                    <a:pt x="39217" y="15585"/>
                  </a:cubicBezTo>
                  <a:cubicBezTo>
                    <a:pt x="39076" y="15163"/>
                    <a:pt x="39006" y="14740"/>
                    <a:pt x="39076" y="14317"/>
                  </a:cubicBezTo>
                  <a:cubicBezTo>
                    <a:pt x="39287" y="13050"/>
                    <a:pt x="41964" y="12204"/>
                    <a:pt x="41964" y="12204"/>
                  </a:cubicBezTo>
                  <a:cubicBezTo>
                    <a:pt x="41401" y="11923"/>
                    <a:pt x="40907" y="11500"/>
                    <a:pt x="40626" y="10936"/>
                  </a:cubicBezTo>
                  <a:lnTo>
                    <a:pt x="40555" y="10796"/>
                  </a:lnTo>
                  <a:cubicBezTo>
                    <a:pt x="40414" y="10514"/>
                    <a:pt x="40414" y="10162"/>
                    <a:pt x="40485" y="9880"/>
                  </a:cubicBezTo>
                  <a:cubicBezTo>
                    <a:pt x="40696" y="8330"/>
                    <a:pt x="43866" y="7485"/>
                    <a:pt x="43866" y="7485"/>
                  </a:cubicBezTo>
                  <a:cubicBezTo>
                    <a:pt x="43584" y="7485"/>
                    <a:pt x="43373" y="7415"/>
                    <a:pt x="43091" y="7274"/>
                  </a:cubicBezTo>
                  <a:lnTo>
                    <a:pt x="43021" y="7203"/>
                  </a:lnTo>
                  <a:lnTo>
                    <a:pt x="42880" y="7133"/>
                  </a:lnTo>
                  <a:cubicBezTo>
                    <a:pt x="42809" y="7133"/>
                    <a:pt x="42739" y="7062"/>
                    <a:pt x="42668" y="6992"/>
                  </a:cubicBezTo>
                  <a:cubicBezTo>
                    <a:pt x="42598" y="6922"/>
                    <a:pt x="42528" y="6781"/>
                    <a:pt x="42457" y="6710"/>
                  </a:cubicBezTo>
                  <a:cubicBezTo>
                    <a:pt x="42457" y="6710"/>
                    <a:pt x="42457" y="6640"/>
                    <a:pt x="42387" y="6640"/>
                  </a:cubicBezTo>
                  <a:cubicBezTo>
                    <a:pt x="42316" y="6499"/>
                    <a:pt x="42246" y="6358"/>
                    <a:pt x="42246" y="6217"/>
                  </a:cubicBezTo>
                  <a:cubicBezTo>
                    <a:pt x="43584" y="4668"/>
                    <a:pt x="44570" y="3118"/>
                    <a:pt x="44500" y="1920"/>
                  </a:cubicBezTo>
                  <a:lnTo>
                    <a:pt x="44641" y="1920"/>
                  </a:lnTo>
                  <a:lnTo>
                    <a:pt x="44641" y="1427"/>
                  </a:lnTo>
                  <a:cubicBezTo>
                    <a:pt x="44641" y="653"/>
                    <a:pt x="44359" y="89"/>
                    <a:pt x="44007" y="19"/>
                  </a:cubicBezTo>
                  <a:cubicBezTo>
                    <a:pt x="43958" y="6"/>
                    <a:pt x="43904" y="1"/>
                    <a:pt x="438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42"/>
            <p:cNvSpPr/>
            <p:nvPr/>
          </p:nvSpPr>
          <p:spPr>
            <a:xfrm>
              <a:off x="4433350" y="634325"/>
              <a:ext cx="262400" cy="133850"/>
            </a:xfrm>
            <a:custGeom>
              <a:avLst/>
              <a:gdLst/>
              <a:ahLst/>
              <a:cxnLst/>
              <a:rect l="l" t="t" r="r" b="b"/>
              <a:pathLst>
                <a:path w="10496" h="5354" extrusionOk="0">
                  <a:moveTo>
                    <a:pt x="9368" y="0"/>
                  </a:moveTo>
                  <a:cubicBezTo>
                    <a:pt x="7396" y="0"/>
                    <a:pt x="5424" y="282"/>
                    <a:pt x="3522" y="916"/>
                  </a:cubicBezTo>
                  <a:cubicBezTo>
                    <a:pt x="3522" y="916"/>
                    <a:pt x="352" y="1761"/>
                    <a:pt x="70" y="3240"/>
                  </a:cubicBezTo>
                  <a:cubicBezTo>
                    <a:pt x="0" y="3593"/>
                    <a:pt x="70" y="3874"/>
                    <a:pt x="141" y="4227"/>
                  </a:cubicBezTo>
                  <a:cubicBezTo>
                    <a:pt x="704" y="4649"/>
                    <a:pt x="1409" y="4860"/>
                    <a:pt x="2113" y="4931"/>
                  </a:cubicBezTo>
                  <a:cubicBezTo>
                    <a:pt x="2292" y="4951"/>
                    <a:pt x="2515" y="4958"/>
                    <a:pt x="2770" y="4958"/>
                  </a:cubicBezTo>
                  <a:cubicBezTo>
                    <a:pt x="3467" y="4958"/>
                    <a:pt x="4401" y="4904"/>
                    <a:pt x="5307" y="4904"/>
                  </a:cubicBezTo>
                  <a:cubicBezTo>
                    <a:pt x="6422" y="4904"/>
                    <a:pt x="7495" y="4986"/>
                    <a:pt x="8030" y="5354"/>
                  </a:cubicBezTo>
                  <a:cubicBezTo>
                    <a:pt x="9368" y="4931"/>
                    <a:pt x="10354" y="3733"/>
                    <a:pt x="10495" y="2325"/>
                  </a:cubicBezTo>
                  <a:cubicBezTo>
                    <a:pt x="10495" y="1409"/>
                    <a:pt x="10072" y="564"/>
                    <a:pt x="9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42"/>
            <p:cNvSpPr/>
            <p:nvPr/>
          </p:nvSpPr>
          <p:spPr>
            <a:xfrm>
              <a:off x="4398125" y="765675"/>
              <a:ext cx="251825" cy="104625"/>
            </a:xfrm>
            <a:custGeom>
              <a:avLst/>
              <a:gdLst/>
              <a:ahLst/>
              <a:cxnLst/>
              <a:rect l="l" t="t" r="r" b="b"/>
              <a:pathLst>
                <a:path w="10073" h="4185" extrusionOk="0">
                  <a:moveTo>
                    <a:pt x="7387" y="0"/>
                  </a:moveTo>
                  <a:cubicBezTo>
                    <a:pt x="5926" y="0"/>
                    <a:pt x="4442" y="142"/>
                    <a:pt x="2959" y="381"/>
                  </a:cubicBezTo>
                  <a:cubicBezTo>
                    <a:pt x="2959" y="381"/>
                    <a:pt x="352" y="1297"/>
                    <a:pt x="71" y="2494"/>
                  </a:cubicBezTo>
                  <a:cubicBezTo>
                    <a:pt x="0" y="2917"/>
                    <a:pt x="71" y="3340"/>
                    <a:pt x="212" y="3692"/>
                  </a:cubicBezTo>
                  <a:cubicBezTo>
                    <a:pt x="696" y="3907"/>
                    <a:pt x="1180" y="3999"/>
                    <a:pt x="1633" y="3999"/>
                  </a:cubicBezTo>
                  <a:cubicBezTo>
                    <a:pt x="1773" y="3999"/>
                    <a:pt x="1910" y="3990"/>
                    <a:pt x="2043" y="3974"/>
                  </a:cubicBezTo>
                  <a:cubicBezTo>
                    <a:pt x="2705" y="3900"/>
                    <a:pt x="3885" y="3788"/>
                    <a:pt x="4972" y="3788"/>
                  </a:cubicBezTo>
                  <a:cubicBezTo>
                    <a:pt x="5968" y="3788"/>
                    <a:pt x="6885" y="3882"/>
                    <a:pt x="7255" y="4185"/>
                  </a:cubicBezTo>
                  <a:cubicBezTo>
                    <a:pt x="8382" y="3974"/>
                    <a:pt x="9298" y="3269"/>
                    <a:pt x="9791" y="2213"/>
                  </a:cubicBezTo>
                  <a:cubicBezTo>
                    <a:pt x="10073" y="1508"/>
                    <a:pt x="10002" y="663"/>
                    <a:pt x="9439" y="100"/>
                  </a:cubicBezTo>
                  <a:cubicBezTo>
                    <a:pt x="8761" y="32"/>
                    <a:pt x="8077" y="0"/>
                    <a:pt x="73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42"/>
            <p:cNvSpPr/>
            <p:nvPr/>
          </p:nvSpPr>
          <p:spPr>
            <a:xfrm>
              <a:off x="4479125" y="506400"/>
              <a:ext cx="243025" cy="133875"/>
            </a:xfrm>
            <a:custGeom>
              <a:avLst/>
              <a:gdLst/>
              <a:ahLst/>
              <a:cxnLst/>
              <a:rect l="l" t="t" r="r" b="b"/>
              <a:pathLst>
                <a:path w="9721" h="5355" extrusionOk="0">
                  <a:moveTo>
                    <a:pt x="5782" y="1"/>
                  </a:moveTo>
                  <a:cubicBezTo>
                    <a:pt x="4653" y="1"/>
                    <a:pt x="3524" y="127"/>
                    <a:pt x="2395" y="398"/>
                  </a:cubicBezTo>
                  <a:lnTo>
                    <a:pt x="2254" y="398"/>
                  </a:lnTo>
                  <a:cubicBezTo>
                    <a:pt x="2325" y="1525"/>
                    <a:pt x="1409" y="3075"/>
                    <a:pt x="0" y="4624"/>
                  </a:cubicBezTo>
                  <a:cubicBezTo>
                    <a:pt x="71" y="4765"/>
                    <a:pt x="141" y="4906"/>
                    <a:pt x="212" y="5047"/>
                  </a:cubicBezTo>
                  <a:cubicBezTo>
                    <a:pt x="696" y="5262"/>
                    <a:pt x="1262" y="5354"/>
                    <a:pt x="1817" y="5354"/>
                  </a:cubicBezTo>
                  <a:cubicBezTo>
                    <a:pt x="1988" y="5354"/>
                    <a:pt x="2158" y="5345"/>
                    <a:pt x="2325" y="5329"/>
                  </a:cubicBezTo>
                  <a:cubicBezTo>
                    <a:pt x="3419" y="5229"/>
                    <a:pt x="4970" y="4919"/>
                    <a:pt x="6209" y="4919"/>
                  </a:cubicBezTo>
                  <a:cubicBezTo>
                    <a:pt x="6724" y="4919"/>
                    <a:pt x="7185" y="4972"/>
                    <a:pt x="7537" y="5117"/>
                  </a:cubicBezTo>
                  <a:cubicBezTo>
                    <a:pt x="8453" y="4695"/>
                    <a:pt x="9157" y="3849"/>
                    <a:pt x="9368" y="2863"/>
                  </a:cubicBezTo>
                  <a:cubicBezTo>
                    <a:pt x="9721" y="1032"/>
                    <a:pt x="9157" y="468"/>
                    <a:pt x="8241" y="257"/>
                  </a:cubicBezTo>
                  <a:lnTo>
                    <a:pt x="7678" y="116"/>
                  </a:lnTo>
                  <a:cubicBezTo>
                    <a:pt x="7046" y="40"/>
                    <a:pt x="6414" y="1"/>
                    <a:pt x="57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42"/>
            <p:cNvSpPr/>
            <p:nvPr/>
          </p:nvSpPr>
          <p:spPr>
            <a:xfrm>
              <a:off x="4502025" y="651925"/>
              <a:ext cx="19375" cy="5300"/>
            </a:xfrm>
            <a:custGeom>
              <a:avLst/>
              <a:gdLst/>
              <a:ahLst/>
              <a:cxnLst/>
              <a:rect l="l" t="t" r="r" b="b"/>
              <a:pathLst>
                <a:path w="775" h="212" extrusionOk="0">
                  <a:moveTo>
                    <a:pt x="775" y="212"/>
                  </a:moveTo>
                  <a:cubicBezTo>
                    <a:pt x="493" y="212"/>
                    <a:pt x="282" y="142"/>
                    <a:pt x="0" y="1"/>
                  </a:cubicBezTo>
                  <a:cubicBezTo>
                    <a:pt x="282" y="142"/>
                    <a:pt x="493" y="212"/>
                    <a:pt x="775" y="212"/>
                  </a:cubicBezTo>
                  <a:close/>
                </a:path>
              </a:pathLst>
            </a:custGeom>
            <a:solidFill>
              <a:srgbClr val="F5BA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42"/>
            <p:cNvSpPr/>
            <p:nvPr/>
          </p:nvSpPr>
          <p:spPr>
            <a:xfrm>
              <a:off x="4345050" y="866975"/>
              <a:ext cx="238000" cy="129100"/>
            </a:xfrm>
            <a:custGeom>
              <a:avLst/>
              <a:gdLst/>
              <a:ahLst/>
              <a:cxnLst/>
              <a:rect l="l" t="t" r="r" b="b"/>
              <a:pathLst>
                <a:path w="9520" h="5164" extrusionOk="0">
                  <a:moveTo>
                    <a:pt x="8037" y="1"/>
                  </a:moveTo>
                  <a:cubicBezTo>
                    <a:pt x="6341" y="1"/>
                    <a:pt x="3750" y="451"/>
                    <a:pt x="2969" y="555"/>
                  </a:cubicBezTo>
                  <a:cubicBezTo>
                    <a:pt x="2123" y="908"/>
                    <a:pt x="1348" y="1471"/>
                    <a:pt x="785" y="2316"/>
                  </a:cubicBezTo>
                  <a:cubicBezTo>
                    <a:pt x="1" y="3558"/>
                    <a:pt x="914" y="5164"/>
                    <a:pt x="2345" y="5164"/>
                  </a:cubicBezTo>
                  <a:cubicBezTo>
                    <a:pt x="2456" y="5164"/>
                    <a:pt x="2570" y="5154"/>
                    <a:pt x="2687" y="5134"/>
                  </a:cubicBezTo>
                  <a:lnTo>
                    <a:pt x="2969" y="5134"/>
                  </a:lnTo>
                  <a:cubicBezTo>
                    <a:pt x="5434" y="4782"/>
                    <a:pt x="8251" y="3584"/>
                    <a:pt x="8956" y="2598"/>
                  </a:cubicBezTo>
                  <a:cubicBezTo>
                    <a:pt x="9378" y="1894"/>
                    <a:pt x="9519" y="1049"/>
                    <a:pt x="9378" y="203"/>
                  </a:cubicBezTo>
                  <a:cubicBezTo>
                    <a:pt x="9121" y="56"/>
                    <a:pt x="8635" y="1"/>
                    <a:pt x="803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42"/>
            <p:cNvSpPr/>
            <p:nvPr/>
          </p:nvSpPr>
          <p:spPr>
            <a:xfrm>
              <a:off x="4496725" y="648400"/>
              <a:ext cx="3550" cy="1800"/>
            </a:xfrm>
            <a:custGeom>
              <a:avLst/>
              <a:gdLst/>
              <a:ahLst/>
              <a:cxnLst/>
              <a:rect l="l" t="t" r="r" b="b"/>
              <a:pathLst>
                <a:path w="142" h="72" extrusionOk="0">
                  <a:moveTo>
                    <a:pt x="1" y="1"/>
                  </a:moveTo>
                  <a:lnTo>
                    <a:pt x="142" y="71"/>
                  </a:lnTo>
                  <a:close/>
                </a:path>
              </a:pathLst>
            </a:custGeom>
            <a:solidFill>
              <a:srgbClr val="F5BA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42"/>
            <p:cNvSpPr/>
            <p:nvPr/>
          </p:nvSpPr>
          <p:spPr>
            <a:xfrm>
              <a:off x="4438625" y="739975"/>
              <a:ext cx="25" cy="3550"/>
            </a:xfrm>
            <a:custGeom>
              <a:avLst/>
              <a:gdLst/>
              <a:ahLst/>
              <a:cxnLst/>
              <a:rect l="l" t="t" r="r" b="b"/>
              <a:pathLst>
                <a:path w="1" h="142" extrusionOk="0">
                  <a:moveTo>
                    <a:pt x="0" y="1"/>
                  </a:moveTo>
                  <a:lnTo>
                    <a:pt x="0" y="141"/>
                  </a:lnTo>
                  <a:close/>
                </a:path>
              </a:pathLst>
            </a:custGeom>
            <a:solidFill>
              <a:srgbClr val="F5BA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42"/>
            <p:cNvSpPr/>
            <p:nvPr/>
          </p:nvSpPr>
          <p:spPr>
            <a:xfrm>
              <a:off x="4484400" y="634325"/>
              <a:ext cx="1800" cy="3550"/>
            </a:xfrm>
            <a:custGeom>
              <a:avLst/>
              <a:gdLst/>
              <a:ahLst/>
              <a:cxnLst/>
              <a:rect l="l" t="t" r="r" b="b"/>
              <a:pathLst>
                <a:path w="72" h="142" extrusionOk="0">
                  <a:moveTo>
                    <a:pt x="1" y="0"/>
                  </a:moveTo>
                  <a:cubicBezTo>
                    <a:pt x="1" y="71"/>
                    <a:pt x="1" y="71"/>
                    <a:pt x="71" y="141"/>
                  </a:cubicBezTo>
                  <a:cubicBezTo>
                    <a:pt x="1" y="71"/>
                    <a:pt x="1" y="71"/>
                    <a:pt x="1" y="0"/>
                  </a:cubicBezTo>
                  <a:close/>
                </a:path>
              </a:pathLst>
            </a:custGeom>
            <a:solidFill>
              <a:srgbClr val="F5BA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42"/>
            <p:cNvSpPr/>
            <p:nvPr/>
          </p:nvSpPr>
          <p:spPr>
            <a:xfrm>
              <a:off x="4405175" y="857950"/>
              <a:ext cx="8825" cy="15875"/>
            </a:xfrm>
            <a:custGeom>
              <a:avLst/>
              <a:gdLst/>
              <a:ahLst/>
              <a:cxnLst/>
              <a:rect l="l" t="t" r="r" b="b"/>
              <a:pathLst>
                <a:path w="353" h="635" extrusionOk="0">
                  <a:moveTo>
                    <a:pt x="0" y="1"/>
                  </a:moveTo>
                  <a:cubicBezTo>
                    <a:pt x="70" y="283"/>
                    <a:pt x="211" y="494"/>
                    <a:pt x="352" y="635"/>
                  </a:cubicBezTo>
                  <a:cubicBezTo>
                    <a:pt x="211" y="494"/>
                    <a:pt x="70" y="283"/>
                    <a:pt x="0" y="1"/>
                  </a:cubicBezTo>
                  <a:close/>
                </a:path>
              </a:pathLst>
            </a:custGeom>
            <a:solidFill>
              <a:srgbClr val="F5BA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42"/>
            <p:cNvSpPr/>
            <p:nvPr/>
          </p:nvSpPr>
          <p:spPr>
            <a:xfrm>
              <a:off x="4491450" y="643125"/>
              <a:ext cx="25" cy="25"/>
            </a:xfrm>
            <a:custGeom>
              <a:avLst/>
              <a:gdLst/>
              <a:ahLst/>
              <a:cxnLst/>
              <a:rect l="l" t="t" r="r" b="b"/>
              <a:pathLst>
                <a:path w="1" h="1" extrusionOk="0">
                  <a:moveTo>
                    <a:pt x="0" y="1"/>
                  </a:moveTo>
                  <a:close/>
                </a:path>
              </a:pathLst>
            </a:custGeom>
            <a:solidFill>
              <a:srgbClr val="F5BA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42"/>
            <p:cNvSpPr/>
            <p:nvPr/>
          </p:nvSpPr>
          <p:spPr>
            <a:xfrm>
              <a:off x="4415725" y="877325"/>
              <a:ext cx="1800" cy="1800"/>
            </a:xfrm>
            <a:custGeom>
              <a:avLst/>
              <a:gdLst/>
              <a:ahLst/>
              <a:cxnLst/>
              <a:rect l="l" t="t" r="r" b="b"/>
              <a:pathLst>
                <a:path w="72" h="72" extrusionOk="0">
                  <a:moveTo>
                    <a:pt x="1" y="1"/>
                  </a:moveTo>
                  <a:lnTo>
                    <a:pt x="71" y="71"/>
                  </a:lnTo>
                  <a:close/>
                </a:path>
              </a:pathLst>
            </a:custGeom>
            <a:solidFill>
              <a:srgbClr val="F5BA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42"/>
            <p:cNvSpPr/>
            <p:nvPr/>
          </p:nvSpPr>
          <p:spPr>
            <a:xfrm>
              <a:off x="4484400" y="628700"/>
              <a:ext cx="181400" cy="25025"/>
            </a:xfrm>
            <a:custGeom>
              <a:avLst/>
              <a:gdLst/>
              <a:ahLst/>
              <a:cxnLst/>
              <a:rect l="l" t="t" r="r" b="b"/>
              <a:pathLst>
                <a:path w="7256" h="1001" extrusionOk="0">
                  <a:moveTo>
                    <a:pt x="6125" y="0"/>
                  </a:moveTo>
                  <a:cubicBezTo>
                    <a:pt x="4895" y="0"/>
                    <a:pt x="3273" y="333"/>
                    <a:pt x="2184" y="437"/>
                  </a:cubicBezTo>
                  <a:cubicBezTo>
                    <a:pt x="1977" y="474"/>
                    <a:pt x="1769" y="492"/>
                    <a:pt x="1564" y="492"/>
                  </a:cubicBezTo>
                  <a:cubicBezTo>
                    <a:pt x="1004" y="492"/>
                    <a:pt x="465" y="361"/>
                    <a:pt x="1" y="155"/>
                  </a:cubicBezTo>
                  <a:lnTo>
                    <a:pt x="1" y="155"/>
                  </a:lnTo>
                  <a:cubicBezTo>
                    <a:pt x="1" y="225"/>
                    <a:pt x="1" y="225"/>
                    <a:pt x="71" y="296"/>
                  </a:cubicBezTo>
                  <a:cubicBezTo>
                    <a:pt x="71" y="366"/>
                    <a:pt x="142" y="437"/>
                    <a:pt x="282" y="578"/>
                  </a:cubicBezTo>
                  <a:cubicBezTo>
                    <a:pt x="282" y="578"/>
                    <a:pt x="353" y="648"/>
                    <a:pt x="494" y="718"/>
                  </a:cubicBezTo>
                  <a:lnTo>
                    <a:pt x="564" y="789"/>
                  </a:lnTo>
                  <a:lnTo>
                    <a:pt x="705" y="859"/>
                  </a:lnTo>
                  <a:cubicBezTo>
                    <a:pt x="916" y="930"/>
                    <a:pt x="1128" y="1000"/>
                    <a:pt x="1409" y="1000"/>
                  </a:cubicBezTo>
                  <a:cubicBezTo>
                    <a:pt x="3311" y="437"/>
                    <a:pt x="5283" y="155"/>
                    <a:pt x="7256" y="155"/>
                  </a:cubicBezTo>
                  <a:cubicBezTo>
                    <a:pt x="6958" y="43"/>
                    <a:pt x="6567" y="0"/>
                    <a:pt x="61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42"/>
            <p:cNvSpPr/>
            <p:nvPr/>
          </p:nvSpPr>
          <p:spPr>
            <a:xfrm>
              <a:off x="4436850" y="739975"/>
              <a:ext cx="197250" cy="35250"/>
            </a:xfrm>
            <a:custGeom>
              <a:avLst/>
              <a:gdLst/>
              <a:ahLst/>
              <a:cxnLst/>
              <a:rect l="l" t="t" r="r" b="b"/>
              <a:pathLst>
                <a:path w="7890" h="1410" extrusionOk="0">
                  <a:moveTo>
                    <a:pt x="1" y="1"/>
                  </a:moveTo>
                  <a:lnTo>
                    <a:pt x="71" y="141"/>
                  </a:lnTo>
                  <a:cubicBezTo>
                    <a:pt x="423" y="705"/>
                    <a:pt x="846" y="1128"/>
                    <a:pt x="1410" y="1409"/>
                  </a:cubicBezTo>
                  <a:cubicBezTo>
                    <a:pt x="2893" y="1170"/>
                    <a:pt x="4377" y="1028"/>
                    <a:pt x="5838" y="1028"/>
                  </a:cubicBezTo>
                  <a:cubicBezTo>
                    <a:pt x="6528" y="1028"/>
                    <a:pt x="7212" y="1060"/>
                    <a:pt x="7890" y="1128"/>
                  </a:cubicBezTo>
                  <a:cubicBezTo>
                    <a:pt x="7355" y="760"/>
                    <a:pt x="6282" y="678"/>
                    <a:pt x="5167" y="678"/>
                  </a:cubicBezTo>
                  <a:cubicBezTo>
                    <a:pt x="4261" y="678"/>
                    <a:pt x="3327" y="732"/>
                    <a:pt x="2630" y="732"/>
                  </a:cubicBezTo>
                  <a:cubicBezTo>
                    <a:pt x="2375" y="732"/>
                    <a:pt x="2152" y="725"/>
                    <a:pt x="1973" y="705"/>
                  </a:cubicBezTo>
                  <a:cubicBezTo>
                    <a:pt x="1269" y="634"/>
                    <a:pt x="564" y="423"/>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42"/>
            <p:cNvSpPr/>
            <p:nvPr/>
          </p:nvSpPr>
          <p:spPr>
            <a:xfrm>
              <a:off x="4405175" y="857950"/>
              <a:ext cx="172575" cy="21175"/>
            </a:xfrm>
            <a:custGeom>
              <a:avLst/>
              <a:gdLst/>
              <a:ahLst/>
              <a:cxnLst/>
              <a:rect l="l" t="t" r="r" b="b"/>
              <a:pathLst>
                <a:path w="6903" h="847" extrusionOk="0">
                  <a:moveTo>
                    <a:pt x="0" y="1"/>
                  </a:moveTo>
                  <a:cubicBezTo>
                    <a:pt x="70" y="212"/>
                    <a:pt x="211" y="423"/>
                    <a:pt x="352" y="635"/>
                  </a:cubicBezTo>
                  <a:lnTo>
                    <a:pt x="423" y="776"/>
                  </a:lnTo>
                  <a:cubicBezTo>
                    <a:pt x="493" y="776"/>
                    <a:pt x="493" y="776"/>
                    <a:pt x="493" y="846"/>
                  </a:cubicBezTo>
                  <a:cubicBezTo>
                    <a:pt x="1260" y="693"/>
                    <a:pt x="3768" y="280"/>
                    <a:pt x="5464" y="280"/>
                  </a:cubicBezTo>
                  <a:cubicBezTo>
                    <a:pt x="6106" y="280"/>
                    <a:pt x="6632" y="339"/>
                    <a:pt x="6903" y="494"/>
                  </a:cubicBezTo>
                  <a:cubicBezTo>
                    <a:pt x="6532" y="191"/>
                    <a:pt x="5631" y="97"/>
                    <a:pt x="4653" y="97"/>
                  </a:cubicBezTo>
                  <a:cubicBezTo>
                    <a:pt x="3584" y="97"/>
                    <a:pt x="2423" y="209"/>
                    <a:pt x="1761" y="283"/>
                  </a:cubicBezTo>
                  <a:cubicBezTo>
                    <a:pt x="1628" y="299"/>
                    <a:pt x="1491" y="308"/>
                    <a:pt x="1352" y="308"/>
                  </a:cubicBezTo>
                  <a:cubicBezTo>
                    <a:pt x="902" y="308"/>
                    <a:pt x="430" y="216"/>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0"/>
        <p:cNvGrpSpPr/>
        <p:nvPr/>
      </p:nvGrpSpPr>
      <p:grpSpPr>
        <a:xfrm>
          <a:off x="0" y="0"/>
          <a:ext cx="0" cy="0"/>
          <a:chOff x="0" y="0"/>
          <a:chExt cx="0" cy="0"/>
        </a:xfrm>
      </p:grpSpPr>
      <p:sp>
        <p:nvSpPr>
          <p:cNvPr id="721" name="Google Shape;721;p50"/>
          <p:cNvSpPr txBox="1">
            <a:spLocks noGrp="1"/>
          </p:cNvSpPr>
          <p:nvPr>
            <p:ph type="title"/>
          </p:nvPr>
        </p:nvSpPr>
        <p:spPr>
          <a:xfrm>
            <a:off x="-250722" y="258944"/>
            <a:ext cx="8538254" cy="754012"/>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dirty="0"/>
              <a:t>UYKU DÜZENİ OLUŞTURUN </a:t>
            </a:r>
            <a:endParaRPr dirty="0"/>
          </a:p>
        </p:txBody>
      </p:sp>
      <p:sp>
        <p:nvSpPr>
          <p:cNvPr id="722" name="Google Shape;722;p50"/>
          <p:cNvSpPr txBox="1">
            <a:spLocks noGrp="1"/>
          </p:cNvSpPr>
          <p:nvPr>
            <p:ph type="subTitle" idx="1"/>
          </p:nvPr>
        </p:nvSpPr>
        <p:spPr>
          <a:xfrm>
            <a:off x="5511215" y="2374391"/>
            <a:ext cx="3015300" cy="96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dirty="0"/>
              <a:t>Sağlıklı bir uyku için günde en az 8 saat uyuyun. </a:t>
            </a:r>
          </a:p>
          <a:p>
            <a:pPr marL="0" lvl="0" indent="0" algn="l" rtl="0">
              <a:spcBef>
                <a:spcPts val="0"/>
              </a:spcBef>
              <a:spcAft>
                <a:spcPts val="0"/>
              </a:spcAft>
              <a:buNone/>
            </a:pPr>
            <a:endParaRPr lang="tr-TR" dirty="0"/>
          </a:p>
          <a:p>
            <a:pPr marL="0" lvl="0" indent="0" algn="l" rtl="0">
              <a:spcBef>
                <a:spcPts val="0"/>
              </a:spcBef>
              <a:spcAft>
                <a:spcPts val="0"/>
              </a:spcAft>
              <a:buNone/>
            </a:pPr>
            <a:endParaRPr lang="tr-TR" dirty="0"/>
          </a:p>
          <a:p>
            <a:pPr marL="0" lvl="0" indent="0" algn="l" rtl="0">
              <a:spcBef>
                <a:spcPts val="0"/>
              </a:spcBef>
              <a:spcAft>
                <a:spcPts val="0"/>
              </a:spcAft>
              <a:buNone/>
            </a:pPr>
            <a:endParaRPr dirty="0"/>
          </a:p>
        </p:txBody>
      </p:sp>
      <p:pic>
        <p:nvPicPr>
          <p:cNvPr id="3" name="Resim 2" descr="saat içeren bir resim&#10;&#10;Açıklama otomatik olarak oluşturuldu">
            <a:extLst>
              <a:ext uri="{FF2B5EF4-FFF2-40B4-BE49-F238E27FC236}">
                <a16:creationId xmlns:a16="http://schemas.microsoft.com/office/drawing/2014/main" id="{266FD44A-A5A5-42D4-BBC9-1D9903F9ECC2}"/>
              </a:ext>
            </a:extLst>
          </p:cNvPr>
          <p:cNvPicPr>
            <a:picLocks noChangeAspect="1"/>
          </p:cNvPicPr>
          <p:nvPr/>
        </p:nvPicPr>
        <p:blipFill>
          <a:blip r:embed="rId3"/>
          <a:stretch>
            <a:fillRect/>
          </a:stretch>
        </p:blipFill>
        <p:spPr>
          <a:xfrm>
            <a:off x="713250" y="1396207"/>
            <a:ext cx="4299799" cy="3056966"/>
          </a:xfrm>
          <a:prstGeom prst="rect">
            <a:avLst/>
          </a:prstGeom>
        </p:spPr>
      </p:pic>
      <p:grpSp>
        <p:nvGrpSpPr>
          <p:cNvPr id="7" name="Google Shape;10787;p83">
            <a:extLst>
              <a:ext uri="{FF2B5EF4-FFF2-40B4-BE49-F238E27FC236}">
                <a16:creationId xmlns:a16="http://schemas.microsoft.com/office/drawing/2014/main" id="{B356D5EA-F51C-4408-81D7-14E1E975DBF9}"/>
              </a:ext>
            </a:extLst>
          </p:cNvPr>
          <p:cNvGrpSpPr/>
          <p:nvPr/>
        </p:nvGrpSpPr>
        <p:grpSpPr>
          <a:xfrm>
            <a:off x="5202981" y="2542677"/>
            <a:ext cx="308234" cy="308234"/>
            <a:chOff x="1487200" y="4993750"/>
            <a:chExt cx="483125" cy="483125"/>
          </a:xfrm>
          <a:solidFill>
            <a:schemeClr val="tx2">
              <a:lumMod val="50000"/>
            </a:schemeClr>
          </a:solidFill>
        </p:grpSpPr>
        <p:sp>
          <p:nvSpPr>
            <p:cNvPr id="8" name="Google Shape;10788;p83">
              <a:extLst>
                <a:ext uri="{FF2B5EF4-FFF2-40B4-BE49-F238E27FC236}">
                  <a16:creationId xmlns:a16="http://schemas.microsoft.com/office/drawing/2014/main" id="{FF7383BF-C1EF-40A1-B1DC-DAD956415CC4}"/>
                </a:ext>
              </a:extLst>
            </p:cNvPr>
            <p:cNvSpPr/>
            <p:nvPr/>
          </p:nvSpPr>
          <p:spPr>
            <a:xfrm>
              <a:off x="1487200" y="4993750"/>
              <a:ext cx="483125" cy="483125"/>
            </a:xfrm>
            <a:custGeom>
              <a:avLst/>
              <a:gdLst/>
              <a:ahLst/>
              <a:cxnLst/>
              <a:rect l="l" t="t" r="r" b="b"/>
              <a:pathLst>
                <a:path w="19325" h="19325" extrusionOk="0">
                  <a:moveTo>
                    <a:pt x="9662" y="1133"/>
                  </a:moveTo>
                  <a:cubicBezTo>
                    <a:pt x="11824" y="1133"/>
                    <a:pt x="13983" y="1975"/>
                    <a:pt x="15668" y="3657"/>
                  </a:cubicBezTo>
                  <a:cubicBezTo>
                    <a:pt x="19035" y="7027"/>
                    <a:pt x="19035" y="12302"/>
                    <a:pt x="15668" y="15668"/>
                  </a:cubicBezTo>
                  <a:cubicBezTo>
                    <a:pt x="13983" y="17352"/>
                    <a:pt x="11822" y="18193"/>
                    <a:pt x="9661" y="18193"/>
                  </a:cubicBezTo>
                  <a:cubicBezTo>
                    <a:pt x="7500" y="18193"/>
                    <a:pt x="5340" y="17352"/>
                    <a:pt x="3657" y="15668"/>
                  </a:cubicBezTo>
                  <a:cubicBezTo>
                    <a:pt x="290" y="12302"/>
                    <a:pt x="290" y="7024"/>
                    <a:pt x="3657" y="3657"/>
                  </a:cubicBezTo>
                  <a:cubicBezTo>
                    <a:pt x="5342" y="1975"/>
                    <a:pt x="7500" y="1133"/>
                    <a:pt x="9662" y="1133"/>
                  </a:cubicBezTo>
                  <a:close/>
                  <a:moveTo>
                    <a:pt x="9662" y="1"/>
                  </a:moveTo>
                  <a:cubicBezTo>
                    <a:pt x="7117" y="1"/>
                    <a:pt x="4698" y="1015"/>
                    <a:pt x="2857" y="2857"/>
                  </a:cubicBezTo>
                  <a:cubicBezTo>
                    <a:pt x="1015" y="4699"/>
                    <a:pt x="0" y="7117"/>
                    <a:pt x="0" y="9663"/>
                  </a:cubicBezTo>
                  <a:cubicBezTo>
                    <a:pt x="0" y="12208"/>
                    <a:pt x="1015" y="14627"/>
                    <a:pt x="2857" y="16469"/>
                  </a:cubicBezTo>
                  <a:cubicBezTo>
                    <a:pt x="4698" y="18310"/>
                    <a:pt x="7117" y="19325"/>
                    <a:pt x="9662" y="19325"/>
                  </a:cubicBezTo>
                  <a:cubicBezTo>
                    <a:pt x="12208" y="19325"/>
                    <a:pt x="14626" y="18310"/>
                    <a:pt x="16468" y="16469"/>
                  </a:cubicBezTo>
                  <a:cubicBezTo>
                    <a:pt x="18310" y="14627"/>
                    <a:pt x="19325" y="12208"/>
                    <a:pt x="19325" y="9663"/>
                  </a:cubicBezTo>
                  <a:cubicBezTo>
                    <a:pt x="19325" y="7117"/>
                    <a:pt x="18310" y="4699"/>
                    <a:pt x="16468" y="2857"/>
                  </a:cubicBezTo>
                  <a:cubicBezTo>
                    <a:pt x="14626" y="1015"/>
                    <a:pt x="12208" y="1"/>
                    <a:pt x="9662"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9" name="Google Shape;10789;p83">
              <a:extLst>
                <a:ext uri="{FF2B5EF4-FFF2-40B4-BE49-F238E27FC236}">
                  <a16:creationId xmlns:a16="http://schemas.microsoft.com/office/drawing/2014/main" id="{6EC6B98B-0F83-4412-85DD-09EAC19F21F5}"/>
                </a:ext>
              </a:extLst>
            </p:cNvPr>
            <p:cNvSpPr/>
            <p:nvPr/>
          </p:nvSpPr>
          <p:spPr>
            <a:xfrm>
              <a:off x="1602600" y="5143950"/>
              <a:ext cx="250350" cy="182725"/>
            </a:xfrm>
            <a:custGeom>
              <a:avLst/>
              <a:gdLst/>
              <a:ahLst/>
              <a:cxnLst/>
              <a:rect l="l" t="t" r="r" b="b"/>
              <a:pathLst>
                <a:path w="10014" h="7309" extrusionOk="0">
                  <a:moveTo>
                    <a:pt x="8149" y="1134"/>
                  </a:moveTo>
                  <a:cubicBezTo>
                    <a:pt x="8294" y="1134"/>
                    <a:pt x="8439" y="1189"/>
                    <a:pt x="8549" y="1300"/>
                  </a:cubicBezTo>
                  <a:cubicBezTo>
                    <a:pt x="8769" y="1520"/>
                    <a:pt x="8769" y="1879"/>
                    <a:pt x="8549" y="2100"/>
                  </a:cubicBezTo>
                  <a:lnTo>
                    <a:pt x="4639" y="6007"/>
                  </a:lnTo>
                  <a:cubicBezTo>
                    <a:pt x="4527" y="6120"/>
                    <a:pt x="4377" y="6177"/>
                    <a:pt x="4227" y="6177"/>
                  </a:cubicBezTo>
                  <a:cubicBezTo>
                    <a:pt x="4081" y="6177"/>
                    <a:pt x="3937" y="6123"/>
                    <a:pt x="3830" y="6016"/>
                  </a:cubicBezTo>
                  <a:lnTo>
                    <a:pt x="1547" y="3748"/>
                  </a:lnTo>
                  <a:cubicBezTo>
                    <a:pt x="1296" y="3534"/>
                    <a:pt x="1281" y="3151"/>
                    <a:pt x="1514" y="2918"/>
                  </a:cubicBezTo>
                  <a:cubicBezTo>
                    <a:pt x="1626" y="2806"/>
                    <a:pt x="1771" y="2750"/>
                    <a:pt x="1916" y="2750"/>
                  </a:cubicBezTo>
                  <a:cubicBezTo>
                    <a:pt x="2074" y="2750"/>
                    <a:pt x="2232" y="2817"/>
                    <a:pt x="2344" y="2948"/>
                  </a:cubicBezTo>
                  <a:lnTo>
                    <a:pt x="3784" y="4388"/>
                  </a:lnTo>
                  <a:cubicBezTo>
                    <a:pt x="3793" y="4401"/>
                    <a:pt x="3805" y="4410"/>
                    <a:pt x="3817" y="4419"/>
                  </a:cubicBezTo>
                  <a:cubicBezTo>
                    <a:pt x="3817" y="4422"/>
                    <a:pt x="3820" y="4422"/>
                    <a:pt x="3823" y="4425"/>
                  </a:cubicBezTo>
                  <a:cubicBezTo>
                    <a:pt x="3934" y="4535"/>
                    <a:pt x="4078" y="4590"/>
                    <a:pt x="4222" y="4590"/>
                  </a:cubicBezTo>
                  <a:cubicBezTo>
                    <a:pt x="4367" y="4590"/>
                    <a:pt x="4512" y="4535"/>
                    <a:pt x="4624" y="4425"/>
                  </a:cubicBezTo>
                  <a:lnTo>
                    <a:pt x="7749" y="1300"/>
                  </a:lnTo>
                  <a:cubicBezTo>
                    <a:pt x="7859" y="1189"/>
                    <a:pt x="8004" y="1134"/>
                    <a:pt x="8149" y="1134"/>
                  </a:cubicBezTo>
                  <a:close/>
                  <a:moveTo>
                    <a:pt x="8146" y="1"/>
                  </a:moveTo>
                  <a:cubicBezTo>
                    <a:pt x="7712" y="1"/>
                    <a:pt x="7279" y="166"/>
                    <a:pt x="6949" y="496"/>
                  </a:cubicBezTo>
                  <a:lnTo>
                    <a:pt x="6946" y="496"/>
                  </a:lnTo>
                  <a:lnTo>
                    <a:pt x="4219" y="3223"/>
                  </a:lnTo>
                  <a:lnTo>
                    <a:pt x="3144" y="2148"/>
                  </a:lnTo>
                  <a:cubicBezTo>
                    <a:pt x="2808" y="1779"/>
                    <a:pt x="2348" y="1594"/>
                    <a:pt x="1887" y="1594"/>
                  </a:cubicBezTo>
                  <a:cubicBezTo>
                    <a:pt x="1453" y="1594"/>
                    <a:pt x="1019" y="1758"/>
                    <a:pt x="686" y="2091"/>
                  </a:cubicBezTo>
                  <a:cubicBezTo>
                    <a:pt x="1" y="2776"/>
                    <a:pt x="28" y="3896"/>
                    <a:pt x="747" y="4549"/>
                  </a:cubicBezTo>
                  <a:lnTo>
                    <a:pt x="3029" y="6819"/>
                  </a:lnTo>
                  <a:cubicBezTo>
                    <a:pt x="3344" y="7131"/>
                    <a:pt x="3768" y="7308"/>
                    <a:pt x="4214" y="7308"/>
                  </a:cubicBezTo>
                  <a:cubicBezTo>
                    <a:pt x="4218" y="7308"/>
                    <a:pt x="4221" y="7308"/>
                    <a:pt x="4225" y="7308"/>
                  </a:cubicBezTo>
                  <a:cubicBezTo>
                    <a:pt x="4678" y="7308"/>
                    <a:pt x="5116" y="7127"/>
                    <a:pt x="5439" y="6807"/>
                  </a:cubicBezTo>
                  <a:lnTo>
                    <a:pt x="9349" y="2900"/>
                  </a:lnTo>
                  <a:cubicBezTo>
                    <a:pt x="10013" y="2236"/>
                    <a:pt x="10013" y="1161"/>
                    <a:pt x="9349" y="499"/>
                  </a:cubicBezTo>
                  <a:cubicBezTo>
                    <a:pt x="9017" y="167"/>
                    <a:pt x="8581" y="1"/>
                    <a:pt x="8146"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435D74"/>
                </a:solidFill>
              </a:endParaRPr>
            </a:p>
          </p:txBody>
        </p:sp>
      </p:grpSp>
      <p:sp>
        <p:nvSpPr>
          <p:cNvPr id="14" name="Google Shape;296;p39">
            <a:extLst>
              <a:ext uri="{FF2B5EF4-FFF2-40B4-BE49-F238E27FC236}">
                <a16:creationId xmlns:a16="http://schemas.microsoft.com/office/drawing/2014/main" id="{20DE1D0B-10D8-429F-899E-60736D4CAE11}"/>
              </a:ext>
            </a:extLst>
          </p:cNvPr>
          <p:cNvSpPr txBox="1">
            <a:spLocks/>
          </p:cNvSpPr>
          <p:nvPr/>
        </p:nvSpPr>
        <p:spPr>
          <a:xfrm>
            <a:off x="713250" y="1069189"/>
            <a:ext cx="7717500" cy="95038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1pPr>
            <a:lvl2pPr marL="914400" marR="0" lvl="1" indent="-317500" algn="l" rtl="0">
              <a:lnSpc>
                <a:spcPct val="115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2pPr>
            <a:lvl3pPr marL="1371600" marR="0" lvl="2"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3pPr>
            <a:lvl4pPr marL="1828800" marR="0" lvl="3"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4pPr>
            <a:lvl5pPr marL="2286000" marR="0" lvl="4"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5pPr>
            <a:lvl6pPr marL="2743200" marR="0" lvl="5"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6pPr>
            <a:lvl7pPr marL="3200400" marR="0" lvl="6"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7pPr>
            <a:lvl8pPr marL="3657600" marR="0" lvl="7"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8pPr>
            <a:lvl9pPr marL="4114800" marR="0" lvl="8" indent="-317500" algn="l" rtl="0">
              <a:lnSpc>
                <a:spcPct val="115000"/>
              </a:lnSpc>
              <a:spcBef>
                <a:spcPts val="1600"/>
              </a:spcBef>
              <a:spcAft>
                <a:spcPts val="160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9pPr>
          </a:lstStyle>
          <a:p>
            <a:pPr marL="0" indent="0"/>
            <a:r>
              <a:rPr lang="tr-TR" dirty="0"/>
              <a:t>Okullarımızda bulunmadığımız uzaktan eğitime katıldığımız için uyku düzenimiz bozulmuş olabilir. Düzenli ve verimli çalışmak için okul  günlerinde olduğu gibi güne erken başlayın ve vaktinde uyuyun.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13" name="Google Shape;313;p40"/>
          <p:cNvSpPr txBox="1">
            <a:spLocks noGrp="1"/>
          </p:cNvSpPr>
          <p:nvPr>
            <p:ph type="title"/>
          </p:nvPr>
        </p:nvSpPr>
        <p:spPr>
          <a:xfrm>
            <a:off x="0" y="382788"/>
            <a:ext cx="9144000" cy="57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tr-TR" dirty="0">
                <a:solidFill>
                  <a:schemeClr val="dk1"/>
                </a:solidFill>
              </a:rPr>
              <a:t>     SAĞLIKLI BESLENMEYE ÖZEN GÖSTERİN </a:t>
            </a:r>
            <a:endParaRPr dirty="0">
              <a:solidFill>
                <a:schemeClr val="dk1"/>
              </a:solidFill>
            </a:endParaRPr>
          </a:p>
        </p:txBody>
      </p:sp>
      <p:sp>
        <p:nvSpPr>
          <p:cNvPr id="29" name="Google Shape;296;p39">
            <a:extLst>
              <a:ext uri="{FF2B5EF4-FFF2-40B4-BE49-F238E27FC236}">
                <a16:creationId xmlns:a16="http://schemas.microsoft.com/office/drawing/2014/main" id="{4B17549E-EA37-4581-A6D9-3AA2572EE779}"/>
              </a:ext>
            </a:extLst>
          </p:cNvPr>
          <p:cNvSpPr txBox="1">
            <a:spLocks/>
          </p:cNvSpPr>
          <p:nvPr/>
        </p:nvSpPr>
        <p:spPr>
          <a:xfrm>
            <a:off x="606094" y="1211369"/>
            <a:ext cx="7717500" cy="95038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1pPr>
            <a:lvl2pPr marL="914400" marR="0" lvl="1" indent="-317500" algn="l" rtl="0">
              <a:lnSpc>
                <a:spcPct val="115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2pPr>
            <a:lvl3pPr marL="1371600" marR="0" lvl="2"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3pPr>
            <a:lvl4pPr marL="1828800" marR="0" lvl="3"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4pPr>
            <a:lvl5pPr marL="2286000" marR="0" lvl="4"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5pPr>
            <a:lvl6pPr marL="2743200" marR="0" lvl="5"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6pPr>
            <a:lvl7pPr marL="3200400" marR="0" lvl="6"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7pPr>
            <a:lvl8pPr marL="3657600" marR="0" lvl="7"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8pPr>
            <a:lvl9pPr marL="4114800" marR="0" lvl="8" indent="-317500" algn="l" rtl="0">
              <a:lnSpc>
                <a:spcPct val="115000"/>
              </a:lnSpc>
              <a:spcBef>
                <a:spcPts val="1600"/>
              </a:spcBef>
              <a:spcAft>
                <a:spcPts val="160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9pPr>
          </a:lstStyle>
          <a:p>
            <a:pPr marL="0" indent="0"/>
            <a:r>
              <a:rPr lang="tr-TR" dirty="0"/>
              <a:t>Sağlıklı beslenme , vücudumuzun bağışıklık sistemini güçlendirir.  Öğrenmemizi kolaylaştırır ve dikkatimizi artırır. Canlı derslere katılmadan veya ders çalışmaya başlamadan yarım saat önce yemeğinizi yemiş olun. </a:t>
            </a:r>
            <a:endParaRPr lang="en-US" dirty="0"/>
          </a:p>
        </p:txBody>
      </p:sp>
      <p:sp>
        <p:nvSpPr>
          <p:cNvPr id="61" name="Google Shape;722;p50">
            <a:extLst>
              <a:ext uri="{FF2B5EF4-FFF2-40B4-BE49-F238E27FC236}">
                <a16:creationId xmlns:a16="http://schemas.microsoft.com/office/drawing/2014/main" id="{CDB35D81-4592-4AA7-A8D7-2881A3A7E683}"/>
              </a:ext>
            </a:extLst>
          </p:cNvPr>
          <p:cNvSpPr txBox="1">
            <a:spLocks noGrp="1"/>
          </p:cNvSpPr>
          <p:nvPr>
            <p:ph type="subTitle" idx="1"/>
          </p:nvPr>
        </p:nvSpPr>
        <p:spPr>
          <a:xfrm>
            <a:off x="1923445" y="2499198"/>
            <a:ext cx="3355441" cy="96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dirty="0"/>
              <a:t>Kahvaltı, günün en önemli öğünüdür. Güne kahvaltı ederek başlayın. </a:t>
            </a:r>
          </a:p>
          <a:p>
            <a:pPr marL="0" lvl="0" indent="0" algn="l" rtl="0">
              <a:spcBef>
                <a:spcPts val="0"/>
              </a:spcBef>
              <a:spcAft>
                <a:spcPts val="0"/>
              </a:spcAft>
              <a:buNone/>
            </a:pPr>
            <a:endParaRPr lang="tr-TR" dirty="0"/>
          </a:p>
          <a:p>
            <a:pPr marL="0" lvl="0" indent="0" algn="l" rtl="0">
              <a:spcBef>
                <a:spcPts val="0"/>
              </a:spcBef>
              <a:spcAft>
                <a:spcPts val="0"/>
              </a:spcAft>
              <a:buNone/>
            </a:pPr>
            <a:endParaRPr lang="tr-TR" dirty="0"/>
          </a:p>
          <a:p>
            <a:pPr marL="0" lvl="0" indent="0" algn="l" rtl="0">
              <a:spcBef>
                <a:spcPts val="0"/>
              </a:spcBef>
              <a:spcAft>
                <a:spcPts val="0"/>
              </a:spcAft>
              <a:buNone/>
            </a:pPr>
            <a:endParaRPr dirty="0"/>
          </a:p>
        </p:txBody>
      </p:sp>
      <p:grpSp>
        <p:nvGrpSpPr>
          <p:cNvPr id="62" name="Google Shape;10787;p83">
            <a:extLst>
              <a:ext uri="{FF2B5EF4-FFF2-40B4-BE49-F238E27FC236}">
                <a16:creationId xmlns:a16="http://schemas.microsoft.com/office/drawing/2014/main" id="{B0C1B46A-6F41-4B54-9185-0245D08BB224}"/>
              </a:ext>
            </a:extLst>
          </p:cNvPr>
          <p:cNvGrpSpPr/>
          <p:nvPr/>
        </p:nvGrpSpPr>
        <p:grpSpPr>
          <a:xfrm>
            <a:off x="1517790" y="2673514"/>
            <a:ext cx="308234" cy="308234"/>
            <a:chOff x="1487200" y="4993750"/>
            <a:chExt cx="483125" cy="483125"/>
          </a:xfrm>
          <a:solidFill>
            <a:schemeClr val="tx2">
              <a:lumMod val="50000"/>
            </a:schemeClr>
          </a:solidFill>
        </p:grpSpPr>
        <p:sp>
          <p:nvSpPr>
            <p:cNvPr id="63" name="Google Shape;10788;p83">
              <a:extLst>
                <a:ext uri="{FF2B5EF4-FFF2-40B4-BE49-F238E27FC236}">
                  <a16:creationId xmlns:a16="http://schemas.microsoft.com/office/drawing/2014/main" id="{5FA868DD-E333-4E29-8E64-A59B5F0EA07F}"/>
                </a:ext>
              </a:extLst>
            </p:cNvPr>
            <p:cNvSpPr/>
            <p:nvPr/>
          </p:nvSpPr>
          <p:spPr>
            <a:xfrm>
              <a:off x="1487200" y="4993750"/>
              <a:ext cx="483125" cy="483125"/>
            </a:xfrm>
            <a:custGeom>
              <a:avLst/>
              <a:gdLst/>
              <a:ahLst/>
              <a:cxnLst/>
              <a:rect l="l" t="t" r="r" b="b"/>
              <a:pathLst>
                <a:path w="19325" h="19325" extrusionOk="0">
                  <a:moveTo>
                    <a:pt x="9662" y="1133"/>
                  </a:moveTo>
                  <a:cubicBezTo>
                    <a:pt x="11824" y="1133"/>
                    <a:pt x="13983" y="1975"/>
                    <a:pt x="15668" y="3657"/>
                  </a:cubicBezTo>
                  <a:cubicBezTo>
                    <a:pt x="19035" y="7027"/>
                    <a:pt x="19035" y="12302"/>
                    <a:pt x="15668" y="15668"/>
                  </a:cubicBezTo>
                  <a:cubicBezTo>
                    <a:pt x="13983" y="17352"/>
                    <a:pt x="11822" y="18193"/>
                    <a:pt x="9661" y="18193"/>
                  </a:cubicBezTo>
                  <a:cubicBezTo>
                    <a:pt x="7500" y="18193"/>
                    <a:pt x="5340" y="17352"/>
                    <a:pt x="3657" y="15668"/>
                  </a:cubicBezTo>
                  <a:cubicBezTo>
                    <a:pt x="290" y="12302"/>
                    <a:pt x="290" y="7024"/>
                    <a:pt x="3657" y="3657"/>
                  </a:cubicBezTo>
                  <a:cubicBezTo>
                    <a:pt x="5342" y="1975"/>
                    <a:pt x="7500" y="1133"/>
                    <a:pt x="9662" y="1133"/>
                  </a:cubicBezTo>
                  <a:close/>
                  <a:moveTo>
                    <a:pt x="9662" y="1"/>
                  </a:moveTo>
                  <a:cubicBezTo>
                    <a:pt x="7117" y="1"/>
                    <a:pt x="4698" y="1015"/>
                    <a:pt x="2857" y="2857"/>
                  </a:cubicBezTo>
                  <a:cubicBezTo>
                    <a:pt x="1015" y="4699"/>
                    <a:pt x="0" y="7117"/>
                    <a:pt x="0" y="9663"/>
                  </a:cubicBezTo>
                  <a:cubicBezTo>
                    <a:pt x="0" y="12208"/>
                    <a:pt x="1015" y="14627"/>
                    <a:pt x="2857" y="16469"/>
                  </a:cubicBezTo>
                  <a:cubicBezTo>
                    <a:pt x="4698" y="18310"/>
                    <a:pt x="7117" y="19325"/>
                    <a:pt x="9662" y="19325"/>
                  </a:cubicBezTo>
                  <a:cubicBezTo>
                    <a:pt x="12208" y="19325"/>
                    <a:pt x="14626" y="18310"/>
                    <a:pt x="16468" y="16469"/>
                  </a:cubicBezTo>
                  <a:cubicBezTo>
                    <a:pt x="18310" y="14627"/>
                    <a:pt x="19325" y="12208"/>
                    <a:pt x="19325" y="9663"/>
                  </a:cubicBezTo>
                  <a:cubicBezTo>
                    <a:pt x="19325" y="7117"/>
                    <a:pt x="18310" y="4699"/>
                    <a:pt x="16468" y="2857"/>
                  </a:cubicBezTo>
                  <a:cubicBezTo>
                    <a:pt x="14626" y="1015"/>
                    <a:pt x="12208" y="1"/>
                    <a:pt x="9662"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64" name="Google Shape;10789;p83">
              <a:extLst>
                <a:ext uri="{FF2B5EF4-FFF2-40B4-BE49-F238E27FC236}">
                  <a16:creationId xmlns:a16="http://schemas.microsoft.com/office/drawing/2014/main" id="{953C170C-6756-4F72-B087-5D8CF04D3A6D}"/>
                </a:ext>
              </a:extLst>
            </p:cNvPr>
            <p:cNvSpPr/>
            <p:nvPr/>
          </p:nvSpPr>
          <p:spPr>
            <a:xfrm>
              <a:off x="1602600" y="5143950"/>
              <a:ext cx="250350" cy="182725"/>
            </a:xfrm>
            <a:custGeom>
              <a:avLst/>
              <a:gdLst/>
              <a:ahLst/>
              <a:cxnLst/>
              <a:rect l="l" t="t" r="r" b="b"/>
              <a:pathLst>
                <a:path w="10014" h="7309" extrusionOk="0">
                  <a:moveTo>
                    <a:pt x="8149" y="1134"/>
                  </a:moveTo>
                  <a:cubicBezTo>
                    <a:pt x="8294" y="1134"/>
                    <a:pt x="8439" y="1189"/>
                    <a:pt x="8549" y="1300"/>
                  </a:cubicBezTo>
                  <a:cubicBezTo>
                    <a:pt x="8769" y="1520"/>
                    <a:pt x="8769" y="1879"/>
                    <a:pt x="8549" y="2100"/>
                  </a:cubicBezTo>
                  <a:lnTo>
                    <a:pt x="4639" y="6007"/>
                  </a:lnTo>
                  <a:cubicBezTo>
                    <a:pt x="4527" y="6120"/>
                    <a:pt x="4377" y="6177"/>
                    <a:pt x="4227" y="6177"/>
                  </a:cubicBezTo>
                  <a:cubicBezTo>
                    <a:pt x="4081" y="6177"/>
                    <a:pt x="3937" y="6123"/>
                    <a:pt x="3830" y="6016"/>
                  </a:cubicBezTo>
                  <a:lnTo>
                    <a:pt x="1547" y="3748"/>
                  </a:lnTo>
                  <a:cubicBezTo>
                    <a:pt x="1296" y="3534"/>
                    <a:pt x="1281" y="3151"/>
                    <a:pt x="1514" y="2918"/>
                  </a:cubicBezTo>
                  <a:cubicBezTo>
                    <a:pt x="1626" y="2806"/>
                    <a:pt x="1771" y="2750"/>
                    <a:pt x="1916" y="2750"/>
                  </a:cubicBezTo>
                  <a:cubicBezTo>
                    <a:pt x="2074" y="2750"/>
                    <a:pt x="2232" y="2817"/>
                    <a:pt x="2344" y="2948"/>
                  </a:cubicBezTo>
                  <a:lnTo>
                    <a:pt x="3784" y="4388"/>
                  </a:lnTo>
                  <a:cubicBezTo>
                    <a:pt x="3793" y="4401"/>
                    <a:pt x="3805" y="4410"/>
                    <a:pt x="3817" y="4419"/>
                  </a:cubicBezTo>
                  <a:cubicBezTo>
                    <a:pt x="3817" y="4422"/>
                    <a:pt x="3820" y="4422"/>
                    <a:pt x="3823" y="4425"/>
                  </a:cubicBezTo>
                  <a:cubicBezTo>
                    <a:pt x="3934" y="4535"/>
                    <a:pt x="4078" y="4590"/>
                    <a:pt x="4222" y="4590"/>
                  </a:cubicBezTo>
                  <a:cubicBezTo>
                    <a:pt x="4367" y="4590"/>
                    <a:pt x="4512" y="4535"/>
                    <a:pt x="4624" y="4425"/>
                  </a:cubicBezTo>
                  <a:lnTo>
                    <a:pt x="7749" y="1300"/>
                  </a:lnTo>
                  <a:cubicBezTo>
                    <a:pt x="7859" y="1189"/>
                    <a:pt x="8004" y="1134"/>
                    <a:pt x="8149" y="1134"/>
                  </a:cubicBezTo>
                  <a:close/>
                  <a:moveTo>
                    <a:pt x="8146" y="1"/>
                  </a:moveTo>
                  <a:cubicBezTo>
                    <a:pt x="7712" y="1"/>
                    <a:pt x="7279" y="166"/>
                    <a:pt x="6949" y="496"/>
                  </a:cubicBezTo>
                  <a:lnTo>
                    <a:pt x="6946" y="496"/>
                  </a:lnTo>
                  <a:lnTo>
                    <a:pt x="4219" y="3223"/>
                  </a:lnTo>
                  <a:lnTo>
                    <a:pt x="3144" y="2148"/>
                  </a:lnTo>
                  <a:cubicBezTo>
                    <a:pt x="2808" y="1779"/>
                    <a:pt x="2348" y="1594"/>
                    <a:pt x="1887" y="1594"/>
                  </a:cubicBezTo>
                  <a:cubicBezTo>
                    <a:pt x="1453" y="1594"/>
                    <a:pt x="1019" y="1758"/>
                    <a:pt x="686" y="2091"/>
                  </a:cubicBezTo>
                  <a:cubicBezTo>
                    <a:pt x="1" y="2776"/>
                    <a:pt x="28" y="3896"/>
                    <a:pt x="747" y="4549"/>
                  </a:cubicBezTo>
                  <a:lnTo>
                    <a:pt x="3029" y="6819"/>
                  </a:lnTo>
                  <a:cubicBezTo>
                    <a:pt x="3344" y="7131"/>
                    <a:pt x="3768" y="7308"/>
                    <a:pt x="4214" y="7308"/>
                  </a:cubicBezTo>
                  <a:cubicBezTo>
                    <a:pt x="4218" y="7308"/>
                    <a:pt x="4221" y="7308"/>
                    <a:pt x="4225" y="7308"/>
                  </a:cubicBezTo>
                  <a:cubicBezTo>
                    <a:pt x="4678" y="7308"/>
                    <a:pt x="5116" y="7127"/>
                    <a:pt x="5439" y="6807"/>
                  </a:cubicBezTo>
                  <a:lnTo>
                    <a:pt x="9349" y="2900"/>
                  </a:lnTo>
                  <a:cubicBezTo>
                    <a:pt x="10013" y="2236"/>
                    <a:pt x="10013" y="1161"/>
                    <a:pt x="9349" y="499"/>
                  </a:cubicBezTo>
                  <a:cubicBezTo>
                    <a:pt x="9017" y="167"/>
                    <a:pt x="8581" y="1"/>
                    <a:pt x="8146"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435D74"/>
                </a:solidFill>
              </a:endParaRPr>
            </a:p>
          </p:txBody>
        </p:sp>
      </p:grpSp>
      <p:pic>
        <p:nvPicPr>
          <p:cNvPr id="31" name="Resim 30" descr="oyuncak içeren bir resim&#10;&#10;Açıklama otomatik olarak oluşturuldu">
            <a:extLst>
              <a:ext uri="{FF2B5EF4-FFF2-40B4-BE49-F238E27FC236}">
                <a16:creationId xmlns:a16="http://schemas.microsoft.com/office/drawing/2014/main" id="{0F4819AD-6C24-4788-A12C-E142F952864D}"/>
              </a:ext>
            </a:extLst>
          </p:cNvPr>
          <p:cNvPicPr>
            <a:picLocks noChangeAspect="1"/>
          </p:cNvPicPr>
          <p:nvPr/>
        </p:nvPicPr>
        <p:blipFill>
          <a:blip r:embed="rId3"/>
          <a:stretch>
            <a:fillRect/>
          </a:stretch>
        </p:blipFill>
        <p:spPr>
          <a:xfrm>
            <a:off x="5763845" y="2161752"/>
            <a:ext cx="3102710" cy="2451535"/>
          </a:xfrm>
          <a:prstGeom prst="rect">
            <a:avLst/>
          </a:prstGeom>
        </p:spPr>
      </p:pic>
    </p:spTree>
    <p:extLst>
      <p:ext uri="{BB962C8B-B14F-4D97-AF65-F5344CB8AC3E}">
        <p14:creationId xmlns:p14="http://schemas.microsoft.com/office/powerpoint/2010/main" val="1541338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6"/>
        <p:cNvGrpSpPr/>
        <p:nvPr/>
      </p:nvGrpSpPr>
      <p:grpSpPr>
        <a:xfrm>
          <a:off x="0" y="0"/>
          <a:ext cx="0" cy="0"/>
          <a:chOff x="0" y="0"/>
          <a:chExt cx="0" cy="0"/>
        </a:xfrm>
      </p:grpSpPr>
      <p:sp>
        <p:nvSpPr>
          <p:cNvPr id="947" name="Google Shape;947;p58"/>
          <p:cNvSpPr txBox="1">
            <a:spLocks noGrp="1"/>
          </p:cNvSpPr>
          <p:nvPr>
            <p:ph type="title" idx="2"/>
          </p:nvPr>
        </p:nvSpPr>
        <p:spPr>
          <a:xfrm>
            <a:off x="0" y="303373"/>
            <a:ext cx="9144000" cy="57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dirty="0"/>
              <a:t>         ÇALIŞMA ORTAMI OLUŞTURUN</a:t>
            </a:r>
            <a:endParaRPr dirty="0"/>
          </a:p>
        </p:txBody>
      </p:sp>
      <p:sp>
        <p:nvSpPr>
          <p:cNvPr id="948" name="Google Shape;948;p58"/>
          <p:cNvSpPr txBox="1">
            <a:spLocks noGrp="1"/>
          </p:cNvSpPr>
          <p:nvPr>
            <p:ph type="subTitle" idx="1"/>
          </p:nvPr>
        </p:nvSpPr>
        <p:spPr>
          <a:xfrm>
            <a:off x="6925764" y="2552918"/>
            <a:ext cx="2075700" cy="85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dirty="0"/>
              <a:t>Çalışacağın alanda bulunan  oyuncak, toka , resim vb.  eşyaları kaldırın. </a:t>
            </a:r>
          </a:p>
          <a:p>
            <a:pPr marL="0" lvl="0" indent="0" algn="ctr" rtl="0">
              <a:spcBef>
                <a:spcPts val="0"/>
              </a:spcBef>
              <a:spcAft>
                <a:spcPts val="0"/>
              </a:spcAft>
              <a:buNone/>
            </a:pPr>
            <a:endParaRPr lang="tr-TR" dirty="0"/>
          </a:p>
          <a:p>
            <a:pPr marL="0" lvl="0" indent="0" algn="ctr" rtl="0">
              <a:spcBef>
                <a:spcPts val="0"/>
              </a:spcBef>
              <a:spcAft>
                <a:spcPts val="0"/>
              </a:spcAft>
              <a:buNone/>
            </a:pPr>
            <a:endParaRPr lang="tr-TR" dirty="0"/>
          </a:p>
          <a:p>
            <a:pPr marL="0" lvl="0" indent="0" algn="ctr" rtl="0">
              <a:spcBef>
                <a:spcPts val="0"/>
              </a:spcBef>
              <a:spcAft>
                <a:spcPts val="0"/>
              </a:spcAft>
              <a:buNone/>
            </a:pPr>
            <a:endParaRPr dirty="0"/>
          </a:p>
        </p:txBody>
      </p:sp>
      <p:grpSp>
        <p:nvGrpSpPr>
          <p:cNvPr id="956" name="Google Shape;956;p58"/>
          <p:cNvGrpSpPr/>
          <p:nvPr/>
        </p:nvGrpSpPr>
        <p:grpSpPr>
          <a:xfrm>
            <a:off x="751175" y="1499059"/>
            <a:ext cx="3017100" cy="3104891"/>
            <a:chOff x="751175" y="1499059"/>
            <a:chExt cx="3017100" cy="3104891"/>
          </a:xfrm>
        </p:grpSpPr>
        <p:sp>
          <p:nvSpPr>
            <p:cNvPr id="957" name="Google Shape;957;p58"/>
            <p:cNvSpPr/>
            <p:nvPr/>
          </p:nvSpPr>
          <p:spPr>
            <a:xfrm>
              <a:off x="751175" y="4205550"/>
              <a:ext cx="3017100" cy="3984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8" name="Google Shape;958;p58"/>
            <p:cNvGrpSpPr/>
            <p:nvPr/>
          </p:nvGrpSpPr>
          <p:grpSpPr>
            <a:xfrm>
              <a:off x="1038077" y="1499059"/>
              <a:ext cx="2217390" cy="2898518"/>
              <a:chOff x="865621" y="1147116"/>
              <a:chExt cx="2644473" cy="3456789"/>
            </a:xfrm>
          </p:grpSpPr>
          <p:grpSp>
            <p:nvGrpSpPr>
              <p:cNvPr id="959" name="Google Shape;959;p58"/>
              <p:cNvGrpSpPr/>
              <p:nvPr/>
            </p:nvGrpSpPr>
            <p:grpSpPr>
              <a:xfrm>
                <a:off x="1035339" y="4178586"/>
                <a:ext cx="2474754" cy="425319"/>
                <a:chOff x="5242900" y="4459450"/>
                <a:chExt cx="3234550" cy="555900"/>
              </a:xfrm>
            </p:grpSpPr>
            <p:sp>
              <p:nvSpPr>
                <p:cNvPr id="960" name="Google Shape;960;p58"/>
                <p:cNvSpPr/>
                <p:nvPr/>
              </p:nvSpPr>
              <p:spPr>
                <a:xfrm>
                  <a:off x="5242900" y="4459450"/>
                  <a:ext cx="3234550" cy="555900"/>
                </a:xfrm>
                <a:custGeom>
                  <a:avLst/>
                  <a:gdLst/>
                  <a:ahLst/>
                  <a:cxnLst/>
                  <a:rect l="l" t="t" r="r" b="b"/>
                  <a:pathLst>
                    <a:path w="129382" h="22236" extrusionOk="0">
                      <a:moveTo>
                        <a:pt x="970" y="1"/>
                      </a:moveTo>
                      <a:cubicBezTo>
                        <a:pt x="970" y="1"/>
                        <a:pt x="1" y="409"/>
                        <a:pt x="1" y="2296"/>
                      </a:cubicBezTo>
                      <a:cubicBezTo>
                        <a:pt x="1" y="4387"/>
                        <a:pt x="970" y="4693"/>
                        <a:pt x="970" y="4693"/>
                      </a:cubicBezTo>
                      <a:lnTo>
                        <a:pt x="54160" y="4693"/>
                      </a:lnTo>
                      <a:lnTo>
                        <a:pt x="54160" y="17493"/>
                      </a:lnTo>
                      <a:lnTo>
                        <a:pt x="970" y="17493"/>
                      </a:lnTo>
                      <a:cubicBezTo>
                        <a:pt x="970" y="17493"/>
                        <a:pt x="1" y="17952"/>
                        <a:pt x="1" y="19839"/>
                      </a:cubicBezTo>
                      <a:cubicBezTo>
                        <a:pt x="1" y="21930"/>
                        <a:pt x="970" y="22236"/>
                        <a:pt x="970" y="22236"/>
                      </a:cubicBezTo>
                      <a:lnTo>
                        <a:pt x="123415" y="22236"/>
                      </a:lnTo>
                      <a:cubicBezTo>
                        <a:pt x="123415" y="22236"/>
                        <a:pt x="129331" y="20400"/>
                        <a:pt x="129331" y="11118"/>
                      </a:cubicBezTo>
                      <a:cubicBezTo>
                        <a:pt x="129382" y="2296"/>
                        <a:pt x="123415" y="1"/>
                        <a:pt x="123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58"/>
                <p:cNvSpPr/>
                <p:nvPr/>
              </p:nvSpPr>
              <p:spPr>
                <a:xfrm>
                  <a:off x="5352550" y="4576750"/>
                  <a:ext cx="2161050" cy="321300"/>
                </a:xfrm>
                <a:custGeom>
                  <a:avLst/>
                  <a:gdLst/>
                  <a:ahLst/>
                  <a:cxnLst/>
                  <a:rect l="l" t="t" r="r" b="b"/>
                  <a:pathLst>
                    <a:path w="86442" h="12852" extrusionOk="0">
                      <a:moveTo>
                        <a:pt x="1" y="1"/>
                      </a:moveTo>
                      <a:lnTo>
                        <a:pt x="1" y="12852"/>
                      </a:lnTo>
                      <a:lnTo>
                        <a:pt x="82668" y="12852"/>
                      </a:lnTo>
                      <a:cubicBezTo>
                        <a:pt x="82668" y="12852"/>
                        <a:pt x="86442" y="11985"/>
                        <a:pt x="86442" y="6426"/>
                      </a:cubicBezTo>
                      <a:cubicBezTo>
                        <a:pt x="86442" y="970"/>
                        <a:pt x="82668" y="1"/>
                        <a:pt x="826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58"/>
                <p:cNvSpPr/>
                <p:nvPr/>
              </p:nvSpPr>
              <p:spPr>
                <a:xfrm>
                  <a:off x="7502100" y="4459450"/>
                  <a:ext cx="975350" cy="554625"/>
                </a:xfrm>
                <a:custGeom>
                  <a:avLst/>
                  <a:gdLst/>
                  <a:ahLst/>
                  <a:cxnLst/>
                  <a:rect l="l" t="t" r="r" b="b"/>
                  <a:pathLst>
                    <a:path w="39014" h="22185" extrusionOk="0">
                      <a:moveTo>
                        <a:pt x="1" y="1"/>
                      </a:moveTo>
                      <a:cubicBezTo>
                        <a:pt x="1" y="1"/>
                        <a:pt x="5916" y="2296"/>
                        <a:pt x="5916" y="11118"/>
                      </a:cubicBezTo>
                      <a:cubicBezTo>
                        <a:pt x="5916" y="20349"/>
                        <a:pt x="1" y="22185"/>
                        <a:pt x="1" y="22185"/>
                      </a:cubicBezTo>
                      <a:lnTo>
                        <a:pt x="33047" y="22185"/>
                      </a:lnTo>
                      <a:cubicBezTo>
                        <a:pt x="33047" y="22185"/>
                        <a:pt x="39014" y="20349"/>
                        <a:pt x="39014" y="11118"/>
                      </a:cubicBezTo>
                      <a:cubicBezTo>
                        <a:pt x="39014" y="2296"/>
                        <a:pt x="33047" y="1"/>
                        <a:pt x="33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3" name="Google Shape;963;p58"/>
              <p:cNvGrpSpPr/>
              <p:nvPr/>
            </p:nvGrpSpPr>
            <p:grpSpPr>
              <a:xfrm>
                <a:off x="865621" y="3754261"/>
                <a:ext cx="2473779" cy="424344"/>
                <a:chOff x="5021075" y="3904850"/>
                <a:chExt cx="3233275" cy="554625"/>
              </a:xfrm>
            </p:grpSpPr>
            <p:sp>
              <p:nvSpPr>
                <p:cNvPr id="964" name="Google Shape;964;p58"/>
                <p:cNvSpPr/>
                <p:nvPr/>
              </p:nvSpPr>
              <p:spPr>
                <a:xfrm>
                  <a:off x="5021075" y="3904850"/>
                  <a:ext cx="3233275" cy="554625"/>
                </a:xfrm>
                <a:custGeom>
                  <a:avLst/>
                  <a:gdLst/>
                  <a:ahLst/>
                  <a:cxnLst/>
                  <a:rect l="l" t="t" r="r" b="b"/>
                  <a:pathLst>
                    <a:path w="129331" h="22185" extrusionOk="0">
                      <a:moveTo>
                        <a:pt x="5916" y="1"/>
                      </a:moveTo>
                      <a:cubicBezTo>
                        <a:pt x="5916" y="1"/>
                        <a:pt x="0" y="2296"/>
                        <a:pt x="0" y="11118"/>
                      </a:cubicBezTo>
                      <a:cubicBezTo>
                        <a:pt x="0" y="20349"/>
                        <a:pt x="5916" y="22185"/>
                        <a:pt x="5916" y="22185"/>
                      </a:cubicBezTo>
                      <a:lnTo>
                        <a:pt x="128361" y="22185"/>
                      </a:lnTo>
                      <a:cubicBezTo>
                        <a:pt x="128361" y="22185"/>
                        <a:pt x="129330" y="21930"/>
                        <a:pt x="129330" y="19839"/>
                      </a:cubicBezTo>
                      <a:cubicBezTo>
                        <a:pt x="129330" y="17952"/>
                        <a:pt x="128361" y="17544"/>
                        <a:pt x="128361" y="17544"/>
                      </a:cubicBezTo>
                      <a:lnTo>
                        <a:pt x="75222" y="17544"/>
                      </a:lnTo>
                      <a:lnTo>
                        <a:pt x="75222" y="4693"/>
                      </a:lnTo>
                      <a:lnTo>
                        <a:pt x="128361" y="4693"/>
                      </a:lnTo>
                      <a:cubicBezTo>
                        <a:pt x="128361" y="4693"/>
                        <a:pt x="129330" y="4438"/>
                        <a:pt x="129330" y="2296"/>
                      </a:cubicBezTo>
                      <a:cubicBezTo>
                        <a:pt x="129330" y="409"/>
                        <a:pt x="128361" y="1"/>
                        <a:pt x="12836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58"/>
                <p:cNvSpPr/>
                <p:nvPr/>
              </p:nvSpPr>
              <p:spPr>
                <a:xfrm>
                  <a:off x="5983650" y="4022150"/>
                  <a:ext cx="2162325" cy="321300"/>
                </a:xfrm>
                <a:custGeom>
                  <a:avLst/>
                  <a:gdLst/>
                  <a:ahLst/>
                  <a:cxnLst/>
                  <a:rect l="l" t="t" r="r" b="b"/>
                  <a:pathLst>
                    <a:path w="86493" h="12852" extrusionOk="0">
                      <a:moveTo>
                        <a:pt x="3774" y="1"/>
                      </a:moveTo>
                      <a:cubicBezTo>
                        <a:pt x="3774" y="1"/>
                        <a:pt x="0" y="1020"/>
                        <a:pt x="0" y="6426"/>
                      </a:cubicBezTo>
                      <a:cubicBezTo>
                        <a:pt x="0" y="11985"/>
                        <a:pt x="3774" y="12852"/>
                        <a:pt x="3774" y="12852"/>
                      </a:cubicBezTo>
                      <a:lnTo>
                        <a:pt x="86492" y="12852"/>
                      </a:lnTo>
                      <a:lnTo>
                        <a:pt x="864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58"/>
                <p:cNvSpPr/>
                <p:nvPr/>
              </p:nvSpPr>
              <p:spPr>
                <a:xfrm>
                  <a:off x="5021075" y="3904850"/>
                  <a:ext cx="974075" cy="554625"/>
                </a:xfrm>
                <a:custGeom>
                  <a:avLst/>
                  <a:gdLst/>
                  <a:ahLst/>
                  <a:cxnLst/>
                  <a:rect l="l" t="t" r="r" b="b"/>
                  <a:pathLst>
                    <a:path w="38963" h="22185" extrusionOk="0">
                      <a:moveTo>
                        <a:pt x="5916" y="1"/>
                      </a:moveTo>
                      <a:cubicBezTo>
                        <a:pt x="5916" y="1"/>
                        <a:pt x="0" y="2296"/>
                        <a:pt x="0" y="11118"/>
                      </a:cubicBezTo>
                      <a:cubicBezTo>
                        <a:pt x="0" y="20349"/>
                        <a:pt x="5916" y="22185"/>
                        <a:pt x="5916" y="22185"/>
                      </a:cubicBezTo>
                      <a:lnTo>
                        <a:pt x="38962" y="22185"/>
                      </a:lnTo>
                      <a:cubicBezTo>
                        <a:pt x="38962" y="22185"/>
                        <a:pt x="33047" y="20349"/>
                        <a:pt x="33047" y="11118"/>
                      </a:cubicBezTo>
                      <a:cubicBezTo>
                        <a:pt x="33047" y="2296"/>
                        <a:pt x="38962" y="1"/>
                        <a:pt x="3896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7" name="Google Shape;967;p58"/>
              <p:cNvGrpSpPr/>
              <p:nvPr/>
            </p:nvGrpSpPr>
            <p:grpSpPr>
              <a:xfrm>
                <a:off x="1428633" y="1147116"/>
                <a:ext cx="737672" cy="1759578"/>
                <a:chOff x="5673850" y="989050"/>
                <a:chExt cx="966425" cy="2296200"/>
              </a:xfrm>
            </p:grpSpPr>
            <p:sp>
              <p:nvSpPr>
                <p:cNvPr id="968" name="Google Shape;968;p58"/>
                <p:cNvSpPr/>
                <p:nvPr/>
              </p:nvSpPr>
              <p:spPr>
                <a:xfrm>
                  <a:off x="5673850" y="989050"/>
                  <a:ext cx="966425" cy="2296200"/>
                </a:xfrm>
                <a:custGeom>
                  <a:avLst/>
                  <a:gdLst/>
                  <a:ahLst/>
                  <a:cxnLst/>
                  <a:rect l="l" t="t" r="r" b="b"/>
                  <a:pathLst>
                    <a:path w="38657" h="91848" extrusionOk="0">
                      <a:moveTo>
                        <a:pt x="10251" y="1"/>
                      </a:moveTo>
                      <a:lnTo>
                        <a:pt x="0" y="3265"/>
                      </a:lnTo>
                      <a:lnTo>
                        <a:pt x="28406" y="91848"/>
                      </a:lnTo>
                      <a:lnTo>
                        <a:pt x="38656" y="88584"/>
                      </a:lnTo>
                      <a:lnTo>
                        <a:pt x="1025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58"/>
                <p:cNvSpPr/>
                <p:nvPr/>
              </p:nvSpPr>
              <p:spPr>
                <a:xfrm>
                  <a:off x="5699325" y="1125475"/>
                  <a:ext cx="84175" cy="38275"/>
                </a:xfrm>
                <a:custGeom>
                  <a:avLst/>
                  <a:gdLst/>
                  <a:ahLst/>
                  <a:cxnLst/>
                  <a:rect l="l" t="t" r="r" b="b"/>
                  <a:pathLst>
                    <a:path w="3367" h="1531" extrusionOk="0">
                      <a:moveTo>
                        <a:pt x="3214" y="0"/>
                      </a:moveTo>
                      <a:lnTo>
                        <a:pt x="1" y="1020"/>
                      </a:lnTo>
                      <a:lnTo>
                        <a:pt x="154" y="1530"/>
                      </a:lnTo>
                      <a:lnTo>
                        <a:pt x="3367" y="510"/>
                      </a:lnTo>
                      <a:lnTo>
                        <a:pt x="321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58"/>
                <p:cNvSpPr/>
                <p:nvPr/>
              </p:nvSpPr>
              <p:spPr>
                <a:xfrm>
                  <a:off x="5684050" y="1078300"/>
                  <a:ext cx="84150" cy="38275"/>
                </a:xfrm>
                <a:custGeom>
                  <a:avLst/>
                  <a:gdLst/>
                  <a:ahLst/>
                  <a:cxnLst/>
                  <a:rect l="l" t="t" r="r" b="b"/>
                  <a:pathLst>
                    <a:path w="3366" h="1531" extrusionOk="0">
                      <a:moveTo>
                        <a:pt x="3213" y="1"/>
                      </a:moveTo>
                      <a:lnTo>
                        <a:pt x="0" y="1021"/>
                      </a:lnTo>
                      <a:lnTo>
                        <a:pt x="153" y="1530"/>
                      </a:lnTo>
                      <a:lnTo>
                        <a:pt x="3366" y="511"/>
                      </a:lnTo>
                      <a:lnTo>
                        <a:pt x="321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58"/>
                <p:cNvSpPr/>
                <p:nvPr/>
              </p:nvSpPr>
              <p:spPr>
                <a:xfrm>
                  <a:off x="5715900" y="1175200"/>
                  <a:ext cx="84175" cy="38275"/>
                </a:xfrm>
                <a:custGeom>
                  <a:avLst/>
                  <a:gdLst/>
                  <a:ahLst/>
                  <a:cxnLst/>
                  <a:rect l="l" t="t" r="r" b="b"/>
                  <a:pathLst>
                    <a:path w="3367" h="1531" extrusionOk="0">
                      <a:moveTo>
                        <a:pt x="3163" y="0"/>
                      </a:moveTo>
                      <a:lnTo>
                        <a:pt x="1" y="1020"/>
                      </a:lnTo>
                      <a:lnTo>
                        <a:pt x="154" y="1530"/>
                      </a:lnTo>
                      <a:lnTo>
                        <a:pt x="3367" y="510"/>
                      </a:lnTo>
                      <a:lnTo>
                        <a:pt x="316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58"/>
                <p:cNvSpPr/>
                <p:nvPr/>
              </p:nvSpPr>
              <p:spPr>
                <a:xfrm>
                  <a:off x="5731200" y="1223650"/>
                  <a:ext cx="84175" cy="38275"/>
                </a:xfrm>
                <a:custGeom>
                  <a:avLst/>
                  <a:gdLst/>
                  <a:ahLst/>
                  <a:cxnLst/>
                  <a:rect l="l" t="t" r="r" b="b"/>
                  <a:pathLst>
                    <a:path w="3367" h="1531" extrusionOk="0">
                      <a:moveTo>
                        <a:pt x="3214" y="0"/>
                      </a:moveTo>
                      <a:lnTo>
                        <a:pt x="1" y="1020"/>
                      </a:lnTo>
                      <a:lnTo>
                        <a:pt x="154" y="1530"/>
                      </a:lnTo>
                      <a:lnTo>
                        <a:pt x="3367" y="510"/>
                      </a:lnTo>
                      <a:lnTo>
                        <a:pt x="321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58"/>
                <p:cNvSpPr/>
                <p:nvPr/>
              </p:nvSpPr>
              <p:spPr>
                <a:xfrm>
                  <a:off x="5746500" y="1261900"/>
                  <a:ext cx="121150" cy="49750"/>
                </a:xfrm>
                <a:custGeom>
                  <a:avLst/>
                  <a:gdLst/>
                  <a:ahLst/>
                  <a:cxnLst/>
                  <a:rect l="l" t="t" r="r" b="b"/>
                  <a:pathLst>
                    <a:path w="4846" h="1990" extrusionOk="0">
                      <a:moveTo>
                        <a:pt x="4642" y="0"/>
                      </a:moveTo>
                      <a:lnTo>
                        <a:pt x="1" y="1479"/>
                      </a:lnTo>
                      <a:lnTo>
                        <a:pt x="154" y="1989"/>
                      </a:lnTo>
                      <a:lnTo>
                        <a:pt x="4846" y="510"/>
                      </a:lnTo>
                      <a:lnTo>
                        <a:pt x="464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58"/>
                <p:cNvSpPr/>
                <p:nvPr/>
              </p:nvSpPr>
              <p:spPr>
                <a:xfrm>
                  <a:off x="5778375" y="1374100"/>
                  <a:ext cx="85450" cy="38250"/>
                </a:xfrm>
                <a:custGeom>
                  <a:avLst/>
                  <a:gdLst/>
                  <a:ahLst/>
                  <a:cxnLst/>
                  <a:rect l="l" t="t" r="r" b="b"/>
                  <a:pathLst>
                    <a:path w="3418" h="1530" extrusionOk="0">
                      <a:moveTo>
                        <a:pt x="3214" y="0"/>
                      </a:moveTo>
                      <a:lnTo>
                        <a:pt x="1" y="1020"/>
                      </a:lnTo>
                      <a:lnTo>
                        <a:pt x="205" y="1530"/>
                      </a:lnTo>
                      <a:lnTo>
                        <a:pt x="3418" y="510"/>
                      </a:lnTo>
                      <a:lnTo>
                        <a:pt x="321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58"/>
                <p:cNvSpPr/>
                <p:nvPr/>
              </p:nvSpPr>
              <p:spPr>
                <a:xfrm>
                  <a:off x="5763075" y="1325650"/>
                  <a:ext cx="85450" cy="39550"/>
                </a:xfrm>
                <a:custGeom>
                  <a:avLst/>
                  <a:gdLst/>
                  <a:ahLst/>
                  <a:cxnLst/>
                  <a:rect l="l" t="t" r="r" b="b"/>
                  <a:pathLst>
                    <a:path w="3418" h="1582" extrusionOk="0">
                      <a:moveTo>
                        <a:pt x="3214" y="0"/>
                      </a:moveTo>
                      <a:lnTo>
                        <a:pt x="1" y="1020"/>
                      </a:lnTo>
                      <a:lnTo>
                        <a:pt x="205" y="1581"/>
                      </a:lnTo>
                      <a:lnTo>
                        <a:pt x="3418" y="510"/>
                      </a:lnTo>
                      <a:lnTo>
                        <a:pt x="321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58"/>
                <p:cNvSpPr/>
                <p:nvPr/>
              </p:nvSpPr>
              <p:spPr>
                <a:xfrm>
                  <a:off x="5794950" y="1423800"/>
                  <a:ext cx="84175" cy="38275"/>
                </a:xfrm>
                <a:custGeom>
                  <a:avLst/>
                  <a:gdLst/>
                  <a:ahLst/>
                  <a:cxnLst/>
                  <a:rect l="l" t="t" r="r" b="b"/>
                  <a:pathLst>
                    <a:path w="3367" h="1531" extrusionOk="0">
                      <a:moveTo>
                        <a:pt x="3214" y="1"/>
                      </a:moveTo>
                      <a:lnTo>
                        <a:pt x="1" y="1021"/>
                      </a:lnTo>
                      <a:lnTo>
                        <a:pt x="154" y="1531"/>
                      </a:lnTo>
                      <a:lnTo>
                        <a:pt x="3367" y="511"/>
                      </a:lnTo>
                      <a:lnTo>
                        <a:pt x="321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58"/>
                <p:cNvSpPr/>
                <p:nvPr/>
              </p:nvSpPr>
              <p:spPr>
                <a:xfrm>
                  <a:off x="5810250" y="1472250"/>
                  <a:ext cx="84175" cy="38275"/>
                </a:xfrm>
                <a:custGeom>
                  <a:avLst/>
                  <a:gdLst/>
                  <a:ahLst/>
                  <a:cxnLst/>
                  <a:rect l="l" t="t" r="r" b="b"/>
                  <a:pathLst>
                    <a:path w="3367" h="1531" extrusionOk="0">
                      <a:moveTo>
                        <a:pt x="3214" y="1"/>
                      </a:moveTo>
                      <a:lnTo>
                        <a:pt x="1" y="1021"/>
                      </a:lnTo>
                      <a:lnTo>
                        <a:pt x="154" y="1531"/>
                      </a:lnTo>
                      <a:lnTo>
                        <a:pt x="3367" y="511"/>
                      </a:lnTo>
                      <a:lnTo>
                        <a:pt x="321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58"/>
                <p:cNvSpPr/>
                <p:nvPr/>
              </p:nvSpPr>
              <p:spPr>
                <a:xfrm>
                  <a:off x="5826825" y="1509225"/>
                  <a:ext cx="119875" cy="51025"/>
                </a:xfrm>
                <a:custGeom>
                  <a:avLst/>
                  <a:gdLst/>
                  <a:ahLst/>
                  <a:cxnLst/>
                  <a:rect l="l" t="t" r="r" b="b"/>
                  <a:pathLst>
                    <a:path w="4795" h="2041" extrusionOk="0">
                      <a:moveTo>
                        <a:pt x="4642" y="1"/>
                      </a:moveTo>
                      <a:lnTo>
                        <a:pt x="1" y="1480"/>
                      </a:lnTo>
                      <a:lnTo>
                        <a:pt x="154" y="2041"/>
                      </a:lnTo>
                      <a:lnTo>
                        <a:pt x="4795" y="511"/>
                      </a:lnTo>
                      <a:lnTo>
                        <a:pt x="464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58"/>
                <p:cNvSpPr/>
                <p:nvPr/>
              </p:nvSpPr>
              <p:spPr>
                <a:xfrm>
                  <a:off x="5857425" y="1618875"/>
                  <a:ext cx="84175" cy="38275"/>
                </a:xfrm>
                <a:custGeom>
                  <a:avLst/>
                  <a:gdLst/>
                  <a:ahLst/>
                  <a:cxnLst/>
                  <a:rect l="l" t="t" r="r" b="b"/>
                  <a:pathLst>
                    <a:path w="3367" h="1531" extrusionOk="0">
                      <a:moveTo>
                        <a:pt x="3214" y="1"/>
                      </a:moveTo>
                      <a:lnTo>
                        <a:pt x="1" y="1021"/>
                      </a:lnTo>
                      <a:lnTo>
                        <a:pt x="154" y="1531"/>
                      </a:lnTo>
                      <a:lnTo>
                        <a:pt x="3367" y="511"/>
                      </a:lnTo>
                      <a:lnTo>
                        <a:pt x="321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58"/>
                <p:cNvSpPr/>
                <p:nvPr/>
              </p:nvSpPr>
              <p:spPr>
                <a:xfrm>
                  <a:off x="5842125" y="1571700"/>
                  <a:ext cx="84175" cy="38275"/>
                </a:xfrm>
                <a:custGeom>
                  <a:avLst/>
                  <a:gdLst/>
                  <a:ahLst/>
                  <a:cxnLst/>
                  <a:rect l="l" t="t" r="r" b="b"/>
                  <a:pathLst>
                    <a:path w="3367" h="1531" extrusionOk="0">
                      <a:moveTo>
                        <a:pt x="3214" y="1"/>
                      </a:moveTo>
                      <a:lnTo>
                        <a:pt x="1" y="1021"/>
                      </a:lnTo>
                      <a:lnTo>
                        <a:pt x="154" y="1531"/>
                      </a:lnTo>
                      <a:lnTo>
                        <a:pt x="3367" y="511"/>
                      </a:lnTo>
                      <a:lnTo>
                        <a:pt x="321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58"/>
                <p:cNvSpPr/>
                <p:nvPr/>
              </p:nvSpPr>
              <p:spPr>
                <a:xfrm>
                  <a:off x="5874000" y="1668600"/>
                  <a:ext cx="84175" cy="39550"/>
                </a:xfrm>
                <a:custGeom>
                  <a:avLst/>
                  <a:gdLst/>
                  <a:ahLst/>
                  <a:cxnLst/>
                  <a:rect l="l" t="t" r="r" b="b"/>
                  <a:pathLst>
                    <a:path w="3367" h="1582" extrusionOk="0">
                      <a:moveTo>
                        <a:pt x="3163" y="1"/>
                      </a:moveTo>
                      <a:lnTo>
                        <a:pt x="1" y="1021"/>
                      </a:lnTo>
                      <a:lnTo>
                        <a:pt x="154" y="1581"/>
                      </a:lnTo>
                      <a:lnTo>
                        <a:pt x="3367" y="511"/>
                      </a:lnTo>
                      <a:lnTo>
                        <a:pt x="316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58"/>
                <p:cNvSpPr/>
                <p:nvPr/>
              </p:nvSpPr>
              <p:spPr>
                <a:xfrm>
                  <a:off x="5889300" y="1717050"/>
                  <a:ext cx="84175" cy="38275"/>
                </a:xfrm>
                <a:custGeom>
                  <a:avLst/>
                  <a:gdLst/>
                  <a:ahLst/>
                  <a:cxnLst/>
                  <a:rect l="l" t="t" r="r" b="b"/>
                  <a:pathLst>
                    <a:path w="3367" h="1531" extrusionOk="0">
                      <a:moveTo>
                        <a:pt x="3213" y="0"/>
                      </a:moveTo>
                      <a:lnTo>
                        <a:pt x="1" y="1020"/>
                      </a:lnTo>
                      <a:lnTo>
                        <a:pt x="154" y="1530"/>
                      </a:lnTo>
                      <a:lnTo>
                        <a:pt x="3366" y="510"/>
                      </a:lnTo>
                      <a:lnTo>
                        <a:pt x="321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58"/>
                <p:cNvSpPr/>
                <p:nvPr/>
              </p:nvSpPr>
              <p:spPr>
                <a:xfrm>
                  <a:off x="5904600" y="1755300"/>
                  <a:ext cx="121150" cy="49750"/>
                </a:xfrm>
                <a:custGeom>
                  <a:avLst/>
                  <a:gdLst/>
                  <a:ahLst/>
                  <a:cxnLst/>
                  <a:rect l="l" t="t" r="r" b="b"/>
                  <a:pathLst>
                    <a:path w="4846" h="1990" extrusionOk="0">
                      <a:moveTo>
                        <a:pt x="4641" y="0"/>
                      </a:moveTo>
                      <a:lnTo>
                        <a:pt x="1" y="1479"/>
                      </a:lnTo>
                      <a:lnTo>
                        <a:pt x="205" y="1989"/>
                      </a:lnTo>
                      <a:lnTo>
                        <a:pt x="4845" y="510"/>
                      </a:lnTo>
                      <a:lnTo>
                        <a:pt x="464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58"/>
                <p:cNvSpPr/>
                <p:nvPr/>
              </p:nvSpPr>
              <p:spPr>
                <a:xfrm>
                  <a:off x="5937750" y="1867500"/>
                  <a:ext cx="84175" cy="38275"/>
                </a:xfrm>
                <a:custGeom>
                  <a:avLst/>
                  <a:gdLst/>
                  <a:ahLst/>
                  <a:cxnLst/>
                  <a:rect l="l" t="t" r="r" b="b"/>
                  <a:pathLst>
                    <a:path w="3367" h="1531" extrusionOk="0">
                      <a:moveTo>
                        <a:pt x="3213" y="0"/>
                      </a:moveTo>
                      <a:lnTo>
                        <a:pt x="1" y="1020"/>
                      </a:lnTo>
                      <a:lnTo>
                        <a:pt x="154" y="1530"/>
                      </a:lnTo>
                      <a:lnTo>
                        <a:pt x="3366" y="510"/>
                      </a:lnTo>
                      <a:lnTo>
                        <a:pt x="321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58"/>
                <p:cNvSpPr/>
                <p:nvPr/>
              </p:nvSpPr>
              <p:spPr>
                <a:xfrm>
                  <a:off x="5922450" y="1819050"/>
                  <a:ext cx="84175" cy="39550"/>
                </a:xfrm>
                <a:custGeom>
                  <a:avLst/>
                  <a:gdLst/>
                  <a:ahLst/>
                  <a:cxnLst/>
                  <a:rect l="l" t="t" r="r" b="b"/>
                  <a:pathLst>
                    <a:path w="3367" h="1582" extrusionOk="0">
                      <a:moveTo>
                        <a:pt x="3162" y="0"/>
                      </a:moveTo>
                      <a:lnTo>
                        <a:pt x="1" y="1071"/>
                      </a:lnTo>
                      <a:lnTo>
                        <a:pt x="154" y="1581"/>
                      </a:lnTo>
                      <a:lnTo>
                        <a:pt x="3366" y="561"/>
                      </a:lnTo>
                      <a:lnTo>
                        <a:pt x="316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58"/>
                <p:cNvSpPr/>
                <p:nvPr/>
              </p:nvSpPr>
              <p:spPr>
                <a:xfrm>
                  <a:off x="5953050" y="1917225"/>
                  <a:ext cx="84175" cy="38275"/>
                </a:xfrm>
                <a:custGeom>
                  <a:avLst/>
                  <a:gdLst/>
                  <a:ahLst/>
                  <a:cxnLst/>
                  <a:rect l="l" t="t" r="r" b="b"/>
                  <a:pathLst>
                    <a:path w="3367" h="1531" extrusionOk="0">
                      <a:moveTo>
                        <a:pt x="3213" y="0"/>
                      </a:moveTo>
                      <a:lnTo>
                        <a:pt x="1" y="1020"/>
                      </a:lnTo>
                      <a:lnTo>
                        <a:pt x="154" y="1530"/>
                      </a:lnTo>
                      <a:lnTo>
                        <a:pt x="3366" y="510"/>
                      </a:lnTo>
                      <a:lnTo>
                        <a:pt x="321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58"/>
                <p:cNvSpPr/>
                <p:nvPr/>
              </p:nvSpPr>
              <p:spPr>
                <a:xfrm>
                  <a:off x="5968350" y="1965675"/>
                  <a:ext cx="84175" cy="38250"/>
                </a:xfrm>
                <a:custGeom>
                  <a:avLst/>
                  <a:gdLst/>
                  <a:ahLst/>
                  <a:cxnLst/>
                  <a:rect l="l" t="t" r="r" b="b"/>
                  <a:pathLst>
                    <a:path w="3367" h="1530" extrusionOk="0">
                      <a:moveTo>
                        <a:pt x="3213" y="0"/>
                      </a:moveTo>
                      <a:lnTo>
                        <a:pt x="0" y="1020"/>
                      </a:lnTo>
                      <a:lnTo>
                        <a:pt x="204" y="1530"/>
                      </a:lnTo>
                      <a:lnTo>
                        <a:pt x="3366" y="510"/>
                      </a:lnTo>
                      <a:lnTo>
                        <a:pt x="321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58"/>
                <p:cNvSpPr/>
                <p:nvPr/>
              </p:nvSpPr>
              <p:spPr>
                <a:xfrm>
                  <a:off x="5984925" y="2003900"/>
                  <a:ext cx="119875" cy="49750"/>
                </a:xfrm>
                <a:custGeom>
                  <a:avLst/>
                  <a:gdLst/>
                  <a:ahLst/>
                  <a:cxnLst/>
                  <a:rect l="l" t="t" r="r" b="b"/>
                  <a:pathLst>
                    <a:path w="4795" h="1990" extrusionOk="0">
                      <a:moveTo>
                        <a:pt x="4641" y="1"/>
                      </a:moveTo>
                      <a:lnTo>
                        <a:pt x="0" y="1480"/>
                      </a:lnTo>
                      <a:lnTo>
                        <a:pt x="153" y="1990"/>
                      </a:lnTo>
                      <a:lnTo>
                        <a:pt x="4794" y="511"/>
                      </a:lnTo>
                      <a:lnTo>
                        <a:pt x="464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58"/>
                <p:cNvSpPr/>
                <p:nvPr/>
              </p:nvSpPr>
              <p:spPr>
                <a:xfrm>
                  <a:off x="6015525" y="2111000"/>
                  <a:ext cx="84175" cy="38275"/>
                </a:xfrm>
                <a:custGeom>
                  <a:avLst/>
                  <a:gdLst/>
                  <a:ahLst/>
                  <a:cxnLst/>
                  <a:rect l="l" t="t" r="r" b="b"/>
                  <a:pathLst>
                    <a:path w="3367" h="1531" extrusionOk="0">
                      <a:moveTo>
                        <a:pt x="3213" y="1"/>
                      </a:moveTo>
                      <a:lnTo>
                        <a:pt x="0" y="1021"/>
                      </a:lnTo>
                      <a:lnTo>
                        <a:pt x="153" y="1531"/>
                      </a:lnTo>
                      <a:lnTo>
                        <a:pt x="3366" y="511"/>
                      </a:lnTo>
                      <a:lnTo>
                        <a:pt x="321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58"/>
                <p:cNvSpPr/>
                <p:nvPr/>
              </p:nvSpPr>
              <p:spPr>
                <a:xfrm>
                  <a:off x="6000225" y="2063825"/>
                  <a:ext cx="84175" cy="38275"/>
                </a:xfrm>
                <a:custGeom>
                  <a:avLst/>
                  <a:gdLst/>
                  <a:ahLst/>
                  <a:cxnLst/>
                  <a:rect l="l" t="t" r="r" b="b"/>
                  <a:pathLst>
                    <a:path w="3367" h="1531" extrusionOk="0">
                      <a:moveTo>
                        <a:pt x="3213" y="1"/>
                      </a:moveTo>
                      <a:lnTo>
                        <a:pt x="0" y="1021"/>
                      </a:lnTo>
                      <a:lnTo>
                        <a:pt x="153" y="1531"/>
                      </a:lnTo>
                      <a:lnTo>
                        <a:pt x="3366" y="511"/>
                      </a:lnTo>
                      <a:lnTo>
                        <a:pt x="321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58"/>
                <p:cNvSpPr/>
                <p:nvPr/>
              </p:nvSpPr>
              <p:spPr>
                <a:xfrm>
                  <a:off x="6030825" y="2160725"/>
                  <a:ext cx="84175" cy="38275"/>
                </a:xfrm>
                <a:custGeom>
                  <a:avLst/>
                  <a:gdLst/>
                  <a:ahLst/>
                  <a:cxnLst/>
                  <a:rect l="l" t="t" r="r" b="b"/>
                  <a:pathLst>
                    <a:path w="3367" h="1531" extrusionOk="0">
                      <a:moveTo>
                        <a:pt x="3213" y="1"/>
                      </a:moveTo>
                      <a:lnTo>
                        <a:pt x="0" y="1021"/>
                      </a:lnTo>
                      <a:lnTo>
                        <a:pt x="204" y="1531"/>
                      </a:lnTo>
                      <a:lnTo>
                        <a:pt x="3366" y="511"/>
                      </a:lnTo>
                      <a:lnTo>
                        <a:pt x="321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58"/>
                <p:cNvSpPr/>
                <p:nvPr/>
              </p:nvSpPr>
              <p:spPr>
                <a:xfrm>
                  <a:off x="6047400" y="2209175"/>
                  <a:ext cx="84175" cy="38275"/>
                </a:xfrm>
                <a:custGeom>
                  <a:avLst/>
                  <a:gdLst/>
                  <a:ahLst/>
                  <a:cxnLst/>
                  <a:rect l="l" t="t" r="r" b="b"/>
                  <a:pathLst>
                    <a:path w="3367" h="1531" extrusionOk="0">
                      <a:moveTo>
                        <a:pt x="3213" y="1"/>
                      </a:moveTo>
                      <a:lnTo>
                        <a:pt x="0" y="1021"/>
                      </a:lnTo>
                      <a:lnTo>
                        <a:pt x="153" y="1531"/>
                      </a:lnTo>
                      <a:lnTo>
                        <a:pt x="3366" y="511"/>
                      </a:lnTo>
                      <a:lnTo>
                        <a:pt x="321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58"/>
                <p:cNvSpPr/>
                <p:nvPr/>
              </p:nvSpPr>
              <p:spPr>
                <a:xfrm>
                  <a:off x="6062700" y="2247425"/>
                  <a:ext cx="119875" cy="49750"/>
                </a:xfrm>
                <a:custGeom>
                  <a:avLst/>
                  <a:gdLst/>
                  <a:ahLst/>
                  <a:cxnLst/>
                  <a:rect l="l" t="t" r="r" b="b"/>
                  <a:pathLst>
                    <a:path w="4795" h="1990" extrusionOk="0">
                      <a:moveTo>
                        <a:pt x="4641" y="1"/>
                      </a:moveTo>
                      <a:lnTo>
                        <a:pt x="0" y="1479"/>
                      </a:lnTo>
                      <a:lnTo>
                        <a:pt x="153" y="1989"/>
                      </a:lnTo>
                      <a:lnTo>
                        <a:pt x="4794" y="511"/>
                      </a:lnTo>
                      <a:lnTo>
                        <a:pt x="464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58"/>
                <p:cNvSpPr/>
                <p:nvPr/>
              </p:nvSpPr>
              <p:spPr>
                <a:xfrm>
                  <a:off x="6094575" y="2359625"/>
                  <a:ext cx="84175" cy="38275"/>
                </a:xfrm>
                <a:custGeom>
                  <a:avLst/>
                  <a:gdLst/>
                  <a:ahLst/>
                  <a:cxnLst/>
                  <a:rect l="l" t="t" r="r" b="b"/>
                  <a:pathLst>
                    <a:path w="3367" h="1531" extrusionOk="0">
                      <a:moveTo>
                        <a:pt x="3213" y="0"/>
                      </a:moveTo>
                      <a:lnTo>
                        <a:pt x="0" y="1020"/>
                      </a:lnTo>
                      <a:lnTo>
                        <a:pt x="204" y="1530"/>
                      </a:lnTo>
                      <a:lnTo>
                        <a:pt x="3366" y="510"/>
                      </a:lnTo>
                      <a:lnTo>
                        <a:pt x="321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58"/>
                <p:cNvSpPr/>
                <p:nvPr/>
              </p:nvSpPr>
              <p:spPr>
                <a:xfrm>
                  <a:off x="6079275" y="2311175"/>
                  <a:ext cx="84175" cy="38275"/>
                </a:xfrm>
                <a:custGeom>
                  <a:avLst/>
                  <a:gdLst/>
                  <a:ahLst/>
                  <a:cxnLst/>
                  <a:rect l="l" t="t" r="r" b="b"/>
                  <a:pathLst>
                    <a:path w="3367" h="1531" extrusionOk="0">
                      <a:moveTo>
                        <a:pt x="3213" y="0"/>
                      </a:moveTo>
                      <a:lnTo>
                        <a:pt x="0" y="1020"/>
                      </a:lnTo>
                      <a:lnTo>
                        <a:pt x="204" y="1530"/>
                      </a:lnTo>
                      <a:lnTo>
                        <a:pt x="3366" y="510"/>
                      </a:lnTo>
                      <a:lnTo>
                        <a:pt x="321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58"/>
                <p:cNvSpPr/>
                <p:nvPr/>
              </p:nvSpPr>
              <p:spPr>
                <a:xfrm>
                  <a:off x="6111150" y="2409350"/>
                  <a:ext cx="84175" cy="38275"/>
                </a:xfrm>
                <a:custGeom>
                  <a:avLst/>
                  <a:gdLst/>
                  <a:ahLst/>
                  <a:cxnLst/>
                  <a:rect l="l" t="t" r="r" b="b"/>
                  <a:pathLst>
                    <a:path w="3367" h="1531" extrusionOk="0">
                      <a:moveTo>
                        <a:pt x="3213" y="0"/>
                      </a:moveTo>
                      <a:lnTo>
                        <a:pt x="0" y="1020"/>
                      </a:lnTo>
                      <a:lnTo>
                        <a:pt x="153" y="1530"/>
                      </a:lnTo>
                      <a:lnTo>
                        <a:pt x="3366" y="510"/>
                      </a:lnTo>
                      <a:lnTo>
                        <a:pt x="321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58"/>
                <p:cNvSpPr/>
                <p:nvPr/>
              </p:nvSpPr>
              <p:spPr>
                <a:xfrm>
                  <a:off x="6125282" y="2452593"/>
                  <a:ext cx="84175" cy="39550"/>
                </a:xfrm>
                <a:custGeom>
                  <a:avLst/>
                  <a:gdLst/>
                  <a:ahLst/>
                  <a:cxnLst/>
                  <a:rect l="l" t="t" r="r" b="b"/>
                  <a:pathLst>
                    <a:path w="3367" h="1582" extrusionOk="0">
                      <a:moveTo>
                        <a:pt x="3162" y="0"/>
                      </a:moveTo>
                      <a:lnTo>
                        <a:pt x="0" y="1071"/>
                      </a:lnTo>
                      <a:lnTo>
                        <a:pt x="153" y="1581"/>
                      </a:lnTo>
                      <a:lnTo>
                        <a:pt x="3366" y="561"/>
                      </a:lnTo>
                      <a:lnTo>
                        <a:pt x="316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58"/>
                <p:cNvSpPr/>
                <p:nvPr/>
              </p:nvSpPr>
              <p:spPr>
                <a:xfrm>
                  <a:off x="6141750" y="2494775"/>
                  <a:ext cx="121125" cy="51025"/>
                </a:xfrm>
                <a:custGeom>
                  <a:avLst/>
                  <a:gdLst/>
                  <a:ahLst/>
                  <a:cxnLst/>
                  <a:rect l="l" t="t" r="r" b="b"/>
                  <a:pathLst>
                    <a:path w="4845" h="2041" extrusionOk="0">
                      <a:moveTo>
                        <a:pt x="4692" y="0"/>
                      </a:moveTo>
                      <a:lnTo>
                        <a:pt x="0" y="1530"/>
                      </a:lnTo>
                      <a:lnTo>
                        <a:pt x="204" y="2040"/>
                      </a:lnTo>
                      <a:lnTo>
                        <a:pt x="4845" y="510"/>
                      </a:lnTo>
                      <a:lnTo>
                        <a:pt x="469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58"/>
                <p:cNvSpPr/>
                <p:nvPr/>
              </p:nvSpPr>
              <p:spPr>
                <a:xfrm>
                  <a:off x="6173625" y="2604400"/>
                  <a:ext cx="84150" cy="39550"/>
                </a:xfrm>
                <a:custGeom>
                  <a:avLst/>
                  <a:gdLst/>
                  <a:ahLst/>
                  <a:cxnLst/>
                  <a:rect l="l" t="t" r="r" b="b"/>
                  <a:pathLst>
                    <a:path w="3366" h="1582" extrusionOk="0">
                      <a:moveTo>
                        <a:pt x="3213" y="1"/>
                      </a:moveTo>
                      <a:lnTo>
                        <a:pt x="0" y="1072"/>
                      </a:lnTo>
                      <a:lnTo>
                        <a:pt x="153" y="1582"/>
                      </a:lnTo>
                      <a:lnTo>
                        <a:pt x="3366" y="511"/>
                      </a:lnTo>
                      <a:lnTo>
                        <a:pt x="321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58"/>
                <p:cNvSpPr/>
                <p:nvPr/>
              </p:nvSpPr>
              <p:spPr>
                <a:xfrm>
                  <a:off x="6158325" y="2557250"/>
                  <a:ext cx="84150" cy="38250"/>
                </a:xfrm>
                <a:custGeom>
                  <a:avLst/>
                  <a:gdLst/>
                  <a:ahLst/>
                  <a:cxnLst/>
                  <a:rect l="l" t="t" r="r" b="b"/>
                  <a:pathLst>
                    <a:path w="3366" h="1530" extrusionOk="0">
                      <a:moveTo>
                        <a:pt x="3213" y="0"/>
                      </a:moveTo>
                      <a:lnTo>
                        <a:pt x="0" y="1020"/>
                      </a:lnTo>
                      <a:lnTo>
                        <a:pt x="153" y="1530"/>
                      </a:lnTo>
                      <a:lnTo>
                        <a:pt x="3366" y="510"/>
                      </a:lnTo>
                      <a:lnTo>
                        <a:pt x="321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58"/>
                <p:cNvSpPr/>
                <p:nvPr/>
              </p:nvSpPr>
              <p:spPr>
                <a:xfrm>
                  <a:off x="6190200" y="2654125"/>
                  <a:ext cx="84150" cy="39550"/>
                </a:xfrm>
                <a:custGeom>
                  <a:avLst/>
                  <a:gdLst/>
                  <a:ahLst/>
                  <a:cxnLst/>
                  <a:rect l="l" t="t" r="r" b="b"/>
                  <a:pathLst>
                    <a:path w="3366" h="1582" extrusionOk="0">
                      <a:moveTo>
                        <a:pt x="3162" y="1"/>
                      </a:moveTo>
                      <a:lnTo>
                        <a:pt x="0" y="1072"/>
                      </a:lnTo>
                      <a:lnTo>
                        <a:pt x="153" y="1582"/>
                      </a:lnTo>
                      <a:lnTo>
                        <a:pt x="3366" y="562"/>
                      </a:lnTo>
                      <a:lnTo>
                        <a:pt x="316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58"/>
                <p:cNvSpPr/>
                <p:nvPr/>
              </p:nvSpPr>
              <p:spPr>
                <a:xfrm>
                  <a:off x="6205500" y="2703850"/>
                  <a:ext cx="84150" cy="38275"/>
                </a:xfrm>
                <a:custGeom>
                  <a:avLst/>
                  <a:gdLst/>
                  <a:ahLst/>
                  <a:cxnLst/>
                  <a:rect l="l" t="t" r="r" b="b"/>
                  <a:pathLst>
                    <a:path w="3366" h="1531" extrusionOk="0">
                      <a:moveTo>
                        <a:pt x="3162" y="1"/>
                      </a:moveTo>
                      <a:lnTo>
                        <a:pt x="0" y="1021"/>
                      </a:lnTo>
                      <a:lnTo>
                        <a:pt x="153" y="1531"/>
                      </a:lnTo>
                      <a:lnTo>
                        <a:pt x="3366" y="511"/>
                      </a:lnTo>
                      <a:lnTo>
                        <a:pt x="316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58"/>
                <p:cNvSpPr/>
                <p:nvPr/>
              </p:nvSpPr>
              <p:spPr>
                <a:xfrm>
                  <a:off x="6220800" y="2740825"/>
                  <a:ext cx="119850" cy="51025"/>
                </a:xfrm>
                <a:custGeom>
                  <a:avLst/>
                  <a:gdLst/>
                  <a:ahLst/>
                  <a:cxnLst/>
                  <a:rect l="l" t="t" r="r" b="b"/>
                  <a:pathLst>
                    <a:path w="4794" h="2041" extrusionOk="0">
                      <a:moveTo>
                        <a:pt x="4641" y="1"/>
                      </a:moveTo>
                      <a:lnTo>
                        <a:pt x="0" y="1480"/>
                      </a:lnTo>
                      <a:lnTo>
                        <a:pt x="153" y="2041"/>
                      </a:lnTo>
                      <a:lnTo>
                        <a:pt x="4794" y="511"/>
                      </a:lnTo>
                      <a:lnTo>
                        <a:pt x="464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58"/>
                <p:cNvSpPr/>
                <p:nvPr/>
              </p:nvSpPr>
              <p:spPr>
                <a:xfrm>
                  <a:off x="6252650" y="2853025"/>
                  <a:ext cx="84175" cy="38275"/>
                </a:xfrm>
                <a:custGeom>
                  <a:avLst/>
                  <a:gdLst/>
                  <a:ahLst/>
                  <a:cxnLst/>
                  <a:rect l="l" t="t" r="r" b="b"/>
                  <a:pathLst>
                    <a:path w="3367" h="1531" extrusionOk="0">
                      <a:moveTo>
                        <a:pt x="3214" y="1"/>
                      </a:moveTo>
                      <a:lnTo>
                        <a:pt x="1" y="1020"/>
                      </a:lnTo>
                      <a:lnTo>
                        <a:pt x="205" y="1530"/>
                      </a:lnTo>
                      <a:lnTo>
                        <a:pt x="3367" y="510"/>
                      </a:lnTo>
                      <a:lnTo>
                        <a:pt x="321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58"/>
                <p:cNvSpPr/>
                <p:nvPr/>
              </p:nvSpPr>
              <p:spPr>
                <a:xfrm>
                  <a:off x="6238625" y="2805850"/>
                  <a:ext cx="84175" cy="38275"/>
                </a:xfrm>
                <a:custGeom>
                  <a:avLst/>
                  <a:gdLst/>
                  <a:ahLst/>
                  <a:cxnLst/>
                  <a:rect l="l" t="t" r="r" b="b"/>
                  <a:pathLst>
                    <a:path w="3367" h="1531" extrusionOk="0">
                      <a:moveTo>
                        <a:pt x="3163" y="1"/>
                      </a:moveTo>
                      <a:lnTo>
                        <a:pt x="1" y="1021"/>
                      </a:lnTo>
                      <a:lnTo>
                        <a:pt x="154" y="1531"/>
                      </a:lnTo>
                      <a:lnTo>
                        <a:pt x="3367" y="511"/>
                      </a:lnTo>
                      <a:lnTo>
                        <a:pt x="316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58"/>
                <p:cNvSpPr/>
                <p:nvPr/>
              </p:nvSpPr>
              <p:spPr>
                <a:xfrm>
                  <a:off x="6269225" y="2902750"/>
                  <a:ext cx="84175" cy="38275"/>
                </a:xfrm>
                <a:custGeom>
                  <a:avLst/>
                  <a:gdLst/>
                  <a:ahLst/>
                  <a:cxnLst/>
                  <a:rect l="l" t="t" r="r" b="b"/>
                  <a:pathLst>
                    <a:path w="3367" h="1531" extrusionOk="0">
                      <a:moveTo>
                        <a:pt x="3214" y="0"/>
                      </a:moveTo>
                      <a:lnTo>
                        <a:pt x="1" y="1020"/>
                      </a:lnTo>
                      <a:lnTo>
                        <a:pt x="154" y="1530"/>
                      </a:lnTo>
                      <a:lnTo>
                        <a:pt x="3367" y="510"/>
                      </a:lnTo>
                      <a:lnTo>
                        <a:pt x="321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58"/>
                <p:cNvSpPr/>
                <p:nvPr/>
              </p:nvSpPr>
              <p:spPr>
                <a:xfrm>
                  <a:off x="6284525" y="2951200"/>
                  <a:ext cx="84175" cy="39550"/>
                </a:xfrm>
                <a:custGeom>
                  <a:avLst/>
                  <a:gdLst/>
                  <a:ahLst/>
                  <a:cxnLst/>
                  <a:rect l="l" t="t" r="r" b="b"/>
                  <a:pathLst>
                    <a:path w="3367" h="1582" extrusionOk="0">
                      <a:moveTo>
                        <a:pt x="3214" y="0"/>
                      </a:moveTo>
                      <a:lnTo>
                        <a:pt x="1" y="1020"/>
                      </a:lnTo>
                      <a:lnTo>
                        <a:pt x="154" y="1581"/>
                      </a:lnTo>
                      <a:lnTo>
                        <a:pt x="3367" y="510"/>
                      </a:lnTo>
                      <a:lnTo>
                        <a:pt x="321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58"/>
                <p:cNvSpPr/>
                <p:nvPr/>
              </p:nvSpPr>
              <p:spPr>
                <a:xfrm>
                  <a:off x="6299825" y="2989450"/>
                  <a:ext cx="121150" cy="49750"/>
                </a:xfrm>
                <a:custGeom>
                  <a:avLst/>
                  <a:gdLst/>
                  <a:ahLst/>
                  <a:cxnLst/>
                  <a:rect l="l" t="t" r="r" b="b"/>
                  <a:pathLst>
                    <a:path w="4846" h="1990" extrusionOk="0">
                      <a:moveTo>
                        <a:pt x="4693" y="0"/>
                      </a:moveTo>
                      <a:lnTo>
                        <a:pt x="1" y="1479"/>
                      </a:lnTo>
                      <a:lnTo>
                        <a:pt x="205" y="1989"/>
                      </a:lnTo>
                      <a:lnTo>
                        <a:pt x="4846" y="510"/>
                      </a:lnTo>
                      <a:lnTo>
                        <a:pt x="469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58"/>
                <p:cNvSpPr/>
                <p:nvPr/>
              </p:nvSpPr>
              <p:spPr>
                <a:xfrm>
                  <a:off x="5900775" y="1029850"/>
                  <a:ext cx="702525" cy="2155950"/>
                </a:xfrm>
                <a:custGeom>
                  <a:avLst/>
                  <a:gdLst/>
                  <a:ahLst/>
                  <a:cxnLst/>
                  <a:rect l="l" t="t" r="r" b="b"/>
                  <a:pathLst>
                    <a:path w="28101" h="86238" extrusionOk="0">
                      <a:moveTo>
                        <a:pt x="511" y="1"/>
                      </a:moveTo>
                      <a:lnTo>
                        <a:pt x="1" y="154"/>
                      </a:lnTo>
                      <a:lnTo>
                        <a:pt x="27590" y="86238"/>
                      </a:lnTo>
                      <a:lnTo>
                        <a:pt x="28100" y="86085"/>
                      </a:lnTo>
                      <a:lnTo>
                        <a:pt x="51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0" name="Google Shape;1010;p58"/>
              <p:cNvGrpSpPr/>
              <p:nvPr/>
            </p:nvGrpSpPr>
            <p:grpSpPr>
              <a:xfrm>
                <a:off x="2044256" y="1294675"/>
                <a:ext cx="167806" cy="1407612"/>
                <a:chOff x="6420950" y="655025"/>
                <a:chExt cx="219325" cy="1839775"/>
              </a:xfrm>
            </p:grpSpPr>
            <p:sp>
              <p:nvSpPr>
                <p:cNvPr id="1011" name="Google Shape;1011;p58"/>
                <p:cNvSpPr/>
                <p:nvPr/>
              </p:nvSpPr>
              <p:spPr>
                <a:xfrm>
                  <a:off x="6420950" y="934225"/>
                  <a:ext cx="219325" cy="1560575"/>
                </a:xfrm>
                <a:custGeom>
                  <a:avLst/>
                  <a:gdLst/>
                  <a:ahLst/>
                  <a:cxnLst/>
                  <a:rect l="l" t="t" r="r" b="b"/>
                  <a:pathLst>
                    <a:path w="8773" h="62423" extrusionOk="0">
                      <a:moveTo>
                        <a:pt x="1" y="1"/>
                      </a:moveTo>
                      <a:lnTo>
                        <a:pt x="1" y="62422"/>
                      </a:lnTo>
                      <a:lnTo>
                        <a:pt x="8772" y="62422"/>
                      </a:lnTo>
                      <a:lnTo>
                        <a:pt x="877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58"/>
                <p:cNvSpPr/>
                <p:nvPr/>
              </p:nvSpPr>
              <p:spPr>
                <a:xfrm>
                  <a:off x="6420950" y="655025"/>
                  <a:ext cx="219325" cy="279225"/>
                </a:xfrm>
                <a:custGeom>
                  <a:avLst/>
                  <a:gdLst/>
                  <a:ahLst/>
                  <a:cxnLst/>
                  <a:rect l="l" t="t" r="r" b="b"/>
                  <a:pathLst>
                    <a:path w="8773" h="11169" extrusionOk="0">
                      <a:moveTo>
                        <a:pt x="4386" y="0"/>
                      </a:moveTo>
                      <a:lnTo>
                        <a:pt x="1" y="11169"/>
                      </a:lnTo>
                      <a:lnTo>
                        <a:pt x="8772" y="11169"/>
                      </a:lnTo>
                      <a:lnTo>
                        <a:pt x="43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58"/>
                <p:cNvSpPr/>
                <p:nvPr/>
              </p:nvSpPr>
              <p:spPr>
                <a:xfrm>
                  <a:off x="6503825" y="655025"/>
                  <a:ext cx="52300" cy="75375"/>
                </a:xfrm>
                <a:custGeom>
                  <a:avLst/>
                  <a:gdLst/>
                  <a:ahLst/>
                  <a:cxnLst/>
                  <a:rect l="l" t="t" r="r" b="b"/>
                  <a:pathLst>
                    <a:path w="2092" h="3015" extrusionOk="0">
                      <a:moveTo>
                        <a:pt x="1071" y="0"/>
                      </a:moveTo>
                      <a:lnTo>
                        <a:pt x="1" y="2652"/>
                      </a:lnTo>
                      <a:cubicBezTo>
                        <a:pt x="442" y="2924"/>
                        <a:pt x="822" y="3015"/>
                        <a:pt x="1132" y="3015"/>
                      </a:cubicBezTo>
                      <a:cubicBezTo>
                        <a:pt x="1751" y="3015"/>
                        <a:pt x="2091" y="2652"/>
                        <a:pt x="2091" y="2652"/>
                      </a:cubicBezTo>
                      <a:lnTo>
                        <a:pt x="107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58"/>
                <p:cNvSpPr/>
                <p:nvPr/>
              </p:nvSpPr>
              <p:spPr>
                <a:xfrm>
                  <a:off x="6503825" y="934225"/>
                  <a:ext cx="52300" cy="1560575"/>
                </a:xfrm>
                <a:custGeom>
                  <a:avLst/>
                  <a:gdLst/>
                  <a:ahLst/>
                  <a:cxnLst/>
                  <a:rect l="l" t="t" r="r" b="b"/>
                  <a:pathLst>
                    <a:path w="2092" h="62423" extrusionOk="0">
                      <a:moveTo>
                        <a:pt x="1" y="1"/>
                      </a:moveTo>
                      <a:lnTo>
                        <a:pt x="1" y="62422"/>
                      </a:lnTo>
                      <a:lnTo>
                        <a:pt x="2091" y="62422"/>
                      </a:lnTo>
                      <a:lnTo>
                        <a:pt x="209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5" name="Google Shape;1015;p58"/>
              <p:cNvGrpSpPr/>
              <p:nvPr/>
            </p:nvGrpSpPr>
            <p:grpSpPr>
              <a:xfrm>
                <a:off x="2061293" y="1603329"/>
                <a:ext cx="690637" cy="1303252"/>
                <a:chOff x="6188925" y="1419975"/>
                <a:chExt cx="902675" cy="1703375"/>
              </a:xfrm>
            </p:grpSpPr>
            <p:sp>
              <p:nvSpPr>
                <p:cNvPr id="1016" name="Google Shape;1016;p58"/>
                <p:cNvSpPr/>
                <p:nvPr/>
              </p:nvSpPr>
              <p:spPr>
                <a:xfrm>
                  <a:off x="6188925" y="1623975"/>
                  <a:ext cx="878450" cy="1499375"/>
                </a:xfrm>
                <a:custGeom>
                  <a:avLst/>
                  <a:gdLst/>
                  <a:ahLst/>
                  <a:cxnLst/>
                  <a:rect l="l" t="t" r="r" b="b"/>
                  <a:pathLst>
                    <a:path w="35138" h="59975" extrusionOk="0">
                      <a:moveTo>
                        <a:pt x="27233" y="1"/>
                      </a:moveTo>
                      <a:lnTo>
                        <a:pt x="0" y="56149"/>
                      </a:lnTo>
                      <a:lnTo>
                        <a:pt x="7905" y="59974"/>
                      </a:lnTo>
                      <a:lnTo>
                        <a:pt x="35137" y="3825"/>
                      </a:lnTo>
                      <a:lnTo>
                        <a:pt x="2723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58"/>
                <p:cNvSpPr/>
                <p:nvPr/>
              </p:nvSpPr>
              <p:spPr>
                <a:xfrm>
                  <a:off x="6869725" y="1419975"/>
                  <a:ext cx="221875" cy="299650"/>
                </a:xfrm>
                <a:custGeom>
                  <a:avLst/>
                  <a:gdLst/>
                  <a:ahLst/>
                  <a:cxnLst/>
                  <a:rect l="l" t="t" r="r" b="b"/>
                  <a:pathLst>
                    <a:path w="8875" h="11986" extrusionOk="0">
                      <a:moveTo>
                        <a:pt x="8874" y="1"/>
                      </a:moveTo>
                      <a:lnTo>
                        <a:pt x="1" y="8161"/>
                      </a:lnTo>
                      <a:lnTo>
                        <a:pt x="7905" y="11985"/>
                      </a:lnTo>
                      <a:lnTo>
                        <a:pt x="887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58"/>
                <p:cNvSpPr/>
                <p:nvPr/>
              </p:nvSpPr>
              <p:spPr>
                <a:xfrm>
                  <a:off x="7038025" y="1421250"/>
                  <a:ext cx="53575" cy="71650"/>
                </a:xfrm>
                <a:custGeom>
                  <a:avLst/>
                  <a:gdLst/>
                  <a:ahLst/>
                  <a:cxnLst/>
                  <a:rect l="l" t="t" r="r" b="b"/>
                  <a:pathLst>
                    <a:path w="2143" h="2866" extrusionOk="0">
                      <a:moveTo>
                        <a:pt x="2142" y="1"/>
                      </a:moveTo>
                      <a:lnTo>
                        <a:pt x="1" y="1888"/>
                      </a:lnTo>
                      <a:cubicBezTo>
                        <a:pt x="506" y="2709"/>
                        <a:pt x="1108" y="2865"/>
                        <a:pt x="1494" y="2865"/>
                      </a:cubicBezTo>
                      <a:cubicBezTo>
                        <a:pt x="1732" y="2865"/>
                        <a:pt x="1887" y="2806"/>
                        <a:pt x="1887" y="2806"/>
                      </a:cubicBezTo>
                      <a:lnTo>
                        <a:pt x="214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58"/>
                <p:cNvSpPr/>
                <p:nvPr/>
              </p:nvSpPr>
              <p:spPr>
                <a:xfrm>
                  <a:off x="6264125" y="1660950"/>
                  <a:ext cx="728025" cy="1426700"/>
                </a:xfrm>
                <a:custGeom>
                  <a:avLst/>
                  <a:gdLst/>
                  <a:ahLst/>
                  <a:cxnLst/>
                  <a:rect l="l" t="t" r="r" b="b"/>
                  <a:pathLst>
                    <a:path w="29121" h="57068" extrusionOk="0">
                      <a:moveTo>
                        <a:pt x="27285" y="1"/>
                      </a:moveTo>
                      <a:lnTo>
                        <a:pt x="1" y="56149"/>
                      </a:lnTo>
                      <a:lnTo>
                        <a:pt x="1888" y="57067"/>
                      </a:lnTo>
                      <a:lnTo>
                        <a:pt x="29121" y="868"/>
                      </a:lnTo>
                      <a:lnTo>
                        <a:pt x="2728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0" name="Google Shape;1020;p58"/>
              <p:cNvGrpSpPr/>
              <p:nvPr/>
            </p:nvGrpSpPr>
            <p:grpSpPr>
              <a:xfrm>
                <a:off x="1035339" y="3330912"/>
                <a:ext cx="2474754" cy="423368"/>
                <a:chOff x="5242900" y="3351525"/>
                <a:chExt cx="3234550" cy="553350"/>
              </a:xfrm>
            </p:grpSpPr>
            <p:sp>
              <p:nvSpPr>
                <p:cNvPr id="1021" name="Google Shape;1021;p58"/>
                <p:cNvSpPr/>
                <p:nvPr/>
              </p:nvSpPr>
              <p:spPr>
                <a:xfrm>
                  <a:off x="5242900" y="3351525"/>
                  <a:ext cx="3234550" cy="553350"/>
                </a:xfrm>
                <a:custGeom>
                  <a:avLst/>
                  <a:gdLst/>
                  <a:ahLst/>
                  <a:cxnLst/>
                  <a:rect l="l" t="t" r="r" b="b"/>
                  <a:pathLst>
                    <a:path w="129382" h="22134" extrusionOk="0">
                      <a:moveTo>
                        <a:pt x="970" y="1"/>
                      </a:moveTo>
                      <a:cubicBezTo>
                        <a:pt x="970" y="1"/>
                        <a:pt x="1" y="358"/>
                        <a:pt x="1" y="2296"/>
                      </a:cubicBezTo>
                      <a:cubicBezTo>
                        <a:pt x="1" y="4386"/>
                        <a:pt x="970" y="4641"/>
                        <a:pt x="970" y="4641"/>
                      </a:cubicBezTo>
                      <a:lnTo>
                        <a:pt x="54160" y="4641"/>
                      </a:lnTo>
                      <a:lnTo>
                        <a:pt x="54160" y="17493"/>
                      </a:lnTo>
                      <a:lnTo>
                        <a:pt x="970" y="17493"/>
                      </a:lnTo>
                      <a:cubicBezTo>
                        <a:pt x="970" y="17493"/>
                        <a:pt x="1" y="17901"/>
                        <a:pt x="1" y="19788"/>
                      </a:cubicBezTo>
                      <a:cubicBezTo>
                        <a:pt x="1" y="21879"/>
                        <a:pt x="970" y="22134"/>
                        <a:pt x="970" y="22134"/>
                      </a:cubicBezTo>
                      <a:lnTo>
                        <a:pt x="123415" y="22134"/>
                      </a:lnTo>
                      <a:cubicBezTo>
                        <a:pt x="123415" y="22134"/>
                        <a:pt x="129331" y="20298"/>
                        <a:pt x="129331" y="11067"/>
                      </a:cubicBezTo>
                      <a:cubicBezTo>
                        <a:pt x="129382" y="2296"/>
                        <a:pt x="123415" y="1"/>
                        <a:pt x="1234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58"/>
                <p:cNvSpPr/>
                <p:nvPr/>
              </p:nvSpPr>
              <p:spPr>
                <a:xfrm>
                  <a:off x="5352550" y="3467550"/>
                  <a:ext cx="2161050" cy="321300"/>
                </a:xfrm>
                <a:custGeom>
                  <a:avLst/>
                  <a:gdLst/>
                  <a:ahLst/>
                  <a:cxnLst/>
                  <a:rect l="l" t="t" r="r" b="b"/>
                  <a:pathLst>
                    <a:path w="86442" h="12852" extrusionOk="0">
                      <a:moveTo>
                        <a:pt x="1" y="0"/>
                      </a:moveTo>
                      <a:lnTo>
                        <a:pt x="1" y="12852"/>
                      </a:lnTo>
                      <a:lnTo>
                        <a:pt x="82668" y="12852"/>
                      </a:lnTo>
                      <a:cubicBezTo>
                        <a:pt x="82668" y="12852"/>
                        <a:pt x="86442" y="11985"/>
                        <a:pt x="86442" y="6426"/>
                      </a:cubicBezTo>
                      <a:cubicBezTo>
                        <a:pt x="86442" y="1020"/>
                        <a:pt x="82668" y="0"/>
                        <a:pt x="826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58"/>
                <p:cNvSpPr/>
                <p:nvPr/>
              </p:nvSpPr>
              <p:spPr>
                <a:xfrm>
                  <a:off x="7502100" y="3351525"/>
                  <a:ext cx="975350" cy="553350"/>
                </a:xfrm>
                <a:custGeom>
                  <a:avLst/>
                  <a:gdLst/>
                  <a:ahLst/>
                  <a:cxnLst/>
                  <a:rect l="l" t="t" r="r" b="b"/>
                  <a:pathLst>
                    <a:path w="39014" h="22134" extrusionOk="0">
                      <a:moveTo>
                        <a:pt x="1" y="1"/>
                      </a:moveTo>
                      <a:cubicBezTo>
                        <a:pt x="1" y="1"/>
                        <a:pt x="5916" y="2296"/>
                        <a:pt x="5916" y="11067"/>
                      </a:cubicBezTo>
                      <a:cubicBezTo>
                        <a:pt x="5916" y="20298"/>
                        <a:pt x="1" y="22134"/>
                        <a:pt x="1" y="22134"/>
                      </a:cubicBezTo>
                      <a:lnTo>
                        <a:pt x="33047" y="22134"/>
                      </a:lnTo>
                      <a:cubicBezTo>
                        <a:pt x="33047" y="22134"/>
                        <a:pt x="39014" y="20298"/>
                        <a:pt x="39014" y="11067"/>
                      </a:cubicBezTo>
                      <a:cubicBezTo>
                        <a:pt x="39014" y="2296"/>
                        <a:pt x="33047" y="1"/>
                        <a:pt x="330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4" name="Google Shape;1024;p58"/>
              <p:cNvSpPr/>
              <p:nvPr/>
            </p:nvSpPr>
            <p:spPr>
              <a:xfrm>
                <a:off x="1765791" y="2372425"/>
                <a:ext cx="756971" cy="960851"/>
              </a:xfrm>
              <a:custGeom>
                <a:avLst/>
                <a:gdLst/>
                <a:ahLst/>
                <a:cxnLst/>
                <a:rect l="l" t="t" r="r" b="b"/>
                <a:pathLst>
                  <a:path w="39575" h="50234" extrusionOk="0">
                    <a:moveTo>
                      <a:pt x="1" y="1"/>
                    </a:moveTo>
                    <a:lnTo>
                      <a:pt x="4743" y="50234"/>
                    </a:lnTo>
                    <a:lnTo>
                      <a:pt x="35036" y="50234"/>
                    </a:lnTo>
                    <a:lnTo>
                      <a:pt x="3957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52" name="Google Shape;952;p58"/>
          <p:cNvSpPr txBox="1">
            <a:spLocks noGrp="1"/>
          </p:cNvSpPr>
          <p:nvPr>
            <p:ph type="subTitle" idx="5"/>
          </p:nvPr>
        </p:nvSpPr>
        <p:spPr>
          <a:xfrm>
            <a:off x="4092560" y="2709038"/>
            <a:ext cx="2075700" cy="85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dirty="0"/>
              <a:t>Çalışacağın ders ile ilgili kitap, defter vb. eşyaları bulundurun.</a:t>
            </a:r>
            <a:endParaRPr dirty="0"/>
          </a:p>
        </p:txBody>
      </p:sp>
      <p:sp>
        <p:nvSpPr>
          <p:cNvPr id="14" name="Google Shape;296;p39">
            <a:extLst>
              <a:ext uri="{FF2B5EF4-FFF2-40B4-BE49-F238E27FC236}">
                <a16:creationId xmlns:a16="http://schemas.microsoft.com/office/drawing/2014/main" id="{F5A1C252-5961-4E25-B86B-D3114CE6F05F}"/>
              </a:ext>
            </a:extLst>
          </p:cNvPr>
          <p:cNvSpPr txBox="1">
            <a:spLocks/>
          </p:cNvSpPr>
          <p:nvPr/>
        </p:nvSpPr>
        <p:spPr>
          <a:xfrm>
            <a:off x="3042814" y="937163"/>
            <a:ext cx="5979742" cy="95038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1pPr>
            <a:lvl2pPr marL="914400" marR="0" lvl="1" indent="-317500" algn="l" rtl="0">
              <a:lnSpc>
                <a:spcPct val="115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2pPr>
            <a:lvl3pPr marL="1371600" marR="0" lvl="2"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3pPr>
            <a:lvl4pPr marL="1828800" marR="0" lvl="3"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4pPr>
            <a:lvl5pPr marL="2286000" marR="0" lvl="4"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5pPr>
            <a:lvl6pPr marL="2743200" marR="0" lvl="5"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6pPr>
            <a:lvl7pPr marL="3200400" marR="0" lvl="6"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7pPr>
            <a:lvl8pPr marL="3657600" marR="0" lvl="7"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8pPr>
            <a:lvl9pPr marL="4114800" marR="0" lvl="8" indent="-317500" algn="l" rtl="0">
              <a:lnSpc>
                <a:spcPct val="115000"/>
              </a:lnSpc>
              <a:spcBef>
                <a:spcPts val="1600"/>
              </a:spcBef>
              <a:spcAft>
                <a:spcPts val="160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9pPr>
          </a:lstStyle>
          <a:p>
            <a:pPr marL="0" indent="0"/>
            <a:r>
              <a:rPr lang="tr-TR" dirty="0"/>
              <a:t>Verimli ders çalışmak için dikkati toparlamak önemlidir. Çalışacağın yerde dikkatini dağıtabilecek şeyleri bulundurmayın. Kendine ait bir odan varsa odada çalışın.  Odan yoksa bir çalışma alanı oluşturup muhakkak masada çalışın. </a:t>
            </a:r>
            <a:endParaRPr lang="en-US" dirty="0"/>
          </a:p>
        </p:txBody>
      </p:sp>
      <p:grpSp>
        <p:nvGrpSpPr>
          <p:cNvPr id="98" name="Google Shape;10268;p77">
            <a:extLst>
              <a:ext uri="{FF2B5EF4-FFF2-40B4-BE49-F238E27FC236}">
                <a16:creationId xmlns:a16="http://schemas.microsoft.com/office/drawing/2014/main" id="{68E00FBB-BBAF-4215-9824-D91C34571020}"/>
              </a:ext>
            </a:extLst>
          </p:cNvPr>
          <p:cNvGrpSpPr/>
          <p:nvPr/>
        </p:nvGrpSpPr>
        <p:grpSpPr>
          <a:xfrm>
            <a:off x="4931382" y="2323601"/>
            <a:ext cx="356196" cy="265631"/>
            <a:chOff x="5216456" y="3725484"/>
            <a:chExt cx="356196" cy="265631"/>
          </a:xfrm>
          <a:solidFill>
            <a:schemeClr val="tx2">
              <a:lumMod val="50000"/>
            </a:schemeClr>
          </a:solidFill>
        </p:grpSpPr>
        <p:sp>
          <p:nvSpPr>
            <p:cNvPr id="99" name="Google Shape;10269;p77">
              <a:extLst>
                <a:ext uri="{FF2B5EF4-FFF2-40B4-BE49-F238E27FC236}">
                  <a16:creationId xmlns:a16="http://schemas.microsoft.com/office/drawing/2014/main" id="{DC74A7BE-EFAE-4163-B589-4B5FFDBED7F0}"/>
                </a:ext>
              </a:extLst>
            </p:cNvPr>
            <p:cNvSpPr/>
            <p:nvPr/>
          </p:nvSpPr>
          <p:spPr>
            <a:xfrm>
              <a:off x="5216456" y="3814335"/>
              <a:ext cx="296465" cy="176780"/>
            </a:xfrm>
            <a:custGeom>
              <a:avLst/>
              <a:gdLst/>
              <a:ahLst/>
              <a:cxnLst/>
              <a:rect l="l" t="t" r="r" b="b"/>
              <a:pathLst>
                <a:path w="9336" h="5567" extrusionOk="0">
                  <a:moveTo>
                    <a:pt x="1876" y="0"/>
                  </a:moveTo>
                  <a:cubicBezTo>
                    <a:pt x="1831" y="0"/>
                    <a:pt x="1787" y="18"/>
                    <a:pt x="1751" y="54"/>
                  </a:cubicBezTo>
                  <a:lnTo>
                    <a:pt x="84" y="1721"/>
                  </a:lnTo>
                  <a:cubicBezTo>
                    <a:pt x="1" y="1804"/>
                    <a:pt x="1" y="1899"/>
                    <a:pt x="84" y="1983"/>
                  </a:cubicBezTo>
                  <a:lnTo>
                    <a:pt x="3263" y="5162"/>
                  </a:lnTo>
                  <a:cubicBezTo>
                    <a:pt x="3513" y="5412"/>
                    <a:pt x="3858" y="5566"/>
                    <a:pt x="4215" y="5566"/>
                  </a:cubicBezTo>
                  <a:cubicBezTo>
                    <a:pt x="4573" y="5566"/>
                    <a:pt x="4918" y="5435"/>
                    <a:pt x="5168" y="5162"/>
                  </a:cubicBezTo>
                  <a:lnTo>
                    <a:pt x="9252" y="1090"/>
                  </a:lnTo>
                  <a:cubicBezTo>
                    <a:pt x="9335" y="1006"/>
                    <a:pt x="9335" y="887"/>
                    <a:pt x="9276" y="828"/>
                  </a:cubicBezTo>
                  <a:cubicBezTo>
                    <a:pt x="9240" y="792"/>
                    <a:pt x="9195" y="774"/>
                    <a:pt x="9151" y="774"/>
                  </a:cubicBezTo>
                  <a:cubicBezTo>
                    <a:pt x="9106" y="774"/>
                    <a:pt x="9061" y="792"/>
                    <a:pt x="9026" y="828"/>
                  </a:cubicBezTo>
                  <a:lnTo>
                    <a:pt x="4942" y="4912"/>
                  </a:lnTo>
                  <a:cubicBezTo>
                    <a:pt x="4751" y="5102"/>
                    <a:pt x="4501" y="5209"/>
                    <a:pt x="4227" y="5209"/>
                  </a:cubicBezTo>
                  <a:cubicBezTo>
                    <a:pt x="3965" y="5209"/>
                    <a:pt x="3715" y="5102"/>
                    <a:pt x="3513" y="4912"/>
                  </a:cubicBezTo>
                  <a:lnTo>
                    <a:pt x="453" y="1840"/>
                  </a:lnTo>
                  <a:lnTo>
                    <a:pt x="1870" y="435"/>
                  </a:lnTo>
                  <a:lnTo>
                    <a:pt x="2370" y="935"/>
                  </a:lnTo>
                  <a:cubicBezTo>
                    <a:pt x="2406" y="971"/>
                    <a:pt x="2450" y="988"/>
                    <a:pt x="2495" y="988"/>
                  </a:cubicBezTo>
                  <a:cubicBezTo>
                    <a:pt x="2540" y="988"/>
                    <a:pt x="2584" y="971"/>
                    <a:pt x="2620" y="935"/>
                  </a:cubicBezTo>
                  <a:cubicBezTo>
                    <a:pt x="2703" y="863"/>
                    <a:pt x="2703" y="756"/>
                    <a:pt x="2620" y="685"/>
                  </a:cubicBezTo>
                  <a:lnTo>
                    <a:pt x="2001" y="54"/>
                  </a:lnTo>
                  <a:cubicBezTo>
                    <a:pt x="1965" y="18"/>
                    <a:pt x="1920" y="0"/>
                    <a:pt x="1876" y="0"/>
                  </a:cubicBezTo>
                  <a:close/>
                </a:path>
              </a:pathLst>
            </a:custGeom>
            <a:grpFill/>
            <a:ln>
              <a:solidFill>
                <a:schemeClr val="tx2">
                  <a:lumMod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solidFill>
              </a:endParaRPr>
            </a:p>
          </p:txBody>
        </p:sp>
        <p:sp>
          <p:nvSpPr>
            <p:cNvPr id="100" name="Google Shape;10270;p77">
              <a:extLst>
                <a:ext uri="{FF2B5EF4-FFF2-40B4-BE49-F238E27FC236}">
                  <a16:creationId xmlns:a16="http://schemas.microsoft.com/office/drawing/2014/main" id="{269F0D25-B432-45F7-A853-AF2C18AE0144}"/>
                </a:ext>
              </a:extLst>
            </p:cNvPr>
            <p:cNvSpPr/>
            <p:nvPr/>
          </p:nvSpPr>
          <p:spPr>
            <a:xfrm>
              <a:off x="5304925" y="3725484"/>
              <a:ext cx="267726" cy="170715"/>
            </a:xfrm>
            <a:custGeom>
              <a:avLst/>
              <a:gdLst/>
              <a:ahLst/>
              <a:cxnLst/>
              <a:rect l="l" t="t" r="r" b="b"/>
              <a:pathLst>
                <a:path w="8431" h="5376" extrusionOk="0">
                  <a:moveTo>
                    <a:pt x="6585" y="0"/>
                  </a:moveTo>
                  <a:cubicBezTo>
                    <a:pt x="6540" y="0"/>
                    <a:pt x="6495" y="18"/>
                    <a:pt x="6454" y="54"/>
                  </a:cubicBezTo>
                  <a:lnTo>
                    <a:pt x="1548" y="4971"/>
                  </a:lnTo>
                  <a:cubicBezTo>
                    <a:pt x="1513" y="4995"/>
                    <a:pt x="1477" y="5007"/>
                    <a:pt x="1429" y="5007"/>
                  </a:cubicBezTo>
                  <a:cubicBezTo>
                    <a:pt x="1382" y="5007"/>
                    <a:pt x="1346" y="4995"/>
                    <a:pt x="1310" y="4971"/>
                  </a:cubicBezTo>
                  <a:lnTo>
                    <a:pt x="334" y="3983"/>
                  </a:lnTo>
                  <a:cubicBezTo>
                    <a:pt x="292" y="3947"/>
                    <a:pt x="248" y="3929"/>
                    <a:pt x="203" y="3929"/>
                  </a:cubicBezTo>
                  <a:cubicBezTo>
                    <a:pt x="158" y="3929"/>
                    <a:pt x="114" y="3947"/>
                    <a:pt x="72" y="3983"/>
                  </a:cubicBezTo>
                  <a:cubicBezTo>
                    <a:pt x="1" y="4054"/>
                    <a:pt x="1" y="4161"/>
                    <a:pt x="72" y="4245"/>
                  </a:cubicBezTo>
                  <a:lnTo>
                    <a:pt x="1060" y="5221"/>
                  </a:lnTo>
                  <a:cubicBezTo>
                    <a:pt x="1156" y="5328"/>
                    <a:pt x="1275" y="5376"/>
                    <a:pt x="1417" y="5376"/>
                  </a:cubicBezTo>
                  <a:cubicBezTo>
                    <a:pt x="1548" y="5376"/>
                    <a:pt x="1679" y="5316"/>
                    <a:pt x="1775" y="5221"/>
                  </a:cubicBezTo>
                  <a:lnTo>
                    <a:pt x="6549" y="447"/>
                  </a:lnTo>
                  <a:lnTo>
                    <a:pt x="7966" y="1852"/>
                  </a:lnTo>
                  <a:lnTo>
                    <a:pt x="6704" y="3126"/>
                  </a:lnTo>
                  <a:cubicBezTo>
                    <a:pt x="6621" y="3197"/>
                    <a:pt x="6621" y="3304"/>
                    <a:pt x="6704" y="3376"/>
                  </a:cubicBezTo>
                  <a:cubicBezTo>
                    <a:pt x="6740" y="3411"/>
                    <a:pt x="6784" y="3429"/>
                    <a:pt x="6829" y="3429"/>
                  </a:cubicBezTo>
                  <a:cubicBezTo>
                    <a:pt x="6874" y="3429"/>
                    <a:pt x="6918" y="3411"/>
                    <a:pt x="6954" y="3376"/>
                  </a:cubicBezTo>
                  <a:lnTo>
                    <a:pt x="8347" y="1983"/>
                  </a:lnTo>
                  <a:cubicBezTo>
                    <a:pt x="8383" y="1947"/>
                    <a:pt x="8395" y="1899"/>
                    <a:pt x="8395" y="1864"/>
                  </a:cubicBezTo>
                  <a:cubicBezTo>
                    <a:pt x="8430" y="1816"/>
                    <a:pt x="8406" y="1768"/>
                    <a:pt x="8383" y="1721"/>
                  </a:cubicBezTo>
                  <a:lnTo>
                    <a:pt x="6716" y="54"/>
                  </a:lnTo>
                  <a:cubicBezTo>
                    <a:pt x="6674" y="18"/>
                    <a:pt x="6629" y="0"/>
                    <a:pt x="6585" y="0"/>
                  </a:cubicBezTo>
                  <a:close/>
                </a:path>
              </a:pathLst>
            </a:custGeom>
            <a:grpFill/>
            <a:ln>
              <a:solidFill>
                <a:schemeClr val="tx2">
                  <a:lumMod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solidFill>
              </a:endParaRPr>
            </a:p>
          </p:txBody>
        </p:sp>
      </p:grpSp>
      <p:grpSp>
        <p:nvGrpSpPr>
          <p:cNvPr id="110" name="Google Shape;10268;p77">
            <a:extLst>
              <a:ext uri="{FF2B5EF4-FFF2-40B4-BE49-F238E27FC236}">
                <a16:creationId xmlns:a16="http://schemas.microsoft.com/office/drawing/2014/main" id="{1C0F62B1-264F-44D6-B954-29DF93E445DB}"/>
              </a:ext>
            </a:extLst>
          </p:cNvPr>
          <p:cNvGrpSpPr/>
          <p:nvPr/>
        </p:nvGrpSpPr>
        <p:grpSpPr>
          <a:xfrm>
            <a:off x="7750027" y="2240014"/>
            <a:ext cx="356196" cy="265631"/>
            <a:chOff x="5216456" y="3725484"/>
            <a:chExt cx="356196" cy="265631"/>
          </a:xfrm>
          <a:solidFill>
            <a:schemeClr val="tx2">
              <a:lumMod val="50000"/>
            </a:schemeClr>
          </a:solidFill>
        </p:grpSpPr>
        <p:sp>
          <p:nvSpPr>
            <p:cNvPr id="111" name="Google Shape;10269;p77">
              <a:extLst>
                <a:ext uri="{FF2B5EF4-FFF2-40B4-BE49-F238E27FC236}">
                  <a16:creationId xmlns:a16="http://schemas.microsoft.com/office/drawing/2014/main" id="{1CC5B6BD-C4A6-41AF-91B8-7DDD7F894B25}"/>
                </a:ext>
              </a:extLst>
            </p:cNvPr>
            <p:cNvSpPr/>
            <p:nvPr/>
          </p:nvSpPr>
          <p:spPr>
            <a:xfrm>
              <a:off x="5216456" y="3814335"/>
              <a:ext cx="296465" cy="176780"/>
            </a:xfrm>
            <a:custGeom>
              <a:avLst/>
              <a:gdLst/>
              <a:ahLst/>
              <a:cxnLst/>
              <a:rect l="l" t="t" r="r" b="b"/>
              <a:pathLst>
                <a:path w="9336" h="5567" extrusionOk="0">
                  <a:moveTo>
                    <a:pt x="1876" y="0"/>
                  </a:moveTo>
                  <a:cubicBezTo>
                    <a:pt x="1831" y="0"/>
                    <a:pt x="1787" y="18"/>
                    <a:pt x="1751" y="54"/>
                  </a:cubicBezTo>
                  <a:lnTo>
                    <a:pt x="84" y="1721"/>
                  </a:lnTo>
                  <a:cubicBezTo>
                    <a:pt x="1" y="1804"/>
                    <a:pt x="1" y="1899"/>
                    <a:pt x="84" y="1983"/>
                  </a:cubicBezTo>
                  <a:lnTo>
                    <a:pt x="3263" y="5162"/>
                  </a:lnTo>
                  <a:cubicBezTo>
                    <a:pt x="3513" y="5412"/>
                    <a:pt x="3858" y="5566"/>
                    <a:pt x="4215" y="5566"/>
                  </a:cubicBezTo>
                  <a:cubicBezTo>
                    <a:pt x="4573" y="5566"/>
                    <a:pt x="4918" y="5435"/>
                    <a:pt x="5168" y="5162"/>
                  </a:cubicBezTo>
                  <a:lnTo>
                    <a:pt x="9252" y="1090"/>
                  </a:lnTo>
                  <a:cubicBezTo>
                    <a:pt x="9335" y="1006"/>
                    <a:pt x="9335" y="887"/>
                    <a:pt x="9276" y="828"/>
                  </a:cubicBezTo>
                  <a:cubicBezTo>
                    <a:pt x="9240" y="792"/>
                    <a:pt x="9195" y="774"/>
                    <a:pt x="9151" y="774"/>
                  </a:cubicBezTo>
                  <a:cubicBezTo>
                    <a:pt x="9106" y="774"/>
                    <a:pt x="9061" y="792"/>
                    <a:pt x="9026" y="828"/>
                  </a:cubicBezTo>
                  <a:lnTo>
                    <a:pt x="4942" y="4912"/>
                  </a:lnTo>
                  <a:cubicBezTo>
                    <a:pt x="4751" y="5102"/>
                    <a:pt x="4501" y="5209"/>
                    <a:pt x="4227" y="5209"/>
                  </a:cubicBezTo>
                  <a:cubicBezTo>
                    <a:pt x="3965" y="5209"/>
                    <a:pt x="3715" y="5102"/>
                    <a:pt x="3513" y="4912"/>
                  </a:cubicBezTo>
                  <a:lnTo>
                    <a:pt x="453" y="1840"/>
                  </a:lnTo>
                  <a:lnTo>
                    <a:pt x="1870" y="435"/>
                  </a:lnTo>
                  <a:lnTo>
                    <a:pt x="2370" y="935"/>
                  </a:lnTo>
                  <a:cubicBezTo>
                    <a:pt x="2406" y="971"/>
                    <a:pt x="2450" y="988"/>
                    <a:pt x="2495" y="988"/>
                  </a:cubicBezTo>
                  <a:cubicBezTo>
                    <a:pt x="2540" y="988"/>
                    <a:pt x="2584" y="971"/>
                    <a:pt x="2620" y="935"/>
                  </a:cubicBezTo>
                  <a:cubicBezTo>
                    <a:pt x="2703" y="863"/>
                    <a:pt x="2703" y="756"/>
                    <a:pt x="2620" y="685"/>
                  </a:cubicBezTo>
                  <a:lnTo>
                    <a:pt x="2001" y="54"/>
                  </a:lnTo>
                  <a:cubicBezTo>
                    <a:pt x="1965" y="18"/>
                    <a:pt x="1920" y="0"/>
                    <a:pt x="1876" y="0"/>
                  </a:cubicBezTo>
                  <a:close/>
                </a:path>
              </a:pathLst>
            </a:custGeom>
            <a:grpFill/>
            <a:ln>
              <a:solidFill>
                <a:schemeClr val="tx2">
                  <a:lumMod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solidFill>
              </a:endParaRPr>
            </a:p>
          </p:txBody>
        </p:sp>
        <p:sp>
          <p:nvSpPr>
            <p:cNvPr id="112" name="Google Shape;10270;p77">
              <a:extLst>
                <a:ext uri="{FF2B5EF4-FFF2-40B4-BE49-F238E27FC236}">
                  <a16:creationId xmlns:a16="http://schemas.microsoft.com/office/drawing/2014/main" id="{DC2596CD-4CA0-42B1-9381-5CE4C5AE114E}"/>
                </a:ext>
              </a:extLst>
            </p:cNvPr>
            <p:cNvSpPr/>
            <p:nvPr/>
          </p:nvSpPr>
          <p:spPr>
            <a:xfrm>
              <a:off x="5304925" y="3725484"/>
              <a:ext cx="267726" cy="170715"/>
            </a:xfrm>
            <a:custGeom>
              <a:avLst/>
              <a:gdLst/>
              <a:ahLst/>
              <a:cxnLst/>
              <a:rect l="l" t="t" r="r" b="b"/>
              <a:pathLst>
                <a:path w="8431" h="5376" extrusionOk="0">
                  <a:moveTo>
                    <a:pt x="6585" y="0"/>
                  </a:moveTo>
                  <a:cubicBezTo>
                    <a:pt x="6540" y="0"/>
                    <a:pt x="6495" y="18"/>
                    <a:pt x="6454" y="54"/>
                  </a:cubicBezTo>
                  <a:lnTo>
                    <a:pt x="1548" y="4971"/>
                  </a:lnTo>
                  <a:cubicBezTo>
                    <a:pt x="1513" y="4995"/>
                    <a:pt x="1477" y="5007"/>
                    <a:pt x="1429" y="5007"/>
                  </a:cubicBezTo>
                  <a:cubicBezTo>
                    <a:pt x="1382" y="5007"/>
                    <a:pt x="1346" y="4995"/>
                    <a:pt x="1310" y="4971"/>
                  </a:cubicBezTo>
                  <a:lnTo>
                    <a:pt x="334" y="3983"/>
                  </a:lnTo>
                  <a:cubicBezTo>
                    <a:pt x="292" y="3947"/>
                    <a:pt x="248" y="3929"/>
                    <a:pt x="203" y="3929"/>
                  </a:cubicBezTo>
                  <a:cubicBezTo>
                    <a:pt x="158" y="3929"/>
                    <a:pt x="114" y="3947"/>
                    <a:pt x="72" y="3983"/>
                  </a:cubicBezTo>
                  <a:cubicBezTo>
                    <a:pt x="1" y="4054"/>
                    <a:pt x="1" y="4161"/>
                    <a:pt x="72" y="4245"/>
                  </a:cubicBezTo>
                  <a:lnTo>
                    <a:pt x="1060" y="5221"/>
                  </a:lnTo>
                  <a:cubicBezTo>
                    <a:pt x="1156" y="5328"/>
                    <a:pt x="1275" y="5376"/>
                    <a:pt x="1417" y="5376"/>
                  </a:cubicBezTo>
                  <a:cubicBezTo>
                    <a:pt x="1548" y="5376"/>
                    <a:pt x="1679" y="5316"/>
                    <a:pt x="1775" y="5221"/>
                  </a:cubicBezTo>
                  <a:lnTo>
                    <a:pt x="6549" y="447"/>
                  </a:lnTo>
                  <a:lnTo>
                    <a:pt x="7966" y="1852"/>
                  </a:lnTo>
                  <a:lnTo>
                    <a:pt x="6704" y="3126"/>
                  </a:lnTo>
                  <a:cubicBezTo>
                    <a:pt x="6621" y="3197"/>
                    <a:pt x="6621" y="3304"/>
                    <a:pt x="6704" y="3376"/>
                  </a:cubicBezTo>
                  <a:cubicBezTo>
                    <a:pt x="6740" y="3411"/>
                    <a:pt x="6784" y="3429"/>
                    <a:pt x="6829" y="3429"/>
                  </a:cubicBezTo>
                  <a:cubicBezTo>
                    <a:pt x="6874" y="3429"/>
                    <a:pt x="6918" y="3411"/>
                    <a:pt x="6954" y="3376"/>
                  </a:cubicBezTo>
                  <a:lnTo>
                    <a:pt x="8347" y="1983"/>
                  </a:lnTo>
                  <a:cubicBezTo>
                    <a:pt x="8383" y="1947"/>
                    <a:pt x="8395" y="1899"/>
                    <a:pt x="8395" y="1864"/>
                  </a:cubicBezTo>
                  <a:cubicBezTo>
                    <a:pt x="8430" y="1816"/>
                    <a:pt x="8406" y="1768"/>
                    <a:pt x="8383" y="1721"/>
                  </a:cubicBezTo>
                  <a:lnTo>
                    <a:pt x="6716" y="54"/>
                  </a:lnTo>
                  <a:cubicBezTo>
                    <a:pt x="6674" y="18"/>
                    <a:pt x="6629" y="0"/>
                    <a:pt x="6585" y="0"/>
                  </a:cubicBezTo>
                  <a:close/>
                </a:path>
              </a:pathLst>
            </a:custGeom>
            <a:grpFill/>
            <a:ln>
              <a:solidFill>
                <a:schemeClr val="tx2">
                  <a:lumMod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solidFill>
              </a:endParaRPr>
            </a:p>
          </p:txBody>
        </p:sp>
      </p:grpSp>
      <p:grpSp>
        <p:nvGrpSpPr>
          <p:cNvPr id="113" name="Google Shape;10268;p77">
            <a:extLst>
              <a:ext uri="{FF2B5EF4-FFF2-40B4-BE49-F238E27FC236}">
                <a16:creationId xmlns:a16="http://schemas.microsoft.com/office/drawing/2014/main" id="{39C9A506-7C5E-419F-94FF-F5823402E41E}"/>
              </a:ext>
            </a:extLst>
          </p:cNvPr>
          <p:cNvGrpSpPr/>
          <p:nvPr/>
        </p:nvGrpSpPr>
        <p:grpSpPr>
          <a:xfrm>
            <a:off x="6569568" y="3700897"/>
            <a:ext cx="356196" cy="265631"/>
            <a:chOff x="5216456" y="3725484"/>
            <a:chExt cx="356196" cy="265631"/>
          </a:xfrm>
          <a:solidFill>
            <a:schemeClr val="tx2">
              <a:lumMod val="50000"/>
            </a:schemeClr>
          </a:solidFill>
        </p:grpSpPr>
        <p:sp>
          <p:nvSpPr>
            <p:cNvPr id="114" name="Google Shape;10269;p77">
              <a:extLst>
                <a:ext uri="{FF2B5EF4-FFF2-40B4-BE49-F238E27FC236}">
                  <a16:creationId xmlns:a16="http://schemas.microsoft.com/office/drawing/2014/main" id="{6086D867-E251-4995-B96A-125E75C19A72}"/>
                </a:ext>
              </a:extLst>
            </p:cNvPr>
            <p:cNvSpPr/>
            <p:nvPr/>
          </p:nvSpPr>
          <p:spPr>
            <a:xfrm>
              <a:off x="5216456" y="3814335"/>
              <a:ext cx="296465" cy="176780"/>
            </a:xfrm>
            <a:custGeom>
              <a:avLst/>
              <a:gdLst/>
              <a:ahLst/>
              <a:cxnLst/>
              <a:rect l="l" t="t" r="r" b="b"/>
              <a:pathLst>
                <a:path w="9336" h="5567" extrusionOk="0">
                  <a:moveTo>
                    <a:pt x="1876" y="0"/>
                  </a:moveTo>
                  <a:cubicBezTo>
                    <a:pt x="1831" y="0"/>
                    <a:pt x="1787" y="18"/>
                    <a:pt x="1751" y="54"/>
                  </a:cubicBezTo>
                  <a:lnTo>
                    <a:pt x="84" y="1721"/>
                  </a:lnTo>
                  <a:cubicBezTo>
                    <a:pt x="1" y="1804"/>
                    <a:pt x="1" y="1899"/>
                    <a:pt x="84" y="1983"/>
                  </a:cubicBezTo>
                  <a:lnTo>
                    <a:pt x="3263" y="5162"/>
                  </a:lnTo>
                  <a:cubicBezTo>
                    <a:pt x="3513" y="5412"/>
                    <a:pt x="3858" y="5566"/>
                    <a:pt x="4215" y="5566"/>
                  </a:cubicBezTo>
                  <a:cubicBezTo>
                    <a:pt x="4573" y="5566"/>
                    <a:pt x="4918" y="5435"/>
                    <a:pt x="5168" y="5162"/>
                  </a:cubicBezTo>
                  <a:lnTo>
                    <a:pt x="9252" y="1090"/>
                  </a:lnTo>
                  <a:cubicBezTo>
                    <a:pt x="9335" y="1006"/>
                    <a:pt x="9335" y="887"/>
                    <a:pt x="9276" y="828"/>
                  </a:cubicBezTo>
                  <a:cubicBezTo>
                    <a:pt x="9240" y="792"/>
                    <a:pt x="9195" y="774"/>
                    <a:pt x="9151" y="774"/>
                  </a:cubicBezTo>
                  <a:cubicBezTo>
                    <a:pt x="9106" y="774"/>
                    <a:pt x="9061" y="792"/>
                    <a:pt x="9026" y="828"/>
                  </a:cubicBezTo>
                  <a:lnTo>
                    <a:pt x="4942" y="4912"/>
                  </a:lnTo>
                  <a:cubicBezTo>
                    <a:pt x="4751" y="5102"/>
                    <a:pt x="4501" y="5209"/>
                    <a:pt x="4227" y="5209"/>
                  </a:cubicBezTo>
                  <a:cubicBezTo>
                    <a:pt x="3965" y="5209"/>
                    <a:pt x="3715" y="5102"/>
                    <a:pt x="3513" y="4912"/>
                  </a:cubicBezTo>
                  <a:lnTo>
                    <a:pt x="453" y="1840"/>
                  </a:lnTo>
                  <a:lnTo>
                    <a:pt x="1870" y="435"/>
                  </a:lnTo>
                  <a:lnTo>
                    <a:pt x="2370" y="935"/>
                  </a:lnTo>
                  <a:cubicBezTo>
                    <a:pt x="2406" y="971"/>
                    <a:pt x="2450" y="988"/>
                    <a:pt x="2495" y="988"/>
                  </a:cubicBezTo>
                  <a:cubicBezTo>
                    <a:pt x="2540" y="988"/>
                    <a:pt x="2584" y="971"/>
                    <a:pt x="2620" y="935"/>
                  </a:cubicBezTo>
                  <a:cubicBezTo>
                    <a:pt x="2703" y="863"/>
                    <a:pt x="2703" y="756"/>
                    <a:pt x="2620" y="685"/>
                  </a:cubicBezTo>
                  <a:lnTo>
                    <a:pt x="2001" y="54"/>
                  </a:lnTo>
                  <a:cubicBezTo>
                    <a:pt x="1965" y="18"/>
                    <a:pt x="1920" y="0"/>
                    <a:pt x="1876" y="0"/>
                  </a:cubicBezTo>
                  <a:close/>
                </a:path>
              </a:pathLst>
            </a:custGeom>
            <a:grpFill/>
            <a:ln>
              <a:solidFill>
                <a:schemeClr val="tx2">
                  <a:lumMod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solidFill>
              </a:endParaRPr>
            </a:p>
          </p:txBody>
        </p:sp>
        <p:sp>
          <p:nvSpPr>
            <p:cNvPr id="115" name="Google Shape;10270;p77">
              <a:extLst>
                <a:ext uri="{FF2B5EF4-FFF2-40B4-BE49-F238E27FC236}">
                  <a16:creationId xmlns:a16="http://schemas.microsoft.com/office/drawing/2014/main" id="{BB6F7695-B640-41DA-BFD8-2F911C4FAF7F}"/>
                </a:ext>
              </a:extLst>
            </p:cNvPr>
            <p:cNvSpPr/>
            <p:nvPr/>
          </p:nvSpPr>
          <p:spPr>
            <a:xfrm>
              <a:off x="5304925" y="3725484"/>
              <a:ext cx="267726" cy="170715"/>
            </a:xfrm>
            <a:custGeom>
              <a:avLst/>
              <a:gdLst/>
              <a:ahLst/>
              <a:cxnLst/>
              <a:rect l="l" t="t" r="r" b="b"/>
              <a:pathLst>
                <a:path w="8431" h="5376" extrusionOk="0">
                  <a:moveTo>
                    <a:pt x="6585" y="0"/>
                  </a:moveTo>
                  <a:cubicBezTo>
                    <a:pt x="6540" y="0"/>
                    <a:pt x="6495" y="18"/>
                    <a:pt x="6454" y="54"/>
                  </a:cubicBezTo>
                  <a:lnTo>
                    <a:pt x="1548" y="4971"/>
                  </a:lnTo>
                  <a:cubicBezTo>
                    <a:pt x="1513" y="4995"/>
                    <a:pt x="1477" y="5007"/>
                    <a:pt x="1429" y="5007"/>
                  </a:cubicBezTo>
                  <a:cubicBezTo>
                    <a:pt x="1382" y="5007"/>
                    <a:pt x="1346" y="4995"/>
                    <a:pt x="1310" y="4971"/>
                  </a:cubicBezTo>
                  <a:lnTo>
                    <a:pt x="334" y="3983"/>
                  </a:lnTo>
                  <a:cubicBezTo>
                    <a:pt x="292" y="3947"/>
                    <a:pt x="248" y="3929"/>
                    <a:pt x="203" y="3929"/>
                  </a:cubicBezTo>
                  <a:cubicBezTo>
                    <a:pt x="158" y="3929"/>
                    <a:pt x="114" y="3947"/>
                    <a:pt x="72" y="3983"/>
                  </a:cubicBezTo>
                  <a:cubicBezTo>
                    <a:pt x="1" y="4054"/>
                    <a:pt x="1" y="4161"/>
                    <a:pt x="72" y="4245"/>
                  </a:cubicBezTo>
                  <a:lnTo>
                    <a:pt x="1060" y="5221"/>
                  </a:lnTo>
                  <a:cubicBezTo>
                    <a:pt x="1156" y="5328"/>
                    <a:pt x="1275" y="5376"/>
                    <a:pt x="1417" y="5376"/>
                  </a:cubicBezTo>
                  <a:cubicBezTo>
                    <a:pt x="1548" y="5376"/>
                    <a:pt x="1679" y="5316"/>
                    <a:pt x="1775" y="5221"/>
                  </a:cubicBezTo>
                  <a:lnTo>
                    <a:pt x="6549" y="447"/>
                  </a:lnTo>
                  <a:lnTo>
                    <a:pt x="7966" y="1852"/>
                  </a:lnTo>
                  <a:lnTo>
                    <a:pt x="6704" y="3126"/>
                  </a:lnTo>
                  <a:cubicBezTo>
                    <a:pt x="6621" y="3197"/>
                    <a:pt x="6621" y="3304"/>
                    <a:pt x="6704" y="3376"/>
                  </a:cubicBezTo>
                  <a:cubicBezTo>
                    <a:pt x="6740" y="3411"/>
                    <a:pt x="6784" y="3429"/>
                    <a:pt x="6829" y="3429"/>
                  </a:cubicBezTo>
                  <a:cubicBezTo>
                    <a:pt x="6874" y="3429"/>
                    <a:pt x="6918" y="3411"/>
                    <a:pt x="6954" y="3376"/>
                  </a:cubicBezTo>
                  <a:lnTo>
                    <a:pt x="8347" y="1983"/>
                  </a:lnTo>
                  <a:cubicBezTo>
                    <a:pt x="8383" y="1947"/>
                    <a:pt x="8395" y="1899"/>
                    <a:pt x="8395" y="1864"/>
                  </a:cubicBezTo>
                  <a:cubicBezTo>
                    <a:pt x="8430" y="1816"/>
                    <a:pt x="8406" y="1768"/>
                    <a:pt x="8383" y="1721"/>
                  </a:cubicBezTo>
                  <a:lnTo>
                    <a:pt x="6716" y="54"/>
                  </a:lnTo>
                  <a:cubicBezTo>
                    <a:pt x="6674" y="18"/>
                    <a:pt x="6629" y="0"/>
                    <a:pt x="6585" y="0"/>
                  </a:cubicBezTo>
                  <a:close/>
                </a:path>
              </a:pathLst>
            </a:custGeom>
            <a:grpFill/>
            <a:ln>
              <a:solidFill>
                <a:schemeClr val="tx2">
                  <a:lumMod val="5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2"/>
                </a:solidFill>
              </a:endParaRPr>
            </a:p>
          </p:txBody>
        </p:sp>
      </p:grpSp>
      <p:sp>
        <p:nvSpPr>
          <p:cNvPr id="116" name="Google Shape;952;p58">
            <a:extLst>
              <a:ext uri="{FF2B5EF4-FFF2-40B4-BE49-F238E27FC236}">
                <a16:creationId xmlns:a16="http://schemas.microsoft.com/office/drawing/2014/main" id="{2CA2248B-150B-4DBD-BC0E-BC4A3CF56633}"/>
              </a:ext>
            </a:extLst>
          </p:cNvPr>
          <p:cNvSpPr txBox="1">
            <a:spLocks/>
          </p:cNvSpPr>
          <p:nvPr/>
        </p:nvSpPr>
        <p:spPr>
          <a:xfrm>
            <a:off x="5527331" y="4055379"/>
            <a:ext cx="2380937" cy="8535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1pPr>
            <a:lvl2pPr marL="914400" marR="0" lvl="1" indent="-317500" algn="l" rtl="0">
              <a:lnSpc>
                <a:spcPct val="115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2pPr>
            <a:lvl3pPr marL="1371600" marR="0" lvl="2"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3pPr>
            <a:lvl4pPr marL="1828800" marR="0" lvl="3"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4pPr>
            <a:lvl5pPr marL="2286000" marR="0" lvl="4"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5pPr>
            <a:lvl6pPr marL="2743200" marR="0" lvl="5"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6pPr>
            <a:lvl7pPr marL="3200400" marR="0" lvl="6"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7pPr>
            <a:lvl8pPr marL="3657600" marR="0" lvl="7"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8pPr>
            <a:lvl9pPr marL="4114800" marR="0" lvl="8" indent="-317500" algn="l" rtl="0">
              <a:lnSpc>
                <a:spcPct val="115000"/>
              </a:lnSpc>
              <a:spcBef>
                <a:spcPts val="1600"/>
              </a:spcBef>
              <a:spcAft>
                <a:spcPts val="160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9pPr>
          </a:lstStyle>
          <a:p>
            <a:pPr marL="0" indent="0"/>
            <a:r>
              <a:rPr lang="tr-TR" dirty="0"/>
              <a:t>Çalışırken telefon, tablet gibi teknolojik cihazları sessiz alın veya kapatın.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6"/>
        <p:cNvGrpSpPr/>
        <p:nvPr/>
      </p:nvGrpSpPr>
      <p:grpSpPr>
        <a:xfrm>
          <a:off x="0" y="0"/>
          <a:ext cx="0" cy="0"/>
          <a:chOff x="0" y="0"/>
          <a:chExt cx="0" cy="0"/>
        </a:xfrm>
      </p:grpSpPr>
      <p:sp>
        <p:nvSpPr>
          <p:cNvPr id="597" name="Google Shape;597;p48"/>
          <p:cNvSpPr txBox="1">
            <a:spLocks noGrp="1"/>
          </p:cNvSpPr>
          <p:nvPr>
            <p:ph type="title"/>
          </p:nvPr>
        </p:nvSpPr>
        <p:spPr>
          <a:xfrm>
            <a:off x="24246" y="455099"/>
            <a:ext cx="9119754" cy="57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dirty="0"/>
              <a:t>PLAN HAZIRLAYIN</a:t>
            </a:r>
            <a:endParaRPr dirty="0"/>
          </a:p>
        </p:txBody>
      </p:sp>
      <p:grpSp>
        <p:nvGrpSpPr>
          <p:cNvPr id="598" name="Google Shape;598;p48"/>
          <p:cNvGrpSpPr/>
          <p:nvPr/>
        </p:nvGrpSpPr>
        <p:grpSpPr>
          <a:xfrm>
            <a:off x="708608" y="1269593"/>
            <a:ext cx="3793221" cy="3338558"/>
            <a:chOff x="708608" y="1269593"/>
            <a:chExt cx="3793221" cy="3338558"/>
          </a:xfrm>
        </p:grpSpPr>
        <p:sp>
          <p:nvSpPr>
            <p:cNvPr id="599" name="Google Shape;599;p48"/>
            <p:cNvSpPr/>
            <p:nvPr/>
          </p:nvSpPr>
          <p:spPr>
            <a:xfrm>
              <a:off x="895161" y="4209751"/>
              <a:ext cx="3420300" cy="3984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0" name="Google Shape;600;p48"/>
            <p:cNvGrpSpPr/>
            <p:nvPr/>
          </p:nvGrpSpPr>
          <p:grpSpPr>
            <a:xfrm>
              <a:off x="708608" y="1269593"/>
              <a:ext cx="3793221" cy="3134821"/>
              <a:chOff x="247982" y="-24502"/>
              <a:chExt cx="8180335" cy="6760451"/>
            </a:xfrm>
          </p:grpSpPr>
          <p:grpSp>
            <p:nvGrpSpPr>
              <p:cNvPr id="601" name="Google Shape;601;p48"/>
              <p:cNvGrpSpPr/>
              <p:nvPr/>
            </p:nvGrpSpPr>
            <p:grpSpPr>
              <a:xfrm>
                <a:off x="247982" y="-24502"/>
                <a:ext cx="8180335" cy="6760451"/>
                <a:chOff x="640925" y="237900"/>
                <a:chExt cx="6296925" cy="5203950"/>
              </a:xfrm>
            </p:grpSpPr>
            <p:sp>
              <p:nvSpPr>
                <p:cNvPr id="602" name="Google Shape;602;p48"/>
                <p:cNvSpPr/>
                <p:nvPr/>
              </p:nvSpPr>
              <p:spPr>
                <a:xfrm>
                  <a:off x="784475" y="4119875"/>
                  <a:ext cx="2996700" cy="1142800"/>
                </a:xfrm>
                <a:custGeom>
                  <a:avLst/>
                  <a:gdLst/>
                  <a:ahLst/>
                  <a:cxnLst/>
                  <a:rect l="l" t="t" r="r" b="b"/>
                  <a:pathLst>
                    <a:path w="119868" h="45712" extrusionOk="0">
                      <a:moveTo>
                        <a:pt x="1" y="1"/>
                      </a:moveTo>
                      <a:lnTo>
                        <a:pt x="100687" y="45712"/>
                      </a:lnTo>
                      <a:lnTo>
                        <a:pt x="119868" y="45712"/>
                      </a:lnTo>
                      <a:cubicBezTo>
                        <a:pt x="92032" y="19355"/>
                        <a:pt x="49931" y="10395"/>
                        <a:pt x="49931" y="10395"/>
                      </a:cubicBez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48"/>
                <p:cNvSpPr/>
                <p:nvPr/>
              </p:nvSpPr>
              <p:spPr>
                <a:xfrm>
                  <a:off x="3845325" y="4119875"/>
                  <a:ext cx="2996700" cy="1142800"/>
                </a:xfrm>
                <a:custGeom>
                  <a:avLst/>
                  <a:gdLst/>
                  <a:ahLst/>
                  <a:cxnLst/>
                  <a:rect l="l" t="t" r="r" b="b"/>
                  <a:pathLst>
                    <a:path w="119868" h="45712" extrusionOk="0">
                      <a:moveTo>
                        <a:pt x="119867" y="1"/>
                      </a:moveTo>
                      <a:lnTo>
                        <a:pt x="69937" y="10395"/>
                      </a:lnTo>
                      <a:cubicBezTo>
                        <a:pt x="69937" y="10395"/>
                        <a:pt x="27836" y="19355"/>
                        <a:pt x="0" y="45712"/>
                      </a:cubicBezTo>
                      <a:lnTo>
                        <a:pt x="19137" y="45712"/>
                      </a:lnTo>
                      <a:lnTo>
                        <a:pt x="11986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48"/>
                <p:cNvSpPr/>
                <p:nvPr/>
              </p:nvSpPr>
              <p:spPr>
                <a:xfrm>
                  <a:off x="1019350" y="3319600"/>
                  <a:ext cx="2845100" cy="2007850"/>
                </a:xfrm>
                <a:custGeom>
                  <a:avLst/>
                  <a:gdLst/>
                  <a:ahLst/>
                  <a:cxnLst/>
                  <a:rect l="l" t="t" r="r" b="b"/>
                  <a:pathLst>
                    <a:path w="113804" h="80314" extrusionOk="0">
                      <a:moveTo>
                        <a:pt x="5263" y="1"/>
                      </a:moveTo>
                      <a:cubicBezTo>
                        <a:pt x="3436" y="1697"/>
                        <a:pt x="1697" y="3393"/>
                        <a:pt x="0" y="5176"/>
                      </a:cubicBezTo>
                      <a:cubicBezTo>
                        <a:pt x="36274" y="8395"/>
                        <a:pt x="70024" y="26270"/>
                        <a:pt x="92206" y="54106"/>
                      </a:cubicBezTo>
                      <a:cubicBezTo>
                        <a:pt x="98251" y="61717"/>
                        <a:pt x="103384" y="70025"/>
                        <a:pt x="107559" y="78810"/>
                      </a:cubicBezTo>
                      <a:cubicBezTo>
                        <a:pt x="108069" y="79872"/>
                        <a:pt x="108934" y="80313"/>
                        <a:pt x="109827" y="80313"/>
                      </a:cubicBezTo>
                      <a:cubicBezTo>
                        <a:pt x="111750" y="80313"/>
                        <a:pt x="113804" y="78270"/>
                        <a:pt x="112735" y="75983"/>
                      </a:cubicBezTo>
                      <a:cubicBezTo>
                        <a:pt x="97034" y="42928"/>
                        <a:pt x="67328" y="17224"/>
                        <a:pt x="31489" y="5742"/>
                      </a:cubicBezTo>
                      <a:cubicBezTo>
                        <a:pt x="22965" y="3002"/>
                        <a:pt x="14179" y="1088"/>
                        <a:pt x="52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48"/>
                <p:cNvSpPr/>
                <p:nvPr/>
              </p:nvSpPr>
              <p:spPr>
                <a:xfrm>
                  <a:off x="3712375" y="3433850"/>
                  <a:ext cx="2888250" cy="1954925"/>
                </a:xfrm>
                <a:custGeom>
                  <a:avLst/>
                  <a:gdLst/>
                  <a:ahLst/>
                  <a:cxnLst/>
                  <a:rect l="l" t="t" r="r" b="b"/>
                  <a:pathLst>
                    <a:path w="115530" h="78197" extrusionOk="0">
                      <a:moveTo>
                        <a:pt x="106333" y="0"/>
                      </a:moveTo>
                      <a:cubicBezTo>
                        <a:pt x="59097" y="0"/>
                        <a:pt x="16679" y="29700"/>
                        <a:pt x="795" y="74545"/>
                      </a:cubicBezTo>
                      <a:cubicBezTo>
                        <a:pt x="1" y="76741"/>
                        <a:pt x="1799" y="78197"/>
                        <a:pt x="3613" y="78197"/>
                      </a:cubicBezTo>
                      <a:cubicBezTo>
                        <a:pt x="4781" y="78197"/>
                        <a:pt x="5955" y="77594"/>
                        <a:pt x="6449" y="76197"/>
                      </a:cubicBezTo>
                      <a:cubicBezTo>
                        <a:pt x="19192" y="40663"/>
                        <a:pt x="50507" y="14263"/>
                        <a:pt x="87607" y="7565"/>
                      </a:cubicBezTo>
                      <a:cubicBezTo>
                        <a:pt x="93790" y="6457"/>
                        <a:pt x="100051" y="5896"/>
                        <a:pt x="106311" y="5896"/>
                      </a:cubicBezTo>
                      <a:cubicBezTo>
                        <a:pt x="109387" y="5896"/>
                        <a:pt x="112463" y="6032"/>
                        <a:pt x="115530" y="6304"/>
                      </a:cubicBezTo>
                      <a:cubicBezTo>
                        <a:pt x="114355" y="4216"/>
                        <a:pt x="113051" y="2172"/>
                        <a:pt x="111702" y="128"/>
                      </a:cubicBezTo>
                      <a:cubicBezTo>
                        <a:pt x="109906" y="42"/>
                        <a:pt x="108116" y="0"/>
                        <a:pt x="1063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48"/>
                <p:cNvSpPr/>
                <p:nvPr/>
              </p:nvSpPr>
              <p:spPr>
                <a:xfrm>
                  <a:off x="748600" y="3782800"/>
                  <a:ext cx="3143500" cy="1656025"/>
                </a:xfrm>
                <a:custGeom>
                  <a:avLst/>
                  <a:gdLst/>
                  <a:ahLst/>
                  <a:cxnLst/>
                  <a:rect l="l" t="t" r="r" b="b"/>
                  <a:pathLst>
                    <a:path w="125740" h="66241" extrusionOk="0">
                      <a:moveTo>
                        <a:pt x="11222" y="1"/>
                      </a:moveTo>
                      <a:cubicBezTo>
                        <a:pt x="11558" y="971"/>
                        <a:pt x="10997" y="2196"/>
                        <a:pt x="9953" y="2196"/>
                      </a:cubicBezTo>
                      <a:cubicBezTo>
                        <a:pt x="9780" y="2196"/>
                        <a:pt x="9593" y="2163"/>
                        <a:pt x="9395" y="2088"/>
                      </a:cubicBezTo>
                      <a:cubicBezTo>
                        <a:pt x="7307" y="1349"/>
                        <a:pt x="5176" y="697"/>
                        <a:pt x="3002" y="218"/>
                      </a:cubicBezTo>
                      <a:cubicBezTo>
                        <a:pt x="1871" y="2132"/>
                        <a:pt x="870" y="4089"/>
                        <a:pt x="1" y="6090"/>
                      </a:cubicBezTo>
                      <a:cubicBezTo>
                        <a:pt x="36056" y="16615"/>
                        <a:pt x="73504" y="28837"/>
                        <a:pt x="99469" y="56368"/>
                      </a:cubicBezTo>
                      <a:cubicBezTo>
                        <a:pt x="99861" y="56759"/>
                        <a:pt x="100209" y="57151"/>
                        <a:pt x="100557" y="57542"/>
                      </a:cubicBezTo>
                      <a:cubicBezTo>
                        <a:pt x="101122" y="58108"/>
                        <a:pt x="101601" y="58673"/>
                        <a:pt x="102079" y="59238"/>
                      </a:cubicBezTo>
                      <a:cubicBezTo>
                        <a:pt x="103253" y="60543"/>
                        <a:pt x="104341" y="61848"/>
                        <a:pt x="105341" y="63196"/>
                      </a:cubicBezTo>
                      <a:cubicBezTo>
                        <a:pt x="106167" y="64197"/>
                        <a:pt x="106907" y="65197"/>
                        <a:pt x="107690" y="66241"/>
                      </a:cubicBezTo>
                      <a:lnTo>
                        <a:pt x="125739" y="66241"/>
                      </a:lnTo>
                      <a:cubicBezTo>
                        <a:pt x="124913" y="64718"/>
                        <a:pt x="124043" y="63283"/>
                        <a:pt x="123086" y="61848"/>
                      </a:cubicBezTo>
                      <a:cubicBezTo>
                        <a:pt x="122521" y="60978"/>
                        <a:pt x="121912" y="60065"/>
                        <a:pt x="121303" y="59195"/>
                      </a:cubicBezTo>
                      <a:cubicBezTo>
                        <a:pt x="112691" y="46756"/>
                        <a:pt x="101644" y="36448"/>
                        <a:pt x="89248" y="27793"/>
                      </a:cubicBezTo>
                      <a:cubicBezTo>
                        <a:pt x="83899" y="24792"/>
                        <a:pt x="78462" y="21921"/>
                        <a:pt x="72939" y="18964"/>
                      </a:cubicBezTo>
                      <a:cubicBezTo>
                        <a:pt x="60891" y="12440"/>
                        <a:pt x="48887" y="8960"/>
                        <a:pt x="35839" y="5916"/>
                      </a:cubicBezTo>
                      <a:cubicBezTo>
                        <a:pt x="27532" y="4089"/>
                        <a:pt x="19355" y="2045"/>
                        <a:pt x="112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48"/>
                <p:cNvSpPr/>
                <p:nvPr/>
              </p:nvSpPr>
              <p:spPr>
                <a:xfrm>
                  <a:off x="3794200" y="3880675"/>
                  <a:ext cx="3002150" cy="1558150"/>
                </a:xfrm>
                <a:custGeom>
                  <a:avLst/>
                  <a:gdLst/>
                  <a:ahLst/>
                  <a:cxnLst/>
                  <a:rect l="l" t="t" r="r" b="b"/>
                  <a:pathLst>
                    <a:path w="120086" h="62326" extrusionOk="0">
                      <a:moveTo>
                        <a:pt x="110386" y="0"/>
                      </a:moveTo>
                      <a:cubicBezTo>
                        <a:pt x="76201" y="2044"/>
                        <a:pt x="42711" y="13613"/>
                        <a:pt x="15702" y="34708"/>
                      </a:cubicBezTo>
                      <a:cubicBezTo>
                        <a:pt x="15267" y="35186"/>
                        <a:pt x="14832" y="35664"/>
                        <a:pt x="14397" y="36143"/>
                      </a:cubicBezTo>
                      <a:cubicBezTo>
                        <a:pt x="9352" y="41840"/>
                        <a:pt x="5003" y="48234"/>
                        <a:pt x="2219" y="55280"/>
                      </a:cubicBezTo>
                      <a:cubicBezTo>
                        <a:pt x="1871" y="56150"/>
                        <a:pt x="1523" y="57063"/>
                        <a:pt x="1262" y="57933"/>
                      </a:cubicBezTo>
                      <a:cubicBezTo>
                        <a:pt x="784" y="59368"/>
                        <a:pt x="349" y="60847"/>
                        <a:pt x="1" y="62326"/>
                      </a:cubicBezTo>
                      <a:lnTo>
                        <a:pt x="15397" y="62326"/>
                      </a:lnTo>
                      <a:cubicBezTo>
                        <a:pt x="15658" y="61456"/>
                        <a:pt x="15963" y="60630"/>
                        <a:pt x="16311" y="59847"/>
                      </a:cubicBezTo>
                      <a:cubicBezTo>
                        <a:pt x="16659" y="58977"/>
                        <a:pt x="17050" y="58150"/>
                        <a:pt x="17442" y="57368"/>
                      </a:cubicBezTo>
                      <a:cubicBezTo>
                        <a:pt x="17833" y="56672"/>
                        <a:pt x="18181" y="55976"/>
                        <a:pt x="18572" y="55323"/>
                      </a:cubicBezTo>
                      <a:lnTo>
                        <a:pt x="19007" y="54627"/>
                      </a:lnTo>
                      <a:cubicBezTo>
                        <a:pt x="20399" y="52279"/>
                        <a:pt x="21921" y="50061"/>
                        <a:pt x="23661" y="47973"/>
                      </a:cubicBezTo>
                      <a:cubicBezTo>
                        <a:pt x="29011" y="41797"/>
                        <a:pt x="35143" y="36360"/>
                        <a:pt x="41885" y="31750"/>
                      </a:cubicBezTo>
                      <a:cubicBezTo>
                        <a:pt x="56368" y="21660"/>
                        <a:pt x="72765" y="14483"/>
                        <a:pt x="90032" y="10656"/>
                      </a:cubicBezTo>
                      <a:cubicBezTo>
                        <a:pt x="99274" y="8607"/>
                        <a:pt x="108677" y="7563"/>
                        <a:pt x="118163" y="7563"/>
                      </a:cubicBezTo>
                      <a:cubicBezTo>
                        <a:pt x="118543" y="7563"/>
                        <a:pt x="118923" y="7565"/>
                        <a:pt x="119303" y="7568"/>
                      </a:cubicBezTo>
                      <a:cubicBezTo>
                        <a:pt x="119564" y="7568"/>
                        <a:pt x="119824" y="7568"/>
                        <a:pt x="120085" y="7524"/>
                      </a:cubicBezTo>
                      <a:cubicBezTo>
                        <a:pt x="119216" y="5089"/>
                        <a:pt x="118302" y="2740"/>
                        <a:pt x="117258" y="435"/>
                      </a:cubicBezTo>
                      <a:cubicBezTo>
                        <a:pt x="115606" y="609"/>
                        <a:pt x="113953" y="913"/>
                        <a:pt x="112344" y="1305"/>
                      </a:cubicBezTo>
                      <a:cubicBezTo>
                        <a:pt x="112212" y="1336"/>
                        <a:pt x="112081" y="1351"/>
                        <a:pt x="111954" y="1351"/>
                      </a:cubicBezTo>
                      <a:cubicBezTo>
                        <a:pt x="111194" y="1351"/>
                        <a:pt x="110535" y="819"/>
                        <a:pt x="1103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48"/>
                <p:cNvSpPr/>
                <p:nvPr/>
              </p:nvSpPr>
              <p:spPr>
                <a:xfrm>
                  <a:off x="640925" y="4114025"/>
                  <a:ext cx="6296925" cy="1327825"/>
                </a:xfrm>
                <a:custGeom>
                  <a:avLst/>
                  <a:gdLst/>
                  <a:ahLst/>
                  <a:cxnLst/>
                  <a:rect l="l" t="t" r="r" b="b"/>
                  <a:pathLst>
                    <a:path w="251877" h="53113" extrusionOk="0">
                      <a:moveTo>
                        <a:pt x="4507" y="0"/>
                      </a:moveTo>
                      <a:cubicBezTo>
                        <a:pt x="1152" y="0"/>
                        <a:pt x="1" y="5571"/>
                        <a:pt x="3786" y="6976"/>
                      </a:cubicBezTo>
                      <a:cubicBezTo>
                        <a:pt x="27489" y="15588"/>
                        <a:pt x="50715" y="25374"/>
                        <a:pt x="73505" y="36290"/>
                      </a:cubicBezTo>
                      <a:cubicBezTo>
                        <a:pt x="83726" y="41162"/>
                        <a:pt x="93816" y="46294"/>
                        <a:pt x="103776" y="51730"/>
                      </a:cubicBezTo>
                      <a:cubicBezTo>
                        <a:pt x="104429" y="52078"/>
                        <a:pt x="105081" y="52383"/>
                        <a:pt x="105777" y="52644"/>
                      </a:cubicBezTo>
                      <a:cubicBezTo>
                        <a:pt x="106910" y="53015"/>
                        <a:pt x="108160" y="53112"/>
                        <a:pt x="109431" y="53112"/>
                      </a:cubicBezTo>
                      <a:cubicBezTo>
                        <a:pt x="110842" y="53112"/>
                        <a:pt x="112278" y="52992"/>
                        <a:pt x="113606" y="52992"/>
                      </a:cubicBezTo>
                      <a:lnTo>
                        <a:pt x="140702" y="52992"/>
                      </a:lnTo>
                      <a:cubicBezTo>
                        <a:pt x="140934" y="52999"/>
                        <a:pt x="141165" y="53003"/>
                        <a:pt x="141395" y="53003"/>
                      </a:cubicBezTo>
                      <a:cubicBezTo>
                        <a:pt x="142544" y="53003"/>
                        <a:pt x="143674" y="52912"/>
                        <a:pt x="144834" y="52731"/>
                      </a:cubicBezTo>
                      <a:cubicBezTo>
                        <a:pt x="149705" y="51861"/>
                        <a:pt x="154098" y="48294"/>
                        <a:pt x="158534" y="46163"/>
                      </a:cubicBezTo>
                      <a:cubicBezTo>
                        <a:pt x="164232" y="43423"/>
                        <a:pt x="169842" y="40422"/>
                        <a:pt x="175540" y="37639"/>
                      </a:cubicBezTo>
                      <a:cubicBezTo>
                        <a:pt x="186935" y="32115"/>
                        <a:pt x="198504" y="26852"/>
                        <a:pt x="210204" y="21894"/>
                      </a:cubicBezTo>
                      <a:cubicBezTo>
                        <a:pt x="222687" y="16588"/>
                        <a:pt x="235343" y="11630"/>
                        <a:pt x="248130" y="6976"/>
                      </a:cubicBezTo>
                      <a:cubicBezTo>
                        <a:pt x="251876" y="5571"/>
                        <a:pt x="250721" y="0"/>
                        <a:pt x="247366" y="0"/>
                      </a:cubicBezTo>
                      <a:cubicBezTo>
                        <a:pt x="246981" y="0"/>
                        <a:pt x="246568" y="74"/>
                        <a:pt x="246129" y="235"/>
                      </a:cubicBezTo>
                      <a:cubicBezTo>
                        <a:pt x="210987" y="12978"/>
                        <a:pt x="176801" y="28244"/>
                        <a:pt x="143877" y="45946"/>
                      </a:cubicBezTo>
                      <a:lnTo>
                        <a:pt x="107995" y="45946"/>
                      </a:lnTo>
                      <a:cubicBezTo>
                        <a:pt x="75071" y="28244"/>
                        <a:pt x="40885" y="12978"/>
                        <a:pt x="5743" y="235"/>
                      </a:cubicBezTo>
                      <a:cubicBezTo>
                        <a:pt x="5305" y="74"/>
                        <a:pt x="4891" y="0"/>
                        <a:pt x="45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48"/>
                <p:cNvSpPr/>
                <p:nvPr/>
              </p:nvSpPr>
              <p:spPr>
                <a:xfrm>
                  <a:off x="1992500" y="1111825"/>
                  <a:ext cx="948175" cy="1309675"/>
                </a:xfrm>
                <a:custGeom>
                  <a:avLst/>
                  <a:gdLst/>
                  <a:ahLst/>
                  <a:cxnLst/>
                  <a:rect l="l" t="t" r="r" b="b"/>
                  <a:pathLst>
                    <a:path w="37927" h="52387" extrusionOk="0">
                      <a:moveTo>
                        <a:pt x="32715" y="0"/>
                      </a:moveTo>
                      <a:cubicBezTo>
                        <a:pt x="28736" y="0"/>
                        <a:pt x="24789" y="795"/>
                        <a:pt x="21095" y="2369"/>
                      </a:cubicBezTo>
                      <a:cubicBezTo>
                        <a:pt x="17920" y="3804"/>
                        <a:pt x="14832" y="5936"/>
                        <a:pt x="13527" y="9198"/>
                      </a:cubicBezTo>
                      <a:cubicBezTo>
                        <a:pt x="12222" y="12416"/>
                        <a:pt x="12962" y="16200"/>
                        <a:pt x="11961" y="19592"/>
                      </a:cubicBezTo>
                      <a:cubicBezTo>
                        <a:pt x="10657" y="23942"/>
                        <a:pt x="6742" y="26943"/>
                        <a:pt x="4698" y="30988"/>
                      </a:cubicBezTo>
                      <a:cubicBezTo>
                        <a:pt x="1" y="40295"/>
                        <a:pt x="6481" y="51342"/>
                        <a:pt x="16876" y="51777"/>
                      </a:cubicBezTo>
                      <a:cubicBezTo>
                        <a:pt x="18224" y="51864"/>
                        <a:pt x="19573" y="52038"/>
                        <a:pt x="20877" y="52386"/>
                      </a:cubicBezTo>
                      <a:cubicBezTo>
                        <a:pt x="17007" y="35424"/>
                        <a:pt x="20269" y="17157"/>
                        <a:pt x="32969" y="3804"/>
                      </a:cubicBezTo>
                      <a:cubicBezTo>
                        <a:pt x="34447" y="2456"/>
                        <a:pt x="36100" y="1325"/>
                        <a:pt x="37927" y="455"/>
                      </a:cubicBezTo>
                      <a:cubicBezTo>
                        <a:pt x="36196" y="151"/>
                        <a:pt x="34452" y="0"/>
                        <a:pt x="327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48"/>
                <p:cNvSpPr/>
                <p:nvPr/>
              </p:nvSpPr>
              <p:spPr>
                <a:xfrm>
                  <a:off x="2417650" y="1123200"/>
                  <a:ext cx="975350" cy="1374950"/>
                </a:xfrm>
                <a:custGeom>
                  <a:avLst/>
                  <a:gdLst/>
                  <a:ahLst/>
                  <a:cxnLst/>
                  <a:rect l="l" t="t" r="r" b="b"/>
                  <a:pathLst>
                    <a:path w="39014" h="54998" extrusionOk="0">
                      <a:moveTo>
                        <a:pt x="20921" y="0"/>
                      </a:moveTo>
                      <a:cubicBezTo>
                        <a:pt x="19094" y="870"/>
                        <a:pt x="17441" y="1958"/>
                        <a:pt x="15963" y="3349"/>
                      </a:cubicBezTo>
                      <a:cubicBezTo>
                        <a:pt x="3263" y="16702"/>
                        <a:pt x="1" y="34969"/>
                        <a:pt x="3871" y="51931"/>
                      </a:cubicBezTo>
                      <a:cubicBezTo>
                        <a:pt x="7873" y="52845"/>
                        <a:pt x="11787" y="54628"/>
                        <a:pt x="15832" y="54932"/>
                      </a:cubicBezTo>
                      <a:cubicBezTo>
                        <a:pt x="16425" y="54975"/>
                        <a:pt x="17022" y="54997"/>
                        <a:pt x="17620" y="54997"/>
                      </a:cubicBezTo>
                      <a:cubicBezTo>
                        <a:pt x="22464" y="54997"/>
                        <a:pt x="27382" y="53555"/>
                        <a:pt x="30750" y="50148"/>
                      </a:cubicBezTo>
                      <a:cubicBezTo>
                        <a:pt x="33882" y="47017"/>
                        <a:pt x="35273" y="42580"/>
                        <a:pt x="36404" y="38318"/>
                      </a:cubicBezTo>
                      <a:cubicBezTo>
                        <a:pt x="37927" y="32577"/>
                        <a:pt x="39014" y="26662"/>
                        <a:pt x="38666" y="20747"/>
                      </a:cubicBezTo>
                      <a:cubicBezTo>
                        <a:pt x="38275" y="14832"/>
                        <a:pt x="36839" y="7568"/>
                        <a:pt x="31881" y="4306"/>
                      </a:cubicBezTo>
                      <a:cubicBezTo>
                        <a:pt x="28532" y="2132"/>
                        <a:pt x="24792" y="653"/>
                        <a:pt x="209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48"/>
                <p:cNvSpPr/>
                <p:nvPr/>
              </p:nvSpPr>
              <p:spPr>
                <a:xfrm>
                  <a:off x="2040350" y="1835300"/>
                  <a:ext cx="395800" cy="571875"/>
                </a:xfrm>
                <a:custGeom>
                  <a:avLst/>
                  <a:gdLst/>
                  <a:ahLst/>
                  <a:cxnLst/>
                  <a:rect l="l" t="t" r="r" b="b"/>
                  <a:pathLst>
                    <a:path w="15832" h="22875" extrusionOk="0">
                      <a:moveTo>
                        <a:pt x="4000" y="1"/>
                      </a:moveTo>
                      <a:cubicBezTo>
                        <a:pt x="3025" y="1"/>
                        <a:pt x="2114" y="171"/>
                        <a:pt x="1523" y="744"/>
                      </a:cubicBezTo>
                      <a:cubicBezTo>
                        <a:pt x="392" y="1831"/>
                        <a:pt x="305" y="5398"/>
                        <a:pt x="218" y="6876"/>
                      </a:cubicBezTo>
                      <a:cubicBezTo>
                        <a:pt x="0" y="9225"/>
                        <a:pt x="261" y="11574"/>
                        <a:pt x="1001" y="13792"/>
                      </a:cubicBezTo>
                      <a:cubicBezTo>
                        <a:pt x="2393" y="17967"/>
                        <a:pt x="5742" y="21621"/>
                        <a:pt x="10004" y="22664"/>
                      </a:cubicBezTo>
                      <a:cubicBezTo>
                        <a:pt x="10536" y="22793"/>
                        <a:pt x="11105" y="22875"/>
                        <a:pt x="11667" y="22875"/>
                      </a:cubicBezTo>
                      <a:cubicBezTo>
                        <a:pt x="12620" y="22875"/>
                        <a:pt x="13555" y="22641"/>
                        <a:pt x="14266" y="22012"/>
                      </a:cubicBezTo>
                      <a:cubicBezTo>
                        <a:pt x="15397" y="21055"/>
                        <a:pt x="15614" y="19315"/>
                        <a:pt x="15701" y="17750"/>
                      </a:cubicBezTo>
                      <a:cubicBezTo>
                        <a:pt x="15832" y="15140"/>
                        <a:pt x="15832" y="12530"/>
                        <a:pt x="15788" y="9921"/>
                      </a:cubicBezTo>
                      <a:cubicBezTo>
                        <a:pt x="15745" y="7833"/>
                        <a:pt x="15527" y="5746"/>
                        <a:pt x="15527" y="3658"/>
                      </a:cubicBezTo>
                      <a:cubicBezTo>
                        <a:pt x="15527" y="3353"/>
                        <a:pt x="15484" y="3049"/>
                        <a:pt x="15353" y="2788"/>
                      </a:cubicBezTo>
                      <a:cubicBezTo>
                        <a:pt x="15093" y="2092"/>
                        <a:pt x="14440" y="1701"/>
                        <a:pt x="13614" y="1353"/>
                      </a:cubicBezTo>
                      <a:cubicBezTo>
                        <a:pt x="11787" y="657"/>
                        <a:pt x="9438" y="483"/>
                        <a:pt x="7525" y="352"/>
                      </a:cubicBezTo>
                      <a:cubicBezTo>
                        <a:pt x="6597" y="279"/>
                        <a:pt x="5246" y="1"/>
                        <a:pt x="400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48"/>
                <p:cNvSpPr/>
                <p:nvPr/>
              </p:nvSpPr>
              <p:spPr>
                <a:xfrm>
                  <a:off x="2406475" y="1100625"/>
                  <a:ext cx="534600" cy="410975"/>
                </a:xfrm>
                <a:custGeom>
                  <a:avLst/>
                  <a:gdLst/>
                  <a:ahLst/>
                  <a:cxnLst/>
                  <a:rect l="l" t="t" r="r" b="b"/>
                  <a:pathLst>
                    <a:path w="21384" h="16439" extrusionOk="0">
                      <a:moveTo>
                        <a:pt x="19010" y="1"/>
                      </a:moveTo>
                      <a:cubicBezTo>
                        <a:pt x="10537" y="1"/>
                        <a:pt x="3738" y="8879"/>
                        <a:pt x="230" y="15691"/>
                      </a:cubicBezTo>
                      <a:cubicBezTo>
                        <a:pt x="0" y="16093"/>
                        <a:pt x="359" y="16439"/>
                        <a:pt x="716" y="16439"/>
                      </a:cubicBezTo>
                      <a:cubicBezTo>
                        <a:pt x="900" y="16439"/>
                        <a:pt x="1084" y="16347"/>
                        <a:pt x="1187" y="16126"/>
                      </a:cubicBezTo>
                      <a:cubicBezTo>
                        <a:pt x="4540" y="9747"/>
                        <a:pt x="11045" y="1100"/>
                        <a:pt x="19004" y="1100"/>
                      </a:cubicBezTo>
                      <a:cubicBezTo>
                        <a:pt x="19511" y="1100"/>
                        <a:pt x="20023" y="1135"/>
                        <a:pt x="20541" y="1208"/>
                      </a:cubicBezTo>
                      <a:cubicBezTo>
                        <a:pt x="20571" y="1211"/>
                        <a:pt x="20599" y="1213"/>
                        <a:pt x="20627" y="1213"/>
                      </a:cubicBezTo>
                      <a:cubicBezTo>
                        <a:pt x="21290" y="1213"/>
                        <a:pt x="21383" y="246"/>
                        <a:pt x="20715" y="121"/>
                      </a:cubicBezTo>
                      <a:cubicBezTo>
                        <a:pt x="20140" y="40"/>
                        <a:pt x="19572" y="1"/>
                        <a:pt x="190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48"/>
                <p:cNvSpPr/>
                <p:nvPr/>
              </p:nvSpPr>
              <p:spPr>
                <a:xfrm>
                  <a:off x="2042850" y="1969000"/>
                  <a:ext cx="299975" cy="75525"/>
                </a:xfrm>
                <a:custGeom>
                  <a:avLst/>
                  <a:gdLst/>
                  <a:ahLst/>
                  <a:cxnLst/>
                  <a:rect l="l" t="t" r="r" b="b"/>
                  <a:pathLst>
                    <a:path w="11999" h="3021" extrusionOk="0">
                      <a:moveTo>
                        <a:pt x="757" y="1"/>
                      </a:moveTo>
                      <a:cubicBezTo>
                        <a:pt x="311" y="1"/>
                        <a:pt x="1" y="716"/>
                        <a:pt x="509" y="1006"/>
                      </a:cubicBezTo>
                      <a:cubicBezTo>
                        <a:pt x="2378" y="2338"/>
                        <a:pt x="4593" y="3021"/>
                        <a:pt x="6827" y="3021"/>
                      </a:cubicBezTo>
                      <a:cubicBezTo>
                        <a:pt x="8388" y="3021"/>
                        <a:pt x="9959" y="2687"/>
                        <a:pt x="11426" y="2007"/>
                      </a:cubicBezTo>
                      <a:cubicBezTo>
                        <a:pt x="11999" y="1740"/>
                        <a:pt x="11633" y="1004"/>
                        <a:pt x="11124" y="1004"/>
                      </a:cubicBezTo>
                      <a:cubicBezTo>
                        <a:pt x="11053" y="1004"/>
                        <a:pt x="10979" y="1018"/>
                        <a:pt x="10904" y="1050"/>
                      </a:cubicBezTo>
                      <a:cubicBezTo>
                        <a:pt x="9589" y="1654"/>
                        <a:pt x="8179" y="1954"/>
                        <a:pt x="6775" y="1954"/>
                      </a:cubicBezTo>
                      <a:cubicBezTo>
                        <a:pt x="4745" y="1954"/>
                        <a:pt x="2728" y="1327"/>
                        <a:pt x="1031" y="93"/>
                      </a:cubicBezTo>
                      <a:cubicBezTo>
                        <a:pt x="938" y="29"/>
                        <a:pt x="845" y="1"/>
                        <a:pt x="7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48"/>
                <p:cNvSpPr/>
                <p:nvPr/>
              </p:nvSpPr>
              <p:spPr>
                <a:xfrm>
                  <a:off x="2736250" y="237900"/>
                  <a:ext cx="1153675" cy="1160950"/>
                </a:xfrm>
                <a:custGeom>
                  <a:avLst/>
                  <a:gdLst/>
                  <a:ahLst/>
                  <a:cxnLst/>
                  <a:rect l="l" t="t" r="r" b="b"/>
                  <a:pathLst>
                    <a:path w="46147" h="46438" extrusionOk="0">
                      <a:moveTo>
                        <a:pt x="21090" y="1"/>
                      </a:moveTo>
                      <a:cubicBezTo>
                        <a:pt x="20285" y="1"/>
                        <a:pt x="19478" y="151"/>
                        <a:pt x="18746" y="444"/>
                      </a:cubicBezTo>
                      <a:cubicBezTo>
                        <a:pt x="16571" y="1314"/>
                        <a:pt x="14918" y="3184"/>
                        <a:pt x="13657" y="5141"/>
                      </a:cubicBezTo>
                      <a:cubicBezTo>
                        <a:pt x="12135" y="7577"/>
                        <a:pt x="10873" y="10447"/>
                        <a:pt x="8264" y="11578"/>
                      </a:cubicBezTo>
                      <a:cubicBezTo>
                        <a:pt x="6263" y="12448"/>
                        <a:pt x="3697" y="12144"/>
                        <a:pt x="2044" y="13405"/>
                      </a:cubicBezTo>
                      <a:cubicBezTo>
                        <a:pt x="348" y="14666"/>
                        <a:pt x="0" y="17189"/>
                        <a:pt x="783" y="19146"/>
                      </a:cubicBezTo>
                      <a:cubicBezTo>
                        <a:pt x="1522" y="21103"/>
                        <a:pt x="3132" y="22582"/>
                        <a:pt x="4915" y="23669"/>
                      </a:cubicBezTo>
                      <a:cubicBezTo>
                        <a:pt x="6046" y="31107"/>
                        <a:pt x="8873" y="38152"/>
                        <a:pt x="13265" y="44285"/>
                      </a:cubicBezTo>
                      <a:cubicBezTo>
                        <a:pt x="14169" y="45587"/>
                        <a:pt x="15314" y="46438"/>
                        <a:pt x="16749" y="46438"/>
                      </a:cubicBezTo>
                      <a:cubicBezTo>
                        <a:pt x="17040" y="46438"/>
                        <a:pt x="17343" y="46403"/>
                        <a:pt x="17658" y="46329"/>
                      </a:cubicBezTo>
                      <a:cubicBezTo>
                        <a:pt x="19572" y="45894"/>
                        <a:pt x="21138" y="44546"/>
                        <a:pt x="22312" y="42980"/>
                      </a:cubicBezTo>
                      <a:cubicBezTo>
                        <a:pt x="23486" y="41458"/>
                        <a:pt x="24356" y="39718"/>
                        <a:pt x="25444" y="38109"/>
                      </a:cubicBezTo>
                      <a:cubicBezTo>
                        <a:pt x="28879" y="32977"/>
                        <a:pt x="34186" y="29454"/>
                        <a:pt x="39231" y="25887"/>
                      </a:cubicBezTo>
                      <a:cubicBezTo>
                        <a:pt x="40449" y="25018"/>
                        <a:pt x="41753" y="24104"/>
                        <a:pt x="42536" y="22756"/>
                      </a:cubicBezTo>
                      <a:cubicBezTo>
                        <a:pt x="43319" y="21408"/>
                        <a:pt x="43493" y="19624"/>
                        <a:pt x="42580" y="18407"/>
                      </a:cubicBezTo>
                      <a:cubicBezTo>
                        <a:pt x="42188" y="18015"/>
                        <a:pt x="41840" y="17537"/>
                        <a:pt x="41536" y="17015"/>
                      </a:cubicBezTo>
                      <a:cubicBezTo>
                        <a:pt x="41188" y="15927"/>
                        <a:pt x="42188" y="14884"/>
                        <a:pt x="43058" y="14057"/>
                      </a:cubicBezTo>
                      <a:cubicBezTo>
                        <a:pt x="44233" y="12970"/>
                        <a:pt x="45102" y="11622"/>
                        <a:pt x="45624" y="10099"/>
                      </a:cubicBezTo>
                      <a:cubicBezTo>
                        <a:pt x="46146" y="8577"/>
                        <a:pt x="46016" y="6881"/>
                        <a:pt x="45233" y="5446"/>
                      </a:cubicBezTo>
                      <a:cubicBezTo>
                        <a:pt x="44112" y="3444"/>
                        <a:pt x="41738" y="2511"/>
                        <a:pt x="39468" y="2511"/>
                      </a:cubicBezTo>
                      <a:cubicBezTo>
                        <a:pt x="39272" y="2511"/>
                        <a:pt x="39077" y="2518"/>
                        <a:pt x="38883" y="2532"/>
                      </a:cubicBezTo>
                      <a:cubicBezTo>
                        <a:pt x="36404" y="2662"/>
                        <a:pt x="34142" y="3662"/>
                        <a:pt x="31837" y="4576"/>
                      </a:cubicBezTo>
                      <a:cubicBezTo>
                        <a:pt x="30969" y="4928"/>
                        <a:pt x="30016" y="5247"/>
                        <a:pt x="29116" y="5247"/>
                      </a:cubicBezTo>
                      <a:cubicBezTo>
                        <a:pt x="28573" y="5247"/>
                        <a:pt x="28049" y="5131"/>
                        <a:pt x="27575" y="4837"/>
                      </a:cubicBezTo>
                      <a:cubicBezTo>
                        <a:pt x="26444" y="4184"/>
                        <a:pt x="26052" y="2793"/>
                        <a:pt x="25226" y="1792"/>
                      </a:cubicBezTo>
                      <a:cubicBezTo>
                        <a:pt x="24246" y="581"/>
                        <a:pt x="22673" y="1"/>
                        <a:pt x="210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48"/>
                <p:cNvSpPr/>
                <p:nvPr/>
              </p:nvSpPr>
              <p:spPr>
                <a:xfrm>
                  <a:off x="2881950" y="704250"/>
                  <a:ext cx="893800" cy="953375"/>
                </a:xfrm>
                <a:custGeom>
                  <a:avLst/>
                  <a:gdLst/>
                  <a:ahLst/>
                  <a:cxnLst/>
                  <a:rect l="l" t="t" r="r" b="b"/>
                  <a:pathLst>
                    <a:path w="35752" h="38135" extrusionOk="0">
                      <a:moveTo>
                        <a:pt x="25004" y="0"/>
                      </a:moveTo>
                      <a:cubicBezTo>
                        <a:pt x="22262" y="0"/>
                        <a:pt x="19505" y="232"/>
                        <a:pt x="16788" y="709"/>
                      </a:cubicBezTo>
                      <a:cubicBezTo>
                        <a:pt x="13657" y="1188"/>
                        <a:pt x="11395" y="4058"/>
                        <a:pt x="11656" y="7277"/>
                      </a:cubicBezTo>
                      <a:cubicBezTo>
                        <a:pt x="11656" y="7320"/>
                        <a:pt x="11656" y="7320"/>
                        <a:pt x="11656" y="7364"/>
                      </a:cubicBezTo>
                      <a:cubicBezTo>
                        <a:pt x="10091" y="9582"/>
                        <a:pt x="8481" y="12105"/>
                        <a:pt x="7655" y="14671"/>
                      </a:cubicBezTo>
                      <a:cubicBezTo>
                        <a:pt x="6727" y="13846"/>
                        <a:pt x="5478" y="13311"/>
                        <a:pt x="4235" y="13311"/>
                      </a:cubicBezTo>
                      <a:cubicBezTo>
                        <a:pt x="3380" y="13311"/>
                        <a:pt x="2528" y="13564"/>
                        <a:pt x="1783" y="14149"/>
                      </a:cubicBezTo>
                      <a:cubicBezTo>
                        <a:pt x="1261" y="14540"/>
                        <a:pt x="870" y="15106"/>
                        <a:pt x="653" y="15715"/>
                      </a:cubicBezTo>
                      <a:cubicBezTo>
                        <a:pt x="0" y="17672"/>
                        <a:pt x="1305" y="19194"/>
                        <a:pt x="2827" y="19890"/>
                      </a:cubicBezTo>
                      <a:cubicBezTo>
                        <a:pt x="3871" y="20281"/>
                        <a:pt x="4958" y="20542"/>
                        <a:pt x="6046" y="20629"/>
                      </a:cubicBezTo>
                      <a:cubicBezTo>
                        <a:pt x="6785" y="24979"/>
                        <a:pt x="7133" y="27893"/>
                        <a:pt x="6394" y="31633"/>
                      </a:cubicBezTo>
                      <a:cubicBezTo>
                        <a:pt x="5872" y="34243"/>
                        <a:pt x="7350" y="36852"/>
                        <a:pt x="9830" y="37809"/>
                      </a:cubicBezTo>
                      <a:lnTo>
                        <a:pt x="10047" y="37853"/>
                      </a:lnTo>
                      <a:cubicBezTo>
                        <a:pt x="10614" y="38044"/>
                        <a:pt x="11189" y="38135"/>
                        <a:pt x="11753" y="38135"/>
                      </a:cubicBezTo>
                      <a:cubicBezTo>
                        <a:pt x="14258" y="38135"/>
                        <a:pt x="16552" y="36348"/>
                        <a:pt x="17049" y="33721"/>
                      </a:cubicBezTo>
                      <a:cubicBezTo>
                        <a:pt x="17267" y="32503"/>
                        <a:pt x="17484" y="31242"/>
                        <a:pt x="17745" y="29545"/>
                      </a:cubicBezTo>
                      <a:cubicBezTo>
                        <a:pt x="20229" y="30068"/>
                        <a:pt x="22786" y="30616"/>
                        <a:pt x="25325" y="30616"/>
                      </a:cubicBezTo>
                      <a:cubicBezTo>
                        <a:pt x="26165" y="30616"/>
                        <a:pt x="27003" y="30556"/>
                        <a:pt x="27836" y="30415"/>
                      </a:cubicBezTo>
                      <a:cubicBezTo>
                        <a:pt x="31185" y="29806"/>
                        <a:pt x="34490" y="27588"/>
                        <a:pt x="35317" y="24326"/>
                      </a:cubicBezTo>
                      <a:cubicBezTo>
                        <a:pt x="35751" y="22413"/>
                        <a:pt x="35360" y="20455"/>
                        <a:pt x="35012" y="18542"/>
                      </a:cubicBezTo>
                      <a:cubicBezTo>
                        <a:pt x="33968" y="13366"/>
                        <a:pt x="33098" y="8016"/>
                        <a:pt x="31881" y="2841"/>
                      </a:cubicBezTo>
                      <a:cubicBezTo>
                        <a:pt x="31533" y="1362"/>
                        <a:pt x="30271" y="275"/>
                        <a:pt x="28749" y="144"/>
                      </a:cubicBezTo>
                      <a:cubicBezTo>
                        <a:pt x="27507" y="49"/>
                        <a:pt x="26257" y="0"/>
                        <a:pt x="250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48"/>
                <p:cNvSpPr/>
                <p:nvPr/>
              </p:nvSpPr>
              <p:spPr>
                <a:xfrm>
                  <a:off x="3262500" y="890225"/>
                  <a:ext cx="279475" cy="239525"/>
                </a:xfrm>
                <a:custGeom>
                  <a:avLst/>
                  <a:gdLst/>
                  <a:ahLst/>
                  <a:cxnLst/>
                  <a:rect l="l" t="t" r="r" b="b"/>
                  <a:pathLst>
                    <a:path w="11179" h="9581" extrusionOk="0">
                      <a:moveTo>
                        <a:pt x="6394" y="925"/>
                      </a:moveTo>
                      <a:cubicBezTo>
                        <a:pt x="8525" y="969"/>
                        <a:pt x="10265" y="2665"/>
                        <a:pt x="10265" y="4796"/>
                      </a:cubicBezTo>
                      <a:cubicBezTo>
                        <a:pt x="10236" y="7124"/>
                        <a:pt x="8330" y="8673"/>
                        <a:pt x="6346" y="8673"/>
                      </a:cubicBezTo>
                      <a:cubicBezTo>
                        <a:pt x="5402" y="8673"/>
                        <a:pt x="4440" y="8322"/>
                        <a:pt x="3654" y="7536"/>
                      </a:cubicBezTo>
                      <a:cubicBezTo>
                        <a:pt x="1219" y="5101"/>
                        <a:pt x="2958" y="925"/>
                        <a:pt x="6394" y="925"/>
                      </a:cubicBezTo>
                      <a:close/>
                      <a:moveTo>
                        <a:pt x="6360" y="1"/>
                      </a:moveTo>
                      <a:cubicBezTo>
                        <a:pt x="5185" y="1"/>
                        <a:pt x="3985" y="435"/>
                        <a:pt x="3002" y="1404"/>
                      </a:cubicBezTo>
                      <a:cubicBezTo>
                        <a:pt x="1" y="4448"/>
                        <a:pt x="2132" y="9580"/>
                        <a:pt x="6394" y="9580"/>
                      </a:cubicBezTo>
                      <a:cubicBezTo>
                        <a:pt x="9047" y="9580"/>
                        <a:pt x="11178" y="7449"/>
                        <a:pt x="11178" y="4796"/>
                      </a:cubicBezTo>
                      <a:cubicBezTo>
                        <a:pt x="11178" y="1910"/>
                        <a:pt x="8825" y="1"/>
                        <a:pt x="63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48"/>
                <p:cNvSpPr/>
                <p:nvPr/>
              </p:nvSpPr>
              <p:spPr>
                <a:xfrm>
                  <a:off x="3574575" y="868125"/>
                  <a:ext cx="237050" cy="202900"/>
                </a:xfrm>
                <a:custGeom>
                  <a:avLst/>
                  <a:gdLst/>
                  <a:ahLst/>
                  <a:cxnLst/>
                  <a:rect l="l" t="t" r="r" b="b"/>
                  <a:pathLst>
                    <a:path w="9482" h="8116" extrusionOk="0">
                      <a:moveTo>
                        <a:pt x="5437" y="939"/>
                      </a:moveTo>
                      <a:cubicBezTo>
                        <a:pt x="7177" y="939"/>
                        <a:pt x="8568" y="2331"/>
                        <a:pt x="8612" y="4071"/>
                      </a:cubicBezTo>
                      <a:cubicBezTo>
                        <a:pt x="8582" y="5956"/>
                        <a:pt x="7036" y="7203"/>
                        <a:pt x="5433" y="7203"/>
                      </a:cubicBezTo>
                      <a:cubicBezTo>
                        <a:pt x="4670" y="7203"/>
                        <a:pt x="3894" y="6920"/>
                        <a:pt x="3262" y="6289"/>
                      </a:cubicBezTo>
                      <a:cubicBezTo>
                        <a:pt x="1305" y="4332"/>
                        <a:pt x="2653" y="939"/>
                        <a:pt x="5437" y="939"/>
                      </a:cubicBezTo>
                      <a:close/>
                      <a:moveTo>
                        <a:pt x="5405" y="1"/>
                      </a:moveTo>
                      <a:cubicBezTo>
                        <a:pt x="4411" y="1"/>
                        <a:pt x="3395" y="371"/>
                        <a:pt x="2566" y="1200"/>
                      </a:cubicBezTo>
                      <a:cubicBezTo>
                        <a:pt x="0" y="3723"/>
                        <a:pt x="1827" y="8116"/>
                        <a:pt x="5437" y="8116"/>
                      </a:cubicBezTo>
                      <a:cubicBezTo>
                        <a:pt x="7699" y="8116"/>
                        <a:pt x="9482" y="6289"/>
                        <a:pt x="9482" y="4071"/>
                      </a:cubicBezTo>
                      <a:cubicBezTo>
                        <a:pt x="9482" y="1627"/>
                        <a:pt x="7489" y="1"/>
                        <a:pt x="5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48"/>
                <p:cNvSpPr/>
                <p:nvPr/>
              </p:nvSpPr>
              <p:spPr>
                <a:xfrm>
                  <a:off x="3505075" y="930000"/>
                  <a:ext cx="128425" cy="39250"/>
                </a:xfrm>
                <a:custGeom>
                  <a:avLst/>
                  <a:gdLst/>
                  <a:ahLst/>
                  <a:cxnLst/>
                  <a:rect l="l" t="t" r="r" b="b"/>
                  <a:pathLst>
                    <a:path w="5137" h="1570" extrusionOk="0">
                      <a:moveTo>
                        <a:pt x="2655" y="1"/>
                      </a:moveTo>
                      <a:cubicBezTo>
                        <a:pt x="1830" y="1"/>
                        <a:pt x="1009" y="284"/>
                        <a:pt x="345" y="857"/>
                      </a:cubicBezTo>
                      <a:cubicBezTo>
                        <a:pt x="1" y="1131"/>
                        <a:pt x="309" y="1569"/>
                        <a:pt x="668" y="1569"/>
                      </a:cubicBezTo>
                      <a:cubicBezTo>
                        <a:pt x="763" y="1569"/>
                        <a:pt x="862" y="1538"/>
                        <a:pt x="954" y="1465"/>
                      </a:cubicBezTo>
                      <a:cubicBezTo>
                        <a:pt x="1439" y="1068"/>
                        <a:pt x="2036" y="873"/>
                        <a:pt x="2637" y="873"/>
                      </a:cubicBezTo>
                      <a:cubicBezTo>
                        <a:pt x="3221" y="873"/>
                        <a:pt x="3809" y="1058"/>
                        <a:pt x="4303" y="1422"/>
                      </a:cubicBezTo>
                      <a:cubicBezTo>
                        <a:pt x="4390" y="1485"/>
                        <a:pt x="4476" y="1513"/>
                        <a:pt x="4555" y="1513"/>
                      </a:cubicBezTo>
                      <a:cubicBezTo>
                        <a:pt x="4911" y="1513"/>
                        <a:pt x="5136" y="967"/>
                        <a:pt x="4781" y="683"/>
                      </a:cubicBezTo>
                      <a:cubicBezTo>
                        <a:pt x="4143" y="230"/>
                        <a:pt x="3397" y="1"/>
                        <a:pt x="26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48"/>
                <p:cNvSpPr/>
                <p:nvPr/>
              </p:nvSpPr>
              <p:spPr>
                <a:xfrm>
                  <a:off x="3058125" y="1003450"/>
                  <a:ext cx="271700" cy="45975"/>
                </a:xfrm>
                <a:custGeom>
                  <a:avLst/>
                  <a:gdLst/>
                  <a:ahLst/>
                  <a:cxnLst/>
                  <a:rect l="l" t="t" r="r" b="b"/>
                  <a:pathLst>
                    <a:path w="10868" h="1839" extrusionOk="0">
                      <a:moveTo>
                        <a:pt x="10339" y="1"/>
                      </a:moveTo>
                      <a:cubicBezTo>
                        <a:pt x="10315" y="1"/>
                        <a:pt x="10290" y="2"/>
                        <a:pt x="10263" y="6"/>
                      </a:cubicBezTo>
                      <a:lnTo>
                        <a:pt x="608" y="920"/>
                      </a:lnTo>
                      <a:cubicBezTo>
                        <a:pt x="25" y="961"/>
                        <a:pt x="0" y="1838"/>
                        <a:pt x="532" y="1838"/>
                      </a:cubicBezTo>
                      <a:cubicBezTo>
                        <a:pt x="556" y="1838"/>
                        <a:pt x="581" y="1837"/>
                        <a:pt x="608" y="1833"/>
                      </a:cubicBezTo>
                      <a:lnTo>
                        <a:pt x="10263" y="920"/>
                      </a:lnTo>
                      <a:cubicBezTo>
                        <a:pt x="10804" y="878"/>
                        <a:pt x="10868" y="1"/>
                        <a:pt x="103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48"/>
                <p:cNvSpPr/>
                <p:nvPr/>
              </p:nvSpPr>
              <p:spPr>
                <a:xfrm>
                  <a:off x="2852575" y="2327175"/>
                  <a:ext cx="988425" cy="531475"/>
                </a:xfrm>
                <a:custGeom>
                  <a:avLst/>
                  <a:gdLst/>
                  <a:ahLst/>
                  <a:cxnLst/>
                  <a:rect l="l" t="t" r="r" b="b"/>
                  <a:pathLst>
                    <a:path w="39537" h="21259" extrusionOk="0">
                      <a:moveTo>
                        <a:pt x="30230" y="1"/>
                      </a:moveTo>
                      <a:cubicBezTo>
                        <a:pt x="24678" y="1"/>
                        <a:pt x="19130" y="1660"/>
                        <a:pt x="13875" y="3555"/>
                      </a:cubicBezTo>
                      <a:cubicBezTo>
                        <a:pt x="10874" y="4642"/>
                        <a:pt x="7830" y="5860"/>
                        <a:pt x="5263" y="7774"/>
                      </a:cubicBezTo>
                      <a:cubicBezTo>
                        <a:pt x="3219" y="9296"/>
                        <a:pt x="871" y="11731"/>
                        <a:pt x="392" y="14298"/>
                      </a:cubicBezTo>
                      <a:cubicBezTo>
                        <a:pt x="1" y="16211"/>
                        <a:pt x="827" y="19560"/>
                        <a:pt x="2480" y="20648"/>
                      </a:cubicBezTo>
                      <a:cubicBezTo>
                        <a:pt x="3211" y="21117"/>
                        <a:pt x="4067" y="21258"/>
                        <a:pt x="4935" y="21258"/>
                      </a:cubicBezTo>
                      <a:cubicBezTo>
                        <a:pt x="5514" y="21258"/>
                        <a:pt x="6099" y="21196"/>
                        <a:pt x="6655" y="21126"/>
                      </a:cubicBezTo>
                      <a:cubicBezTo>
                        <a:pt x="17833" y="19647"/>
                        <a:pt x="28750" y="15254"/>
                        <a:pt x="37274" y="7861"/>
                      </a:cubicBezTo>
                      <a:cubicBezTo>
                        <a:pt x="38144" y="7121"/>
                        <a:pt x="39014" y="6295"/>
                        <a:pt x="39232" y="5164"/>
                      </a:cubicBezTo>
                      <a:cubicBezTo>
                        <a:pt x="39536" y="3816"/>
                        <a:pt x="38753" y="2424"/>
                        <a:pt x="37666" y="1598"/>
                      </a:cubicBezTo>
                      <a:cubicBezTo>
                        <a:pt x="36535" y="858"/>
                        <a:pt x="35230" y="380"/>
                        <a:pt x="33838" y="249"/>
                      </a:cubicBezTo>
                      <a:cubicBezTo>
                        <a:pt x="32637" y="79"/>
                        <a:pt x="31434" y="1"/>
                        <a:pt x="302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48"/>
                <p:cNvSpPr/>
                <p:nvPr/>
              </p:nvSpPr>
              <p:spPr>
                <a:xfrm>
                  <a:off x="2885200" y="2332925"/>
                  <a:ext cx="892725" cy="501750"/>
                </a:xfrm>
                <a:custGeom>
                  <a:avLst/>
                  <a:gdLst/>
                  <a:ahLst/>
                  <a:cxnLst/>
                  <a:rect l="l" t="t" r="r" b="b"/>
                  <a:pathLst>
                    <a:path w="35709" h="20070" extrusionOk="0">
                      <a:moveTo>
                        <a:pt x="21850" y="1"/>
                      </a:moveTo>
                      <a:cubicBezTo>
                        <a:pt x="13852" y="1"/>
                        <a:pt x="5540" y="3451"/>
                        <a:pt x="1" y="9022"/>
                      </a:cubicBezTo>
                      <a:cubicBezTo>
                        <a:pt x="1001" y="13024"/>
                        <a:pt x="2784" y="16764"/>
                        <a:pt x="5263" y="20070"/>
                      </a:cubicBezTo>
                      <a:cubicBezTo>
                        <a:pt x="12999" y="13676"/>
                        <a:pt x="22705" y="10219"/>
                        <a:pt x="32658" y="10219"/>
                      </a:cubicBezTo>
                      <a:cubicBezTo>
                        <a:pt x="33673" y="10219"/>
                        <a:pt x="34690" y="10255"/>
                        <a:pt x="35708" y="10327"/>
                      </a:cubicBezTo>
                      <a:cubicBezTo>
                        <a:pt x="33969" y="7196"/>
                        <a:pt x="32099" y="4586"/>
                        <a:pt x="30359" y="1455"/>
                      </a:cubicBezTo>
                      <a:cubicBezTo>
                        <a:pt x="27666" y="464"/>
                        <a:pt x="24779" y="1"/>
                        <a:pt x="218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48"/>
                <p:cNvSpPr/>
                <p:nvPr/>
              </p:nvSpPr>
              <p:spPr>
                <a:xfrm>
                  <a:off x="3846400" y="785850"/>
                  <a:ext cx="456700" cy="661150"/>
                </a:xfrm>
                <a:custGeom>
                  <a:avLst/>
                  <a:gdLst/>
                  <a:ahLst/>
                  <a:cxnLst/>
                  <a:rect l="l" t="t" r="r" b="b"/>
                  <a:pathLst>
                    <a:path w="18268" h="26446" extrusionOk="0">
                      <a:moveTo>
                        <a:pt x="9917" y="1"/>
                      </a:moveTo>
                      <a:cubicBezTo>
                        <a:pt x="8624" y="1"/>
                        <a:pt x="7523" y="605"/>
                        <a:pt x="6916" y="2360"/>
                      </a:cubicBezTo>
                      <a:cubicBezTo>
                        <a:pt x="5785" y="5666"/>
                        <a:pt x="1" y="20540"/>
                        <a:pt x="1740" y="23541"/>
                      </a:cubicBezTo>
                      <a:cubicBezTo>
                        <a:pt x="2640" y="25093"/>
                        <a:pt x="4758" y="26445"/>
                        <a:pt x="6529" y="26445"/>
                      </a:cubicBezTo>
                      <a:cubicBezTo>
                        <a:pt x="7241" y="26445"/>
                        <a:pt x="7896" y="26227"/>
                        <a:pt x="8395" y="25716"/>
                      </a:cubicBezTo>
                      <a:lnTo>
                        <a:pt x="8612" y="25499"/>
                      </a:lnTo>
                      <a:cubicBezTo>
                        <a:pt x="9221" y="24672"/>
                        <a:pt x="9786" y="23715"/>
                        <a:pt x="10134" y="22758"/>
                      </a:cubicBezTo>
                      <a:cubicBezTo>
                        <a:pt x="12179" y="18148"/>
                        <a:pt x="15658" y="10319"/>
                        <a:pt x="17789" y="5796"/>
                      </a:cubicBezTo>
                      <a:cubicBezTo>
                        <a:pt x="18137" y="5231"/>
                        <a:pt x="18268" y="4622"/>
                        <a:pt x="18181" y="4013"/>
                      </a:cubicBezTo>
                      <a:cubicBezTo>
                        <a:pt x="18007" y="3274"/>
                        <a:pt x="17224" y="2795"/>
                        <a:pt x="16528" y="2491"/>
                      </a:cubicBezTo>
                      <a:cubicBezTo>
                        <a:pt x="14713" y="1651"/>
                        <a:pt x="12054" y="1"/>
                        <a:pt x="99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48"/>
                <p:cNvSpPr/>
                <p:nvPr/>
              </p:nvSpPr>
              <p:spPr>
                <a:xfrm>
                  <a:off x="3994275" y="650000"/>
                  <a:ext cx="369725" cy="301425"/>
                </a:xfrm>
                <a:custGeom>
                  <a:avLst/>
                  <a:gdLst/>
                  <a:ahLst/>
                  <a:cxnLst/>
                  <a:rect l="l" t="t" r="r" b="b"/>
                  <a:pathLst>
                    <a:path w="14789" h="12057" extrusionOk="0">
                      <a:moveTo>
                        <a:pt x="6274" y="0"/>
                      </a:moveTo>
                      <a:cubicBezTo>
                        <a:pt x="6198" y="0"/>
                        <a:pt x="6122" y="3"/>
                        <a:pt x="6046" y="9"/>
                      </a:cubicBezTo>
                      <a:cubicBezTo>
                        <a:pt x="4959" y="139"/>
                        <a:pt x="4002" y="922"/>
                        <a:pt x="3698" y="2010"/>
                      </a:cubicBezTo>
                      <a:cubicBezTo>
                        <a:pt x="914" y="3010"/>
                        <a:pt x="1" y="6446"/>
                        <a:pt x="1914" y="8708"/>
                      </a:cubicBezTo>
                      <a:lnTo>
                        <a:pt x="10874" y="12057"/>
                      </a:lnTo>
                      <a:cubicBezTo>
                        <a:pt x="11657" y="11056"/>
                        <a:pt x="12614" y="10186"/>
                        <a:pt x="13396" y="9186"/>
                      </a:cubicBezTo>
                      <a:cubicBezTo>
                        <a:pt x="14266" y="8229"/>
                        <a:pt x="14745" y="6968"/>
                        <a:pt x="14788" y="5707"/>
                      </a:cubicBezTo>
                      <a:cubicBezTo>
                        <a:pt x="14701" y="4402"/>
                        <a:pt x="13701" y="3140"/>
                        <a:pt x="12440" y="3097"/>
                      </a:cubicBezTo>
                      <a:cubicBezTo>
                        <a:pt x="12135" y="2401"/>
                        <a:pt x="11570" y="1879"/>
                        <a:pt x="10917" y="1575"/>
                      </a:cubicBezTo>
                      <a:cubicBezTo>
                        <a:pt x="10564" y="1410"/>
                        <a:pt x="10185" y="1334"/>
                        <a:pt x="9808" y="1334"/>
                      </a:cubicBezTo>
                      <a:cubicBezTo>
                        <a:pt x="9489" y="1334"/>
                        <a:pt x="9172" y="1388"/>
                        <a:pt x="8873" y="1488"/>
                      </a:cubicBezTo>
                      <a:cubicBezTo>
                        <a:pt x="8305" y="555"/>
                        <a:pt x="7321" y="0"/>
                        <a:pt x="6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48"/>
                <p:cNvSpPr/>
                <p:nvPr/>
              </p:nvSpPr>
              <p:spPr>
                <a:xfrm>
                  <a:off x="3772450" y="1277600"/>
                  <a:ext cx="307750" cy="324050"/>
                </a:xfrm>
                <a:custGeom>
                  <a:avLst/>
                  <a:gdLst/>
                  <a:ahLst/>
                  <a:cxnLst/>
                  <a:rect l="l" t="t" r="r" b="b"/>
                  <a:pathLst>
                    <a:path w="12310" h="12962" extrusionOk="0">
                      <a:moveTo>
                        <a:pt x="4655" y="0"/>
                      </a:moveTo>
                      <a:lnTo>
                        <a:pt x="1" y="4045"/>
                      </a:lnTo>
                      <a:cubicBezTo>
                        <a:pt x="2785" y="6437"/>
                        <a:pt x="4524" y="9525"/>
                        <a:pt x="5742" y="12961"/>
                      </a:cubicBezTo>
                      <a:lnTo>
                        <a:pt x="11788" y="5176"/>
                      </a:lnTo>
                      <a:cubicBezTo>
                        <a:pt x="12310" y="4524"/>
                        <a:pt x="12092" y="3567"/>
                        <a:pt x="11309" y="3219"/>
                      </a:cubicBezTo>
                      <a:lnTo>
                        <a:pt x="465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48"/>
                <p:cNvSpPr/>
                <p:nvPr/>
              </p:nvSpPr>
              <p:spPr>
                <a:xfrm>
                  <a:off x="3374500" y="1378725"/>
                  <a:ext cx="578475" cy="674650"/>
                </a:xfrm>
                <a:custGeom>
                  <a:avLst/>
                  <a:gdLst/>
                  <a:ahLst/>
                  <a:cxnLst/>
                  <a:rect l="l" t="t" r="r" b="b"/>
                  <a:pathLst>
                    <a:path w="23139" h="26986" extrusionOk="0">
                      <a:moveTo>
                        <a:pt x="15919" y="0"/>
                      </a:moveTo>
                      <a:lnTo>
                        <a:pt x="740" y="13266"/>
                      </a:lnTo>
                      <a:cubicBezTo>
                        <a:pt x="131" y="14049"/>
                        <a:pt x="1" y="15092"/>
                        <a:pt x="435" y="16006"/>
                      </a:cubicBezTo>
                      <a:cubicBezTo>
                        <a:pt x="2088" y="19355"/>
                        <a:pt x="2262" y="26009"/>
                        <a:pt x="4698" y="26923"/>
                      </a:cubicBezTo>
                      <a:cubicBezTo>
                        <a:pt x="4825" y="26965"/>
                        <a:pt x="4966" y="26985"/>
                        <a:pt x="5116" y="26985"/>
                      </a:cubicBezTo>
                      <a:cubicBezTo>
                        <a:pt x="6503" y="26985"/>
                        <a:pt x="8761" y="25278"/>
                        <a:pt x="10134" y="23748"/>
                      </a:cubicBezTo>
                      <a:cubicBezTo>
                        <a:pt x="11439" y="22356"/>
                        <a:pt x="12831" y="21094"/>
                        <a:pt x="14310" y="19964"/>
                      </a:cubicBezTo>
                      <a:lnTo>
                        <a:pt x="23139" y="13048"/>
                      </a:lnTo>
                      <a:cubicBezTo>
                        <a:pt x="22965" y="7264"/>
                        <a:pt x="19007" y="1697"/>
                        <a:pt x="159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48"/>
                <p:cNvSpPr/>
                <p:nvPr/>
              </p:nvSpPr>
              <p:spPr>
                <a:xfrm>
                  <a:off x="2634025" y="1382800"/>
                  <a:ext cx="1228700" cy="1427950"/>
                </a:xfrm>
                <a:custGeom>
                  <a:avLst/>
                  <a:gdLst/>
                  <a:ahLst/>
                  <a:cxnLst/>
                  <a:rect l="l" t="t" r="r" b="b"/>
                  <a:pathLst>
                    <a:path w="49148" h="57118" extrusionOk="0">
                      <a:moveTo>
                        <a:pt x="10773" y="0"/>
                      </a:moveTo>
                      <a:cubicBezTo>
                        <a:pt x="8828" y="0"/>
                        <a:pt x="6947" y="1158"/>
                        <a:pt x="6177" y="3143"/>
                      </a:cubicBezTo>
                      <a:cubicBezTo>
                        <a:pt x="1" y="19583"/>
                        <a:pt x="2045" y="41373"/>
                        <a:pt x="10048" y="57118"/>
                      </a:cubicBezTo>
                      <a:cubicBezTo>
                        <a:pt x="7916" y="48289"/>
                        <a:pt x="29750" y="41808"/>
                        <a:pt x="41145" y="40286"/>
                      </a:cubicBezTo>
                      <a:cubicBezTo>
                        <a:pt x="41841" y="40180"/>
                        <a:pt x="42548" y="40095"/>
                        <a:pt x="43245" y="40095"/>
                      </a:cubicBezTo>
                      <a:cubicBezTo>
                        <a:pt x="43985" y="40095"/>
                        <a:pt x="44713" y="40191"/>
                        <a:pt x="45408" y="40460"/>
                      </a:cubicBezTo>
                      <a:cubicBezTo>
                        <a:pt x="46756" y="40982"/>
                        <a:pt x="47887" y="42330"/>
                        <a:pt x="47626" y="43722"/>
                      </a:cubicBezTo>
                      <a:cubicBezTo>
                        <a:pt x="49148" y="42156"/>
                        <a:pt x="48800" y="39808"/>
                        <a:pt x="47582" y="37981"/>
                      </a:cubicBezTo>
                      <a:cubicBezTo>
                        <a:pt x="46364" y="36198"/>
                        <a:pt x="44581" y="34936"/>
                        <a:pt x="43146" y="33327"/>
                      </a:cubicBezTo>
                      <a:cubicBezTo>
                        <a:pt x="40449" y="30326"/>
                        <a:pt x="39188" y="26325"/>
                        <a:pt x="38840" y="22323"/>
                      </a:cubicBezTo>
                      <a:cubicBezTo>
                        <a:pt x="38666" y="19714"/>
                        <a:pt x="38753" y="17104"/>
                        <a:pt x="39058" y="14495"/>
                      </a:cubicBezTo>
                      <a:cubicBezTo>
                        <a:pt x="39275" y="11972"/>
                        <a:pt x="37492" y="9667"/>
                        <a:pt x="34969" y="9275"/>
                      </a:cubicBezTo>
                      <a:cubicBezTo>
                        <a:pt x="27314" y="7971"/>
                        <a:pt x="19964" y="5100"/>
                        <a:pt x="13440" y="794"/>
                      </a:cubicBezTo>
                      <a:cubicBezTo>
                        <a:pt x="12608" y="253"/>
                        <a:pt x="11684" y="0"/>
                        <a:pt x="1077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48"/>
                <p:cNvSpPr/>
                <p:nvPr/>
              </p:nvSpPr>
              <p:spPr>
                <a:xfrm>
                  <a:off x="2156700" y="610750"/>
                  <a:ext cx="456700" cy="660575"/>
                </a:xfrm>
                <a:custGeom>
                  <a:avLst/>
                  <a:gdLst/>
                  <a:ahLst/>
                  <a:cxnLst/>
                  <a:rect l="l" t="t" r="r" b="b"/>
                  <a:pathLst>
                    <a:path w="18268" h="26423" extrusionOk="0">
                      <a:moveTo>
                        <a:pt x="8343" y="0"/>
                      </a:moveTo>
                      <a:cubicBezTo>
                        <a:pt x="6208" y="0"/>
                        <a:pt x="3553" y="1637"/>
                        <a:pt x="1740" y="2449"/>
                      </a:cubicBezTo>
                      <a:cubicBezTo>
                        <a:pt x="1044" y="2797"/>
                        <a:pt x="261" y="3232"/>
                        <a:pt x="87" y="4015"/>
                      </a:cubicBezTo>
                      <a:cubicBezTo>
                        <a:pt x="0" y="4623"/>
                        <a:pt x="131" y="5232"/>
                        <a:pt x="479" y="5754"/>
                      </a:cubicBezTo>
                      <a:cubicBezTo>
                        <a:pt x="2610" y="10321"/>
                        <a:pt x="6089" y="18150"/>
                        <a:pt x="8090" y="22804"/>
                      </a:cubicBezTo>
                      <a:cubicBezTo>
                        <a:pt x="8481" y="23760"/>
                        <a:pt x="9003" y="24674"/>
                        <a:pt x="9656" y="25500"/>
                      </a:cubicBezTo>
                      <a:lnTo>
                        <a:pt x="9830" y="25674"/>
                      </a:lnTo>
                      <a:cubicBezTo>
                        <a:pt x="10330" y="26199"/>
                        <a:pt x="10991" y="26422"/>
                        <a:pt x="11710" y="26422"/>
                      </a:cubicBezTo>
                      <a:cubicBezTo>
                        <a:pt x="13493" y="26422"/>
                        <a:pt x="15629" y="25049"/>
                        <a:pt x="16528" y="23499"/>
                      </a:cubicBezTo>
                      <a:cubicBezTo>
                        <a:pt x="18267" y="20542"/>
                        <a:pt x="12483" y="5667"/>
                        <a:pt x="11352" y="2362"/>
                      </a:cubicBezTo>
                      <a:cubicBezTo>
                        <a:pt x="10744" y="604"/>
                        <a:pt x="9639" y="0"/>
                        <a:pt x="83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48"/>
                <p:cNvSpPr/>
                <p:nvPr/>
              </p:nvSpPr>
              <p:spPr>
                <a:xfrm>
                  <a:off x="2095800" y="476025"/>
                  <a:ext cx="368625" cy="301425"/>
                </a:xfrm>
                <a:custGeom>
                  <a:avLst/>
                  <a:gdLst/>
                  <a:ahLst/>
                  <a:cxnLst/>
                  <a:rect l="l" t="t" r="r" b="b"/>
                  <a:pathLst>
                    <a:path w="14745" h="12057" extrusionOk="0">
                      <a:moveTo>
                        <a:pt x="8471" y="0"/>
                      </a:moveTo>
                      <a:cubicBezTo>
                        <a:pt x="7424" y="0"/>
                        <a:pt x="6443" y="555"/>
                        <a:pt x="5916" y="1488"/>
                      </a:cubicBezTo>
                      <a:cubicBezTo>
                        <a:pt x="5608" y="1372"/>
                        <a:pt x="5291" y="1316"/>
                        <a:pt x="4981" y="1316"/>
                      </a:cubicBezTo>
                      <a:cubicBezTo>
                        <a:pt x="4591" y="1316"/>
                        <a:pt x="4211" y="1405"/>
                        <a:pt x="3871" y="1575"/>
                      </a:cubicBezTo>
                      <a:cubicBezTo>
                        <a:pt x="3176" y="1879"/>
                        <a:pt x="2610" y="2401"/>
                        <a:pt x="2306" y="3097"/>
                      </a:cubicBezTo>
                      <a:cubicBezTo>
                        <a:pt x="1044" y="3097"/>
                        <a:pt x="44" y="4402"/>
                        <a:pt x="1" y="5663"/>
                      </a:cubicBezTo>
                      <a:cubicBezTo>
                        <a:pt x="1" y="6968"/>
                        <a:pt x="479" y="8186"/>
                        <a:pt x="1349" y="9143"/>
                      </a:cubicBezTo>
                      <a:cubicBezTo>
                        <a:pt x="2132" y="10143"/>
                        <a:pt x="3132" y="11013"/>
                        <a:pt x="3871" y="12057"/>
                      </a:cubicBezTo>
                      <a:lnTo>
                        <a:pt x="12831" y="8664"/>
                      </a:lnTo>
                      <a:cubicBezTo>
                        <a:pt x="14745" y="6446"/>
                        <a:pt x="13831" y="2967"/>
                        <a:pt x="11048" y="1966"/>
                      </a:cubicBezTo>
                      <a:cubicBezTo>
                        <a:pt x="10743" y="922"/>
                        <a:pt x="9830" y="139"/>
                        <a:pt x="8699" y="9"/>
                      </a:cubicBezTo>
                      <a:cubicBezTo>
                        <a:pt x="8623" y="3"/>
                        <a:pt x="8547" y="0"/>
                        <a:pt x="84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48"/>
                <p:cNvSpPr/>
                <p:nvPr/>
              </p:nvSpPr>
              <p:spPr>
                <a:xfrm>
                  <a:off x="2379600" y="1102550"/>
                  <a:ext cx="306650" cy="325125"/>
                </a:xfrm>
                <a:custGeom>
                  <a:avLst/>
                  <a:gdLst/>
                  <a:ahLst/>
                  <a:cxnLst/>
                  <a:rect l="l" t="t" r="r" b="b"/>
                  <a:pathLst>
                    <a:path w="12266" h="13005" extrusionOk="0">
                      <a:moveTo>
                        <a:pt x="7612" y="0"/>
                      </a:moveTo>
                      <a:lnTo>
                        <a:pt x="957" y="3219"/>
                      </a:lnTo>
                      <a:cubicBezTo>
                        <a:pt x="218" y="3610"/>
                        <a:pt x="0" y="4567"/>
                        <a:pt x="479" y="5219"/>
                      </a:cubicBezTo>
                      <a:lnTo>
                        <a:pt x="6524" y="13005"/>
                      </a:lnTo>
                      <a:cubicBezTo>
                        <a:pt x="7742" y="9569"/>
                        <a:pt x="9482" y="6437"/>
                        <a:pt x="12265" y="4088"/>
                      </a:cubicBezTo>
                      <a:lnTo>
                        <a:pt x="761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48"/>
                <p:cNvSpPr/>
                <p:nvPr/>
              </p:nvSpPr>
              <p:spPr>
                <a:xfrm>
                  <a:off x="2219750" y="510025"/>
                  <a:ext cx="167250" cy="130600"/>
                </a:xfrm>
                <a:custGeom>
                  <a:avLst/>
                  <a:gdLst/>
                  <a:ahLst/>
                  <a:cxnLst/>
                  <a:rect l="l" t="t" r="r" b="b"/>
                  <a:pathLst>
                    <a:path w="6690" h="5224" extrusionOk="0">
                      <a:moveTo>
                        <a:pt x="4878" y="1"/>
                      </a:moveTo>
                      <a:cubicBezTo>
                        <a:pt x="4808" y="1"/>
                        <a:pt x="4733" y="13"/>
                        <a:pt x="4655" y="41"/>
                      </a:cubicBezTo>
                      <a:cubicBezTo>
                        <a:pt x="3263" y="563"/>
                        <a:pt x="1" y="2302"/>
                        <a:pt x="1480" y="4216"/>
                      </a:cubicBezTo>
                      <a:cubicBezTo>
                        <a:pt x="2018" y="4917"/>
                        <a:pt x="2787" y="5224"/>
                        <a:pt x="3575" y="5224"/>
                      </a:cubicBezTo>
                      <a:cubicBezTo>
                        <a:pt x="4694" y="5224"/>
                        <a:pt x="5851" y="4603"/>
                        <a:pt x="6438" y="3607"/>
                      </a:cubicBezTo>
                      <a:cubicBezTo>
                        <a:pt x="6690" y="3166"/>
                        <a:pt x="6280" y="2657"/>
                        <a:pt x="5887" y="2657"/>
                      </a:cubicBezTo>
                      <a:cubicBezTo>
                        <a:pt x="5737" y="2657"/>
                        <a:pt x="5589" y="2731"/>
                        <a:pt x="5481" y="2911"/>
                      </a:cubicBezTo>
                      <a:cubicBezTo>
                        <a:pt x="5176" y="3564"/>
                        <a:pt x="4568" y="3999"/>
                        <a:pt x="3872" y="4042"/>
                      </a:cubicBezTo>
                      <a:cubicBezTo>
                        <a:pt x="3820" y="4047"/>
                        <a:pt x="3762" y="4050"/>
                        <a:pt x="3700" y="4050"/>
                      </a:cubicBezTo>
                      <a:cubicBezTo>
                        <a:pt x="3248" y="4050"/>
                        <a:pt x="2584" y="3903"/>
                        <a:pt x="2393" y="3520"/>
                      </a:cubicBezTo>
                      <a:cubicBezTo>
                        <a:pt x="1871" y="2433"/>
                        <a:pt x="4394" y="1389"/>
                        <a:pt x="5133" y="1128"/>
                      </a:cubicBezTo>
                      <a:cubicBezTo>
                        <a:pt x="5755" y="895"/>
                        <a:pt x="5473" y="1"/>
                        <a:pt x="4878" y="1"/>
                      </a:cubicBezTo>
                      <a:close/>
                    </a:path>
                  </a:pathLst>
                </a:custGeom>
                <a:solidFill>
                  <a:srgbClr val="FFAB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48"/>
                <p:cNvSpPr/>
                <p:nvPr/>
              </p:nvSpPr>
              <p:spPr>
                <a:xfrm>
                  <a:off x="2179375" y="609125"/>
                  <a:ext cx="122450" cy="58500"/>
                </a:xfrm>
                <a:custGeom>
                  <a:avLst/>
                  <a:gdLst/>
                  <a:ahLst/>
                  <a:cxnLst/>
                  <a:rect l="l" t="t" r="r" b="b"/>
                  <a:pathLst>
                    <a:path w="4898" h="2340" extrusionOk="0">
                      <a:moveTo>
                        <a:pt x="4155" y="0"/>
                      </a:moveTo>
                      <a:cubicBezTo>
                        <a:pt x="3942" y="0"/>
                        <a:pt x="3727" y="114"/>
                        <a:pt x="3616" y="383"/>
                      </a:cubicBezTo>
                      <a:cubicBezTo>
                        <a:pt x="3419" y="910"/>
                        <a:pt x="2943" y="1171"/>
                        <a:pt x="2459" y="1171"/>
                      </a:cubicBezTo>
                      <a:cubicBezTo>
                        <a:pt x="1986" y="1171"/>
                        <a:pt x="1505" y="921"/>
                        <a:pt x="1268" y="426"/>
                      </a:cubicBezTo>
                      <a:cubicBezTo>
                        <a:pt x="1159" y="178"/>
                        <a:pt x="951" y="74"/>
                        <a:pt x="744" y="74"/>
                      </a:cubicBezTo>
                      <a:cubicBezTo>
                        <a:pt x="370" y="74"/>
                        <a:pt x="0" y="413"/>
                        <a:pt x="224" y="861"/>
                      </a:cubicBezTo>
                      <a:cubicBezTo>
                        <a:pt x="654" y="1850"/>
                        <a:pt x="1552" y="2340"/>
                        <a:pt x="2451" y="2340"/>
                      </a:cubicBezTo>
                      <a:cubicBezTo>
                        <a:pt x="3368" y="2340"/>
                        <a:pt x="4286" y="1829"/>
                        <a:pt x="4704" y="818"/>
                      </a:cubicBezTo>
                      <a:cubicBezTo>
                        <a:pt x="4897" y="347"/>
                        <a:pt x="4528" y="0"/>
                        <a:pt x="4155" y="0"/>
                      </a:cubicBezTo>
                      <a:close/>
                    </a:path>
                  </a:pathLst>
                </a:custGeom>
                <a:solidFill>
                  <a:srgbClr val="FFAB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48"/>
                <p:cNvSpPr/>
                <p:nvPr/>
              </p:nvSpPr>
              <p:spPr>
                <a:xfrm>
                  <a:off x="2527475" y="1162350"/>
                  <a:ext cx="578475" cy="644625"/>
                </a:xfrm>
                <a:custGeom>
                  <a:avLst/>
                  <a:gdLst/>
                  <a:ahLst/>
                  <a:cxnLst/>
                  <a:rect l="l" t="t" r="r" b="b"/>
                  <a:pathLst>
                    <a:path w="23139" h="25785" extrusionOk="0">
                      <a:moveTo>
                        <a:pt x="7264" y="0"/>
                      </a:moveTo>
                      <a:cubicBezTo>
                        <a:pt x="4176" y="1653"/>
                        <a:pt x="218" y="7264"/>
                        <a:pt x="0" y="13005"/>
                      </a:cubicBezTo>
                      <a:lnTo>
                        <a:pt x="8612" y="25661"/>
                      </a:lnTo>
                      <a:cubicBezTo>
                        <a:pt x="8718" y="25745"/>
                        <a:pt x="8873" y="25785"/>
                        <a:pt x="9069" y="25785"/>
                      </a:cubicBezTo>
                      <a:cubicBezTo>
                        <a:pt x="11619" y="25785"/>
                        <a:pt x="21213" y="19115"/>
                        <a:pt x="22747" y="16006"/>
                      </a:cubicBezTo>
                      <a:cubicBezTo>
                        <a:pt x="23139" y="15092"/>
                        <a:pt x="23052" y="14048"/>
                        <a:pt x="22443" y="13266"/>
                      </a:cubicBezTo>
                      <a:lnTo>
                        <a:pt x="726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48"/>
                <p:cNvSpPr/>
                <p:nvPr/>
              </p:nvSpPr>
              <p:spPr>
                <a:xfrm>
                  <a:off x="2029475" y="368600"/>
                  <a:ext cx="563250" cy="467575"/>
                </a:xfrm>
                <a:custGeom>
                  <a:avLst/>
                  <a:gdLst/>
                  <a:ahLst/>
                  <a:cxnLst/>
                  <a:rect l="l" t="t" r="r" b="b"/>
                  <a:pathLst>
                    <a:path w="22530" h="18703" extrusionOk="0">
                      <a:moveTo>
                        <a:pt x="20355" y="0"/>
                      </a:moveTo>
                      <a:lnTo>
                        <a:pt x="0" y="15919"/>
                      </a:lnTo>
                      <a:lnTo>
                        <a:pt x="2175" y="18702"/>
                      </a:lnTo>
                      <a:lnTo>
                        <a:pt x="22530" y="2827"/>
                      </a:lnTo>
                      <a:lnTo>
                        <a:pt x="2035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48"/>
                <p:cNvSpPr/>
                <p:nvPr/>
              </p:nvSpPr>
              <p:spPr>
                <a:xfrm>
                  <a:off x="2006650" y="766550"/>
                  <a:ext cx="77225" cy="81025"/>
                </a:xfrm>
                <a:custGeom>
                  <a:avLst/>
                  <a:gdLst/>
                  <a:ahLst/>
                  <a:cxnLst/>
                  <a:rect l="l" t="t" r="r" b="b"/>
                  <a:pathLst>
                    <a:path w="3089" h="3241" extrusionOk="0">
                      <a:moveTo>
                        <a:pt x="913" y="1"/>
                      </a:moveTo>
                      <a:lnTo>
                        <a:pt x="740" y="131"/>
                      </a:lnTo>
                      <a:cubicBezTo>
                        <a:pt x="174" y="479"/>
                        <a:pt x="0" y="1175"/>
                        <a:pt x="348" y="1784"/>
                      </a:cubicBezTo>
                      <a:lnTo>
                        <a:pt x="1218" y="2915"/>
                      </a:lnTo>
                      <a:cubicBezTo>
                        <a:pt x="1457" y="3132"/>
                        <a:pt x="1762" y="3241"/>
                        <a:pt x="2066" y="3241"/>
                      </a:cubicBezTo>
                      <a:cubicBezTo>
                        <a:pt x="2370" y="3241"/>
                        <a:pt x="2675" y="3132"/>
                        <a:pt x="2914" y="2915"/>
                      </a:cubicBezTo>
                      <a:lnTo>
                        <a:pt x="3088" y="2784"/>
                      </a:lnTo>
                      <a:lnTo>
                        <a:pt x="91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48"/>
                <p:cNvSpPr/>
                <p:nvPr/>
              </p:nvSpPr>
              <p:spPr>
                <a:xfrm>
                  <a:off x="2538350" y="363150"/>
                  <a:ext cx="71775" cy="76150"/>
                </a:xfrm>
                <a:custGeom>
                  <a:avLst/>
                  <a:gdLst/>
                  <a:ahLst/>
                  <a:cxnLst/>
                  <a:rect l="l" t="t" r="r" b="b"/>
                  <a:pathLst>
                    <a:path w="2871" h="3046" extrusionOk="0">
                      <a:moveTo>
                        <a:pt x="1870" y="1"/>
                      </a:moveTo>
                      <a:lnTo>
                        <a:pt x="0" y="262"/>
                      </a:lnTo>
                      <a:lnTo>
                        <a:pt x="2175" y="3045"/>
                      </a:lnTo>
                      <a:lnTo>
                        <a:pt x="2871" y="1262"/>
                      </a:lnTo>
                      <a:lnTo>
                        <a:pt x="1870" y="1"/>
                      </a:ln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48"/>
                <p:cNvSpPr/>
                <p:nvPr/>
              </p:nvSpPr>
              <p:spPr>
                <a:xfrm>
                  <a:off x="2585100" y="356625"/>
                  <a:ext cx="40250" cy="38100"/>
                </a:xfrm>
                <a:custGeom>
                  <a:avLst/>
                  <a:gdLst/>
                  <a:ahLst/>
                  <a:cxnLst/>
                  <a:rect l="l" t="t" r="r" b="b"/>
                  <a:pathLst>
                    <a:path w="1610" h="1524" extrusionOk="0">
                      <a:moveTo>
                        <a:pt x="1610" y="1"/>
                      </a:moveTo>
                      <a:lnTo>
                        <a:pt x="0" y="262"/>
                      </a:lnTo>
                      <a:lnTo>
                        <a:pt x="1001" y="1523"/>
                      </a:lnTo>
                      <a:lnTo>
                        <a:pt x="161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48"/>
                <p:cNvSpPr/>
                <p:nvPr/>
              </p:nvSpPr>
              <p:spPr>
                <a:xfrm>
                  <a:off x="2045775" y="389250"/>
                  <a:ext cx="530650" cy="426250"/>
                </a:xfrm>
                <a:custGeom>
                  <a:avLst/>
                  <a:gdLst/>
                  <a:ahLst/>
                  <a:cxnLst/>
                  <a:rect l="l" t="t" r="r" b="b"/>
                  <a:pathLst>
                    <a:path w="21226" h="17050" extrusionOk="0">
                      <a:moveTo>
                        <a:pt x="20312" y="1"/>
                      </a:moveTo>
                      <a:lnTo>
                        <a:pt x="1" y="15876"/>
                      </a:lnTo>
                      <a:lnTo>
                        <a:pt x="914" y="17050"/>
                      </a:lnTo>
                      <a:lnTo>
                        <a:pt x="21226" y="1175"/>
                      </a:lnTo>
                      <a:lnTo>
                        <a:pt x="2031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48"/>
                <p:cNvSpPr/>
                <p:nvPr/>
              </p:nvSpPr>
              <p:spPr>
                <a:xfrm>
                  <a:off x="2246950" y="511725"/>
                  <a:ext cx="195725" cy="213525"/>
                </a:xfrm>
                <a:custGeom>
                  <a:avLst/>
                  <a:gdLst/>
                  <a:ahLst/>
                  <a:cxnLst/>
                  <a:rect l="l" t="t" r="r" b="b"/>
                  <a:pathLst>
                    <a:path w="7829" h="8541" extrusionOk="0">
                      <a:moveTo>
                        <a:pt x="3301" y="1"/>
                      </a:moveTo>
                      <a:cubicBezTo>
                        <a:pt x="2277" y="1"/>
                        <a:pt x="1243" y="383"/>
                        <a:pt x="435" y="1191"/>
                      </a:cubicBezTo>
                      <a:cubicBezTo>
                        <a:pt x="174" y="1408"/>
                        <a:pt x="0" y="1756"/>
                        <a:pt x="44" y="2060"/>
                      </a:cubicBezTo>
                      <a:cubicBezTo>
                        <a:pt x="131" y="2408"/>
                        <a:pt x="392" y="2669"/>
                        <a:pt x="696" y="2756"/>
                      </a:cubicBezTo>
                      <a:cubicBezTo>
                        <a:pt x="1153" y="2952"/>
                        <a:pt x="1620" y="3050"/>
                        <a:pt x="2088" y="3050"/>
                      </a:cubicBezTo>
                      <a:cubicBezTo>
                        <a:pt x="2555" y="3050"/>
                        <a:pt x="3023" y="2952"/>
                        <a:pt x="3480" y="2756"/>
                      </a:cubicBezTo>
                      <a:lnTo>
                        <a:pt x="3480" y="2756"/>
                      </a:lnTo>
                      <a:cubicBezTo>
                        <a:pt x="2914" y="3365"/>
                        <a:pt x="2479" y="4061"/>
                        <a:pt x="2175" y="4844"/>
                      </a:cubicBezTo>
                      <a:cubicBezTo>
                        <a:pt x="1827" y="5583"/>
                        <a:pt x="1827" y="6453"/>
                        <a:pt x="2131" y="7236"/>
                      </a:cubicBezTo>
                      <a:cubicBezTo>
                        <a:pt x="2436" y="8019"/>
                        <a:pt x="3175" y="8497"/>
                        <a:pt x="4045" y="8541"/>
                      </a:cubicBezTo>
                      <a:cubicBezTo>
                        <a:pt x="4654" y="8454"/>
                        <a:pt x="5176" y="8149"/>
                        <a:pt x="5611" y="7715"/>
                      </a:cubicBezTo>
                      <a:cubicBezTo>
                        <a:pt x="7046" y="6410"/>
                        <a:pt x="7829" y="4148"/>
                        <a:pt x="7003" y="2365"/>
                      </a:cubicBezTo>
                      <a:cubicBezTo>
                        <a:pt x="6302" y="835"/>
                        <a:pt x="4813" y="1"/>
                        <a:pt x="330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48"/>
                <p:cNvSpPr/>
                <p:nvPr/>
              </p:nvSpPr>
              <p:spPr>
                <a:xfrm>
                  <a:off x="2101250" y="569575"/>
                  <a:ext cx="182675" cy="144875"/>
                </a:xfrm>
                <a:custGeom>
                  <a:avLst/>
                  <a:gdLst/>
                  <a:ahLst/>
                  <a:cxnLst/>
                  <a:rect l="l" t="t" r="r" b="b"/>
                  <a:pathLst>
                    <a:path w="7307" h="5795" extrusionOk="0">
                      <a:moveTo>
                        <a:pt x="5700" y="1"/>
                      </a:moveTo>
                      <a:cubicBezTo>
                        <a:pt x="5656" y="1"/>
                        <a:pt x="5612" y="3"/>
                        <a:pt x="5567" y="7"/>
                      </a:cubicBezTo>
                      <a:cubicBezTo>
                        <a:pt x="5132" y="7"/>
                        <a:pt x="4697" y="94"/>
                        <a:pt x="4262" y="225"/>
                      </a:cubicBezTo>
                      <a:cubicBezTo>
                        <a:pt x="2697" y="703"/>
                        <a:pt x="1000" y="1486"/>
                        <a:pt x="0" y="2834"/>
                      </a:cubicBezTo>
                      <a:cubicBezTo>
                        <a:pt x="174" y="3400"/>
                        <a:pt x="391" y="3922"/>
                        <a:pt x="652" y="4444"/>
                      </a:cubicBezTo>
                      <a:cubicBezTo>
                        <a:pt x="957" y="4966"/>
                        <a:pt x="1392" y="5401"/>
                        <a:pt x="1914" y="5662"/>
                      </a:cubicBezTo>
                      <a:cubicBezTo>
                        <a:pt x="2142" y="5749"/>
                        <a:pt x="2384" y="5794"/>
                        <a:pt x="2623" y="5794"/>
                      </a:cubicBezTo>
                      <a:cubicBezTo>
                        <a:pt x="2977" y="5794"/>
                        <a:pt x="3324" y="5695"/>
                        <a:pt x="3610" y="5488"/>
                      </a:cubicBezTo>
                      <a:cubicBezTo>
                        <a:pt x="4045" y="5096"/>
                        <a:pt x="4262" y="4531"/>
                        <a:pt x="4219" y="3965"/>
                      </a:cubicBezTo>
                      <a:cubicBezTo>
                        <a:pt x="4145" y="3486"/>
                        <a:pt x="4040" y="3037"/>
                        <a:pt x="3824" y="2594"/>
                      </a:cubicBezTo>
                      <a:lnTo>
                        <a:pt x="3824" y="2594"/>
                      </a:lnTo>
                      <a:cubicBezTo>
                        <a:pt x="4068" y="3021"/>
                        <a:pt x="4380" y="3403"/>
                        <a:pt x="4784" y="3661"/>
                      </a:cubicBezTo>
                      <a:cubicBezTo>
                        <a:pt x="5051" y="3831"/>
                        <a:pt x="5358" y="3919"/>
                        <a:pt x="5668" y="3919"/>
                      </a:cubicBezTo>
                      <a:cubicBezTo>
                        <a:pt x="5915" y="3919"/>
                        <a:pt x="6163" y="3863"/>
                        <a:pt x="6394" y="3748"/>
                      </a:cubicBezTo>
                      <a:cubicBezTo>
                        <a:pt x="6959" y="3269"/>
                        <a:pt x="7307" y="2574"/>
                        <a:pt x="7220" y="1834"/>
                      </a:cubicBezTo>
                      <a:cubicBezTo>
                        <a:pt x="7220" y="1312"/>
                        <a:pt x="7089" y="834"/>
                        <a:pt x="6785" y="442"/>
                      </a:cubicBezTo>
                      <a:cubicBezTo>
                        <a:pt x="6473" y="169"/>
                        <a:pt x="6090" y="1"/>
                        <a:pt x="57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48"/>
                <p:cNvSpPr/>
                <p:nvPr/>
              </p:nvSpPr>
              <p:spPr>
                <a:xfrm>
                  <a:off x="3550650" y="1435250"/>
                  <a:ext cx="525200" cy="791600"/>
                </a:xfrm>
                <a:custGeom>
                  <a:avLst/>
                  <a:gdLst/>
                  <a:ahLst/>
                  <a:cxnLst/>
                  <a:rect l="l" t="t" r="r" b="b"/>
                  <a:pathLst>
                    <a:path w="21008" h="31664" extrusionOk="0">
                      <a:moveTo>
                        <a:pt x="4393" y="1"/>
                      </a:moveTo>
                      <a:cubicBezTo>
                        <a:pt x="3349" y="566"/>
                        <a:pt x="2219" y="958"/>
                        <a:pt x="1088" y="1175"/>
                      </a:cubicBezTo>
                      <a:cubicBezTo>
                        <a:pt x="740" y="1219"/>
                        <a:pt x="348" y="1262"/>
                        <a:pt x="0" y="1306"/>
                      </a:cubicBezTo>
                      <a:cubicBezTo>
                        <a:pt x="5481" y="3828"/>
                        <a:pt x="10830" y="7482"/>
                        <a:pt x="13701" y="12397"/>
                      </a:cubicBezTo>
                      <a:cubicBezTo>
                        <a:pt x="18050" y="19877"/>
                        <a:pt x="11831" y="25444"/>
                        <a:pt x="5741" y="29098"/>
                      </a:cubicBezTo>
                      <a:cubicBezTo>
                        <a:pt x="6350" y="30011"/>
                        <a:pt x="7003" y="30881"/>
                        <a:pt x="7742" y="31664"/>
                      </a:cubicBezTo>
                      <a:cubicBezTo>
                        <a:pt x="14527" y="27489"/>
                        <a:pt x="21008" y="21226"/>
                        <a:pt x="17441" y="12614"/>
                      </a:cubicBezTo>
                      <a:cubicBezTo>
                        <a:pt x="15745" y="8482"/>
                        <a:pt x="12178" y="5394"/>
                        <a:pt x="8656" y="2785"/>
                      </a:cubicBezTo>
                      <a:cubicBezTo>
                        <a:pt x="7307" y="1784"/>
                        <a:pt x="5872" y="871"/>
                        <a:pt x="439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48"/>
                <p:cNvSpPr/>
                <p:nvPr/>
              </p:nvSpPr>
              <p:spPr>
                <a:xfrm>
                  <a:off x="2523525" y="1171050"/>
                  <a:ext cx="736825" cy="1281250"/>
                </a:xfrm>
                <a:custGeom>
                  <a:avLst/>
                  <a:gdLst/>
                  <a:ahLst/>
                  <a:cxnLst/>
                  <a:rect l="l" t="t" r="r" b="b"/>
                  <a:pathLst>
                    <a:path w="29473" h="51250" extrusionOk="0">
                      <a:moveTo>
                        <a:pt x="14468" y="0"/>
                      </a:moveTo>
                      <a:cubicBezTo>
                        <a:pt x="13511" y="522"/>
                        <a:pt x="12554" y="1131"/>
                        <a:pt x="11728" y="1870"/>
                      </a:cubicBezTo>
                      <a:cubicBezTo>
                        <a:pt x="19339" y="9351"/>
                        <a:pt x="26602" y="17702"/>
                        <a:pt x="25515" y="29141"/>
                      </a:cubicBezTo>
                      <a:cubicBezTo>
                        <a:pt x="25036" y="34316"/>
                        <a:pt x="23558" y="41058"/>
                        <a:pt x="18991" y="44189"/>
                      </a:cubicBezTo>
                      <a:cubicBezTo>
                        <a:pt x="16947" y="45581"/>
                        <a:pt x="14555" y="46277"/>
                        <a:pt x="12162" y="46929"/>
                      </a:cubicBezTo>
                      <a:cubicBezTo>
                        <a:pt x="10382" y="47434"/>
                        <a:pt x="8488" y="48004"/>
                        <a:pt x="6639" y="48004"/>
                      </a:cubicBezTo>
                      <a:cubicBezTo>
                        <a:pt x="5462" y="48004"/>
                        <a:pt x="4303" y="47773"/>
                        <a:pt x="3203" y="47147"/>
                      </a:cubicBezTo>
                      <a:cubicBezTo>
                        <a:pt x="2926" y="46988"/>
                        <a:pt x="2652" y="46919"/>
                        <a:pt x="2395" y="46919"/>
                      </a:cubicBezTo>
                      <a:cubicBezTo>
                        <a:pt x="955" y="46919"/>
                        <a:pt x="1" y="49082"/>
                        <a:pt x="1550" y="49930"/>
                      </a:cubicBezTo>
                      <a:cubicBezTo>
                        <a:pt x="3203" y="50873"/>
                        <a:pt x="5083" y="51250"/>
                        <a:pt x="7033" y="51250"/>
                      </a:cubicBezTo>
                      <a:cubicBezTo>
                        <a:pt x="10935" y="51250"/>
                        <a:pt x="15120" y="49742"/>
                        <a:pt x="18338" y="48234"/>
                      </a:cubicBezTo>
                      <a:cubicBezTo>
                        <a:pt x="24341" y="45494"/>
                        <a:pt x="26863" y="39666"/>
                        <a:pt x="28124" y="33533"/>
                      </a:cubicBezTo>
                      <a:cubicBezTo>
                        <a:pt x="29473" y="27053"/>
                        <a:pt x="28994" y="20572"/>
                        <a:pt x="26037" y="14570"/>
                      </a:cubicBezTo>
                      <a:cubicBezTo>
                        <a:pt x="23253" y="8960"/>
                        <a:pt x="18904" y="4349"/>
                        <a:pt x="144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48"/>
                <p:cNvSpPr/>
                <p:nvPr/>
              </p:nvSpPr>
              <p:spPr>
                <a:xfrm>
                  <a:off x="3849675" y="2380450"/>
                  <a:ext cx="968825" cy="499900"/>
                </a:xfrm>
                <a:custGeom>
                  <a:avLst/>
                  <a:gdLst/>
                  <a:ahLst/>
                  <a:cxnLst/>
                  <a:rect l="l" t="t" r="r" b="b"/>
                  <a:pathLst>
                    <a:path w="38753" h="19996" extrusionOk="0">
                      <a:moveTo>
                        <a:pt x="13805" y="0"/>
                      </a:moveTo>
                      <a:cubicBezTo>
                        <a:pt x="12722" y="0"/>
                        <a:pt x="11634" y="277"/>
                        <a:pt x="10656" y="815"/>
                      </a:cubicBezTo>
                      <a:lnTo>
                        <a:pt x="0" y="6730"/>
                      </a:lnTo>
                      <a:lnTo>
                        <a:pt x="7829" y="19995"/>
                      </a:lnTo>
                      <a:lnTo>
                        <a:pt x="14962" y="15603"/>
                      </a:lnTo>
                      <a:lnTo>
                        <a:pt x="18050" y="17255"/>
                      </a:lnTo>
                      <a:lnTo>
                        <a:pt x="37187" y="18256"/>
                      </a:lnTo>
                      <a:lnTo>
                        <a:pt x="38752" y="10079"/>
                      </a:lnTo>
                      <a:lnTo>
                        <a:pt x="16266" y="510"/>
                      </a:lnTo>
                      <a:cubicBezTo>
                        <a:pt x="15486" y="168"/>
                        <a:pt x="14647" y="0"/>
                        <a:pt x="138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48"/>
                <p:cNvSpPr/>
                <p:nvPr/>
              </p:nvSpPr>
              <p:spPr>
                <a:xfrm>
                  <a:off x="2995025" y="2480050"/>
                  <a:ext cx="1128675" cy="769375"/>
                </a:xfrm>
                <a:custGeom>
                  <a:avLst/>
                  <a:gdLst/>
                  <a:ahLst/>
                  <a:cxnLst/>
                  <a:rect l="l" t="t" r="r" b="b"/>
                  <a:pathLst>
                    <a:path w="45147" h="30775" extrusionOk="0">
                      <a:moveTo>
                        <a:pt x="28972" y="1"/>
                      </a:moveTo>
                      <a:cubicBezTo>
                        <a:pt x="27398" y="1"/>
                        <a:pt x="25335" y="294"/>
                        <a:pt x="22965" y="484"/>
                      </a:cubicBezTo>
                      <a:cubicBezTo>
                        <a:pt x="14614" y="1267"/>
                        <a:pt x="7003" y="5530"/>
                        <a:pt x="2045" y="12227"/>
                      </a:cubicBezTo>
                      <a:lnTo>
                        <a:pt x="0" y="14881"/>
                      </a:lnTo>
                      <a:cubicBezTo>
                        <a:pt x="0" y="14881"/>
                        <a:pt x="6481" y="28363"/>
                        <a:pt x="16049" y="30582"/>
                      </a:cubicBezTo>
                      <a:cubicBezTo>
                        <a:pt x="16615" y="30713"/>
                        <a:pt x="17216" y="30775"/>
                        <a:pt x="17845" y="30775"/>
                      </a:cubicBezTo>
                      <a:cubicBezTo>
                        <a:pt x="26159" y="30775"/>
                        <a:pt x="39429" y="19979"/>
                        <a:pt x="43189" y="16664"/>
                      </a:cubicBezTo>
                      <a:cubicBezTo>
                        <a:pt x="43841" y="16055"/>
                        <a:pt x="45146" y="14881"/>
                        <a:pt x="44668" y="14098"/>
                      </a:cubicBezTo>
                      <a:lnTo>
                        <a:pt x="36491" y="745"/>
                      </a:lnTo>
                      <a:lnTo>
                        <a:pt x="32915" y="2645"/>
                      </a:lnTo>
                      <a:lnTo>
                        <a:pt x="32915" y="2645"/>
                      </a:lnTo>
                      <a:cubicBezTo>
                        <a:pt x="32567" y="2156"/>
                        <a:pt x="32047" y="871"/>
                        <a:pt x="31228" y="397"/>
                      </a:cubicBezTo>
                      <a:cubicBezTo>
                        <a:pt x="30676" y="105"/>
                        <a:pt x="29911" y="1"/>
                        <a:pt x="2897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48"/>
                <p:cNvSpPr/>
                <p:nvPr/>
              </p:nvSpPr>
              <p:spPr>
                <a:xfrm>
                  <a:off x="4779325" y="2417675"/>
                  <a:ext cx="248900" cy="465150"/>
                </a:xfrm>
                <a:custGeom>
                  <a:avLst/>
                  <a:gdLst/>
                  <a:ahLst/>
                  <a:cxnLst/>
                  <a:rect l="l" t="t" r="r" b="b"/>
                  <a:pathLst>
                    <a:path w="9956" h="18606" extrusionOk="0">
                      <a:moveTo>
                        <a:pt x="9019" y="0"/>
                      </a:moveTo>
                      <a:cubicBezTo>
                        <a:pt x="8956" y="0"/>
                        <a:pt x="8893" y="7"/>
                        <a:pt x="8830" y="22"/>
                      </a:cubicBezTo>
                      <a:cubicBezTo>
                        <a:pt x="7090" y="413"/>
                        <a:pt x="5655" y="1588"/>
                        <a:pt x="4959" y="3240"/>
                      </a:cubicBezTo>
                      <a:lnTo>
                        <a:pt x="3654" y="6285"/>
                      </a:lnTo>
                      <a:lnTo>
                        <a:pt x="1566" y="8590"/>
                      </a:lnTo>
                      <a:lnTo>
                        <a:pt x="1" y="16767"/>
                      </a:lnTo>
                      <a:lnTo>
                        <a:pt x="8003" y="18593"/>
                      </a:lnTo>
                      <a:cubicBezTo>
                        <a:pt x="8052" y="18601"/>
                        <a:pt x="8101" y="18605"/>
                        <a:pt x="8150" y="18605"/>
                      </a:cubicBezTo>
                      <a:cubicBezTo>
                        <a:pt x="8619" y="18605"/>
                        <a:pt x="9051" y="18236"/>
                        <a:pt x="9091" y="17723"/>
                      </a:cubicBezTo>
                      <a:lnTo>
                        <a:pt x="9917" y="979"/>
                      </a:lnTo>
                      <a:cubicBezTo>
                        <a:pt x="9956" y="438"/>
                        <a:pt x="9514" y="0"/>
                        <a:pt x="90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48"/>
                <p:cNvSpPr/>
                <p:nvPr/>
              </p:nvSpPr>
              <p:spPr>
                <a:xfrm>
                  <a:off x="3901850" y="2810725"/>
                  <a:ext cx="788350" cy="736150"/>
                </a:xfrm>
                <a:custGeom>
                  <a:avLst/>
                  <a:gdLst/>
                  <a:ahLst/>
                  <a:cxnLst/>
                  <a:rect l="l" t="t" r="r" b="b"/>
                  <a:pathLst>
                    <a:path w="31534" h="29446" extrusionOk="0">
                      <a:moveTo>
                        <a:pt x="392" y="1"/>
                      </a:moveTo>
                      <a:lnTo>
                        <a:pt x="1" y="15441"/>
                      </a:lnTo>
                      <a:lnTo>
                        <a:pt x="8351" y="15484"/>
                      </a:lnTo>
                      <a:lnTo>
                        <a:pt x="10135" y="18485"/>
                      </a:lnTo>
                      <a:lnTo>
                        <a:pt x="25836" y="29446"/>
                      </a:lnTo>
                      <a:lnTo>
                        <a:pt x="31533" y="23357"/>
                      </a:lnTo>
                      <a:lnTo>
                        <a:pt x="17485" y="3306"/>
                      </a:lnTo>
                      <a:cubicBezTo>
                        <a:pt x="16354" y="1697"/>
                        <a:pt x="14527" y="697"/>
                        <a:pt x="12570" y="610"/>
                      </a:cubicBezTo>
                      <a:lnTo>
                        <a:pt x="39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48"/>
                <p:cNvSpPr/>
                <p:nvPr/>
              </p:nvSpPr>
              <p:spPr>
                <a:xfrm>
                  <a:off x="3868150" y="2791150"/>
                  <a:ext cx="17425" cy="1125"/>
                </a:xfrm>
                <a:custGeom>
                  <a:avLst/>
                  <a:gdLst/>
                  <a:ahLst/>
                  <a:cxnLst/>
                  <a:rect l="l" t="t" r="r" b="b"/>
                  <a:pathLst>
                    <a:path w="697" h="45" extrusionOk="0">
                      <a:moveTo>
                        <a:pt x="696" y="44"/>
                      </a:moveTo>
                      <a:lnTo>
                        <a:pt x="696" y="44"/>
                      </a:lnTo>
                      <a:lnTo>
                        <a:pt x="0" y="1"/>
                      </a:lnTo>
                      <a:close/>
                    </a:path>
                  </a:pathLst>
                </a:custGeom>
                <a:solidFill>
                  <a:srgbClr val="1B2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48"/>
                <p:cNvSpPr/>
                <p:nvPr/>
              </p:nvSpPr>
              <p:spPr>
                <a:xfrm>
                  <a:off x="3426700" y="2793325"/>
                  <a:ext cx="560000" cy="464900"/>
                </a:xfrm>
                <a:custGeom>
                  <a:avLst/>
                  <a:gdLst/>
                  <a:ahLst/>
                  <a:cxnLst/>
                  <a:rect l="l" t="t" r="r" b="b"/>
                  <a:pathLst>
                    <a:path w="22400" h="18596" extrusionOk="0">
                      <a:moveTo>
                        <a:pt x="19137" y="1"/>
                      </a:moveTo>
                      <a:cubicBezTo>
                        <a:pt x="11178" y="3480"/>
                        <a:pt x="4045" y="11440"/>
                        <a:pt x="0" y="18225"/>
                      </a:cubicBezTo>
                      <a:cubicBezTo>
                        <a:pt x="1436" y="18490"/>
                        <a:pt x="3184" y="18595"/>
                        <a:pt x="5044" y="18595"/>
                      </a:cubicBezTo>
                      <a:cubicBezTo>
                        <a:pt x="10791" y="18595"/>
                        <a:pt x="17611" y="17596"/>
                        <a:pt x="19616" y="17268"/>
                      </a:cubicBezTo>
                      <a:cubicBezTo>
                        <a:pt x="20529" y="17094"/>
                        <a:pt x="22225" y="16789"/>
                        <a:pt x="22269" y="15876"/>
                      </a:cubicBezTo>
                      <a:lnTo>
                        <a:pt x="22399" y="218"/>
                      </a:lnTo>
                      <a:lnTo>
                        <a:pt x="1913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48"/>
                <p:cNvSpPr/>
                <p:nvPr/>
              </p:nvSpPr>
              <p:spPr>
                <a:xfrm>
                  <a:off x="4547725" y="3301125"/>
                  <a:ext cx="428425" cy="396625"/>
                </a:xfrm>
                <a:custGeom>
                  <a:avLst/>
                  <a:gdLst/>
                  <a:ahLst/>
                  <a:cxnLst/>
                  <a:rect l="l" t="t" r="r" b="b"/>
                  <a:pathLst>
                    <a:path w="17137" h="15865" extrusionOk="0">
                      <a:moveTo>
                        <a:pt x="14506" y="0"/>
                      </a:moveTo>
                      <a:cubicBezTo>
                        <a:pt x="13396" y="0"/>
                        <a:pt x="12302" y="330"/>
                        <a:pt x="11352" y="1001"/>
                      </a:cubicBezTo>
                      <a:lnTo>
                        <a:pt x="8612" y="2871"/>
                      </a:lnTo>
                      <a:lnTo>
                        <a:pt x="5655" y="3741"/>
                      </a:lnTo>
                      <a:lnTo>
                        <a:pt x="1" y="9830"/>
                      </a:lnTo>
                      <a:lnTo>
                        <a:pt x="5829" y="15614"/>
                      </a:lnTo>
                      <a:cubicBezTo>
                        <a:pt x="5999" y="15784"/>
                        <a:pt x="6218" y="15864"/>
                        <a:pt x="6437" y="15864"/>
                      </a:cubicBezTo>
                      <a:cubicBezTo>
                        <a:pt x="6722" y="15864"/>
                        <a:pt x="7005" y="15730"/>
                        <a:pt x="7177" y="15484"/>
                      </a:cubicBezTo>
                      <a:lnTo>
                        <a:pt x="16789" y="1696"/>
                      </a:lnTo>
                      <a:cubicBezTo>
                        <a:pt x="17137" y="1175"/>
                        <a:pt x="16919" y="522"/>
                        <a:pt x="16354" y="305"/>
                      </a:cubicBezTo>
                      <a:cubicBezTo>
                        <a:pt x="15748" y="102"/>
                        <a:pt x="15124" y="0"/>
                        <a:pt x="1450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48"/>
                <p:cNvSpPr/>
                <p:nvPr/>
              </p:nvSpPr>
              <p:spPr>
                <a:xfrm>
                  <a:off x="4187825" y="3702350"/>
                  <a:ext cx="2501975" cy="1046025"/>
                </a:xfrm>
                <a:custGeom>
                  <a:avLst/>
                  <a:gdLst/>
                  <a:ahLst/>
                  <a:cxnLst/>
                  <a:rect l="l" t="t" r="r" b="b"/>
                  <a:pathLst>
                    <a:path w="100079" h="41841" extrusionOk="0">
                      <a:moveTo>
                        <a:pt x="97599" y="0"/>
                      </a:moveTo>
                      <a:cubicBezTo>
                        <a:pt x="79723" y="740"/>
                        <a:pt x="62152" y="4610"/>
                        <a:pt x="45625" y="11482"/>
                      </a:cubicBezTo>
                      <a:cubicBezTo>
                        <a:pt x="28923" y="18398"/>
                        <a:pt x="12352" y="28488"/>
                        <a:pt x="0" y="41841"/>
                      </a:cubicBezTo>
                      <a:cubicBezTo>
                        <a:pt x="26966" y="20746"/>
                        <a:pt x="60499" y="9177"/>
                        <a:pt x="94685" y="7133"/>
                      </a:cubicBezTo>
                      <a:cubicBezTo>
                        <a:pt x="94467" y="6350"/>
                        <a:pt x="94946" y="5524"/>
                        <a:pt x="95772" y="5350"/>
                      </a:cubicBezTo>
                      <a:cubicBezTo>
                        <a:pt x="97208" y="5002"/>
                        <a:pt x="98643" y="4741"/>
                        <a:pt x="100078" y="4523"/>
                      </a:cubicBezTo>
                      <a:cubicBezTo>
                        <a:pt x="99339" y="3001"/>
                        <a:pt x="98512" y="1479"/>
                        <a:pt x="975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48"/>
                <p:cNvSpPr/>
                <p:nvPr/>
              </p:nvSpPr>
              <p:spPr>
                <a:xfrm>
                  <a:off x="867125" y="3599050"/>
                  <a:ext cx="2112700" cy="878575"/>
                </a:xfrm>
                <a:custGeom>
                  <a:avLst/>
                  <a:gdLst/>
                  <a:ahLst/>
                  <a:cxnLst/>
                  <a:rect l="l" t="t" r="r" b="b"/>
                  <a:pathLst>
                    <a:path w="84508" h="35143" extrusionOk="0">
                      <a:moveTo>
                        <a:pt x="3306" y="0"/>
                      </a:moveTo>
                      <a:cubicBezTo>
                        <a:pt x="2131" y="1566"/>
                        <a:pt x="1044" y="3132"/>
                        <a:pt x="0" y="4741"/>
                      </a:cubicBezTo>
                      <a:cubicBezTo>
                        <a:pt x="1871" y="5176"/>
                        <a:pt x="3697" y="5741"/>
                        <a:pt x="5480" y="6394"/>
                      </a:cubicBezTo>
                      <a:cubicBezTo>
                        <a:pt x="5959" y="6524"/>
                        <a:pt x="6307" y="6916"/>
                        <a:pt x="6481" y="7394"/>
                      </a:cubicBezTo>
                      <a:cubicBezTo>
                        <a:pt x="14614" y="9395"/>
                        <a:pt x="22791" y="11439"/>
                        <a:pt x="31098" y="13309"/>
                      </a:cubicBezTo>
                      <a:cubicBezTo>
                        <a:pt x="44146" y="16310"/>
                        <a:pt x="56150" y="19833"/>
                        <a:pt x="68198" y="26357"/>
                      </a:cubicBezTo>
                      <a:cubicBezTo>
                        <a:pt x="73678" y="29271"/>
                        <a:pt x="79158" y="32142"/>
                        <a:pt x="84507" y="35143"/>
                      </a:cubicBezTo>
                      <a:cubicBezTo>
                        <a:pt x="67676" y="23400"/>
                        <a:pt x="48321" y="14788"/>
                        <a:pt x="29228" y="8177"/>
                      </a:cubicBezTo>
                      <a:cubicBezTo>
                        <a:pt x="20660" y="5220"/>
                        <a:pt x="12004" y="2566"/>
                        <a:pt x="33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1" name="Google Shape;651;p48"/>
              <p:cNvGrpSpPr/>
              <p:nvPr/>
            </p:nvGrpSpPr>
            <p:grpSpPr>
              <a:xfrm flipH="1">
                <a:off x="3668359" y="687866"/>
                <a:ext cx="595771" cy="786424"/>
                <a:chOff x="6701882" y="2257601"/>
                <a:chExt cx="362325" cy="481936"/>
              </a:xfrm>
            </p:grpSpPr>
            <p:sp>
              <p:nvSpPr>
                <p:cNvPr id="652" name="Google Shape;652;p48"/>
                <p:cNvSpPr/>
                <p:nvPr/>
              </p:nvSpPr>
              <p:spPr>
                <a:xfrm rot="280445">
                  <a:off x="6704602" y="2371972"/>
                  <a:ext cx="57247" cy="70208"/>
                </a:xfrm>
                <a:custGeom>
                  <a:avLst/>
                  <a:gdLst/>
                  <a:ahLst/>
                  <a:cxnLst/>
                  <a:rect l="l" t="t" r="r" b="b"/>
                  <a:pathLst>
                    <a:path w="2728" h="3346" extrusionOk="0">
                      <a:moveTo>
                        <a:pt x="1346" y="0"/>
                      </a:moveTo>
                      <a:cubicBezTo>
                        <a:pt x="583" y="0"/>
                        <a:pt x="1" y="764"/>
                        <a:pt x="1" y="1673"/>
                      </a:cubicBezTo>
                      <a:cubicBezTo>
                        <a:pt x="1" y="2582"/>
                        <a:pt x="583" y="3345"/>
                        <a:pt x="1346" y="3345"/>
                      </a:cubicBezTo>
                      <a:cubicBezTo>
                        <a:pt x="2110" y="3345"/>
                        <a:pt x="2728" y="2582"/>
                        <a:pt x="2728" y="1673"/>
                      </a:cubicBezTo>
                      <a:cubicBezTo>
                        <a:pt x="2728" y="764"/>
                        <a:pt x="2110" y="0"/>
                        <a:pt x="13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48"/>
                <p:cNvSpPr/>
                <p:nvPr/>
              </p:nvSpPr>
              <p:spPr>
                <a:xfrm rot="280445">
                  <a:off x="6912214" y="2388940"/>
                  <a:ext cx="57247" cy="70208"/>
                </a:xfrm>
                <a:custGeom>
                  <a:avLst/>
                  <a:gdLst/>
                  <a:ahLst/>
                  <a:cxnLst/>
                  <a:rect l="l" t="t" r="r" b="b"/>
                  <a:pathLst>
                    <a:path w="2728" h="3346" extrusionOk="0">
                      <a:moveTo>
                        <a:pt x="1382" y="0"/>
                      </a:moveTo>
                      <a:cubicBezTo>
                        <a:pt x="619" y="0"/>
                        <a:pt x="0" y="764"/>
                        <a:pt x="0" y="1673"/>
                      </a:cubicBezTo>
                      <a:cubicBezTo>
                        <a:pt x="0" y="2582"/>
                        <a:pt x="619" y="3345"/>
                        <a:pt x="1382" y="3345"/>
                      </a:cubicBezTo>
                      <a:cubicBezTo>
                        <a:pt x="2109" y="3345"/>
                        <a:pt x="2728" y="2582"/>
                        <a:pt x="2728" y="1673"/>
                      </a:cubicBezTo>
                      <a:cubicBezTo>
                        <a:pt x="2728" y="764"/>
                        <a:pt x="2109" y="0"/>
                        <a:pt x="13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48"/>
                <p:cNvSpPr/>
                <p:nvPr/>
              </p:nvSpPr>
              <p:spPr>
                <a:xfrm>
                  <a:off x="6767705" y="2406492"/>
                  <a:ext cx="74026" cy="190418"/>
                </a:xfrm>
                <a:custGeom>
                  <a:avLst/>
                  <a:gdLst/>
                  <a:ahLst/>
                  <a:cxnLst/>
                  <a:rect l="l" t="t" r="r" b="b"/>
                  <a:pathLst>
                    <a:path w="3528" h="18327" fill="none" extrusionOk="0">
                      <a:moveTo>
                        <a:pt x="2946" y="0"/>
                      </a:moveTo>
                      <a:lnTo>
                        <a:pt x="0" y="18326"/>
                      </a:lnTo>
                      <a:lnTo>
                        <a:pt x="3527" y="18326"/>
                      </a:lnTo>
                    </a:path>
                  </a:pathLst>
                </a:custGeom>
                <a:noFill/>
                <a:ln w="9525" cap="flat" cmpd="sng">
                  <a:solidFill>
                    <a:schemeClr val="l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48"/>
                <p:cNvSpPr/>
                <p:nvPr/>
              </p:nvSpPr>
              <p:spPr>
                <a:xfrm>
                  <a:off x="6995511" y="2265994"/>
                  <a:ext cx="68697" cy="62591"/>
                </a:xfrm>
                <a:custGeom>
                  <a:avLst/>
                  <a:gdLst/>
                  <a:ahLst/>
                  <a:cxnLst/>
                  <a:rect l="l" t="t" r="r" b="b"/>
                  <a:pathLst>
                    <a:path w="3274" h="2983" extrusionOk="0">
                      <a:moveTo>
                        <a:pt x="655" y="1"/>
                      </a:moveTo>
                      <a:lnTo>
                        <a:pt x="1" y="1783"/>
                      </a:lnTo>
                      <a:cubicBezTo>
                        <a:pt x="1092" y="2037"/>
                        <a:pt x="2110" y="2437"/>
                        <a:pt x="3055" y="2983"/>
                      </a:cubicBezTo>
                      <a:lnTo>
                        <a:pt x="3273" y="1964"/>
                      </a:lnTo>
                      <a:cubicBezTo>
                        <a:pt x="3273" y="1964"/>
                        <a:pt x="2728" y="655"/>
                        <a:pt x="6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48"/>
                <p:cNvSpPr/>
                <p:nvPr/>
              </p:nvSpPr>
              <p:spPr>
                <a:xfrm>
                  <a:off x="6709415" y="2257601"/>
                  <a:ext cx="69452" cy="56485"/>
                </a:xfrm>
                <a:custGeom>
                  <a:avLst/>
                  <a:gdLst/>
                  <a:ahLst/>
                  <a:cxnLst/>
                  <a:rect l="l" t="t" r="r" b="b"/>
                  <a:pathLst>
                    <a:path w="3310" h="2692" extrusionOk="0">
                      <a:moveTo>
                        <a:pt x="2873" y="1"/>
                      </a:moveTo>
                      <a:cubicBezTo>
                        <a:pt x="728" y="401"/>
                        <a:pt x="0" y="1637"/>
                        <a:pt x="0" y="1637"/>
                      </a:cubicBezTo>
                      <a:lnTo>
                        <a:pt x="109" y="2692"/>
                      </a:lnTo>
                      <a:cubicBezTo>
                        <a:pt x="1128" y="2255"/>
                        <a:pt x="2182" y="1964"/>
                        <a:pt x="3309" y="1855"/>
                      </a:cubicBezTo>
                      <a:lnTo>
                        <a:pt x="287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48"/>
                <p:cNvSpPr/>
                <p:nvPr/>
              </p:nvSpPr>
              <p:spPr>
                <a:xfrm>
                  <a:off x="6799072" y="2676936"/>
                  <a:ext cx="103670" cy="62601"/>
                </a:xfrm>
                <a:custGeom>
                  <a:avLst/>
                  <a:gdLst/>
                  <a:ahLst/>
                  <a:cxnLst/>
                  <a:rect l="l" t="t" r="r" b="b"/>
                  <a:pathLst>
                    <a:path w="2110" h="1274" fill="none" extrusionOk="0">
                      <a:moveTo>
                        <a:pt x="2110" y="1"/>
                      </a:moveTo>
                      <a:cubicBezTo>
                        <a:pt x="1819" y="1128"/>
                        <a:pt x="437" y="1274"/>
                        <a:pt x="1" y="1"/>
                      </a:cubicBezTo>
                    </a:path>
                  </a:pathLst>
                </a:custGeom>
                <a:noFill/>
                <a:ln w="11825" cap="flat" cmpd="sng">
                  <a:solidFill>
                    <a:schemeClr val="lt2"/>
                  </a:solidFill>
                  <a:prstDash val="solid"/>
                  <a:miter lim="3636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660" name="Google Shape;660;p48"/>
          <p:cNvSpPr txBox="1">
            <a:spLocks noGrp="1"/>
          </p:cNvSpPr>
          <p:nvPr>
            <p:ph type="subTitle" idx="3"/>
          </p:nvPr>
        </p:nvSpPr>
        <p:spPr>
          <a:xfrm>
            <a:off x="5242724" y="2650988"/>
            <a:ext cx="3249000" cy="668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dirty="0"/>
              <a:t>Gün içinde hangi derse, hangi konulara ve çözeceğin soru sayısının planlanması</a:t>
            </a:r>
            <a:endParaRPr dirty="0"/>
          </a:p>
        </p:txBody>
      </p:sp>
      <p:sp>
        <p:nvSpPr>
          <p:cNvPr id="661" name="Google Shape;661;p48"/>
          <p:cNvSpPr txBox="1">
            <a:spLocks noGrp="1"/>
          </p:cNvSpPr>
          <p:nvPr>
            <p:ph type="title" idx="4"/>
          </p:nvPr>
        </p:nvSpPr>
        <p:spPr>
          <a:xfrm>
            <a:off x="5242724" y="2327278"/>
            <a:ext cx="3249000" cy="427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dirty="0"/>
              <a:t>Günlük Plan </a:t>
            </a:r>
            <a:endParaRPr dirty="0"/>
          </a:p>
        </p:txBody>
      </p:sp>
      <p:sp>
        <p:nvSpPr>
          <p:cNvPr id="6" name="Google Shape;296;p39">
            <a:extLst>
              <a:ext uri="{FF2B5EF4-FFF2-40B4-BE49-F238E27FC236}">
                <a16:creationId xmlns:a16="http://schemas.microsoft.com/office/drawing/2014/main" id="{172560FC-9EA4-4123-B533-84B0B298D910}"/>
              </a:ext>
            </a:extLst>
          </p:cNvPr>
          <p:cNvSpPr txBox="1">
            <a:spLocks/>
          </p:cNvSpPr>
          <p:nvPr/>
        </p:nvSpPr>
        <p:spPr>
          <a:xfrm>
            <a:off x="3042814" y="937163"/>
            <a:ext cx="5979742" cy="144177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1pPr>
            <a:lvl2pPr marL="914400" marR="0" lvl="1" indent="-317500" algn="l" rtl="0">
              <a:lnSpc>
                <a:spcPct val="115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2pPr>
            <a:lvl3pPr marL="1371600" marR="0" lvl="2"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3pPr>
            <a:lvl4pPr marL="1828800" marR="0" lvl="3"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4pPr>
            <a:lvl5pPr marL="2286000" marR="0" lvl="4"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5pPr>
            <a:lvl6pPr marL="2743200" marR="0" lvl="5"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6pPr>
            <a:lvl7pPr marL="3200400" marR="0" lvl="6"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7pPr>
            <a:lvl8pPr marL="3657600" marR="0" lvl="7"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8pPr>
            <a:lvl9pPr marL="4114800" marR="0" lvl="8" indent="-317500" algn="l" rtl="0">
              <a:lnSpc>
                <a:spcPct val="115000"/>
              </a:lnSpc>
              <a:spcBef>
                <a:spcPts val="1600"/>
              </a:spcBef>
              <a:spcAft>
                <a:spcPts val="160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9pPr>
          </a:lstStyle>
          <a:p>
            <a:pPr marL="0" indent="0" algn="just"/>
            <a:r>
              <a:rPr lang="tr-TR" dirty="0"/>
              <a:t>Planlı çalışmak bizi düzene, düzen de bizi verime ulaştırır. O gün hangi derse çalışacağım diye düşünmek yerine çalışma planı hazırlayın. TRT EBA TV ve canlı dersler haricinde günlük ve haftalık planlar oluşturun Planlı çalışmak gün sonunda ne kadar soru çözdüğünü, hangi konuya çalıştığını gösterir. </a:t>
            </a:r>
            <a:endParaRPr lang="en-US" dirty="0"/>
          </a:p>
        </p:txBody>
      </p:sp>
      <p:sp>
        <p:nvSpPr>
          <p:cNvPr id="81" name="Google Shape;660;p48">
            <a:extLst>
              <a:ext uri="{FF2B5EF4-FFF2-40B4-BE49-F238E27FC236}">
                <a16:creationId xmlns:a16="http://schemas.microsoft.com/office/drawing/2014/main" id="{14615636-8ED0-4947-97A9-D3F24C3AFB11}"/>
              </a:ext>
            </a:extLst>
          </p:cNvPr>
          <p:cNvSpPr txBox="1">
            <a:spLocks/>
          </p:cNvSpPr>
          <p:nvPr/>
        </p:nvSpPr>
        <p:spPr>
          <a:xfrm>
            <a:off x="5245418" y="3993323"/>
            <a:ext cx="3249000" cy="668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1pPr>
            <a:lvl2pPr marL="914400" marR="0" lvl="1" indent="-317500" algn="l" rtl="0">
              <a:lnSpc>
                <a:spcPct val="115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2pPr>
            <a:lvl3pPr marL="1371600" marR="0" lvl="2"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3pPr>
            <a:lvl4pPr marL="1828800" marR="0" lvl="3"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4pPr>
            <a:lvl5pPr marL="2286000" marR="0" lvl="4"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5pPr>
            <a:lvl6pPr marL="2743200" marR="0" lvl="5"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6pPr>
            <a:lvl7pPr marL="3200400" marR="0" lvl="6"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7pPr>
            <a:lvl8pPr marL="3657600" marR="0" lvl="7"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8pPr>
            <a:lvl9pPr marL="4114800" marR="0" lvl="8" indent="-317500" algn="l" rtl="0">
              <a:lnSpc>
                <a:spcPct val="115000"/>
              </a:lnSpc>
              <a:spcBef>
                <a:spcPts val="1600"/>
              </a:spcBef>
              <a:spcAft>
                <a:spcPts val="160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9pPr>
          </a:lstStyle>
          <a:p>
            <a:pPr marL="0" indent="0"/>
            <a:r>
              <a:rPr lang="tr-TR" dirty="0"/>
              <a:t>O hafta için hangi derse, hangi konulara ve çözeceğin soru sayısının planlaması.  </a:t>
            </a:r>
          </a:p>
        </p:txBody>
      </p:sp>
      <p:sp>
        <p:nvSpPr>
          <p:cNvPr id="82" name="Google Shape;661;p48">
            <a:extLst>
              <a:ext uri="{FF2B5EF4-FFF2-40B4-BE49-F238E27FC236}">
                <a16:creationId xmlns:a16="http://schemas.microsoft.com/office/drawing/2014/main" id="{960C0391-A6C6-4897-8F68-12A7DC1D76C1}"/>
              </a:ext>
            </a:extLst>
          </p:cNvPr>
          <p:cNvSpPr txBox="1">
            <a:spLocks/>
          </p:cNvSpPr>
          <p:nvPr/>
        </p:nvSpPr>
        <p:spPr>
          <a:xfrm>
            <a:off x="5330656" y="3671611"/>
            <a:ext cx="3249000" cy="4278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000"/>
              <a:buFont typeface="Pontano Sans"/>
              <a:buNone/>
              <a:defRPr sz="2200" b="1" i="0" u="none" strike="noStrike" cap="none">
                <a:solidFill>
                  <a:schemeClr val="dk1"/>
                </a:solidFill>
                <a:latin typeface="Pontano Sans"/>
                <a:ea typeface="Pontano Sans"/>
                <a:cs typeface="Pontano Sans"/>
                <a:sym typeface="Pontano Sans"/>
              </a:defRPr>
            </a:lvl1pPr>
            <a:lvl2pPr marR="0" lvl="1"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2pPr>
            <a:lvl3pPr marR="0" lvl="2"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3pPr>
            <a:lvl4pPr marR="0" lvl="3"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4pPr>
            <a:lvl5pPr marR="0" lvl="4"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5pPr>
            <a:lvl6pPr marR="0" lvl="5"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6pPr>
            <a:lvl7pPr marR="0" lvl="6"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7pPr>
            <a:lvl8pPr marR="0" lvl="7"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8pPr>
            <a:lvl9pPr marR="0" lvl="8" algn="ctr" rtl="0">
              <a:lnSpc>
                <a:spcPct val="100000"/>
              </a:lnSpc>
              <a:spcBef>
                <a:spcPts val="0"/>
              </a:spcBef>
              <a:spcAft>
                <a:spcPts val="0"/>
              </a:spcAft>
              <a:buClr>
                <a:schemeClr val="dk1"/>
              </a:buClr>
              <a:buSzPts val="2000"/>
              <a:buFont typeface="Pontano Sans"/>
              <a:buNone/>
              <a:defRPr sz="2000" b="1" i="0" u="none" strike="noStrike" cap="none">
                <a:solidFill>
                  <a:schemeClr val="dk1"/>
                </a:solidFill>
                <a:latin typeface="Pontano Sans"/>
                <a:ea typeface="Pontano Sans"/>
                <a:cs typeface="Pontano Sans"/>
                <a:sym typeface="Pontano Sans"/>
              </a:defRPr>
            </a:lvl9pPr>
          </a:lstStyle>
          <a:p>
            <a:r>
              <a:rPr lang="tr-TR" dirty="0"/>
              <a:t>Haftalık Plan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8"/>
        <p:cNvGrpSpPr/>
        <p:nvPr/>
      </p:nvGrpSpPr>
      <p:grpSpPr>
        <a:xfrm>
          <a:off x="0" y="0"/>
          <a:ext cx="0" cy="0"/>
          <a:chOff x="0" y="0"/>
          <a:chExt cx="0" cy="0"/>
        </a:xfrm>
      </p:grpSpPr>
      <p:sp>
        <p:nvSpPr>
          <p:cNvPr id="843" name="Google Shape;843;p53"/>
          <p:cNvSpPr txBox="1">
            <a:spLocks noGrp="1"/>
          </p:cNvSpPr>
          <p:nvPr>
            <p:ph type="title"/>
          </p:nvPr>
        </p:nvSpPr>
        <p:spPr>
          <a:xfrm>
            <a:off x="0" y="76682"/>
            <a:ext cx="914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dirty="0"/>
              <a:t>Çalışma Planı Hazırlarken ;</a:t>
            </a:r>
            <a:endParaRPr dirty="0"/>
          </a:p>
        </p:txBody>
      </p:sp>
      <p:sp>
        <p:nvSpPr>
          <p:cNvPr id="845" name="Google Shape;845;p53"/>
          <p:cNvSpPr/>
          <p:nvPr/>
        </p:nvSpPr>
        <p:spPr>
          <a:xfrm rot="10800000">
            <a:off x="1383332" y="2778724"/>
            <a:ext cx="640200" cy="6402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6" name="Google Shape;846;p53"/>
          <p:cNvSpPr/>
          <p:nvPr/>
        </p:nvSpPr>
        <p:spPr>
          <a:xfrm rot="10800000">
            <a:off x="1383332" y="4005244"/>
            <a:ext cx="640200" cy="6402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cxnSp>
        <p:nvCxnSpPr>
          <p:cNvPr id="863" name="Google Shape;863;p53"/>
          <p:cNvCxnSpPr/>
          <p:nvPr/>
        </p:nvCxnSpPr>
        <p:spPr>
          <a:xfrm>
            <a:off x="2023532" y="1617081"/>
            <a:ext cx="463200" cy="0"/>
          </a:xfrm>
          <a:prstGeom prst="straightConnector1">
            <a:avLst/>
          </a:prstGeom>
          <a:noFill/>
          <a:ln w="19050" cap="flat" cmpd="sng">
            <a:solidFill>
              <a:schemeClr val="dk1"/>
            </a:solidFill>
            <a:prstDash val="solid"/>
            <a:round/>
            <a:headEnd type="none" w="med" len="med"/>
            <a:tailEnd type="none" w="med" len="med"/>
          </a:ln>
        </p:spPr>
      </p:cxnSp>
      <p:cxnSp>
        <p:nvCxnSpPr>
          <p:cNvPr id="864" name="Google Shape;864;p53"/>
          <p:cNvCxnSpPr/>
          <p:nvPr/>
        </p:nvCxnSpPr>
        <p:spPr>
          <a:xfrm>
            <a:off x="2028752" y="3098824"/>
            <a:ext cx="463200" cy="0"/>
          </a:xfrm>
          <a:prstGeom prst="straightConnector1">
            <a:avLst/>
          </a:prstGeom>
          <a:noFill/>
          <a:ln w="19050" cap="flat" cmpd="sng">
            <a:solidFill>
              <a:schemeClr val="dk1"/>
            </a:solidFill>
            <a:prstDash val="solid"/>
            <a:round/>
            <a:headEnd type="none" w="med" len="med"/>
            <a:tailEnd type="none" w="med" len="med"/>
          </a:ln>
        </p:spPr>
      </p:cxnSp>
      <p:cxnSp>
        <p:nvCxnSpPr>
          <p:cNvPr id="865" name="Google Shape;865;p53"/>
          <p:cNvCxnSpPr/>
          <p:nvPr/>
        </p:nvCxnSpPr>
        <p:spPr>
          <a:xfrm>
            <a:off x="2023532" y="4323486"/>
            <a:ext cx="463200" cy="0"/>
          </a:xfrm>
          <a:prstGeom prst="straightConnector1">
            <a:avLst/>
          </a:prstGeom>
          <a:noFill/>
          <a:ln w="19050" cap="flat" cmpd="sng">
            <a:solidFill>
              <a:schemeClr val="dk1"/>
            </a:solidFill>
            <a:prstDash val="solid"/>
            <a:round/>
            <a:headEnd type="none" w="med" len="med"/>
            <a:tailEnd type="none" w="med" len="med"/>
          </a:ln>
        </p:spPr>
      </p:cxnSp>
      <p:sp>
        <p:nvSpPr>
          <p:cNvPr id="2" name="Google Shape;660;p48">
            <a:extLst>
              <a:ext uri="{FF2B5EF4-FFF2-40B4-BE49-F238E27FC236}">
                <a16:creationId xmlns:a16="http://schemas.microsoft.com/office/drawing/2014/main" id="{D4578FE8-3E8A-4CCA-ACB1-20448E924615}"/>
              </a:ext>
            </a:extLst>
          </p:cNvPr>
          <p:cNvSpPr txBox="1">
            <a:spLocks/>
          </p:cNvSpPr>
          <p:nvPr/>
        </p:nvSpPr>
        <p:spPr>
          <a:xfrm>
            <a:off x="2615903" y="894542"/>
            <a:ext cx="5835700" cy="668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1pPr>
            <a:lvl2pPr marL="914400" marR="0" lvl="1" indent="-317500" algn="l" rtl="0">
              <a:lnSpc>
                <a:spcPct val="115000"/>
              </a:lnSpc>
              <a:spcBef>
                <a:spcPts val="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2pPr>
            <a:lvl3pPr marL="1371600" marR="0" lvl="2"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3pPr>
            <a:lvl4pPr marL="1828800" marR="0" lvl="3"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4pPr>
            <a:lvl5pPr marL="2286000" marR="0" lvl="4"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5pPr>
            <a:lvl6pPr marL="2743200" marR="0" lvl="5"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6pPr>
            <a:lvl7pPr marL="3200400" marR="0" lvl="6"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7pPr>
            <a:lvl8pPr marL="3657600" marR="0" lvl="7" indent="-317500" algn="l" rtl="0">
              <a:lnSpc>
                <a:spcPct val="115000"/>
              </a:lnSpc>
              <a:spcBef>
                <a:spcPts val="1600"/>
              </a:spcBef>
              <a:spcAft>
                <a:spcPts val="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8pPr>
            <a:lvl9pPr marL="4114800" marR="0" lvl="8" indent="-317500" algn="l" rtl="0">
              <a:lnSpc>
                <a:spcPct val="115000"/>
              </a:lnSpc>
              <a:spcBef>
                <a:spcPts val="1600"/>
              </a:spcBef>
              <a:spcAft>
                <a:spcPts val="1600"/>
              </a:spcAft>
              <a:buClr>
                <a:schemeClr val="dk1"/>
              </a:buClr>
              <a:buSzPts val="1600"/>
              <a:buFont typeface="Pontano Sans"/>
              <a:buNone/>
              <a:defRPr sz="1600" b="0" i="0" u="none" strike="noStrike" cap="none">
                <a:solidFill>
                  <a:schemeClr val="dk1"/>
                </a:solidFill>
                <a:latin typeface="Pontano Sans"/>
                <a:ea typeface="Pontano Sans"/>
                <a:cs typeface="Pontano Sans"/>
                <a:sym typeface="Pontano Sans"/>
              </a:defRPr>
            </a:lvl9pPr>
          </a:lstStyle>
          <a:p>
            <a:pPr marL="0" indent="0" algn="l"/>
            <a:r>
              <a:rPr lang="tr-TR" dirty="0"/>
              <a:t>Haftalık planda belirlediğin günlük 2-3 derse çalışın. Her gün çalışacağın 2-3 dersin olsun. Bu derslerin belirlediğin konularına çalışıp o konulara ait soruları çözün. </a:t>
            </a:r>
            <a:r>
              <a:rPr lang="tr-TR" sz="1600" dirty="0">
                <a:solidFill>
                  <a:schemeClr val="tx1"/>
                </a:solidFill>
                <a:latin typeface="Pontano Sans"/>
              </a:rPr>
              <a:t>Bir Türkçe, Sosyal Bilgiler gibi sözel ders bir Fen Bilimleri, Matematik gibi sayısal ders olacak şekilde planlayın.</a:t>
            </a:r>
            <a:endParaRPr lang="tr-TR" dirty="0"/>
          </a:p>
        </p:txBody>
      </p:sp>
      <p:sp>
        <p:nvSpPr>
          <p:cNvPr id="844" name="Google Shape;844;p53"/>
          <p:cNvSpPr/>
          <p:nvPr/>
        </p:nvSpPr>
        <p:spPr>
          <a:xfrm rot="10800000">
            <a:off x="1383332" y="1313817"/>
            <a:ext cx="640200" cy="6402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31" name="Google Shape;10542;p78">
            <a:extLst>
              <a:ext uri="{FF2B5EF4-FFF2-40B4-BE49-F238E27FC236}">
                <a16:creationId xmlns:a16="http://schemas.microsoft.com/office/drawing/2014/main" id="{ACB13C7A-D520-48DA-BA6B-A845D8374328}"/>
              </a:ext>
            </a:extLst>
          </p:cNvPr>
          <p:cNvGrpSpPr/>
          <p:nvPr/>
        </p:nvGrpSpPr>
        <p:grpSpPr>
          <a:xfrm>
            <a:off x="1567824" y="1428977"/>
            <a:ext cx="271213" cy="383088"/>
            <a:chOff x="1333682" y="3344330"/>
            <a:chExt cx="271213" cy="383088"/>
          </a:xfrm>
          <a:solidFill>
            <a:schemeClr val="tx2"/>
          </a:solidFill>
        </p:grpSpPr>
        <p:sp>
          <p:nvSpPr>
            <p:cNvPr id="32" name="Google Shape;10543;p78">
              <a:extLst>
                <a:ext uri="{FF2B5EF4-FFF2-40B4-BE49-F238E27FC236}">
                  <a16:creationId xmlns:a16="http://schemas.microsoft.com/office/drawing/2014/main" id="{2E97C843-0DE8-460F-9BA5-BF9CA2C249A2}"/>
                </a:ext>
              </a:extLst>
            </p:cNvPr>
            <p:cNvSpPr/>
            <p:nvPr/>
          </p:nvSpPr>
          <p:spPr>
            <a:xfrm>
              <a:off x="1334065" y="3377332"/>
              <a:ext cx="270831" cy="350086"/>
            </a:xfrm>
            <a:custGeom>
              <a:avLst/>
              <a:gdLst/>
              <a:ahLst/>
              <a:cxnLst/>
              <a:rect l="l" t="t" r="r" b="b"/>
              <a:pathLst>
                <a:path w="8502" h="10990" extrusionOk="0">
                  <a:moveTo>
                    <a:pt x="6502" y="0"/>
                  </a:moveTo>
                  <a:cubicBezTo>
                    <a:pt x="6406" y="0"/>
                    <a:pt x="6323" y="84"/>
                    <a:pt x="6323" y="191"/>
                  </a:cubicBezTo>
                  <a:cubicBezTo>
                    <a:pt x="6323" y="286"/>
                    <a:pt x="6406" y="369"/>
                    <a:pt x="6502" y="369"/>
                  </a:cubicBezTo>
                  <a:lnTo>
                    <a:pt x="7276" y="369"/>
                  </a:lnTo>
                  <a:cubicBezTo>
                    <a:pt x="7383" y="369"/>
                    <a:pt x="7454" y="441"/>
                    <a:pt x="7454" y="548"/>
                  </a:cubicBezTo>
                  <a:lnTo>
                    <a:pt x="7454" y="9490"/>
                  </a:lnTo>
                  <a:cubicBezTo>
                    <a:pt x="7454" y="9597"/>
                    <a:pt x="7383" y="9668"/>
                    <a:pt x="7276" y="9668"/>
                  </a:cubicBezTo>
                  <a:lnTo>
                    <a:pt x="537" y="9668"/>
                  </a:lnTo>
                  <a:cubicBezTo>
                    <a:pt x="429" y="9668"/>
                    <a:pt x="358" y="9597"/>
                    <a:pt x="358" y="9490"/>
                  </a:cubicBezTo>
                  <a:lnTo>
                    <a:pt x="358" y="8775"/>
                  </a:lnTo>
                  <a:cubicBezTo>
                    <a:pt x="358" y="8668"/>
                    <a:pt x="287" y="8597"/>
                    <a:pt x="179" y="8597"/>
                  </a:cubicBezTo>
                  <a:cubicBezTo>
                    <a:pt x="72" y="8597"/>
                    <a:pt x="1" y="8668"/>
                    <a:pt x="1" y="8775"/>
                  </a:cubicBezTo>
                  <a:lnTo>
                    <a:pt x="1" y="9490"/>
                  </a:lnTo>
                  <a:cubicBezTo>
                    <a:pt x="1" y="9787"/>
                    <a:pt x="239" y="10013"/>
                    <a:pt x="525" y="10013"/>
                  </a:cubicBezTo>
                  <a:lnTo>
                    <a:pt x="703" y="10013"/>
                  </a:lnTo>
                  <a:lnTo>
                    <a:pt x="703" y="10466"/>
                  </a:lnTo>
                  <a:cubicBezTo>
                    <a:pt x="703" y="10763"/>
                    <a:pt x="941" y="10990"/>
                    <a:pt x="1227" y="10990"/>
                  </a:cubicBezTo>
                  <a:lnTo>
                    <a:pt x="7966" y="10990"/>
                  </a:lnTo>
                  <a:cubicBezTo>
                    <a:pt x="8264" y="10990"/>
                    <a:pt x="8490" y="10752"/>
                    <a:pt x="8490" y="10466"/>
                  </a:cubicBezTo>
                  <a:lnTo>
                    <a:pt x="8490" y="10252"/>
                  </a:lnTo>
                  <a:cubicBezTo>
                    <a:pt x="8490" y="10144"/>
                    <a:pt x="8407" y="10073"/>
                    <a:pt x="8311" y="10073"/>
                  </a:cubicBezTo>
                  <a:cubicBezTo>
                    <a:pt x="8204" y="10073"/>
                    <a:pt x="8133" y="10144"/>
                    <a:pt x="8133" y="10252"/>
                  </a:cubicBezTo>
                  <a:lnTo>
                    <a:pt x="8133" y="10466"/>
                  </a:lnTo>
                  <a:cubicBezTo>
                    <a:pt x="8133" y="10573"/>
                    <a:pt x="8049" y="10644"/>
                    <a:pt x="7954" y="10644"/>
                  </a:cubicBezTo>
                  <a:lnTo>
                    <a:pt x="1203" y="10644"/>
                  </a:lnTo>
                  <a:cubicBezTo>
                    <a:pt x="1108" y="10644"/>
                    <a:pt x="1025" y="10573"/>
                    <a:pt x="1025" y="10466"/>
                  </a:cubicBezTo>
                  <a:lnTo>
                    <a:pt x="1025" y="10013"/>
                  </a:lnTo>
                  <a:lnTo>
                    <a:pt x="7264" y="10013"/>
                  </a:lnTo>
                  <a:cubicBezTo>
                    <a:pt x="7561" y="10013"/>
                    <a:pt x="7788" y="9775"/>
                    <a:pt x="7788" y="9490"/>
                  </a:cubicBezTo>
                  <a:lnTo>
                    <a:pt x="7788" y="1358"/>
                  </a:lnTo>
                  <a:lnTo>
                    <a:pt x="7966" y="1358"/>
                  </a:lnTo>
                  <a:cubicBezTo>
                    <a:pt x="8061" y="1358"/>
                    <a:pt x="8145" y="1441"/>
                    <a:pt x="8145" y="1536"/>
                  </a:cubicBezTo>
                  <a:lnTo>
                    <a:pt x="8145" y="9501"/>
                  </a:lnTo>
                  <a:cubicBezTo>
                    <a:pt x="8145" y="9573"/>
                    <a:pt x="8228" y="9656"/>
                    <a:pt x="8323" y="9656"/>
                  </a:cubicBezTo>
                  <a:cubicBezTo>
                    <a:pt x="8430" y="9656"/>
                    <a:pt x="8502" y="9573"/>
                    <a:pt x="8502" y="9478"/>
                  </a:cubicBezTo>
                  <a:lnTo>
                    <a:pt x="8502" y="1512"/>
                  </a:lnTo>
                  <a:cubicBezTo>
                    <a:pt x="8502" y="1215"/>
                    <a:pt x="8264" y="988"/>
                    <a:pt x="7978" y="988"/>
                  </a:cubicBezTo>
                  <a:lnTo>
                    <a:pt x="7799" y="988"/>
                  </a:lnTo>
                  <a:lnTo>
                    <a:pt x="7799" y="524"/>
                  </a:lnTo>
                  <a:cubicBezTo>
                    <a:pt x="7799" y="226"/>
                    <a:pt x="7561" y="0"/>
                    <a:pt x="7276"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0544;p78">
              <a:extLst>
                <a:ext uri="{FF2B5EF4-FFF2-40B4-BE49-F238E27FC236}">
                  <a16:creationId xmlns:a16="http://schemas.microsoft.com/office/drawing/2014/main" id="{DB09DB81-767B-4A85-BD95-3D25F7CA4AAE}"/>
                </a:ext>
              </a:extLst>
            </p:cNvPr>
            <p:cNvSpPr/>
            <p:nvPr/>
          </p:nvSpPr>
          <p:spPr>
            <a:xfrm>
              <a:off x="1333682" y="3344330"/>
              <a:ext cx="189697" cy="292461"/>
            </a:xfrm>
            <a:custGeom>
              <a:avLst/>
              <a:gdLst/>
              <a:ahLst/>
              <a:cxnLst/>
              <a:rect l="l" t="t" r="r" b="b"/>
              <a:pathLst>
                <a:path w="5955" h="9181" extrusionOk="0">
                  <a:moveTo>
                    <a:pt x="2430" y="370"/>
                  </a:moveTo>
                  <a:cubicBezTo>
                    <a:pt x="2489" y="370"/>
                    <a:pt x="2549" y="429"/>
                    <a:pt x="2549" y="489"/>
                  </a:cubicBezTo>
                  <a:lnTo>
                    <a:pt x="2549" y="727"/>
                  </a:lnTo>
                  <a:lnTo>
                    <a:pt x="1858" y="727"/>
                  </a:lnTo>
                  <a:lnTo>
                    <a:pt x="1858" y="489"/>
                  </a:lnTo>
                  <a:cubicBezTo>
                    <a:pt x="1858" y="429"/>
                    <a:pt x="1918" y="370"/>
                    <a:pt x="1977" y="370"/>
                  </a:cubicBezTo>
                  <a:close/>
                  <a:moveTo>
                    <a:pt x="3037" y="1072"/>
                  </a:moveTo>
                  <a:cubicBezTo>
                    <a:pt x="3120" y="1072"/>
                    <a:pt x="3216" y="1143"/>
                    <a:pt x="3216" y="1251"/>
                  </a:cubicBezTo>
                  <a:lnTo>
                    <a:pt x="3216" y="1953"/>
                  </a:lnTo>
                  <a:lnTo>
                    <a:pt x="1215" y="1953"/>
                  </a:lnTo>
                  <a:lnTo>
                    <a:pt x="1215" y="1251"/>
                  </a:lnTo>
                  <a:cubicBezTo>
                    <a:pt x="1203" y="1167"/>
                    <a:pt x="1299" y="1072"/>
                    <a:pt x="1382" y="1072"/>
                  </a:cubicBezTo>
                  <a:close/>
                  <a:moveTo>
                    <a:pt x="1977" y="0"/>
                  </a:moveTo>
                  <a:cubicBezTo>
                    <a:pt x="1727" y="0"/>
                    <a:pt x="1501" y="203"/>
                    <a:pt x="1501" y="477"/>
                  </a:cubicBezTo>
                  <a:lnTo>
                    <a:pt x="1501" y="715"/>
                  </a:lnTo>
                  <a:lnTo>
                    <a:pt x="1370" y="715"/>
                  </a:lnTo>
                  <a:cubicBezTo>
                    <a:pt x="1156" y="715"/>
                    <a:pt x="977" y="834"/>
                    <a:pt x="894" y="1012"/>
                  </a:cubicBezTo>
                  <a:lnTo>
                    <a:pt x="525" y="1012"/>
                  </a:lnTo>
                  <a:cubicBezTo>
                    <a:pt x="227" y="1012"/>
                    <a:pt x="1" y="1251"/>
                    <a:pt x="1" y="1536"/>
                  </a:cubicBezTo>
                  <a:lnTo>
                    <a:pt x="1" y="8990"/>
                  </a:lnTo>
                  <a:cubicBezTo>
                    <a:pt x="13" y="9109"/>
                    <a:pt x="84" y="9180"/>
                    <a:pt x="191" y="9180"/>
                  </a:cubicBezTo>
                  <a:cubicBezTo>
                    <a:pt x="299" y="9180"/>
                    <a:pt x="370" y="9109"/>
                    <a:pt x="370" y="9002"/>
                  </a:cubicBezTo>
                  <a:lnTo>
                    <a:pt x="370" y="1548"/>
                  </a:lnTo>
                  <a:cubicBezTo>
                    <a:pt x="370" y="1441"/>
                    <a:pt x="441" y="1370"/>
                    <a:pt x="549" y="1370"/>
                  </a:cubicBezTo>
                  <a:lnTo>
                    <a:pt x="858" y="1370"/>
                  </a:lnTo>
                  <a:lnTo>
                    <a:pt x="858" y="1965"/>
                  </a:lnTo>
                  <a:cubicBezTo>
                    <a:pt x="858" y="2144"/>
                    <a:pt x="1013" y="2310"/>
                    <a:pt x="1203" y="2310"/>
                  </a:cubicBezTo>
                  <a:lnTo>
                    <a:pt x="3228" y="2310"/>
                  </a:lnTo>
                  <a:cubicBezTo>
                    <a:pt x="3406" y="2310"/>
                    <a:pt x="3573" y="2155"/>
                    <a:pt x="3573" y="1965"/>
                  </a:cubicBezTo>
                  <a:lnTo>
                    <a:pt x="3573" y="1370"/>
                  </a:lnTo>
                  <a:lnTo>
                    <a:pt x="5775" y="1370"/>
                  </a:lnTo>
                  <a:cubicBezTo>
                    <a:pt x="5883" y="1370"/>
                    <a:pt x="5954" y="1298"/>
                    <a:pt x="5954" y="1191"/>
                  </a:cubicBezTo>
                  <a:cubicBezTo>
                    <a:pt x="5954" y="1084"/>
                    <a:pt x="5883" y="1012"/>
                    <a:pt x="5775" y="1012"/>
                  </a:cubicBezTo>
                  <a:lnTo>
                    <a:pt x="3513" y="1012"/>
                  </a:lnTo>
                  <a:cubicBezTo>
                    <a:pt x="3418" y="834"/>
                    <a:pt x="3239" y="715"/>
                    <a:pt x="3037" y="715"/>
                  </a:cubicBezTo>
                  <a:lnTo>
                    <a:pt x="2906" y="715"/>
                  </a:lnTo>
                  <a:lnTo>
                    <a:pt x="2906" y="477"/>
                  </a:lnTo>
                  <a:cubicBezTo>
                    <a:pt x="2906" y="227"/>
                    <a:pt x="2692" y="0"/>
                    <a:pt x="2430"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0545;p78">
              <a:extLst>
                <a:ext uri="{FF2B5EF4-FFF2-40B4-BE49-F238E27FC236}">
                  <a16:creationId xmlns:a16="http://schemas.microsoft.com/office/drawing/2014/main" id="{86B74312-D3FE-49A5-9617-D1E2461DFA73}"/>
                </a:ext>
              </a:extLst>
            </p:cNvPr>
            <p:cNvSpPr/>
            <p:nvPr/>
          </p:nvSpPr>
          <p:spPr>
            <a:xfrm>
              <a:off x="1444060" y="3469488"/>
              <a:ext cx="100917" cy="11404"/>
            </a:xfrm>
            <a:custGeom>
              <a:avLst/>
              <a:gdLst/>
              <a:ahLst/>
              <a:cxnLst/>
              <a:rect l="l" t="t" r="r" b="b"/>
              <a:pathLst>
                <a:path w="3168" h="358" extrusionOk="0">
                  <a:moveTo>
                    <a:pt x="179" y="0"/>
                  </a:moveTo>
                  <a:cubicBezTo>
                    <a:pt x="72" y="0"/>
                    <a:pt x="1" y="72"/>
                    <a:pt x="1" y="179"/>
                  </a:cubicBezTo>
                  <a:cubicBezTo>
                    <a:pt x="1" y="286"/>
                    <a:pt x="72" y="358"/>
                    <a:pt x="179" y="358"/>
                  </a:cubicBezTo>
                  <a:lnTo>
                    <a:pt x="2989" y="358"/>
                  </a:lnTo>
                  <a:cubicBezTo>
                    <a:pt x="3096" y="358"/>
                    <a:pt x="3168" y="286"/>
                    <a:pt x="3168" y="179"/>
                  </a:cubicBezTo>
                  <a:cubicBezTo>
                    <a:pt x="3168" y="72"/>
                    <a:pt x="3084" y="0"/>
                    <a:pt x="298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10546;p78">
              <a:extLst>
                <a:ext uri="{FF2B5EF4-FFF2-40B4-BE49-F238E27FC236}">
                  <a16:creationId xmlns:a16="http://schemas.microsoft.com/office/drawing/2014/main" id="{870FDD63-0D06-4549-8AD2-ED709E5BD66D}"/>
                </a:ext>
              </a:extLst>
            </p:cNvPr>
            <p:cNvSpPr/>
            <p:nvPr/>
          </p:nvSpPr>
          <p:spPr>
            <a:xfrm>
              <a:off x="1444060" y="3493762"/>
              <a:ext cx="100917" cy="11404"/>
            </a:xfrm>
            <a:custGeom>
              <a:avLst/>
              <a:gdLst/>
              <a:ahLst/>
              <a:cxnLst/>
              <a:rect l="l" t="t" r="r" b="b"/>
              <a:pathLst>
                <a:path w="3168" h="358" extrusionOk="0">
                  <a:moveTo>
                    <a:pt x="179" y="0"/>
                  </a:moveTo>
                  <a:cubicBezTo>
                    <a:pt x="72" y="0"/>
                    <a:pt x="1" y="72"/>
                    <a:pt x="1" y="179"/>
                  </a:cubicBezTo>
                  <a:cubicBezTo>
                    <a:pt x="1" y="286"/>
                    <a:pt x="72" y="358"/>
                    <a:pt x="179" y="358"/>
                  </a:cubicBezTo>
                  <a:lnTo>
                    <a:pt x="2989" y="358"/>
                  </a:lnTo>
                  <a:cubicBezTo>
                    <a:pt x="3096" y="358"/>
                    <a:pt x="3168" y="286"/>
                    <a:pt x="3168" y="179"/>
                  </a:cubicBezTo>
                  <a:cubicBezTo>
                    <a:pt x="3168" y="72"/>
                    <a:pt x="3084" y="0"/>
                    <a:pt x="2989"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0547;p78">
              <a:extLst>
                <a:ext uri="{FF2B5EF4-FFF2-40B4-BE49-F238E27FC236}">
                  <a16:creationId xmlns:a16="http://schemas.microsoft.com/office/drawing/2014/main" id="{14BFE082-6C80-408C-8F28-E1BE95C13CA9}"/>
                </a:ext>
              </a:extLst>
            </p:cNvPr>
            <p:cNvSpPr/>
            <p:nvPr/>
          </p:nvSpPr>
          <p:spPr>
            <a:xfrm>
              <a:off x="1444060" y="3541927"/>
              <a:ext cx="100917" cy="11404"/>
            </a:xfrm>
            <a:custGeom>
              <a:avLst/>
              <a:gdLst/>
              <a:ahLst/>
              <a:cxnLst/>
              <a:rect l="l" t="t" r="r" b="b"/>
              <a:pathLst>
                <a:path w="3168" h="358" extrusionOk="0">
                  <a:moveTo>
                    <a:pt x="179" y="1"/>
                  </a:moveTo>
                  <a:cubicBezTo>
                    <a:pt x="72" y="1"/>
                    <a:pt x="1" y="84"/>
                    <a:pt x="1" y="179"/>
                  </a:cubicBezTo>
                  <a:cubicBezTo>
                    <a:pt x="1" y="286"/>
                    <a:pt x="72" y="358"/>
                    <a:pt x="179" y="358"/>
                  </a:cubicBezTo>
                  <a:lnTo>
                    <a:pt x="2989" y="358"/>
                  </a:lnTo>
                  <a:cubicBezTo>
                    <a:pt x="3096" y="358"/>
                    <a:pt x="3168" y="286"/>
                    <a:pt x="3168" y="179"/>
                  </a:cubicBezTo>
                  <a:cubicBezTo>
                    <a:pt x="3168" y="84"/>
                    <a:pt x="3084" y="1"/>
                    <a:pt x="298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0548;p78">
              <a:extLst>
                <a:ext uri="{FF2B5EF4-FFF2-40B4-BE49-F238E27FC236}">
                  <a16:creationId xmlns:a16="http://schemas.microsoft.com/office/drawing/2014/main" id="{C24FD7C3-8160-4B0B-8E82-B58CD2504071}"/>
                </a:ext>
              </a:extLst>
            </p:cNvPr>
            <p:cNvSpPr/>
            <p:nvPr/>
          </p:nvSpPr>
          <p:spPr>
            <a:xfrm>
              <a:off x="1444060" y="3565818"/>
              <a:ext cx="100917" cy="11404"/>
            </a:xfrm>
            <a:custGeom>
              <a:avLst/>
              <a:gdLst/>
              <a:ahLst/>
              <a:cxnLst/>
              <a:rect l="l" t="t" r="r" b="b"/>
              <a:pathLst>
                <a:path w="3168" h="358" extrusionOk="0">
                  <a:moveTo>
                    <a:pt x="179" y="1"/>
                  </a:moveTo>
                  <a:cubicBezTo>
                    <a:pt x="72" y="1"/>
                    <a:pt x="1" y="72"/>
                    <a:pt x="1" y="179"/>
                  </a:cubicBezTo>
                  <a:cubicBezTo>
                    <a:pt x="1" y="286"/>
                    <a:pt x="72" y="358"/>
                    <a:pt x="179" y="358"/>
                  </a:cubicBezTo>
                  <a:lnTo>
                    <a:pt x="2989" y="358"/>
                  </a:lnTo>
                  <a:cubicBezTo>
                    <a:pt x="3096" y="358"/>
                    <a:pt x="3168" y="286"/>
                    <a:pt x="3168" y="179"/>
                  </a:cubicBezTo>
                  <a:cubicBezTo>
                    <a:pt x="3168" y="72"/>
                    <a:pt x="3084" y="1"/>
                    <a:pt x="298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0549;p78">
              <a:extLst>
                <a:ext uri="{FF2B5EF4-FFF2-40B4-BE49-F238E27FC236}">
                  <a16:creationId xmlns:a16="http://schemas.microsoft.com/office/drawing/2014/main" id="{A9869C43-1489-4598-A748-4D25BF9857AD}"/>
                </a:ext>
              </a:extLst>
            </p:cNvPr>
            <p:cNvSpPr/>
            <p:nvPr/>
          </p:nvSpPr>
          <p:spPr>
            <a:xfrm>
              <a:off x="1444060" y="3614747"/>
              <a:ext cx="100917" cy="11404"/>
            </a:xfrm>
            <a:custGeom>
              <a:avLst/>
              <a:gdLst/>
              <a:ahLst/>
              <a:cxnLst/>
              <a:rect l="l" t="t" r="r" b="b"/>
              <a:pathLst>
                <a:path w="3168" h="358" extrusionOk="0">
                  <a:moveTo>
                    <a:pt x="179" y="1"/>
                  </a:moveTo>
                  <a:cubicBezTo>
                    <a:pt x="72" y="1"/>
                    <a:pt x="1" y="72"/>
                    <a:pt x="1" y="179"/>
                  </a:cubicBezTo>
                  <a:cubicBezTo>
                    <a:pt x="1" y="274"/>
                    <a:pt x="72" y="358"/>
                    <a:pt x="179" y="358"/>
                  </a:cubicBezTo>
                  <a:lnTo>
                    <a:pt x="2989" y="358"/>
                  </a:lnTo>
                  <a:cubicBezTo>
                    <a:pt x="3096" y="358"/>
                    <a:pt x="3168" y="274"/>
                    <a:pt x="3168" y="179"/>
                  </a:cubicBezTo>
                  <a:cubicBezTo>
                    <a:pt x="3168" y="72"/>
                    <a:pt x="3084" y="1"/>
                    <a:pt x="298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0550;p78">
              <a:extLst>
                <a:ext uri="{FF2B5EF4-FFF2-40B4-BE49-F238E27FC236}">
                  <a16:creationId xmlns:a16="http://schemas.microsoft.com/office/drawing/2014/main" id="{93D9278B-317B-4ACA-AECA-76166A5951E6}"/>
                </a:ext>
              </a:extLst>
            </p:cNvPr>
            <p:cNvSpPr/>
            <p:nvPr/>
          </p:nvSpPr>
          <p:spPr>
            <a:xfrm>
              <a:off x="1444060" y="3638256"/>
              <a:ext cx="100917" cy="11404"/>
            </a:xfrm>
            <a:custGeom>
              <a:avLst/>
              <a:gdLst/>
              <a:ahLst/>
              <a:cxnLst/>
              <a:rect l="l" t="t" r="r" b="b"/>
              <a:pathLst>
                <a:path w="3168" h="358" extrusionOk="0">
                  <a:moveTo>
                    <a:pt x="179" y="1"/>
                  </a:moveTo>
                  <a:cubicBezTo>
                    <a:pt x="72" y="1"/>
                    <a:pt x="1" y="72"/>
                    <a:pt x="1" y="179"/>
                  </a:cubicBezTo>
                  <a:cubicBezTo>
                    <a:pt x="1" y="287"/>
                    <a:pt x="72" y="358"/>
                    <a:pt x="179" y="358"/>
                  </a:cubicBezTo>
                  <a:lnTo>
                    <a:pt x="2989" y="358"/>
                  </a:lnTo>
                  <a:cubicBezTo>
                    <a:pt x="3096" y="358"/>
                    <a:pt x="3168" y="287"/>
                    <a:pt x="3168" y="179"/>
                  </a:cubicBezTo>
                  <a:cubicBezTo>
                    <a:pt x="3168" y="72"/>
                    <a:pt x="3084" y="1"/>
                    <a:pt x="298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0551;p78">
              <a:extLst>
                <a:ext uri="{FF2B5EF4-FFF2-40B4-BE49-F238E27FC236}">
                  <a16:creationId xmlns:a16="http://schemas.microsoft.com/office/drawing/2014/main" id="{9C62E7F9-6977-4D85-A38B-EA16D685EC3F}"/>
                </a:ext>
              </a:extLst>
            </p:cNvPr>
            <p:cNvSpPr/>
            <p:nvPr/>
          </p:nvSpPr>
          <p:spPr>
            <a:xfrm>
              <a:off x="1371622" y="3459454"/>
              <a:ext cx="70208" cy="57084"/>
            </a:xfrm>
            <a:custGeom>
              <a:avLst/>
              <a:gdLst/>
              <a:ahLst/>
              <a:cxnLst/>
              <a:rect l="l" t="t" r="r" b="b"/>
              <a:pathLst>
                <a:path w="2204" h="1792" extrusionOk="0">
                  <a:moveTo>
                    <a:pt x="1417" y="387"/>
                  </a:moveTo>
                  <a:lnTo>
                    <a:pt x="1417" y="470"/>
                  </a:lnTo>
                  <a:lnTo>
                    <a:pt x="1072" y="768"/>
                  </a:lnTo>
                  <a:lnTo>
                    <a:pt x="905" y="589"/>
                  </a:lnTo>
                  <a:cubicBezTo>
                    <a:pt x="873" y="544"/>
                    <a:pt x="823" y="523"/>
                    <a:pt x="773" y="523"/>
                  </a:cubicBezTo>
                  <a:cubicBezTo>
                    <a:pt x="731" y="523"/>
                    <a:pt x="688" y="538"/>
                    <a:pt x="655" y="566"/>
                  </a:cubicBezTo>
                  <a:cubicBezTo>
                    <a:pt x="584" y="625"/>
                    <a:pt x="584" y="744"/>
                    <a:pt x="632" y="827"/>
                  </a:cubicBezTo>
                  <a:lnTo>
                    <a:pt x="917" y="1125"/>
                  </a:lnTo>
                  <a:cubicBezTo>
                    <a:pt x="953" y="1161"/>
                    <a:pt x="989" y="1185"/>
                    <a:pt x="1048" y="1185"/>
                  </a:cubicBezTo>
                  <a:cubicBezTo>
                    <a:pt x="1096" y="1185"/>
                    <a:pt x="1132" y="1161"/>
                    <a:pt x="1167" y="1137"/>
                  </a:cubicBezTo>
                  <a:lnTo>
                    <a:pt x="1429" y="923"/>
                  </a:lnTo>
                  <a:lnTo>
                    <a:pt x="1417" y="1447"/>
                  </a:lnTo>
                  <a:lnTo>
                    <a:pt x="358" y="1447"/>
                  </a:lnTo>
                  <a:lnTo>
                    <a:pt x="358" y="387"/>
                  </a:lnTo>
                  <a:close/>
                  <a:moveTo>
                    <a:pt x="2007" y="1"/>
                  </a:moveTo>
                  <a:cubicBezTo>
                    <a:pt x="1966" y="1"/>
                    <a:pt x="1925" y="17"/>
                    <a:pt x="1894" y="54"/>
                  </a:cubicBezTo>
                  <a:lnTo>
                    <a:pt x="1727" y="185"/>
                  </a:lnTo>
                  <a:cubicBezTo>
                    <a:pt x="1679" y="89"/>
                    <a:pt x="1596" y="30"/>
                    <a:pt x="1489" y="30"/>
                  </a:cubicBezTo>
                  <a:lnTo>
                    <a:pt x="263" y="30"/>
                  </a:lnTo>
                  <a:cubicBezTo>
                    <a:pt x="120" y="30"/>
                    <a:pt x="1" y="149"/>
                    <a:pt x="1" y="304"/>
                  </a:cubicBezTo>
                  <a:lnTo>
                    <a:pt x="1" y="1518"/>
                  </a:lnTo>
                  <a:cubicBezTo>
                    <a:pt x="1" y="1673"/>
                    <a:pt x="120" y="1792"/>
                    <a:pt x="263" y="1792"/>
                  </a:cubicBezTo>
                  <a:lnTo>
                    <a:pt x="1489" y="1792"/>
                  </a:lnTo>
                  <a:cubicBezTo>
                    <a:pt x="1632" y="1792"/>
                    <a:pt x="1751" y="1673"/>
                    <a:pt x="1751" y="1518"/>
                  </a:cubicBezTo>
                  <a:lnTo>
                    <a:pt x="1751" y="613"/>
                  </a:lnTo>
                  <a:lnTo>
                    <a:pt x="2108" y="304"/>
                  </a:lnTo>
                  <a:cubicBezTo>
                    <a:pt x="2203" y="256"/>
                    <a:pt x="2203" y="137"/>
                    <a:pt x="2144" y="65"/>
                  </a:cubicBezTo>
                  <a:cubicBezTo>
                    <a:pt x="2111" y="26"/>
                    <a:pt x="2059" y="1"/>
                    <a:pt x="200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0552;p78">
              <a:extLst>
                <a:ext uri="{FF2B5EF4-FFF2-40B4-BE49-F238E27FC236}">
                  <a16:creationId xmlns:a16="http://schemas.microsoft.com/office/drawing/2014/main" id="{8D07FB11-7C73-40F0-9355-A5114B8F5C9B}"/>
                </a:ext>
              </a:extLst>
            </p:cNvPr>
            <p:cNvSpPr/>
            <p:nvPr/>
          </p:nvSpPr>
          <p:spPr>
            <a:xfrm>
              <a:off x="1371622" y="3532434"/>
              <a:ext cx="70208" cy="56543"/>
            </a:xfrm>
            <a:custGeom>
              <a:avLst/>
              <a:gdLst/>
              <a:ahLst/>
              <a:cxnLst/>
              <a:rect l="l" t="t" r="r" b="b"/>
              <a:pathLst>
                <a:path w="2204" h="1775" extrusionOk="0">
                  <a:moveTo>
                    <a:pt x="1417" y="382"/>
                  </a:moveTo>
                  <a:lnTo>
                    <a:pt x="1417" y="465"/>
                  </a:lnTo>
                  <a:lnTo>
                    <a:pt x="1072" y="763"/>
                  </a:lnTo>
                  <a:lnTo>
                    <a:pt x="905" y="584"/>
                  </a:lnTo>
                  <a:cubicBezTo>
                    <a:pt x="874" y="547"/>
                    <a:pt x="827" y="529"/>
                    <a:pt x="779" y="529"/>
                  </a:cubicBezTo>
                  <a:cubicBezTo>
                    <a:pt x="734" y="529"/>
                    <a:pt x="690" y="544"/>
                    <a:pt x="655" y="572"/>
                  </a:cubicBezTo>
                  <a:cubicBezTo>
                    <a:pt x="584" y="632"/>
                    <a:pt x="584" y="751"/>
                    <a:pt x="632" y="822"/>
                  </a:cubicBezTo>
                  <a:lnTo>
                    <a:pt x="917" y="1120"/>
                  </a:lnTo>
                  <a:cubicBezTo>
                    <a:pt x="953" y="1168"/>
                    <a:pt x="989" y="1180"/>
                    <a:pt x="1048" y="1180"/>
                  </a:cubicBezTo>
                  <a:cubicBezTo>
                    <a:pt x="1096" y="1180"/>
                    <a:pt x="1132" y="1168"/>
                    <a:pt x="1167" y="1132"/>
                  </a:cubicBezTo>
                  <a:lnTo>
                    <a:pt x="1429" y="930"/>
                  </a:lnTo>
                  <a:lnTo>
                    <a:pt x="1417" y="1430"/>
                  </a:lnTo>
                  <a:lnTo>
                    <a:pt x="358" y="1430"/>
                  </a:lnTo>
                  <a:lnTo>
                    <a:pt x="358" y="382"/>
                  </a:lnTo>
                  <a:close/>
                  <a:moveTo>
                    <a:pt x="2012" y="1"/>
                  </a:moveTo>
                  <a:cubicBezTo>
                    <a:pt x="1969" y="1"/>
                    <a:pt x="1926" y="16"/>
                    <a:pt x="1894" y="49"/>
                  </a:cubicBezTo>
                  <a:lnTo>
                    <a:pt x="1727" y="180"/>
                  </a:lnTo>
                  <a:cubicBezTo>
                    <a:pt x="1679" y="96"/>
                    <a:pt x="1596" y="13"/>
                    <a:pt x="1489" y="13"/>
                  </a:cubicBezTo>
                  <a:lnTo>
                    <a:pt x="263" y="13"/>
                  </a:lnTo>
                  <a:cubicBezTo>
                    <a:pt x="120" y="13"/>
                    <a:pt x="1" y="132"/>
                    <a:pt x="1" y="287"/>
                  </a:cubicBezTo>
                  <a:lnTo>
                    <a:pt x="1" y="1501"/>
                  </a:lnTo>
                  <a:cubicBezTo>
                    <a:pt x="1" y="1656"/>
                    <a:pt x="120" y="1775"/>
                    <a:pt x="263" y="1775"/>
                  </a:cubicBezTo>
                  <a:lnTo>
                    <a:pt x="1489" y="1775"/>
                  </a:lnTo>
                  <a:cubicBezTo>
                    <a:pt x="1632" y="1775"/>
                    <a:pt x="1751" y="1656"/>
                    <a:pt x="1751" y="1501"/>
                  </a:cubicBezTo>
                  <a:lnTo>
                    <a:pt x="1751" y="608"/>
                  </a:lnTo>
                  <a:lnTo>
                    <a:pt x="2108" y="299"/>
                  </a:lnTo>
                  <a:cubicBezTo>
                    <a:pt x="2203" y="239"/>
                    <a:pt x="2203" y="144"/>
                    <a:pt x="2144" y="60"/>
                  </a:cubicBezTo>
                  <a:cubicBezTo>
                    <a:pt x="2111" y="22"/>
                    <a:pt x="2062" y="1"/>
                    <a:pt x="2012"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0553;p78">
              <a:extLst>
                <a:ext uri="{FF2B5EF4-FFF2-40B4-BE49-F238E27FC236}">
                  <a16:creationId xmlns:a16="http://schemas.microsoft.com/office/drawing/2014/main" id="{AE2A810C-1BA8-4C78-9CB4-A79F077F1A50}"/>
                </a:ext>
              </a:extLst>
            </p:cNvPr>
            <p:cNvSpPr/>
            <p:nvPr/>
          </p:nvSpPr>
          <p:spPr>
            <a:xfrm>
              <a:off x="1371622" y="3605254"/>
              <a:ext cx="70208" cy="55810"/>
            </a:xfrm>
            <a:custGeom>
              <a:avLst/>
              <a:gdLst/>
              <a:ahLst/>
              <a:cxnLst/>
              <a:rect l="l" t="t" r="r" b="b"/>
              <a:pathLst>
                <a:path w="2204" h="1752" extrusionOk="0">
                  <a:moveTo>
                    <a:pt x="1417" y="358"/>
                  </a:moveTo>
                  <a:lnTo>
                    <a:pt x="1417" y="489"/>
                  </a:lnTo>
                  <a:lnTo>
                    <a:pt x="1072" y="787"/>
                  </a:lnTo>
                  <a:lnTo>
                    <a:pt x="905" y="608"/>
                  </a:lnTo>
                  <a:cubicBezTo>
                    <a:pt x="874" y="571"/>
                    <a:pt x="827" y="553"/>
                    <a:pt x="779" y="553"/>
                  </a:cubicBezTo>
                  <a:cubicBezTo>
                    <a:pt x="734" y="553"/>
                    <a:pt x="690" y="568"/>
                    <a:pt x="655" y="596"/>
                  </a:cubicBezTo>
                  <a:cubicBezTo>
                    <a:pt x="584" y="644"/>
                    <a:pt x="584" y="775"/>
                    <a:pt x="632" y="846"/>
                  </a:cubicBezTo>
                  <a:lnTo>
                    <a:pt x="917" y="1144"/>
                  </a:lnTo>
                  <a:cubicBezTo>
                    <a:pt x="953" y="1192"/>
                    <a:pt x="989" y="1203"/>
                    <a:pt x="1048" y="1203"/>
                  </a:cubicBezTo>
                  <a:cubicBezTo>
                    <a:pt x="1096" y="1203"/>
                    <a:pt x="1132" y="1192"/>
                    <a:pt x="1167" y="1156"/>
                  </a:cubicBezTo>
                  <a:lnTo>
                    <a:pt x="1429" y="953"/>
                  </a:lnTo>
                  <a:lnTo>
                    <a:pt x="1417" y="1406"/>
                  </a:lnTo>
                  <a:lnTo>
                    <a:pt x="358" y="1406"/>
                  </a:lnTo>
                  <a:lnTo>
                    <a:pt x="358" y="358"/>
                  </a:lnTo>
                  <a:close/>
                  <a:moveTo>
                    <a:pt x="263" y="1"/>
                  </a:moveTo>
                  <a:cubicBezTo>
                    <a:pt x="120" y="1"/>
                    <a:pt x="1" y="120"/>
                    <a:pt x="1" y="263"/>
                  </a:cubicBezTo>
                  <a:lnTo>
                    <a:pt x="1" y="1489"/>
                  </a:lnTo>
                  <a:cubicBezTo>
                    <a:pt x="1" y="1632"/>
                    <a:pt x="120" y="1751"/>
                    <a:pt x="263" y="1751"/>
                  </a:cubicBezTo>
                  <a:lnTo>
                    <a:pt x="1489" y="1751"/>
                  </a:lnTo>
                  <a:cubicBezTo>
                    <a:pt x="1632" y="1751"/>
                    <a:pt x="1751" y="1632"/>
                    <a:pt x="1751" y="1489"/>
                  </a:cubicBezTo>
                  <a:lnTo>
                    <a:pt x="1751" y="632"/>
                  </a:lnTo>
                  <a:lnTo>
                    <a:pt x="2108" y="322"/>
                  </a:lnTo>
                  <a:cubicBezTo>
                    <a:pt x="2191" y="263"/>
                    <a:pt x="2203" y="144"/>
                    <a:pt x="2132" y="72"/>
                  </a:cubicBezTo>
                  <a:cubicBezTo>
                    <a:pt x="2107" y="47"/>
                    <a:pt x="2062" y="32"/>
                    <a:pt x="2014" y="32"/>
                  </a:cubicBezTo>
                  <a:cubicBezTo>
                    <a:pt x="1972" y="32"/>
                    <a:pt x="1927" y="44"/>
                    <a:pt x="1894" y="72"/>
                  </a:cubicBezTo>
                  <a:lnTo>
                    <a:pt x="1739" y="191"/>
                  </a:lnTo>
                  <a:cubicBezTo>
                    <a:pt x="1715" y="84"/>
                    <a:pt x="1608" y="1"/>
                    <a:pt x="148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 name="Google Shape;722;p50">
            <a:extLst>
              <a:ext uri="{FF2B5EF4-FFF2-40B4-BE49-F238E27FC236}">
                <a16:creationId xmlns:a16="http://schemas.microsoft.com/office/drawing/2014/main" id="{A66ED9D3-731B-4FFD-9379-7FBE90E4AA36}"/>
              </a:ext>
            </a:extLst>
          </p:cNvPr>
          <p:cNvSpPr txBox="1">
            <a:spLocks/>
          </p:cNvSpPr>
          <p:nvPr/>
        </p:nvSpPr>
        <p:spPr>
          <a:xfrm>
            <a:off x="2615903" y="2727696"/>
            <a:ext cx="5653991" cy="9651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tr-TR" sz="1600" dirty="0">
                <a:solidFill>
                  <a:schemeClr val="tx1"/>
                </a:solidFill>
                <a:latin typeface="Pontano Sans"/>
              </a:rPr>
              <a:t>Sadece yapabildiğin (sevdiğin) ya da yapamadığın (sevmediğin) derslere çalışmayın. Tüm konu ve derslere çalışın ve soru çözün. </a:t>
            </a:r>
          </a:p>
          <a:p>
            <a:endParaRPr lang="tr-TR" dirty="0"/>
          </a:p>
          <a:p>
            <a:endParaRPr lang="tr-TR" dirty="0"/>
          </a:p>
          <a:p>
            <a:endParaRPr lang="tr-TR" dirty="0"/>
          </a:p>
        </p:txBody>
      </p:sp>
      <p:sp>
        <p:nvSpPr>
          <p:cNvPr id="3" name="Google Shape;10585;p78">
            <a:extLst>
              <a:ext uri="{FF2B5EF4-FFF2-40B4-BE49-F238E27FC236}">
                <a16:creationId xmlns:a16="http://schemas.microsoft.com/office/drawing/2014/main" id="{A5CB9004-3A01-452E-B9B3-EE37D7CB43DC}"/>
              </a:ext>
            </a:extLst>
          </p:cNvPr>
          <p:cNvSpPr/>
          <p:nvPr/>
        </p:nvSpPr>
        <p:spPr>
          <a:xfrm>
            <a:off x="1515965" y="2920917"/>
            <a:ext cx="342505" cy="334191"/>
          </a:xfrm>
          <a:custGeom>
            <a:avLst/>
            <a:gdLst/>
            <a:ahLst/>
            <a:cxnLst/>
            <a:rect l="l" t="t" r="r" b="b"/>
            <a:pathLst>
              <a:path w="10752" h="10491" extrusionOk="0">
                <a:moveTo>
                  <a:pt x="9632" y="1406"/>
                </a:moveTo>
                <a:lnTo>
                  <a:pt x="9632" y="2418"/>
                </a:lnTo>
                <a:lnTo>
                  <a:pt x="3584" y="2418"/>
                </a:lnTo>
                <a:lnTo>
                  <a:pt x="3584" y="1918"/>
                </a:lnTo>
                <a:cubicBezTo>
                  <a:pt x="3584" y="1787"/>
                  <a:pt x="3477" y="1680"/>
                  <a:pt x="3346" y="1680"/>
                </a:cubicBezTo>
                <a:lnTo>
                  <a:pt x="1905" y="1680"/>
                </a:lnTo>
                <a:cubicBezTo>
                  <a:pt x="1774" y="1680"/>
                  <a:pt x="1667" y="1787"/>
                  <a:pt x="1667" y="1918"/>
                </a:cubicBezTo>
                <a:lnTo>
                  <a:pt x="1667" y="2358"/>
                </a:lnTo>
                <a:cubicBezTo>
                  <a:pt x="1500" y="2275"/>
                  <a:pt x="1381" y="2108"/>
                  <a:pt x="1381" y="1918"/>
                </a:cubicBezTo>
                <a:cubicBezTo>
                  <a:pt x="1381" y="1632"/>
                  <a:pt x="1607" y="1406"/>
                  <a:pt x="1893" y="1406"/>
                </a:cubicBezTo>
                <a:close/>
                <a:moveTo>
                  <a:pt x="3131" y="2156"/>
                </a:moveTo>
                <a:lnTo>
                  <a:pt x="3131" y="3168"/>
                </a:lnTo>
                <a:lnTo>
                  <a:pt x="2739" y="3001"/>
                </a:lnTo>
                <a:cubicBezTo>
                  <a:pt x="2709" y="2989"/>
                  <a:pt x="2679" y="2983"/>
                  <a:pt x="2649" y="2983"/>
                </a:cubicBezTo>
                <a:cubicBezTo>
                  <a:pt x="2620" y="2983"/>
                  <a:pt x="2590" y="2989"/>
                  <a:pt x="2560" y="3001"/>
                </a:cubicBezTo>
                <a:lnTo>
                  <a:pt x="2143" y="3180"/>
                </a:lnTo>
                <a:lnTo>
                  <a:pt x="2143" y="2156"/>
                </a:lnTo>
                <a:close/>
                <a:moveTo>
                  <a:pt x="10275" y="2882"/>
                </a:moveTo>
                <a:lnTo>
                  <a:pt x="10275" y="3346"/>
                </a:lnTo>
                <a:lnTo>
                  <a:pt x="3584" y="3346"/>
                </a:lnTo>
                <a:lnTo>
                  <a:pt x="3584" y="2882"/>
                </a:lnTo>
                <a:close/>
                <a:moveTo>
                  <a:pt x="8823" y="4728"/>
                </a:moveTo>
                <a:cubicBezTo>
                  <a:pt x="9108" y="4728"/>
                  <a:pt x="9335" y="4954"/>
                  <a:pt x="9335" y="5239"/>
                </a:cubicBezTo>
                <a:cubicBezTo>
                  <a:pt x="9335" y="5430"/>
                  <a:pt x="9216" y="5609"/>
                  <a:pt x="9049" y="5680"/>
                </a:cubicBezTo>
                <a:lnTo>
                  <a:pt x="9049" y="5239"/>
                </a:lnTo>
                <a:cubicBezTo>
                  <a:pt x="9049" y="5097"/>
                  <a:pt x="8942" y="4989"/>
                  <a:pt x="8811" y="4989"/>
                </a:cubicBezTo>
                <a:lnTo>
                  <a:pt x="7358" y="4989"/>
                </a:lnTo>
                <a:cubicBezTo>
                  <a:pt x="7215" y="4989"/>
                  <a:pt x="7120" y="5097"/>
                  <a:pt x="7120" y="5239"/>
                </a:cubicBezTo>
                <a:lnTo>
                  <a:pt x="7120" y="5740"/>
                </a:lnTo>
                <a:lnTo>
                  <a:pt x="1060" y="5740"/>
                </a:lnTo>
                <a:lnTo>
                  <a:pt x="1060" y="4728"/>
                </a:lnTo>
                <a:close/>
                <a:moveTo>
                  <a:pt x="8608" y="5454"/>
                </a:moveTo>
                <a:lnTo>
                  <a:pt x="8608" y="6502"/>
                </a:lnTo>
                <a:lnTo>
                  <a:pt x="8192" y="6323"/>
                </a:lnTo>
                <a:cubicBezTo>
                  <a:pt x="8156" y="6311"/>
                  <a:pt x="8132" y="6311"/>
                  <a:pt x="8096" y="6311"/>
                </a:cubicBezTo>
                <a:cubicBezTo>
                  <a:pt x="8073" y="6311"/>
                  <a:pt x="8037" y="6311"/>
                  <a:pt x="8013" y="6323"/>
                </a:cubicBezTo>
                <a:lnTo>
                  <a:pt x="7620" y="6490"/>
                </a:lnTo>
                <a:lnTo>
                  <a:pt x="7620" y="5454"/>
                </a:lnTo>
                <a:close/>
                <a:moveTo>
                  <a:pt x="8846" y="3811"/>
                </a:moveTo>
                <a:cubicBezTo>
                  <a:pt x="9632" y="3811"/>
                  <a:pt x="10275" y="4442"/>
                  <a:pt x="10275" y="5251"/>
                </a:cubicBezTo>
                <a:cubicBezTo>
                  <a:pt x="10275" y="5632"/>
                  <a:pt x="10120" y="5990"/>
                  <a:pt x="9859" y="6263"/>
                </a:cubicBezTo>
                <a:cubicBezTo>
                  <a:pt x="9632" y="6490"/>
                  <a:pt x="9358" y="6621"/>
                  <a:pt x="9061" y="6668"/>
                </a:cubicBezTo>
                <a:lnTo>
                  <a:pt x="9061" y="6192"/>
                </a:lnTo>
                <a:cubicBezTo>
                  <a:pt x="9501" y="6085"/>
                  <a:pt x="9811" y="5692"/>
                  <a:pt x="9811" y="5239"/>
                </a:cubicBezTo>
                <a:cubicBezTo>
                  <a:pt x="9811" y="4704"/>
                  <a:pt x="9382" y="4263"/>
                  <a:pt x="8846" y="4263"/>
                </a:cubicBezTo>
                <a:lnTo>
                  <a:pt x="476" y="4263"/>
                </a:lnTo>
                <a:lnTo>
                  <a:pt x="476" y="3811"/>
                </a:lnTo>
                <a:close/>
                <a:moveTo>
                  <a:pt x="7144" y="6216"/>
                </a:moveTo>
                <a:lnTo>
                  <a:pt x="7144" y="6680"/>
                </a:lnTo>
                <a:lnTo>
                  <a:pt x="464" y="6680"/>
                </a:lnTo>
                <a:lnTo>
                  <a:pt x="464" y="6216"/>
                </a:lnTo>
                <a:close/>
                <a:moveTo>
                  <a:pt x="9632" y="8073"/>
                </a:moveTo>
                <a:lnTo>
                  <a:pt x="9632" y="9085"/>
                </a:lnTo>
                <a:lnTo>
                  <a:pt x="3584" y="9085"/>
                </a:lnTo>
                <a:lnTo>
                  <a:pt x="3584" y="8585"/>
                </a:lnTo>
                <a:cubicBezTo>
                  <a:pt x="3584" y="8454"/>
                  <a:pt x="3477" y="8347"/>
                  <a:pt x="3346" y="8347"/>
                </a:cubicBezTo>
                <a:lnTo>
                  <a:pt x="1905" y="8347"/>
                </a:lnTo>
                <a:cubicBezTo>
                  <a:pt x="1774" y="8347"/>
                  <a:pt x="1667" y="8454"/>
                  <a:pt x="1667" y="8585"/>
                </a:cubicBezTo>
                <a:lnTo>
                  <a:pt x="1667" y="9026"/>
                </a:lnTo>
                <a:cubicBezTo>
                  <a:pt x="1500" y="8942"/>
                  <a:pt x="1381" y="8776"/>
                  <a:pt x="1381" y="8585"/>
                </a:cubicBezTo>
                <a:cubicBezTo>
                  <a:pt x="1381" y="8299"/>
                  <a:pt x="1607" y="8073"/>
                  <a:pt x="1893" y="8073"/>
                </a:cubicBezTo>
                <a:close/>
                <a:moveTo>
                  <a:pt x="3131" y="8823"/>
                </a:moveTo>
                <a:lnTo>
                  <a:pt x="3131" y="9835"/>
                </a:lnTo>
                <a:lnTo>
                  <a:pt x="2739" y="9669"/>
                </a:lnTo>
                <a:cubicBezTo>
                  <a:pt x="2709" y="9657"/>
                  <a:pt x="2679" y="9651"/>
                  <a:pt x="2649" y="9651"/>
                </a:cubicBezTo>
                <a:cubicBezTo>
                  <a:pt x="2620" y="9651"/>
                  <a:pt x="2590" y="9657"/>
                  <a:pt x="2560" y="9669"/>
                </a:cubicBezTo>
                <a:lnTo>
                  <a:pt x="2143" y="9847"/>
                </a:lnTo>
                <a:lnTo>
                  <a:pt x="2143" y="8823"/>
                </a:lnTo>
                <a:close/>
                <a:moveTo>
                  <a:pt x="10275" y="7144"/>
                </a:moveTo>
                <a:lnTo>
                  <a:pt x="10275" y="7597"/>
                </a:lnTo>
                <a:lnTo>
                  <a:pt x="1905" y="7597"/>
                </a:lnTo>
                <a:cubicBezTo>
                  <a:pt x="1369" y="7597"/>
                  <a:pt x="941" y="8037"/>
                  <a:pt x="941" y="8573"/>
                </a:cubicBezTo>
                <a:cubicBezTo>
                  <a:pt x="941" y="9026"/>
                  <a:pt x="1250" y="9419"/>
                  <a:pt x="1679" y="9526"/>
                </a:cubicBezTo>
                <a:lnTo>
                  <a:pt x="1679" y="10002"/>
                </a:lnTo>
                <a:cubicBezTo>
                  <a:pt x="1381" y="9954"/>
                  <a:pt x="1119" y="9800"/>
                  <a:pt x="893" y="9597"/>
                </a:cubicBezTo>
                <a:cubicBezTo>
                  <a:pt x="631" y="9323"/>
                  <a:pt x="476" y="8954"/>
                  <a:pt x="476" y="8585"/>
                </a:cubicBezTo>
                <a:cubicBezTo>
                  <a:pt x="476" y="7787"/>
                  <a:pt x="1119" y="7144"/>
                  <a:pt x="1917" y="7144"/>
                </a:cubicBezTo>
                <a:close/>
                <a:moveTo>
                  <a:pt x="1917" y="1"/>
                </a:moveTo>
                <a:cubicBezTo>
                  <a:pt x="881" y="1"/>
                  <a:pt x="12" y="846"/>
                  <a:pt x="12" y="1906"/>
                </a:cubicBezTo>
                <a:cubicBezTo>
                  <a:pt x="12" y="2406"/>
                  <a:pt x="214" y="2882"/>
                  <a:pt x="572" y="3239"/>
                </a:cubicBezTo>
                <a:cubicBezTo>
                  <a:pt x="595" y="3275"/>
                  <a:pt x="631" y="3299"/>
                  <a:pt x="667" y="3334"/>
                </a:cubicBezTo>
                <a:lnTo>
                  <a:pt x="238" y="3334"/>
                </a:lnTo>
                <a:cubicBezTo>
                  <a:pt x="107" y="3334"/>
                  <a:pt x="0" y="3430"/>
                  <a:pt x="0" y="3573"/>
                </a:cubicBezTo>
                <a:lnTo>
                  <a:pt x="0" y="4489"/>
                </a:lnTo>
                <a:cubicBezTo>
                  <a:pt x="0" y="4620"/>
                  <a:pt x="107" y="4728"/>
                  <a:pt x="238" y="4728"/>
                </a:cubicBezTo>
                <a:lnTo>
                  <a:pt x="631" y="4728"/>
                </a:lnTo>
                <a:lnTo>
                  <a:pt x="631" y="5751"/>
                </a:lnTo>
                <a:lnTo>
                  <a:pt x="238" y="5751"/>
                </a:lnTo>
                <a:cubicBezTo>
                  <a:pt x="107" y="5751"/>
                  <a:pt x="0" y="5859"/>
                  <a:pt x="0" y="5990"/>
                </a:cubicBezTo>
                <a:lnTo>
                  <a:pt x="0" y="6918"/>
                </a:lnTo>
                <a:cubicBezTo>
                  <a:pt x="0" y="7049"/>
                  <a:pt x="107" y="7156"/>
                  <a:pt x="238" y="7156"/>
                </a:cubicBezTo>
                <a:lnTo>
                  <a:pt x="667" y="7156"/>
                </a:lnTo>
                <a:cubicBezTo>
                  <a:pt x="274" y="7502"/>
                  <a:pt x="12" y="8014"/>
                  <a:pt x="12" y="8597"/>
                </a:cubicBezTo>
                <a:cubicBezTo>
                  <a:pt x="12" y="9109"/>
                  <a:pt x="214" y="9585"/>
                  <a:pt x="572" y="9942"/>
                </a:cubicBezTo>
                <a:cubicBezTo>
                  <a:pt x="929" y="10300"/>
                  <a:pt x="1405" y="10490"/>
                  <a:pt x="1905" y="10490"/>
                </a:cubicBezTo>
                <a:lnTo>
                  <a:pt x="5394" y="10490"/>
                </a:lnTo>
                <a:cubicBezTo>
                  <a:pt x="5525" y="10490"/>
                  <a:pt x="5632" y="10383"/>
                  <a:pt x="5632" y="10252"/>
                </a:cubicBezTo>
                <a:cubicBezTo>
                  <a:pt x="5632" y="10121"/>
                  <a:pt x="5525" y="10014"/>
                  <a:pt x="5394" y="10014"/>
                </a:cubicBezTo>
                <a:lnTo>
                  <a:pt x="3584" y="10014"/>
                </a:lnTo>
                <a:lnTo>
                  <a:pt x="3584" y="9550"/>
                </a:lnTo>
                <a:lnTo>
                  <a:pt x="10275" y="9550"/>
                </a:lnTo>
                <a:lnTo>
                  <a:pt x="10275" y="10014"/>
                </a:lnTo>
                <a:lnTo>
                  <a:pt x="6477" y="10014"/>
                </a:lnTo>
                <a:cubicBezTo>
                  <a:pt x="6346" y="10014"/>
                  <a:pt x="6239" y="10121"/>
                  <a:pt x="6239" y="10252"/>
                </a:cubicBezTo>
                <a:cubicBezTo>
                  <a:pt x="6239" y="10383"/>
                  <a:pt x="6346" y="10490"/>
                  <a:pt x="6477" y="10490"/>
                </a:cubicBezTo>
                <a:lnTo>
                  <a:pt x="10513" y="10490"/>
                </a:lnTo>
                <a:cubicBezTo>
                  <a:pt x="10644" y="10490"/>
                  <a:pt x="10751" y="10383"/>
                  <a:pt x="10751" y="10252"/>
                </a:cubicBezTo>
                <a:lnTo>
                  <a:pt x="10751" y="9323"/>
                </a:lnTo>
                <a:cubicBezTo>
                  <a:pt x="10751" y="9192"/>
                  <a:pt x="10644" y="9085"/>
                  <a:pt x="10513" y="9085"/>
                </a:cubicBezTo>
                <a:lnTo>
                  <a:pt x="10120" y="9085"/>
                </a:lnTo>
                <a:lnTo>
                  <a:pt x="10120" y="8061"/>
                </a:lnTo>
                <a:lnTo>
                  <a:pt x="10513" y="8061"/>
                </a:lnTo>
                <a:cubicBezTo>
                  <a:pt x="10644" y="8061"/>
                  <a:pt x="10751" y="7954"/>
                  <a:pt x="10751" y="7823"/>
                </a:cubicBezTo>
                <a:lnTo>
                  <a:pt x="10751" y="6906"/>
                </a:lnTo>
                <a:cubicBezTo>
                  <a:pt x="10751" y="6763"/>
                  <a:pt x="10644" y="6668"/>
                  <a:pt x="10513" y="6668"/>
                </a:cubicBezTo>
                <a:lnTo>
                  <a:pt x="10073" y="6668"/>
                </a:lnTo>
                <a:cubicBezTo>
                  <a:pt x="10109" y="6633"/>
                  <a:pt x="10156" y="6609"/>
                  <a:pt x="10180" y="6573"/>
                </a:cubicBezTo>
                <a:cubicBezTo>
                  <a:pt x="10537" y="6216"/>
                  <a:pt x="10728" y="5740"/>
                  <a:pt x="10728" y="5239"/>
                </a:cubicBezTo>
                <a:cubicBezTo>
                  <a:pt x="10728" y="4656"/>
                  <a:pt x="10478" y="4144"/>
                  <a:pt x="10073" y="3787"/>
                </a:cubicBezTo>
                <a:lnTo>
                  <a:pt x="10513" y="3787"/>
                </a:lnTo>
                <a:cubicBezTo>
                  <a:pt x="10644" y="3787"/>
                  <a:pt x="10751" y="3692"/>
                  <a:pt x="10751" y="3549"/>
                </a:cubicBezTo>
                <a:lnTo>
                  <a:pt x="10751" y="2632"/>
                </a:lnTo>
                <a:cubicBezTo>
                  <a:pt x="10751" y="2501"/>
                  <a:pt x="10644" y="2394"/>
                  <a:pt x="10513" y="2394"/>
                </a:cubicBezTo>
                <a:lnTo>
                  <a:pt x="10120" y="2394"/>
                </a:lnTo>
                <a:lnTo>
                  <a:pt x="10120" y="1370"/>
                </a:lnTo>
                <a:lnTo>
                  <a:pt x="10513" y="1394"/>
                </a:lnTo>
                <a:cubicBezTo>
                  <a:pt x="10644" y="1394"/>
                  <a:pt x="10751" y="1287"/>
                  <a:pt x="10751" y="1156"/>
                </a:cubicBezTo>
                <a:lnTo>
                  <a:pt x="10751" y="239"/>
                </a:lnTo>
                <a:cubicBezTo>
                  <a:pt x="10751" y="96"/>
                  <a:pt x="10644" y="1"/>
                  <a:pt x="10513" y="1"/>
                </a:cubicBezTo>
                <a:lnTo>
                  <a:pt x="8942" y="1"/>
                </a:lnTo>
                <a:cubicBezTo>
                  <a:pt x="8811" y="1"/>
                  <a:pt x="8704" y="96"/>
                  <a:pt x="8704" y="239"/>
                </a:cubicBezTo>
                <a:cubicBezTo>
                  <a:pt x="8704" y="370"/>
                  <a:pt x="8811" y="477"/>
                  <a:pt x="8942" y="477"/>
                </a:cubicBezTo>
                <a:lnTo>
                  <a:pt x="10287" y="477"/>
                </a:lnTo>
                <a:lnTo>
                  <a:pt x="10287" y="929"/>
                </a:lnTo>
                <a:lnTo>
                  <a:pt x="1905" y="929"/>
                </a:lnTo>
                <a:cubicBezTo>
                  <a:pt x="1369" y="929"/>
                  <a:pt x="941" y="1370"/>
                  <a:pt x="941" y="1906"/>
                </a:cubicBezTo>
                <a:cubicBezTo>
                  <a:pt x="941" y="2358"/>
                  <a:pt x="1250" y="2751"/>
                  <a:pt x="1679" y="2858"/>
                </a:cubicBezTo>
                <a:lnTo>
                  <a:pt x="1679" y="3334"/>
                </a:lnTo>
                <a:cubicBezTo>
                  <a:pt x="1381" y="3287"/>
                  <a:pt x="1119" y="3156"/>
                  <a:pt x="893" y="2930"/>
                </a:cubicBezTo>
                <a:cubicBezTo>
                  <a:pt x="631" y="2656"/>
                  <a:pt x="476" y="2287"/>
                  <a:pt x="476" y="1918"/>
                </a:cubicBezTo>
                <a:cubicBezTo>
                  <a:pt x="476" y="1132"/>
                  <a:pt x="1119" y="477"/>
                  <a:pt x="1917" y="477"/>
                </a:cubicBezTo>
                <a:lnTo>
                  <a:pt x="7870" y="477"/>
                </a:lnTo>
                <a:cubicBezTo>
                  <a:pt x="8013" y="477"/>
                  <a:pt x="8108" y="370"/>
                  <a:pt x="8108" y="239"/>
                </a:cubicBezTo>
                <a:cubicBezTo>
                  <a:pt x="8108" y="96"/>
                  <a:pt x="8013" y="1"/>
                  <a:pt x="7870" y="1"/>
                </a:cubicBez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10255;p77">
            <a:extLst>
              <a:ext uri="{FF2B5EF4-FFF2-40B4-BE49-F238E27FC236}">
                <a16:creationId xmlns:a16="http://schemas.microsoft.com/office/drawing/2014/main" id="{F0125B93-9CB8-416F-A6B1-4C3ADBD3A782}"/>
              </a:ext>
            </a:extLst>
          </p:cNvPr>
          <p:cNvSpPr/>
          <p:nvPr/>
        </p:nvSpPr>
        <p:spPr>
          <a:xfrm rot="18748004" flipH="1">
            <a:off x="1660516" y="4088103"/>
            <a:ext cx="114301" cy="421054"/>
          </a:xfrm>
          <a:custGeom>
            <a:avLst/>
            <a:gdLst/>
            <a:ahLst/>
            <a:cxnLst/>
            <a:rect l="l" t="t" r="r" b="b"/>
            <a:pathLst>
              <a:path w="2621" h="11952" extrusionOk="0">
                <a:moveTo>
                  <a:pt x="1310" y="572"/>
                </a:moveTo>
                <a:cubicBezTo>
                  <a:pt x="1537" y="976"/>
                  <a:pt x="1560" y="1060"/>
                  <a:pt x="1560" y="1060"/>
                </a:cubicBezTo>
                <a:lnTo>
                  <a:pt x="1560" y="1072"/>
                </a:lnTo>
                <a:cubicBezTo>
                  <a:pt x="1489" y="1119"/>
                  <a:pt x="1382" y="1131"/>
                  <a:pt x="1298" y="1131"/>
                </a:cubicBezTo>
                <a:cubicBezTo>
                  <a:pt x="1203" y="1131"/>
                  <a:pt x="1120" y="1095"/>
                  <a:pt x="1025" y="1072"/>
                </a:cubicBezTo>
                <a:lnTo>
                  <a:pt x="1310" y="572"/>
                </a:lnTo>
                <a:close/>
                <a:moveTo>
                  <a:pt x="1739" y="1369"/>
                </a:moveTo>
                <a:lnTo>
                  <a:pt x="2156" y="2155"/>
                </a:lnTo>
                <a:lnTo>
                  <a:pt x="465" y="2155"/>
                </a:lnTo>
                <a:lnTo>
                  <a:pt x="882" y="1369"/>
                </a:lnTo>
                <a:cubicBezTo>
                  <a:pt x="1013" y="1441"/>
                  <a:pt x="1156" y="1476"/>
                  <a:pt x="1310" y="1476"/>
                </a:cubicBezTo>
                <a:cubicBezTo>
                  <a:pt x="1453" y="1476"/>
                  <a:pt x="1608" y="1441"/>
                  <a:pt x="1739" y="1369"/>
                </a:cubicBezTo>
                <a:close/>
                <a:moveTo>
                  <a:pt x="2263" y="9763"/>
                </a:moveTo>
                <a:lnTo>
                  <a:pt x="2263" y="10454"/>
                </a:lnTo>
                <a:lnTo>
                  <a:pt x="358" y="10454"/>
                </a:lnTo>
                <a:lnTo>
                  <a:pt x="358" y="9763"/>
                </a:lnTo>
                <a:close/>
                <a:moveTo>
                  <a:pt x="1310" y="0"/>
                </a:moveTo>
                <a:cubicBezTo>
                  <a:pt x="1251" y="0"/>
                  <a:pt x="1191" y="36"/>
                  <a:pt x="1144" y="95"/>
                </a:cubicBezTo>
                <a:lnTo>
                  <a:pt x="656" y="1024"/>
                </a:lnTo>
                <a:lnTo>
                  <a:pt x="132" y="2012"/>
                </a:lnTo>
                <a:cubicBezTo>
                  <a:pt x="48" y="2179"/>
                  <a:pt x="1" y="2357"/>
                  <a:pt x="1" y="2548"/>
                </a:cubicBezTo>
                <a:lnTo>
                  <a:pt x="1" y="5727"/>
                </a:lnTo>
                <a:cubicBezTo>
                  <a:pt x="1" y="5834"/>
                  <a:pt x="72" y="5906"/>
                  <a:pt x="179" y="5906"/>
                </a:cubicBezTo>
                <a:cubicBezTo>
                  <a:pt x="286" y="5906"/>
                  <a:pt x="358" y="5834"/>
                  <a:pt x="358" y="5727"/>
                </a:cubicBezTo>
                <a:lnTo>
                  <a:pt x="358" y="2512"/>
                </a:lnTo>
                <a:lnTo>
                  <a:pt x="1132" y="2512"/>
                </a:lnTo>
                <a:lnTo>
                  <a:pt x="1132" y="9406"/>
                </a:lnTo>
                <a:lnTo>
                  <a:pt x="1132" y="9418"/>
                </a:lnTo>
                <a:lnTo>
                  <a:pt x="358" y="9418"/>
                </a:lnTo>
                <a:lnTo>
                  <a:pt x="358" y="6465"/>
                </a:lnTo>
                <a:cubicBezTo>
                  <a:pt x="358" y="6358"/>
                  <a:pt x="286" y="6287"/>
                  <a:pt x="179" y="6287"/>
                </a:cubicBezTo>
                <a:cubicBezTo>
                  <a:pt x="72" y="6287"/>
                  <a:pt x="1" y="6358"/>
                  <a:pt x="1" y="6465"/>
                </a:cubicBezTo>
                <a:lnTo>
                  <a:pt x="1" y="10644"/>
                </a:lnTo>
                <a:cubicBezTo>
                  <a:pt x="1" y="10882"/>
                  <a:pt x="60" y="11120"/>
                  <a:pt x="191" y="11311"/>
                </a:cubicBezTo>
                <a:cubicBezTo>
                  <a:pt x="227" y="11370"/>
                  <a:pt x="286" y="11406"/>
                  <a:pt x="346" y="11406"/>
                </a:cubicBezTo>
                <a:cubicBezTo>
                  <a:pt x="477" y="11406"/>
                  <a:pt x="560" y="11251"/>
                  <a:pt x="489" y="11132"/>
                </a:cubicBezTo>
                <a:cubicBezTo>
                  <a:pt x="429" y="11025"/>
                  <a:pt x="382" y="10930"/>
                  <a:pt x="370" y="10823"/>
                </a:cubicBezTo>
                <a:lnTo>
                  <a:pt x="2227" y="10823"/>
                </a:lnTo>
                <a:cubicBezTo>
                  <a:pt x="2144" y="11251"/>
                  <a:pt x="1775" y="11597"/>
                  <a:pt x="1310" y="11597"/>
                </a:cubicBezTo>
                <a:cubicBezTo>
                  <a:pt x="1179" y="11597"/>
                  <a:pt x="1037" y="11561"/>
                  <a:pt x="917" y="11525"/>
                </a:cubicBezTo>
                <a:cubicBezTo>
                  <a:pt x="895" y="11512"/>
                  <a:pt x="870" y="11506"/>
                  <a:pt x="845" y="11506"/>
                </a:cubicBezTo>
                <a:cubicBezTo>
                  <a:pt x="780" y="11506"/>
                  <a:pt x="714" y="11548"/>
                  <a:pt x="679" y="11609"/>
                </a:cubicBezTo>
                <a:cubicBezTo>
                  <a:pt x="644" y="11704"/>
                  <a:pt x="679" y="11799"/>
                  <a:pt x="775" y="11847"/>
                </a:cubicBezTo>
                <a:cubicBezTo>
                  <a:pt x="941" y="11918"/>
                  <a:pt x="1111" y="11951"/>
                  <a:pt x="1277" y="11951"/>
                </a:cubicBezTo>
                <a:cubicBezTo>
                  <a:pt x="1966" y="11951"/>
                  <a:pt x="2584" y="11383"/>
                  <a:pt x="2584" y="10644"/>
                </a:cubicBezTo>
                <a:cubicBezTo>
                  <a:pt x="2620" y="10608"/>
                  <a:pt x="2620" y="9596"/>
                  <a:pt x="2620" y="9585"/>
                </a:cubicBezTo>
                <a:lnTo>
                  <a:pt x="2620" y="8049"/>
                </a:lnTo>
                <a:cubicBezTo>
                  <a:pt x="2620" y="7953"/>
                  <a:pt x="2549" y="7870"/>
                  <a:pt x="2441" y="7870"/>
                </a:cubicBezTo>
                <a:cubicBezTo>
                  <a:pt x="2334" y="7870"/>
                  <a:pt x="2263" y="7953"/>
                  <a:pt x="2263" y="8049"/>
                </a:cubicBezTo>
                <a:lnTo>
                  <a:pt x="2263" y="9406"/>
                </a:lnTo>
                <a:lnTo>
                  <a:pt x="1489" y="9406"/>
                </a:lnTo>
                <a:lnTo>
                  <a:pt x="1489" y="9394"/>
                </a:lnTo>
                <a:lnTo>
                  <a:pt x="1489" y="2500"/>
                </a:lnTo>
                <a:lnTo>
                  <a:pt x="2263" y="2500"/>
                </a:lnTo>
                <a:lnTo>
                  <a:pt x="2263" y="2548"/>
                </a:lnTo>
                <a:lnTo>
                  <a:pt x="2263" y="7334"/>
                </a:lnTo>
                <a:cubicBezTo>
                  <a:pt x="2263" y="7441"/>
                  <a:pt x="2334" y="7513"/>
                  <a:pt x="2441" y="7513"/>
                </a:cubicBezTo>
                <a:cubicBezTo>
                  <a:pt x="2549" y="7513"/>
                  <a:pt x="2620" y="7441"/>
                  <a:pt x="2620" y="7334"/>
                </a:cubicBezTo>
                <a:lnTo>
                  <a:pt x="2620" y="2548"/>
                </a:lnTo>
                <a:cubicBezTo>
                  <a:pt x="2620" y="2369"/>
                  <a:pt x="2572" y="2191"/>
                  <a:pt x="2489" y="2012"/>
                </a:cubicBezTo>
                <a:lnTo>
                  <a:pt x="1477" y="95"/>
                </a:lnTo>
                <a:cubicBezTo>
                  <a:pt x="1441" y="36"/>
                  <a:pt x="1382" y="0"/>
                  <a:pt x="1310" y="0"/>
                </a:cubicBez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 name="Google Shape;722;p50">
            <a:extLst>
              <a:ext uri="{FF2B5EF4-FFF2-40B4-BE49-F238E27FC236}">
                <a16:creationId xmlns:a16="http://schemas.microsoft.com/office/drawing/2014/main" id="{392B6339-A98D-4F04-9314-077DAFABC0CE}"/>
              </a:ext>
            </a:extLst>
          </p:cNvPr>
          <p:cNvSpPr txBox="1">
            <a:spLocks/>
          </p:cNvSpPr>
          <p:nvPr/>
        </p:nvSpPr>
        <p:spPr>
          <a:xfrm>
            <a:off x="2551322" y="3811531"/>
            <a:ext cx="5653991" cy="9651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tr-TR" sz="1600" dirty="0">
                <a:solidFill>
                  <a:schemeClr val="tx1"/>
                </a:solidFill>
                <a:latin typeface="Pontano Sans"/>
              </a:rPr>
              <a:t>Ders çalışırken not tutman öğrendiklerini özetlemene ve sonrasında tekrar gözden geçirmek istediğinde  kolaylık sağlayacaktır. Hem ders çalışırken hem canlı dersler hem EBA TV izlerken  notlar alabilirsin. </a:t>
            </a:r>
          </a:p>
          <a:p>
            <a:endParaRPr lang="tr-TR" dirty="0"/>
          </a:p>
          <a:p>
            <a:endParaRPr lang="tr-TR" dirty="0"/>
          </a:p>
          <a:p>
            <a:endParaRPr lang="tr-TR" dirty="0"/>
          </a:p>
        </p:txBody>
      </p:sp>
      <p:sp>
        <p:nvSpPr>
          <p:cNvPr id="62" name="Google Shape;560;p46">
            <a:extLst>
              <a:ext uri="{FF2B5EF4-FFF2-40B4-BE49-F238E27FC236}">
                <a16:creationId xmlns:a16="http://schemas.microsoft.com/office/drawing/2014/main" id="{BB255E7A-3745-429D-8D63-D97756B40B6D}"/>
              </a:ext>
            </a:extLst>
          </p:cNvPr>
          <p:cNvSpPr txBox="1">
            <a:spLocks/>
          </p:cNvSpPr>
          <p:nvPr/>
        </p:nvSpPr>
        <p:spPr>
          <a:xfrm>
            <a:off x="1015833" y="887853"/>
            <a:ext cx="1535489" cy="427800"/>
          </a:xfrm>
          <a:prstGeom prst="rect">
            <a:avLst/>
          </a:prstGeom>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tr-TR" sz="1800" b="1" dirty="0">
                <a:solidFill>
                  <a:schemeClr val="accent3"/>
                </a:solidFill>
                <a:latin typeface="Pontano Sans"/>
              </a:rPr>
              <a:t>Günlük Plan</a:t>
            </a:r>
          </a:p>
        </p:txBody>
      </p:sp>
      <p:sp>
        <p:nvSpPr>
          <p:cNvPr id="6" name="Google Shape;560;p46">
            <a:extLst>
              <a:ext uri="{FF2B5EF4-FFF2-40B4-BE49-F238E27FC236}">
                <a16:creationId xmlns:a16="http://schemas.microsoft.com/office/drawing/2014/main" id="{E083EE21-7A92-469C-9F76-17744355FD0A}"/>
              </a:ext>
            </a:extLst>
          </p:cNvPr>
          <p:cNvSpPr txBox="1">
            <a:spLocks/>
          </p:cNvSpPr>
          <p:nvPr/>
        </p:nvSpPr>
        <p:spPr>
          <a:xfrm>
            <a:off x="960915" y="3566423"/>
            <a:ext cx="1535489" cy="427800"/>
          </a:xfrm>
          <a:prstGeom prst="rect">
            <a:avLst/>
          </a:prstGeom>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tr-TR" sz="1800" b="1" dirty="0">
                <a:solidFill>
                  <a:schemeClr val="accent3"/>
                </a:solidFill>
                <a:latin typeface="Pontano Sans"/>
              </a:rPr>
              <a:t>Not Tutun</a:t>
            </a:r>
          </a:p>
        </p:txBody>
      </p:sp>
      <p:sp>
        <p:nvSpPr>
          <p:cNvPr id="7" name="Google Shape;560;p46">
            <a:extLst>
              <a:ext uri="{FF2B5EF4-FFF2-40B4-BE49-F238E27FC236}">
                <a16:creationId xmlns:a16="http://schemas.microsoft.com/office/drawing/2014/main" id="{7844BD8A-5DAA-4BA3-8A43-1C242F7B10CC}"/>
              </a:ext>
            </a:extLst>
          </p:cNvPr>
          <p:cNvSpPr txBox="1">
            <a:spLocks/>
          </p:cNvSpPr>
          <p:nvPr/>
        </p:nvSpPr>
        <p:spPr>
          <a:xfrm>
            <a:off x="347388" y="2334088"/>
            <a:ext cx="3210802" cy="427800"/>
          </a:xfrm>
          <a:prstGeom prst="rect">
            <a:avLst/>
          </a:prstGeom>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tr-TR" sz="1800" b="1" dirty="0">
                <a:solidFill>
                  <a:schemeClr val="accent3"/>
                </a:solidFill>
                <a:latin typeface="Pontano Sans"/>
              </a:rPr>
              <a:t>Tüm Konu ve Derslere Çalışın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grpSp>
        <p:nvGrpSpPr>
          <p:cNvPr id="330" name="Google Shape;330;p41"/>
          <p:cNvGrpSpPr/>
          <p:nvPr/>
        </p:nvGrpSpPr>
        <p:grpSpPr>
          <a:xfrm>
            <a:off x="7109881" y="2256333"/>
            <a:ext cx="1262705" cy="1035749"/>
            <a:chOff x="6864587" y="2413987"/>
            <a:chExt cx="2009396" cy="1648233"/>
          </a:xfrm>
        </p:grpSpPr>
        <p:sp>
          <p:nvSpPr>
            <p:cNvPr id="331" name="Google Shape;331;p41"/>
            <p:cNvSpPr/>
            <p:nvPr/>
          </p:nvSpPr>
          <p:spPr>
            <a:xfrm>
              <a:off x="6864587" y="2708806"/>
              <a:ext cx="2007471" cy="33"/>
            </a:xfrm>
            <a:custGeom>
              <a:avLst/>
              <a:gdLst/>
              <a:ahLst/>
              <a:cxnLst/>
              <a:rect l="l" t="t" r="r" b="b"/>
              <a:pathLst>
                <a:path w="60050" h="1" fill="none" extrusionOk="0">
                  <a:moveTo>
                    <a:pt x="0" y="1"/>
                  </a:moveTo>
                  <a:lnTo>
                    <a:pt x="60050" y="1"/>
                  </a:lnTo>
                </a:path>
              </a:pathLst>
            </a:custGeom>
            <a:noFill/>
            <a:ln w="19050" cap="flat" cmpd="sng">
              <a:solidFill>
                <a:srgbClr val="FFFFFF"/>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41"/>
            <p:cNvSpPr/>
            <p:nvPr/>
          </p:nvSpPr>
          <p:spPr>
            <a:xfrm>
              <a:off x="6866512" y="2413987"/>
              <a:ext cx="2007471" cy="1648233"/>
            </a:xfrm>
            <a:custGeom>
              <a:avLst/>
              <a:gdLst/>
              <a:ahLst/>
              <a:cxnLst/>
              <a:rect l="l" t="t" r="r" b="b"/>
              <a:pathLst>
                <a:path w="60050" h="49304" fill="none" extrusionOk="0">
                  <a:moveTo>
                    <a:pt x="2332" y="0"/>
                  </a:moveTo>
                  <a:lnTo>
                    <a:pt x="57718" y="0"/>
                  </a:lnTo>
                  <a:cubicBezTo>
                    <a:pt x="59002" y="0"/>
                    <a:pt x="60050" y="1048"/>
                    <a:pt x="60050" y="2332"/>
                  </a:cubicBezTo>
                  <a:lnTo>
                    <a:pt x="60050" y="46972"/>
                  </a:lnTo>
                  <a:cubicBezTo>
                    <a:pt x="60050" y="48256"/>
                    <a:pt x="59002" y="49303"/>
                    <a:pt x="57718" y="49303"/>
                  </a:cubicBezTo>
                  <a:lnTo>
                    <a:pt x="2332" y="49303"/>
                  </a:lnTo>
                  <a:cubicBezTo>
                    <a:pt x="1048" y="49303"/>
                    <a:pt x="0" y="48256"/>
                    <a:pt x="0" y="46972"/>
                  </a:cubicBezTo>
                  <a:lnTo>
                    <a:pt x="0" y="2332"/>
                  </a:lnTo>
                  <a:cubicBezTo>
                    <a:pt x="0" y="1048"/>
                    <a:pt x="1048" y="0"/>
                    <a:pt x="2332" y="0"/>
                  </a:cubicBezTo>
                  <a:close/>
                </a:path>
              </a:pathLst>
            </a:custGeom>
            <a:noFill/>
            <a:ln w="19050" cap="flat" cmpd="sng">
              <a:solidFill>
                <a:srgbClr val="FFFFFF"/>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41"/>
            <p:cNvSpPr/>
            <p:nvPr/>
          </p:nvSpPr>
          <p:spPr>
            <a:xfrm>
              <a:off x="7383895" y="2876834"/>
              <a:ext cx="972726" cy="1017390"/>
            </a:xfrm>
            <a:custGeom>
              <a:avLst/>
              <a:gdLst/>
              <a:ahLst/>
              <a:cxnLst/>
              <a:rect l="l" t="t" r="r" b="b"/>
              <a:pathLst>
                <a:path w="27137" h="28387" extrusionOk="0">
                  <a:moveTo>
                    <a:pt x="1826" y="0"/>
                  </a:moveTo>
                  <a:cubicBezTo>
                    <a:pt x="812" y="0"/>
                    <a:pt x="1" y="812"/>
                    <a:pt x="1" y="1825"/>
                  </a:cubicBezTo>
                  <a:lnTo>
                    <a:pt x="1" y="26561"/>
                  </a:lnTo>
                  <a:cubicBezTo>
                    <a:pt x="1" y="27575"/>
                    <a:pt x="812" y="28386"/>
                    <a:pt x="1826" y="28386"/>
                  </a:cubicBezTo>
                  <a:lnTo>
                    <a:pt x="25311" y="28386"/>
                  </a:lnTo>
                  <a:cubicBezTo>
                    <a:pt x="26325" y="28386"/>
                    <a:pt x="27136" y="27575"/>
                    <a:pt x="27136" y="26561"/>
                  </a:cubicBezTo>
                  <a:lnTo>
                    <a:pt x="27136" y="1825"/>
                  </a:lnTo>
                  <a:cubicBezTo>
                    <a:pt x="27136" y="812"/>
                    <a:pt x="26325" y="0"/>
                    <a:pt x="253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41"/>
            <p:cNvSpPr/>
            <p:nvPr/>
          </p:nvSpPr>
          <p:spPr>
            <a:xfrm>
              <a:off x="7628572" y="3237782"/>
              <a:ext cx="353754" cy="316145"/>
            </a:xfrm>
            <a:custGeom>
              <a:avLst/>
              <a:gdLst/>
              <a:ahLst/>
              <a:cxnLst/>
              <a:rect l="l" t="t" r="r" b="b"/>
              <a:pathLst>
                <a:path w="9869" h="8821" extrusionOk="0">
                  <a:moveTo>
                    <a:pt x="1217" y="1"/>
                  </a:moveTo>
                  <a:cubicBezTo>
                    <a:pt x="542" y="1"/>
                    <a:pt x="1" y="541"/>
                    <a:pt x="1" y="1217"/>
                  </a:cubicBezTo>
                  <a:lnTo>
                    <a:pt x="1" y="7604"/>
                  </a:lnTo>
                  <a:cubicBezTo>
                    <a:pt x="1" y="8280"/>
                    <a:pt x="542" y="8820"/>
                    <a:pt x="1217" y="8820"/>
                  </a:cubicBezTo>
                  <a:lnTo>
                    <a:pt x="8652" y="8820"/>
                  </a:lnTo>
                  <a:cubicBezTo>
                    <a:pt x="9328" y="8820"/>
                    <a:pt x="9868" y="8280"/>
                    <a:pt x="9868" y="7604"/>
                  </a:cubicBezTo>
                  <a:lnTo>
                    <a:pt x="9868" y="1217"/>
                  </a:lnTo>
                  <a:cubicBezTo>
                    <a:pt x="9868" y="541"/>
                    <a:pt x="9328" y="1"/>
                    <a:pt x="8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41"/>
            <p:cNvSpPr/>
            <p:nvPr/>
          </p:nvSpPr>
          <p:spPr>
            <a:xfrm>
              <a:off x="8043097" y="3281655"/>
              <a:ext cx="141767" cy="230380"/>
            </a:xfrm>
            <a:custGeom>
              <a:avLst/>
              <a:gdLst/>
              <a:ahLst/>
              <a:cxnLst/>
              <a:rect l="l" t="t" r="r" b="b"/>
              <a:pathLst>
                <a:path w="3955" h="6428" extrusionOk="0">
                  <a:moveTo>
                    <a:pt x="3545" y="0"/>
                  </a:moveTo>
                  <a:cubicBezTo>
                    <a:pt x="3501" y="0"/>
                    <a:pt x="3456" y="9"/>
                    <a:pt x="3414" y="27"/>
                  </a:cubicBezTo>
                  <a:lnTo>
                    <a:pt x="271" y="1311"/>
                  </a:lnTo>
                  <a:cubicBezTo>
                    <a:pt x="102" y="1345"/>
                    <a:pt x="1" y="1514"/>
                    <a:pt x="1" y="1683"/>
                  </a:cubicBezTo>
                  <a:lnTo>
                    <a:pt x="1" y="4352"/>
                  </a:lnTo>
                  <a:cubicBezTo>
                    <a:pt x="1" y="4488"/>
                    <a:pt x="102" y="4623"/>
                    <a:pt x="204" y="4690"/>
                  </a:cubicBezTo>
                  <a:lnTo>
                    <a:pt x="3380" y="6380"/>
                  </a:lnTo>
                  <a:cubicBezTo>
                    <a:pt x="3436" y="6412"/>
                    <a:pt x="3498" y="6427"/>
                    <a:pt x="3560" y="6427"/>
                  </a:cubicBezTo>
                  <a:cubicBezTo>
                    <a:pt x="3758" y="6427"/>
                    <a:pt x="3955" y="6274"/>
                    <a:pt x="3955" y="6042"/>
                  </a:cubicBezTo>
                  <a:lnTo>
                    <a:pt x="3955" y="399"/>
                  </a:lnTo>
                  <a:cubicBezTo>
                    <a:pt x="3955" y="177"/>
                    <a:pt x="3750" y="0"/>
                    <a:pt x="35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6" name="Google Shape;336;p41"/>
          <p:cNvGrpSpPr/>
          <p:nvPr/>
        </p:nvGrpSpPr>
        <p:grpSpPr>
          <a:xfrm>
            <a:off x="853229" y="2989846"/>
            <a:ext cx="1152683" cy="1443331"/>
            <a:chOff x="-113318" y="2508808"/>
            <a:chExt cx="1711482" cy="2143030"/>
          </a:xfrm>
        </p:grpSpPr>
        <p:sp>
          <p:nvSpPr>
            <p:cNvPr id="337" name="Google Shape;337;p41"/>
            <p:cNvSpPr/>
            <p:nvPr/>
          </p:nvSpPr>
          <p:spPr>
            <a:xfrm>
              <a:off x="-113318" y="2803661"/>
              <a:ext cx="1711482" cy="33"/>
            </a:xfrm>
            <a:custGeom>
              <a:avLst/>
              <a:gdLst/>
              <a:ahLst/>
              <a:cxnLst/>
              <a:rect l="l" t="t" r="r" b="b"/>
              <a:pathLst>
                <a:path w="51196" h="1" fill="none" extrusionOk="0">
                  <a:moveTo>
                    <a:pt x="0" y="0"/>
                  </a:moveTo>
                  <a:lnTo>
                    <a:pt x="51196" y="0"/>
                  </a:lnTo>
                </a:path>
              </a:pathLst>
            </a:custGeom>
            <a:noFill/>
            <a:ln w="19050" cap="flat" cmpd="sng">
              <a:solidFill>
                <a:srgbClr val="FFFFFF"/>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41"/>
            <p:cNvSpPr/>
            <p:nvPr/>
          </p:nvSpPr>
          <p:spPr>
            <a:xfrm>
              <a:off x="-113318" y="2508808"/>
              <a:ext cx="1711482" cy="2143030"/>
            </a:xfrm>
            <a:custGeom>
              <a:avLst/>
              <a:gdLst/>
              <a:ahLst/>
              <a:cxnLst/>
              <a:rect l="l" t="t" r="r" b="b"/>
              <a:pathLst>
                <a:path w="51196" h="64105" fill="none" extrusionOk="0">
                  <a:moveTo>
                    <a:pt x="2366" y="0"/>
                  </a:moveTo>
                  <a:lnTo>
                    <a:pt x="48864" y="0"/>
                  </a:lnTo>
                  <a:cubicBezTo>
                    <a:pt x="50148" y="0"/>
                    <a:pt x="51196" y="1048"/>
                    <a:pt x="51196" y="2366"/>
                  </a:cubicBezTo>
                  <a:lnTo>
                    <a:pt x="51196" y="61773"/>
                  </a:lnTo>
                  <a:cubicBezTo>
                    <a:pt x="51196" y="63057"/>
                    <a:pt x="50148" y="64105"/>
                    <a:pt x="48864" y="64105"/>
                  </a:cubicBezTo>
                  <a:lnTo>
                    <a:pt x="2366" y="64105"/>
                  </a:lnTo>
                  <a:cubicBezTo>
                    <a:pt x="1048" y="64105"/>
                    <a:pt x="0" y="63057"/>
                    <a:pt x="0" y="61773"/>
                  </a:cubicBezTo>
                  <a:lnTo>
                    <a:pt x="0" y="2366"/>
                  </a:lnTo>
                  <a:cubicBezTo>
                    <a:pt x="0" y="1048"/>
                    <a:pt x="1048" y="0"/>
                    <a:pt x="2366" y="0"/>
                  </a:cubicBezTo>
                  <a:close/>
                </a:path>
              </a:pathLst>
            </a:custGeom>
            <a:noFill/>
            <a:ln w="19050" cap="flat" cmpd="sng">
              <a:solidFill>
                <a:srgbClr val="FFFFFF"/>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41"/>
            <p:cNvSpPr/>
            <p:nvPr/>
          </p:nvSpPr>
          <p:spPr>
            <a:xfrm>
              <a:off x="200153" y="3064585"/>
              <a:ext cx="1084536" cy="1134246"/>
            </a:xfrm>
            <a:custGeom>
              <a:avLst/>
              <a:gdLst/>
              <a:ahLst/>
              <a:cxnLst/>
              <a:rect l="l" t="t" r="r" b="b"/>
              <a:pathLst>
                <a:path w="32442" h="33929" extrusionOk="0">
                  <a:moveTo>
                    <a:pt x="2163" y="0"/>
                  </a:moveTo>
                  <a:cubicBezTo>
                    <a:pt x="947" y="0"/>
                    <a:pt x="0" y="980"/>
                    <a:pt x="0" y="2197"/>
                  </a:cubicBezTo>
                  <a:lnTo>
                    <a:pt x="0" y="31765"/>
                  </a:lnTo>
                  <a:cubicBezTo>
                    <a:pt x="0" y="32982"/>
                    <a:pt x="947" y="33928"/>
                    <a:pt x="2163" y="33928"/>
                  </a:cubicBezTo>
                  <a:lnTo>
                    <a:pt x="30279" y="33928"/>
                  </a:lnTo>
                  <a:cubicBezTo>
                    <a:pt x="31461" y="33928"/>
                    <a:pt x="32441" y="32982"/>
                    <a:pt x="32441" y="31765"/>
                  </a:cubicBezTo>
                  <a:lnTo>
                    <a:pt x="32441" y="2197"/>
                  </a:lnTo>
                  <a:cubicBezTo>
                    <a:pt x="32441" y="980"/>
                    <a:pt x="31461" y="0"/>
                    <a:pt x="3027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347" name="Google Shape;347;p41"/>
          <p:cNvGrpSpPr/>
          <p:nvPr/>
        </p:nvGrpSpPr>
        <p:grpSpPr>
          <a:xfrm>
            <a:off x="2199875" y="987901"/>
            <a:ext cx="4735698" cy="2304032"/>
            <a:chOff x="2374108" y="1155455"/>
            <a:chExt cx="4234351" cy="2828746"/>
          </a:xfrm>
        </p:grpSpPr>
        <p:sp>
          <p:nvSpPr>
            <p:cNvPr id="348" name="Google Shape;348;p41"/>
            <p:cNvSpPr/>
            <p:nvPr/>
          </p:nvSpPr>
          <p:spPr>
            <a:xfrm>
              <a:off x="2374108" y="1446898"/>
              <a:ext cx="4234351" cy="33"/>
            </a:xfrm>
            <a:custGeom>
              <a:avLst/>
              <a:gdLst/>
              <a:ahLst/>
              <a:cxnLst/>
              <a:rect l="l" t="t" r="r" b="b"/>
              <a:pathLst>
                <a:path w="137334" h="1" fill="none" extrusionOk="0">
                  <a:moveTo>
                    <a:pt x="0" y="1"/>
                  </a:moveTo>
                  <a:lnTo>
                    <a:pt x="137333" y="1"/>
                  </a:lnTo>
                </a:path>
              </a:pathLst>
            </a:custGeom>
            <a:noFill/>
            <a:ln w="19050" cap="flat" cmpd="sng">
              <a:solidFill>
                <a:srgbClr val="FFFFFF"/>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41"/>
            <p:cNvSpPr/>
            <p:nvPr/>
          </p:nvSpPr>
          <p:spPr>
            <a:xfrm>
              <a:off x="2374108" y="1155455"/>
              <a:ext cx="4234351" cy="2828746"/>
            </a:xfrm>
            <a:custGeom>
              <a:avLst/>
              <a:gdLst/>
              <a:ahLst/>
              <a:cxnLst/>
              <a:rect l="l" t="t" r="r" b="b"/>
              <a:pathLst>
                <a:path w="137334" h="84617" fill="none" extrusionOk="0">
                  <a:moveTo>
                    <a:pt x="1724" y="0"/>
                  </a:moveTo>
                  <a:lnTo>
                    <a:pt x="135610" y="0"/>
                  </a:lnTo>
                  <a:cubicBezTo>
                    <a:pt x="136556" y="0"/>
                    <a:pt x="137333" y="777"/>
                    <a:pt x="137333" y="1757"/>
                  </a:cubicBezTo>
                  <a:lnTo>
                    <a:pt x="137333" y="82859"/>
                  </a:lnTo>
                  <a:cubicBezTo>
                    <a:pt x="137333" y="83839"/>
                    <a:pt x="136556" y="84616"/>
                    <a:pt x="135610" y="84616"/>
                  </a:cubicBezTo>
                  <a:lnTo>
                    <a:pt x="1724" y="84616"/>
                  </a:lnTo>
                  <a:cubicBezTo>
                    <a:pt x="777" y="84616"/>
                    <a:pt x="0" y="83839"/>
                    <a:pt x="0" y="82859"/>
                  </a:cubicBezTo>
                  <a:lnTo>
                    <a:pt x="0" y="1757"/>
                  </a:lnTo>
                  <a:cubicBezTo>
                    <a:pt x="0" y="777"/>
                    <a:pt x="777" y="0"/>
                    <a:pt x="1724" y="0"/>
                  </a:cubicBezTo>
                  <a:close/>
                </a:path>
              </a:pathLst>
            </a:custGeom>
            <a:noFill/>
            <a:ln w="19050" cap="flat" cmpd="sng">
              <a:solidFill>
                <a:srgbClr val="FFFFFF"/>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41"/>
            <p:cNvSpPr/>
            <p:nvPr/>
          </p:nvSpPr>
          <p:spPr>
            <a:xfrm>
              <a:off x="2548097" y="1263902"/>
              <a:ext cx="87564" cy="81201"/>
            </a:xfrm>
            <a:custGeom>
              <a:avLst/>
              <a:gdLst/>
              <a:ahLst/>
              <a:cxnLst/>
              <a:rect l="l" t="t" r="r" b="b"/>
              <a:pathLst>
                <a:path w="2840" h="2429" extrusionOk="0">
                  <a:moveTo>
                    <a:pt x="1623" y="0"/>
                  </a:moveTo>
                  <a:cubicBezTo>
                    <a:pt x="541" y="0"/>
                    <a:pt x="1" y="1318"/>
                    <a:pt x="778" y="2062"/>
                  </a:cubicBezTo>
                  <a:cubicBezTo>
                    <a:pt x="1031" y="2315"/>
                    <a:pt x="1339" y="2428"/>
                    <a:pt x="1638" y="2428"/>
                  </a:cubicBezTo>
                  <a:cubicBezTo>
                    <a:pt x="2256" y="2428"/>
                    <a:pt x="2839" y="1945"/>
                    <a:pt x="2839" y="1217"/>
                  </a:cubicBezTo>
                  <a:cubicBezTo>
                    <a:pt x="2839" y="541"/>
                    <a:pt x="2298" y="0"/>
                    <a:pt x="16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41"/>
            <p:cNvSpPr/>
            <p:nvPr/>
          </p:nvSpPr>
          <p:spPr>
            <a:xfrm>
              <a:off x="2693966" y="1263902"/>
              <a:ext cx="87564" cy="81201"/>
            </a:xfrm>
            <a:custGeom>
              <a:avLst/>
              <a:gdLst/>
              <a:ahLst/>
              <a:cxnLst/>
              <a:rect l="l" t="t" r="r" b="b"/>
              <a:pathLst>
                <a:path w="2840" h="2429" extrusionOk="0">
                  <a:moveTo>
                    <a:pt x="1623" y="0"/>
                  </a:moveTo>
                  <a:cubicBezTo>
                    <a:pt x="541" y="0"/>
                    <a:pt x="0" y="1318"/>
                    <a:pt x="744" y="2062"/>
                  </a:cubicBezTo>
                  <a:cubicBezTo>
                    <a:pt x="997" y="2315"/>
                    <a:pt x="1309" y="2428"/>
                    <a:pt x="1613" y="2428"/>
                  </a:cubicBezTo>
                  <a:cubicBezTo>
                    <a:pt x="2241" y="2428"/>
                    <a:pt x="2839" y="1945"/>
                    <a:pt x="2839" y="1217"/>
                  </a:cubicBezTo>
                  <a:cubicBezTo>
                    <a:pt x="2839" y="541"/>
                    <a:pt x="2298" y="0"/>
                    <a:pt x="16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41"/>
            <p:cNvSpPr/>
            <p:nvPr/>
          </p:nvSpPr>
          <p:spPr>
            <a:xfrm>
              <a:off x="2852323" y="1263902"/>
              <a:ext cx="75077" cy="81369"/>
            </a:xfrm>
            <a:custGeom>
              <a:avLst/>
              <a:gdLst/>
              <a:ahLst/>
              <a:cxnLst/>
              <a:rect l="l" t="t" r="r" b="b"/>
              <a:pathLst>
                <a:path w="2435" h="2434" extrusionOk="0">
                  <a:moveTo>
                    <a:pt x="1217" y="0"/>
                  </a:moveTo>
                  <a:cubicBezTo>
                    <a:pt x="542" y="0"/>
                    <a:pt x="1" y="541"/>
                    <a:pt x="1" y="1217"/>
                  </a:cubicBezTo>
                  <a:cubicBezTo>
                    <a:pt x="1" y="1893"/>
                    <a:pt x="542" y="2433"/>
                    <a:pt x="1217" y="2433"/>
                  </a:cubicBezTo>
                  <a:cubicBezTo>
                    <a:pt x="1893" y="2433"/>
                    <a:pt x="2434" y="1893"/>
                    <a:pt x="2434" y="1217"/>
                  </a:cubicBezTo>
                  <a:cubicBezTo>
                    <a:pt x="2434" y="541"/>
                    <a:pt x="1893" y="0"/>
                    <a:pt x="121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3" name="Google Shape;353;p41"/>
          <p:cNvSpPr txBox="1">
            <a:spLocks noGrp="1"/>
          </p:cNvSpPr>
          <p:nvPr>
            <p:ph type="title"/>
          </p:nvPr>
        </p:nvSpPr>
        <p:spPr>
          <a:xfrm>
            <a:off x="0" y="247145"/>
            <a:ext cx="9144000" cy="466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dirty="0"/>
              <a:t>CANLI DERSLERE KATILIN </a:t>
            </a:r>
            <a:endParaRPr dirty="0"/>
          </a:p>
        </p:txBody>
      </p:sp>
      <p:sp>
        <p:nvSpPr>
          <p:cNvPr id="355" name="Google Shape;355;p41"/>
          <p:cNvSpPr/>
          <p:nvPr/>
        </p:nvSpPr>
        <p:spPr>
          <a:xfrm rot="10800000" flipH="1">
            <a:off x="781350" y="-38592"/>
            <a:ext cx="667886" cy="2809142"/>
          </a:xfrm>
          <a:custGeom>
            <a:avLst/>
            <a:gdLst/>
            <a:ahLst/>
            <a:cxnLst/>
            <a:rect l="l" t="t" r="r" b="b"/>
            <a:pathLst>
              <a:path w="43313" h="169788" fill="none" extrusionOk="0">
                <a:moveTo>
                  <a:pt x="43312" y="0"/>
                </a:moveTo>
                <a:lnTo>
                  <a:pt x="43312" y="10029"/>
                </a:lnTo>
                <a:cubicBezTo>
                  <a:pt x="43312" y="16153"/>
                  <a:pt x="38342" y="21124"/>
                  <a:pt x="32218" y="21124"/>
                </a:cubicBezTo>
                <a:lnTo>
                  <a:pt x="11095" y="21124"/>
                </a:lnTo>
                <a:cubicBezTo>
                  <a:pt x="4971" y="21124"/>
                  <a:pt x="0" y="26005"/>
                  <a:pt x="0" y="32218"/>
                </a:cubicBezTo>
                <a:lnTo>
                  <a:pt x="0" y="169788"/>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41"/>
          <p:cNvSpPr/>
          <p:nvPr/>
        </p:nvSpPr>
        <p:spPr>
          <a:xfrm rot="10800000">
            <a:off x="7705877" y="3475077"/>
            <a:ext cx="888238" cy="1676539"/>
          </a:xfrm>
          <a:custGeom>
            <a:avLst/>
            <a:gdLst/>
            <a:ahLst/>
            <a:cxnLst/>
            <a:rect l="l" t="t" r="r" b="b"/>
            <a:pathLst>
              <a:path w="57603" h="108725" fill="none" extrusionOk="0">
                <a:moveTo>
                  <a:pt x="622" y="0"/>
                </a:moveTo>
                <a:lnTo>
                  <a:pt x="90" y="37543"/>
                </a:lnTo>
                <a:cubicBezTo>
                  <a:pt x="1" y="46774"/>
                  <a:pt x="7456" y="54407"/>
                  <a:pt x="16775" y="54407"/>
                </a:cubicBezTo>
                <a:lnTo>
                  <a:pt x="40917" y="54407"/>
                </a:lnTo>
                <a:cubicBezTo>
                  <a:pt x="50147" y="54407"/>
                  <a:pt x="57602" y="61773"/>
                  <a:pt x="57602" y="71004"/>
                </a:cubicBezTo>
                <a:lnTo>
                  <a:pt x="57602" y="108725"/>
                </a:lnTo>
              </a:path>
            </a:pathLst>
          </a:custGeom>
          <a:noFill/>
          <a:ln w="19050" cap="flat" cmpd="sng">
            <a:solidFill>
              <a:schemeClr val="dk1"/>
            </a:solidFill>
            <a:prstDash val="solid"/>
            <a:miter lim="8875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 name="Google Shape;6420;p80">
            <a:extLst>
              <a:ext uri="{FF2B5EF4-FFF2-40B4-BE49-F238E27FC236}">
                <a16:creationId xmlns:a16="http://schemas.microsoft.com/office/drawing/2014/main" id="{314FCC55-7CC4-4ACC-A8CB-0F786D83A981}"/>
              </a:ext>
            </a:extLst>
          </p:cNvPr>
          <p:cNvGrpSpPr/>
          <p:nvPr/>
        </p:nvGrpSpPr>
        <p:grpSpPr>
          <a:xfrm>
            <a:off x="1196760" y="3481647"/>
            <a:ext cx="463339" cy="459727"/>
            <a:chOff x="3271200" y="1435075"/>
            <a:chExt cx="481825" cy="481825"/>
          </a:xfrm>
          <a:solidFill>
            <a:schemeClr val="tx1"/>
          </a:solidFill>
        </p:grpSpPr>
        <p:sp>
          <p:nvSpPr>
            <p:cNvPr id="36" name="Google Shape;6421;p80">
              <a:extLst>
                <a:ext uri="{FF2B5EF4-FFF2-40B4-BE49-F238E27FC236}">
                  <a16:creationId xmlns:a16="http://schemas.microsoft.com/office/drawing/2014/main" id="{A8D1F146-D5E7-460D-BA75-8227DF820B41}"/>
                </a:ext>
              </a:extLst>
            </p:cNvPr>
            <p:cNvSpPr/>
            <p:nvPr/>
          </p:nvSpPr>
          <p:spPr>
            <a:xfrm>
              <a:off x="3271200" y="1435075"/>
              <a:ext cx="481825" cy="481825"/>
            </a:xfrm>
            <a:custGeom>
              <a:avLst/>
              <a:gdLst/>
              <a:ahLst/>
              <a:cxnLst/>
              <a:rect l="l" t="t" r="r" b="b"/>
              <a:pathLst>
                <a:path w="19273" h="19273" extrusionOk="0">
                  <a:moveTo>
                    <a:pt x="9597" y="2259"/>
                  </a:moveTo>
                  <a:cubicBezTo>
                    <a:pt x="13635" y="2259"/>
                    <a:pt x="17014" y="5545"/>
                    <a:pt x="17014" y="9601"/>
                  </a:cubicBezTo>
                  <a:cubicBezTo>
                    <a:pt x="17014" y="13636"/>
                    <a:pt x="13654" y="17014"/>
                    <a:pt x="9597" y="17014"/>
                  </a:cubicBezTo>
                  <a:cubicBezTo>
                    <a:pt x="5562" y="17014"/>
                    <a:pt x="2259" y="13654"/>
                    <a:pt x="2259" y="9601"/>
                  </a:cubicBezTo>
                  <a:cubicBezTo>
                    <a:pt x="2259" y="5563"/>
                    <a:pt x="5541" y="2259"/>
                    <a:pt x="9597" y="2259"/>
                  </a:cubicBezTo>
                  <a:close/>
                  <a:moveTo>
                    <a:pt x="9597" y="1"/>
                  </a:moveTo>
                  <a:cubicBezTo>
                    <a:pt x="4304" y="1"/>
                    <a:pt x="0" y="4307"/>
                    <a:pt x="0" y="9601"/>
                  </a:cubicBezTo>
                  <a:cubicBezTo>
                    <a:pt x="0" y="14892"/>
                    <a:pt x="4304" y="19273"/>
                    <a:pt x="9597" y="19273"/>
                  </a:cubicBezTo>
                  <a:cubicBezTo>
                    <a:pt x="14891" y="19273"/>
                    <a:pt x="19272" y="14892"/>
                    <a:pt x="19272" y="9601"/>
                  </a:cubicBezTo>
                  <a:cubicBezTo>
                    <a:pt x="19272" y="4307"/>
                    <a:pt x="14891" y="1"/>
                    <a:pt x="9597" y="1"/>
                  </a:cubicBezTo>
                  <a:close/>
                </a:path>
              </a:pathLst>
            </a:custGeom>
            <a:grp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7" name="Google Shape;6422;p80">
              <a:extLst>
                <a:ext uri="{FF2B5EF4-FFF2-40B4-BE49-F238E27FC236}">
                  <a16:creationId xmlns:a16="http://schemas.microsoft.com/office/drawing/2014/main" id="{7E284E68-C6F7-49A8-9BFF-E783ED7A7373}"/>
                </a:ext>
              </a:extLst>
            </p:cNvPr>
            <p:cNvSpPr/>
            <p:nvPr/>
          </p:nvSpPr>
          <p:spPr>
            <a:xfrm>
              <a:off x="3356575" y="1520525"/>
              <a:ext cx="311000" cy="311025"/>
            </a:xfrm>
            <a:custGeom>
              <a:avLst/>
              <a:gdLst/>
              <a:ahLst/>
              <a:cxnLst/>
              <a:rect l="l" t="t" r="r" b="b"/>
              <a:pathLst>
                <a:path w="12440" h="12441" extrusionOk="0">
                  <a:moveTo>
                    <a:pt x="8516" y="3359"/>
                  </a:moveTo>
                  <a:cubicBezTo>
                    <a:pt x="8661" y="3359"/>
                    <a:pt x="8805" y="3414"/>
                    <a:pt x="8917" y="3524"/>
                  </a:cubicBezTo>
                  <a:cubicBezTo>
                    <a:pt x="9136" y="3744"/>
                    <a:pt x="9136" y="4102"/>
                    <a:pt x="8917" y="4322"/>
                  </a:cubicBezTo>
                  <a:lnTo>
                    <a:pt x="7056" y="6183"/>
                  </a:lnTo>
                  <a:lnTo>
                    <a:pt x="8917" y="8041"/>
                  </a:lnTo>
                  <a:cubicBezTo>
                    <a:pt x="9326" y="8453"/>
                    <a:pt x="8939" y="9009"/>
                    <a:pt x="8502" y="9009"/>
                  </a:cubicBezTo>
                  <a:cubicBezTo>
                    <a:pt x="8371" y="9009"/>
                    <a:pt x="8235" y="8959"/>
                    <a:pt x="8116" y="8839"/>
                  </a:cubicBezTo>
                  <a:lnTo>
                    <a:pt x="5857" y="6580"/>
                  </a:lnTo>
                  <a:cubicBezTo>
                    <a:pt x="5637" y="6360"/>
                    <a:pt x="5637" y="6002"/>
                    <a:pt x="5857" y="5782"/>
                  </a:cubicBezTo>
                  <a:lnTo>
                    <a:pt x="8116" y="3524"/>
                  </a:lnTo>
                  <a:cubicBezTo>
                    <a:pt x="8227" y="3414"/>
                    <a:pt x="8372" y="3359"/>
                    <a:pt x="8516" y="3359"/>
                  </a:cubicBezTo>
                  <a:close/>
                  <a:moveTo>
                    <a:pt x="5619" y="1"/>
                  </a:moveTo>
                  <a:cubicBezTo>
                    <a:pt x="4367" y="112"/>
                    <a:pt x="3177" y="606"/>
                    <a:pt x="2214" y="1413"/>
                  </a:cubicBezTo>
                  <a:lnTo>
                    <a:pt x="2590" y="1789"/>
                  </a:lnTo>
                  <a:cubicBezTo>
                    <a:pt x="3002" y="2199"/>
                    <a:pt x="2615" y="2757"/>
                    <a:pt x="2178" y="2757"/>
                  </a:cubicBezTo>
                  <a:cubicBezTo>
                    <a:pt x="2047" y="2757"/>
                    <a:pt x="1912" y="2707"/>
                    <a:pt x="1792" y="2587"/>
                  </a:cubicBezTo>
                  <a:lnTo>
                    <a:pt x="1416" y="2211"/>
                  </a:lnTo>
                  <a:cubicBezTo>
                    <a:pt x="609" y="3175"/>
                    <a:pt x="118" y="4364"/>
                    <a:pt x="3" y="5617"/>
                  </a:cubicBezTo>
                  <a:lnTo>
                    <a:pt x="536" y="5617"/>
                  </a:lnTo>
                  <a:cubicBezTo>
                    <a:pt x="1280" y="5617"/>
                    <a:pt x="1283" y="6746"/>
                    <a:pt x="536" y="6746"/>
                  </a:cubicBezTo>
                  <a:lnTo>
                    <a:pt x="0" y="6746"/>
                  </a:lnTo>
                  <a:cubicBezTo>
                    <a:pt x="118" y="8035"/>
                    <a:pt x="627" y="9287"/>
                    <a:pt x="1413" y="10227"/>
                  </a:cubicBezTo>
                  <a:lnTo>
                    <a:pt x="1789" y="9850"/>
                  </a:lnTo>
                  <a:cubicBezTo>
                    <a:pt x="1910" y="9730"/>
                    <a:pt x="2045" y="9679"/>
                    <a:pt x="2176" y="9679"/>
                  </a:cubicBezTo>
                  <a:cubicBezTo>
                    <a:pt x="2613" y="9679"/>
                    <a:pt x="2995" y="10244"/>
                    <a:pt x="2587" y="10651"/>
                  </a:cubicBezTo>
                  <a:lnTo>
                    <a:pt x="2211" y="11028"/>
                  </a:lnTo>
                  <a:cubicBezTo>
                    <a:pt x="3174" y="11832"/>
                    <a:pt x="4364" y="12326"/>
                    <a:pt x="5616" y="12440"/>
                  </a:cubicBezTo>
                  <a:lnTo>
                    <a:pt x="5616" y="11904"/>
                  </a:lnTo>
                  <a:cubicBezTo>
                    <a:pt x="5616" y="11530"/>
                    <a:pt x="5899" y="11343"/>
                    <a:pt x="6182" y="11343"/>
                  </a:cubicBezTo>
                  <a:cubicBezTo>
                    <a:pt x="6464" y="11343"/>
                    <a:pt x="6745" y="11530"/>
                    <a:pt x="6745" y="11904"/>
                  </a:cubicBezTo>
                  <a:lnTo>
                    <a:pt x="6745" y="12440"/>
                  </a:lnTo>
                  <a:cubicBezTo>
                    <a:pt x="8034" y="12323"/>
                    <a:pt x="9287" y="11811"/>
                    <a:pt x="10226" y="11028"/>
                  </a:cubicBezTo>
                  <a:lnTo>
                    <a:pt x="9850" y="10651"/>
                  </a:lnTo>
                  <a:cubicBezTo>
                    <a:pt x="9445" y="10246"/>
                    <a:pt x="9822" y="9678"/>
                    <a:pt x="10259" y="9678"/>
                  </a:cubicBezTo>
                  <a:cubicBezTo>
                    <a:pt x="10390" y="9678"/>
                    <a:pt x="10526" y="9729"/>
                    <a:pt x="10648" y="9850"/>
                  </a:cubicBezTo>
                  <a:lnTo>
                    <a:pt x="11024" y="10227"/>
                  </a:lnTo>
                  <a:cubicBezTo>
                    <a:pt x="11810" y="9287"/>
                    <a:pt x="12319" y="8035"/>
                    <a:pt x="12437" y="6746"/>
                  </a:cubicBezTo>
                  <a:lnTo>
                    <a:pt x="11904" y="6746"/>
                  </a:lnTo>
                  <a:cubicBezTo>
                    <a:pt x="11160" y="6746"/>
                    <a:pt x="11157" y="5617"/>
                    <a:pt x="11904" y="5617"/>
                  </a:cubicBezTo>
                  <a:lnTo>
                    <a:pt x="12440" y="5617"/>
                  </a:lnTo>
                  <a:cubicBezTo>
                    <a:pt x="12325" y="4364"/>
                    <a:pt x="11834" y="3175"/>
                    <a:pt x="11027" y="2211"/>
                  </a:cubicBezTo>
                  <a:lnTo>
                    <a:pt x="10651" y="2587"/>
                  </a:lnTo>
                  <a:cubicBezTo>
                    <a:pt x="10529" y="2709"/>
                    <a:pt x="10392" y="2760"/>
                    <a:pt x="10261" y="2760"/>
                  </a:cubicBezTo>
                  <a:cubicBezTo>
                    <a:pt x="9823" y="2760"/>
                    <a:pt x="9443" y="2197"/>
                    <a:pt x="9853" y="1789"/>
                  </a:cubicBezTo>
                  <a:lnTo>
                    <a:pt x="10232" y="1413"/>
                  </a:lnTo>
                  <a:cubicBezTo>
                    <a:pt x="9290" y="627"/>
                    <a:pt x="8037" y="115"/>
                    <a:pt x="6748" y="1"/>
                  </a:cubicBezTo>
                  <a:lnTo>
                    <a:pt x="6748" y="537"/>
                  </a:lnTo>
                  <a:cubicBezTo>
                    <a:pt x="6748" y="909"/>
                    <a:pt x="6466" y="1096"/>
                    <a:pt x="6183" y="1096"/>
                  </a:cubicBezTo>
                  <a:cubicBezTo>
                    <a:pt x="5901" y="1096"/>
                    <a:pt x="5619" y="910"/>
                    <a:pt x="5619" y="537"/>
                  </a:cubicBezTo>
                  <a:lnTo>
                    <a:pt x="5619" y="1"/>
                  </a:lnTo>
                  <a:close/>
                </a:path>
              </a:pathLst>
            </a:custGeom>
            <a:grp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pic>
        <p:nvPicPr>
          <p:cNvPr id="7" name="Resim 6" descr="ekran görüntüsü içeren bir resim&#10;&#10;Açıklama otomatik olarak oluşturuldu">
            <a:extLst>
              <a:ext uri="{FF2B5EF4-FFF2-40B4-BE49-F238E27FC236}">
                <a16:creationId xmlns:a16="http://schemas.microsoft.com/office/drawing/2014/main" id="{A7849B0B-292F-46AA-9406-F23A6FF4D913}"/>
              </a:ext>
            </a:extLst>
          </p:cNvPr>
          <p:cNvPicPr>
            <a:picLocks noChangeAspect="1"/>
          </p:cNvPicPr>
          <p:nvPr/>
        </p:nvPicPr>
        <p:blipFill>
          <a:blip r:embed="rId3"/>
          <a:stretch>
            <a:fillRect/>
          </a:stretch>
        </p:blipFill>
        <p:spPr>
          <a:xfrm>
            <a:off x="2208427" y="1323284"/>
            <a:ext cx="4735698" cy="1968570"/>
          </a:xfrm>
          <a:prstGeom prst="rect">
            <a:avLst/>
          </a:prstGeom>
        </p:spPr>
      </p:pic>
      <p:sp>
        <p:nvSpPr>
          <p:cNvPr id="42" name="Google Shape;722;p50">
            <a:extLst>
              <a:ext uri="{FF2B5EF4-FFF2-40B4-BE49-F238E27FC236}">
                <a16:creationId xmlns:a16="http://schemas.microsoft.com/office/drawing/2014/main" id="{3EE2A66D-543D-4D6C-B53E-8584B696C17A}"/>
              </a:ext>
            </a:extLst>
          </p:cNvPr>
          <p:cNvSpPr txBox="1">
            <a:spLocks/>
          </p:cNvSpPr>
          <p:nvPr/>
        </p:nvSpPr>
        <p:spPr>
          <a:xfrm>
            <a:off x="2829089" y="3512696"/>
            <a:ext cx="5036052" cy="965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ctr" rtl="0">
              <a:lnSpc>
                <a:spcPct val="100000"/>
              </a:lnSpc>
              <a:spcBef>
                <a:spcPts val="0"/>
              </a:spcBef>
              <a:spcAft>
                <a:spcPts val="0"/>
              </a:spcAft>
              <a:buClr>
                <a:schemeClr val="dk1"/>
              </a:buClr>
              <a:buSzPts val="1200"/>
              <a:buFont typeface="Pontano Sans"/>
              <a:buChar char="●"/>
              <a:defRPr sz="1600" b="0" i="0" u="none" strike="noStrike" cap="none">
                <a:solidFill>
                  <a:schemeClr val="dk1"/>
                </a:solidFill>
                <a:latin typeface="Pontano Sans"/>
                <a:ea typeface="Pontano Sans"/>
                <a:cs typeface="Pontano Sans"/>
                <a:sym typeface="Pontano Sans"/>
              </a:defRPr>
            </a:lvl1pPr>
            <a:lvl2pPr marL="914400" marR="0" lvl="1" indent="-304800" algn="l" rtl="0">
              <a:lnSpc>
                <a:spcPct val="115000"/>
              </a:lnSpc>
              <a:spcBef>
                <a:spcPts val="0"/>
              </a:spcBef>
              <a:spcAft>
                <a:spcPts val="0"/>
              </a:spcAft>
              <a:buClr>
                <a:schemeClr val="dk1"/>
              </a:buClr>
              <a:buSzPts val="1200"/>
              <a:buFont typeface="Pontano Sans"/>
              <a:buChar char="○"/>
              <a:defRPr sz="1200" b="0" i="0" u="none" strike="noStrike" cap="none">
                <a:solidFill>
                  <a:schemeClr val="dk1"/>
                </a:solidFill>
                <a:latin typeface="Pontano Sans"/>
                <a:ea typeface="Pontano Sans"/>
                <a:cs typeface="Pontano Sans"/>
                <a:sym typeface="Pontano Sans"/>
              </a:defRPr>
            </a:lvl2pPr>
            <a:lvl3pPr marL="1371600" marR="0" lvl="2" indent="-304800" algn="l" rtl="0">
              <a:lnSpc>
                <a:spcPct val="115000"/>
              </a:lnSpc>
              <a:spcBef>
                <a:spcPts val="1600"/>
              </a:spcBef>
              <a:spcAft>
                <a:spcPts val="0"/>
              </a:spcAft>
              <a:buClr>
                <a:schemeClr val="dk1"/>
              </a:buClr>
              <a:buSzPts val="1200"/>
              <a:buFont typeface="Pontano Sans"/>
              <a:buChar char="■"/>
              <a:defRPr sz="1200" b="0" i="0" u="none" strike="noStrike" cap="none">
                <a:solidFill>
                  <a:schemeClr val="dk1"/>
                </a:solidFill>
                <a:latin typeface="Pontano Sans"/>
                <a:ea typeface="Pontano Sans"/>
                <a:cs typeface="Pontano Sans"/>
                <a:sym typeface="Pontano Sans"/>
              </a:defRPr>
            </a:lvl3pPr>
            <a:lvl4pPr marL="1828800" marR="0" lvl="3" indent="-304800" algn="l" rtl="0">
              <a:lnSpc>
                <a:spcPct val="115000"/>
              </a:lnSpc>
              <a:spcBef>
                <a:spcPts val="1600"/>
              </a:spcBef>
              <a:spcAft>
                <a:spcPts val="0"/>
              </a:spcAft>
              <a:buClr>
                <a:schemeClr val="dk1"/>
              </a:buClr>
              <a:buSzPts val="1200"/>
              <a:buFont typeface="Pontano Sans"/>
              <a:buChar char="●"/>
              <a:defRPr sz="1200" b="0" i="0" u="none" strike="noStrike" cap="none">
                <a:solidFill>
                  <a:schemeClr val="dk1"/>
                </a:solidFill>
                <a:latin typeface="Pontano Sans"/>
                <a:ea typeface="Pontano Sans"/>
                <a:cs typeface="Pontano Sans"/>
                <a:sym typeface="Pontano Sans"/>
              </a:defRPr>
            </a:lvl4pPr>
            <a:lvl5pPr marL="2286000" marR="0" lvl="4" indent="-304800" algn="l" rtl="0">
              <a:lnSpc>
                <a:spcPct val="115000"/>
              </a:lnSpc>
              <a:spcBef>
                <a:spcPts val="1600"/>
              </a:spcBef>
              <a:spcAft>
                <a:spcPts val="0"/>
              </a:spcAft>
              <a:buClr>
                <a:schemeClr val="dk1"/>
              </a:buClr>
              <a:buSzPts val="1200"/>
              <a:buFont typeface="Pontano Sans"/>
              <a:buChar char="○"/>
              <a:defRPr sz="1200" b="0" i="0" u="none" strike="noStrike" cap="none">
                <a:solidFill>
                  <a:schemeClr val="dk1"/>
                </a:solidFill>
                <a:latin typeface="Pontano Sans"/>
                <a:ea typeface="Pontano Sans"/>
                <a:cs typeface="Pontano Sans"/>
                <a:sym typeface="Pontano Sans"/>
              </a:defRPr>
            </a:lvl5pPr>
            <a:lvl6pPr marL="2743200" marR="0" lvl="5" indent="-304800" algn="l" rtl="0">
              <a:lnSpc>
                <a:spcPct val="115000"/>
              </a:lnSpc>
              <a:spcBef>
                <a:spcPts val="1600"/>
              </a:spcBef>
              <a:spcAft>
                <a:spcPts val="0"/>
              </a:spcAft>
              <a:buClr>
                <a:schemeClr val="dk1"/>
              </a:buClr>
              <a:buSzPts val="1200"/>
              <a:buFont typeface="Pontano Sans"/>
              <a:buChar char="■"/>
              <a:defRPr sz="1200" b="0" i="0" u="none" strike="noStrike" cap="none">
                <a:solidFill>
                  <a:schemeClr val="dk1"/>
                </a:solidFill>
                <a:latin typeface="Pontano Sans"/>
                <a:ea typeface="Pontano Sans"/>
                <a:cs typeface="Pontano Sans"/>
                <a:sym typeface="Pontano Sans"/>
              </a:defRPr>
            </a:lvl6pPr>
            <a:lvl7pPr marL="3200400" marR="0" lvl="6" indent="-304800" algn="l" rtl="0">
              <a:lnSpc>
                <a:spcPct val="115000"/>
              </a:lnSpc>
              <a:spcBef>
                <a:spcPts val="1600"/>
              </a:spcBef>
              <a:spcAft>
                <a:spcPts val="0"/>
              </a:spcAft>
              <a:buClr>
                <a:schemeClr val="dk1"/>
              </a:buClr>
              <a:buSzPts val="1200"/>
              <a:buFont typeface="Pontano Sans"/>
              <a:buChar char="●"/>
              <a:defRPr sz="1200" b="0" i="0" u="none" strike="noStrike" cap="none">
                <a:solidFill>
                  <a:schemeClr val="dk1"/>
                </a:solidFill>
                <a:latin typeface="Pontano Sans"/>
                <a:ea typeface="Pontano Sans"/>
                <a:cs typeface="Pontano Sans"/>
                <a:sym typeface="Pontano Sans"/>
              </a:defRPr>
            </a:lvl7pPr>
            <a:lvl8pPr marL="3657600" marR="0" lvl="7" indent="-304800" algn="l" rtl="0">
              <a:lnSpc>
                <a:spcPct val="115000"/>
              </a:lnSpc>
              <a:spcBef>
                <a:spcPts val="1600"/>
              </a:spcBef>
              <a:spcAft>
                <a:spcPts val="0"/>
              </a:spcAft>
              <a:buClr>
                <a:schemeClr val="dk1"/>
              </a:buClr>
              <a:buSzPts val="1200"/>
              <a:buFont typeface="Pontano Sans"/>
              <a:buChar char="○"/>
              <a:defRPr sz="1200" b="0" i="0" u="none" strike="noStrike" cap="none">
                <a:solidFill>
                  <a:schemeClr val="dk1"/>
                </a:solidFill>
                <a:latin typeface="Pontano Sans"/>
                <a:ea typeface="Pontano Sans"/>
                <a:cs typeface="Pontano Sans"/>
                <a:sym typeface="Pontano Sans"/>
              </a:defRPr>
            </a:lvl8pPr>
            <a:lvl9pPr marL="4114800" marR="0" lvl="8" indent="-304800" algn="l" rtl="0">
              <a:lnSpc>
                <a:spcPct val="115000"/>
              </a:lnSpc>
              <a:spcBef>
                <a:spcPts val="1600"/>
              </a:spcBef>
              <a:spcAft>
                <a:spcPts val="1600"/>
              </a:spcAft>
              <a:buClr>
                <a:schemeClr val="dk1"/>
              </a:buClr>
              <a:buSzPts val="1200"/>
              <a:buFont typeface="Pontano Sans"/>
              <a:buChar char="■"/>
              <a:defRPr sz="1200" b="0" i="0" u="none" strike="noStrike" cap="none">
                <a:solidFill>
                  <a:schemeClr val="dk1"/>
                </a:solidFill>
                <a:latin typeface="Pontano Sans"/>
                <a:ea typeface="Pontano Sans"/>
                <a:cs typeface="Pontano Sans"/>
                <a:sym typeface="Pontano Sans"/>
              </a:defRPr>
            </a:lvl9pPr>
          </a:lstStyle>
          <a:p>
            <a:pPr marL="0" indent="0" algn="l">
              <a:buFont typeface="Pontano Sans"/>
              <a:buNone/>
            </a:pPr>
            <a:r>
              <a:rPr lang="tr-TR" dirty="0"/>
              <a:t>Canlı ders saatlerini EBA hesabına girerek veya okulunun paylaştığı programa bakarak öğrenin. </a:t>
            </a:r>
          </a:p>
          <a:p>
            <a:pPr marL="0" indent="0" algn="l">
              <a:buFont typeface="Pontano Sans"/>
              <a:buNone/>
            </a:pPr>
            <a:endParaRPr lang="tr-TR" dirty="0"/>
          </a:p>
          <a:p>
            <a:pPr marL="0" indent="0" algn="l">
              <a:buFont typeface="Pontano Sans"/>
              <a:buNone/>
            </a:pPr>
            <a:r>
              <a:rPr lang="tr-TR" dirty="0"/>
              <a:t>Ders saati başlamadan  5 dakika önce derse bağlanmak için hazır olun. </a:t>
            </a:r>
          </a:p>
          <a:p>
            <a:pPr marL="0" indent="0" algn="l">
              <a:buFont typeface="Pontano Sans"/>
              <a:buNone/>
            </a:pPr>
            <a:endParaRPr lang="tr-TR" dirty="0"/>
          </a:p>
        </p:txBody>
      </p:sp>
      <p:grpSp>
        <p:nvGrpSpPr>
          <p:cNvPr id="43" name="Google Shape;10787;p83">
            <a:extLst>
              <a:ext uri="{FF2B5EF4-FFF2-40B4-BE49-F238E27FC236}">
                <a16:creationId xmlns:a16="http://schemas.microsoft.com/office/drawing/2014/main" id="{5E9795E6-F4B8-40FD-AEB1-067E9DEFFADF}"/>
              </a:ext>
            </a:extLst>
          </p:cNvPr>
          <p:cNvGrpSpPr/>
          <p:nvPr/>
        </p:nvGrpSpPr>
        <p:grpSpPr>
          <a:xfrm>
            <a:off x="2501419" y="3711510"/>
            <a:ext cx="308234" cy="308234"/>
            <a:chOff x="1487200" y="4993750"/>
            <a:chExt cx="483125" cy="483125"/>
          </a:xfrm>
          <a:solidFill>
            <a:schemeClr val="tx2">
              <a:lumMod val="50000"/>
            </a:schemeClr>
          </a:solidFill>
        </p:grpSpPr>
        <p:sp>
          <p:nvSpPr>
            <p:cNvPr id="44" name="Google Shape;10788;p83">
              <a:extLst>
                <a:ext uri="{FF2B5EF4-FFF2-40B4-BE49-F238E27FC236}">
                  <a16:creationId xmlns:a16="http://schemas.microsoft.com/office/drawing/2014/main" id="{630F8EC8-CEA7-466B-90B4-54C3B81E5C35}"/>
                </a:ext>
              </a:extLst>
            </p:cNvPr>
            <p:cNvSpPr/>
            <p:nvPr/>
          </p:nvSpPr>
          <p:spPr>
            <a:xfrm>
              <a:off x="1487200" y="4993750"/>
              <a:ext cx="483125" cy="483125"/>
            </a:xfrm>
            <a:custGeom>
              <a:avLst/>
              <a:gdLst/>
              <a:ahLst/>
              <a:cxnLst/>
              <a:rect l="l" t="t" r="r" b="b"/>
              <a:pathLst>
                <a:path w="19325" h="19325" extrusionOk="0">
                  <a:moveTo>
                    <a:pt x="9662" y="1133"/>
                  </a:moveTo>
                  <a:cubicBezTo>
                    <a:pt x="11824" y="1133"/>
                    <a:pt x="13983" y="1975"/>
                    <a:pt x="15668" y="3657"/>
                  </a:cubicBezTo>
                  <a:cubicBezTo>
                    <a:pt x="19035" y="7027"/>
                    <a:pt x="19035" y="12302"/>
                    <a:pt x="15668" y="15668"/>
                  </a:cubicBezTo>
                  <a:cubicBezTo>
                    <a:pt x="13983" y="17352"/>
                    <a:pt x="11822" y="18193"/>
                    <a:pt x="9661" y="18193"/>
                  </a:cubicBezTo>
                  <a:cubicBezTo>
                    <a:pt x="7500" y="18193"/>
                    <a:pt x="5340" y="17352"/>
                    <a:pt x="3657" y="15668"/>
                  </a:cubicBezTo>
                  <a:cubicBezTo>
                    <a:pt x="290" y="12302"/>
                    <a:pt x="290" y="7024"/>
                    <a:pt x="3657" y="3657"/>
                  </a:cubicBezTo>
                  <a:cubicBezTo>
                    <a:pt x="5342" y="1975"/>
                    <a:pt x="7500" y="1133"/>
                    <a:pt x="9662" y="1133"/>
                  </a:cubicBezTo>
                  <a:close/>
                  <a:moveTo>
                    <a:pt x="9662" y="1"/>
                  </a:moveTo>
                  <a:cubicBezTo>
                    <a:pt x="7117" y="1"/>
                    <a:pt x="4698" y="1015"/>
                    <a:pt x="2857" y="2857"/>
                  </a:cubicBezTo>
                  <a:cubicBezTo>
                    <a:pt x="1015" y="4699"/>
                    <a:pt x="0" y="7117"/>
                    <a:pt x="0" y="9663"/>
                  </a:cubicBezTo>
                  <a:cubicBezTo>
                    <a:pt x="0" y="12208"/>
                    <a:pt x="1015" y="14627"/>
                    <a:pt x="2857" y="16469"/>
                  </a:cubicBezTo>
                  <a:cubicBezTo>
                    <a:pt x="4698" y="18310"/>
                    <a:pt x="7117" y="19325"/>
                    <a:pt x="9662" y="19325"/>
                  </a:cubicBezTo>
                  <a:cubicBezTo>
                    <a:pt x="12208" y="19325"/>
                    <a:pt x="14626" y="18310"/>
                    <a:pt x="16468" y="16469"/>
                  </a:cubicBezTo>
                  <a:cubicBezTo>
                    <a:pt x="18310" y="14627"/>
                    <a:pt x="19325" y="12208"/>
                    <a:pt x="19325" y="9663"/>
                  </a:cubicBezTo>
                  <a:cubicBezTo>
                    <a:pt x="19325" y="7117"/>
                    <a:pt x="18310" y="4699"/>
                    <a:pt x="16468" y="2857"/>
                  </a:cubicBezTo>
                  <a:cubicBezTo>
                    <a:pt x="14626" y="1015"/>
                    <a:pt x="12208" y="1"/>
                    <a:pt x="9662"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5" name="Google Shape;10789;p83">
              <a:extLst>
                <a:ext uri="{FF2B5EF4-FFF2-40B4-BE49-F238E27FC236}">
                  <a16:creationId xmlns:a16="http://schemas.microsoft.com/office/drawing/2014/main" id="{6C936774-7B42-46AC-83FC-FBF7150E457E}"/>
                </a:ext>
              </a:extLst>
            </p:cNvPr>
            <p:cNvSpPr/>
            <p:nvPr/>
          </p:nvSpPr>
          <p:spPr>
            <a:xfrm>
              <a:off x="1602600" y="5143950"/>
              <a:ext cx="250350" cy="182725"/>
            </a:xfrm>
            <a:custGeom>
              <a:avLst/>
              <a:gdLst/>
              <a:ahLst/>
              <a:cxnLst/>
              <a:rect l="l" t="t" r="r" b="b"/>
              <a:pathLst>
                <a:path w="10014" h="7309" extrusionOk="0">
                  <a:moveTo>
                    <a:pt x="8149" y="1134"/>
                  </a:moveTo>
                  <a:cubicBezTo>
                    <a:pt x="8294" y="1134"/>
                    <a:pt x="8439" y="1189"/>
                    <a:pt x="8549" y="1300"/>
                  </a:cubicBezTo>
                  <a:cubicBezTo>
                    <a:pt x="8769" y="1520"/>
                    <a:pt x="8769" y="1879"/>
                    <a:pt x="8549" y="2100"/>
                  </a:cubicBezTo>
                  <a:lnTo>
                    <a:pt x="4639" y="6007"/>
                  </a:lnTo>
                  <a:cubicBezTo>
                    <a:pt x="4527" y="6120"/>
                    <a:pt x="4377" y="6177"/>
                    <a:pt x="4227" y="6177"/>
                  </a:cubicBezTo>
                  <a:cubicBezTo>
                    <a:pt x="4081" y="6177"/>
                    <a:pt x="3937" y="6123"/>
                    <a:pt x="3830" y="6016"/>
                  </a:cubicBezTo>
                  <a:lnTo>
                    <a:pt x="1547" y="3748"/>
                  </a:lnTo>
                  <a:cubicBezTo>
                    <a:pt x="1296" y="3534"/>
                    <a:pt x="1281" y="3151"/>
                    <a:pt x="1514" y="2918"/>
                  </a:cubicBezTo>
                  <a:cubicBezTo>
                    <a:pt x="1626" y="2806"/>
                    <a:pt x="1771" y="2750"/>
                    <a:pt x="1916" y="2750"/>
                  </a:cubicBezTo>
                  <a:cubicBezTo>
                    <a:pt x="2074" y="2750"/>
                    <a:pt x="2232" y="2817"/>
                    <a:pt x="2344" y="2948"/>
                  </a:cubicBezTo>
                  <a:lnTo>
                    <a:pt x="3784" y="4388"/>
                  </a:lnTo>
                  <a:cubicBezTo>
                    <a:pt x="3793" y="4401"/>
                    <a:pt x="3805" y="4410"/>
                    <a:pt x="3817" y="4419"/>
                  </a:cubicBezTo>
                  <a:cubicBezTo>
                    <a:pt x="3817" y="4422"/>
                    <a:pt x="3820" y="4422"/>
                    <a:pt x="3823" y="4425"/>
                  </a:cubicBezTo>
                  <a:cubicBezTo>
                    <a:pt x="3934" y="4535"/>
                    <a:pt x="4078" y="4590"/>
                    <a:pt x="4222" y="4590"/>
                  </a:cubicBezTo>
                  <a:cubicBezTo>
                    <a:pt x="4367" y="4590"/>
                    <a:pt x="4512" y="4535"/>
                    <a:pt x="4624" y="4425"/>
                  </a:cubicBezTo>
                  <a:lnTo>
                    <a:pt x="7749" y="1300"/>
                  </a:lnTo>
                  <a:cubicBezTo>
                    <a:pt x="7859" y="1189"/>
                    <a:pt x="8004" y="1134"/>
                    <a:pt x="8149" y="1134"/>
                  </a:cubicBezTo>
                  <a:close/>
                  <a:moveTo>
                    <a:pt x="8146" y="1"/>
                  </a:moveTo>
                  <a:cubicBezTo>
                    <a:pt x="7712" y="1"/>
                    <a:pt x="7279" y="166"/>
                    <a:pt x="6949" y="496"/>
                  </a:cubicBezTo>
                  <a:lnTo>
                    <a:pt x="6946" y="496"/>
                  </a:lnTo>
                  <a:lnTo>
                    <a:pt x="4219" y="3223"/>
                  </a:lnTo>
                  <a:lnTo>
                    <a:pt x="3144" y="2148"/>
                  </a:lnTo>
                  <a:cubicBezTo>
                    <a:pt x="2808" y="1779"/>
                    <a:pt x="2348" y="1594"/>
                    <a:pt x="1887" y="1594"/>
                  </a:cubicBezTo>
                  <a:cubicBezTo>
                    <a:pt x="1453" y="1594"/>
                    <a:pt x="1019" y="1758"/>
                    <a:pt x="686" y="2091"/>
                  </a:cubicBezTo>
                  <a:cubicBezTo>
                    <a:pt x="1" y="2776"/>
                    <a:pt x="28" y="3896"/>
                    <a:pt x="747" y="4549"/>
                  </a:cubicBezTo>
                  <a:lnTo>
                    <a:pt x="3029" y="6819"/>
                  </a:lnTo>
                  <a:cubicBezTo>
                    <a:pt x="3344" y="7131"/>
                    <a:pt x="3768" y="7308"/>
                    <a:pt x="4214" y="7308"/>
                  </a:cubicBezTo>
                  <a:cubicBezTo>
                    <a:pt x="4218" y="7308"/>
                    <a:pt x="4221" y="7308"/>
                    <a:pt x="4225" y="7308"/>
                  </a:cubicBezTo>
                  <a:cubicBezTo>
                    <a:pt x="4678" y="7308"/>
                    <a:pt x="5116" y="7127"/>
                    <a:pt x="5439" y="6807"/>
                  </a:cubicBezTo>
                  <a:lnTo>
                    <a:pt x="9349" y="2900"/>
                  </a:lnTo>
                  <a:cubicBezTo>
                    <a:pt x="10013" y="2236"/>
                    <a:pt x="10013" y="1161"/>
                    <a:pt x="9349" y="499"/>
                  </a:cubicBezTo>
                  <a:cubicBezTo>
                    <a:pt x="9017" y="167"/>
                    <a:pt x="8581" y="1"/>
                    <a:pt x="8146"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435D74"/>
                </a:solidFill>
              </a:endParaRPr>
            </a:p>
          </p:txBody>
        </p:sp>
      </p:grpSp>
      <p:grpSp>
        <p:nvGrpSpPr>
          <p:cNvPr id="46" name="Google Shape;10787;p83">
            <a:extLst>
              <a:ext uri="{FF2B5EF4-FFF2-40B4-BE49-F238E27FC236}">
                <a16:creationId xmlns:a16="http://schemas.microsoft.com/office/drawing/2014/main" id="{1FDFE08C-75B7-44BC-AB06-75178D39C2B7}"/>
              </a:ext>
            </a:extLst>
          </p:cNvPr>
          <p:cNvGrpSpPr/>
          <p:nvPr/>
        </p:nvGrpSpPr>
        <p:grpSpPr>
          <a:xfrm>
            <a:off x="2515362" y="4374976"/>
            <a:ext cx="308234" cy="308234"/>
            <a:chOff x="1487200" y="4993750"/>
            <a:chExt cx="483125" cy="483125"/>
          </a:xfrm>
          <a:solidFill>
            <a:schemeClr val="tx2">
              <a:lumMod val="50000"/>
            </a:schemeClr>
          </a:solidFill>
        </p:grpSpPr>
        <p:sp>
          <p:nvSpPr>
            <p:cNvPr id="47" name="Google Shape;10788;p83">
              <a:extLst>
                <a:ext uri="{FF2B5EF4-FFF2-40B4-BE49-F238E27FC236}">
                  <a16:creationId xmlns:a16="http://schemas.microsoft.com/office/drawing/2014/main" id="{F0594ACF-DBB3-4EE9-8F5D-350909C79E6D}"/>
                </a:ext>
              </a:extLst>
            </p:cNvPr>
            <p:cNvSpPr/>
            <p:nvPr/>
          </p:nvSpPr>
          <p:spPr>
            <a:xfrm>
              <a:off x="1487200" y="4993750"/>
              <a:ext cx="483125" cy="483125"/>
            </a:xfrm>
            <a:custGeom>
              <a:avLst/>
              <a:gdLst/>
              <a:ahLst/>
              <a:cxnLst/>
              <a:rect l="l" t="t" r="r" b="b"/>
              <a:pathLst>
                <a:path w="19325" h="19325" extrusionOk="0">
                  <a:moveTo>
                    <a:pt x="9662" y="1133"/>
                  </a:moveTo>
                  <a:cubicBezTo>
                    <a:pt x="11824" y="1133"/>
                    <a:pt x="13983" y="1975"/>
                    <a:pt x="15668" y="3657"/>
                  </a:cubicBezTo>
                  <a:cubicBezTo>
                    <a:pt x="19035" y="7027"/>
                    <a:pt x="19035" y="12302"/>
                    <a:pt x="15668" y="15668"/>
                  </a:cubicBezTo>
                  <a:cubicBezTo>
                    <a:pt x="13983" y="17352"/>
                    <a:pt x="11822" y="18193"/>
                    <a:pt x="9661" y="18193"/>
                  </a:cubicBezTo>
                  <a:cubicBezTo>
                    <a:pt x="7500" y="18193"/>
                    <a:pt x="5340" y="17352"/>
                    <a:pt x="3657" y="15668"/>
                  </a:cubicBezTo>
                  <a:cubicBezTo>
                    <a:pt x="290" y="12302"/>
                    <a:pt x="290" y="7024"/>
                    <a:pt x="3657" y="3657"/>
                  </a:cubicBezTo>
                  <a:cubicBezTo>
                    <a:pt x="5342" y="1975"/>
                    <a:pt x="7500" y="1133"/>
                    <a:pt x="9662" y="1133"/>
                  </a:cubicBezTo>
                  <a:close/>
                  <a:moveTo>
                    <a:pt x="9662" y="1"/>
                  </a:moveTo>
                  <a:cubicBezTo>
                    <a:pt x="7117" y="1"/>
                    <a:pt x="4698" y="1015"/>
                    <a:pt x="2857" y="2857"/>
                  </a:cubicBezTo>
                  <a:cubicBezTo>
                    <a:pt x="1015" y="4699"/>
                    <a:pt x="0" y="7117"/>
                    <a:pt x="0" y="9663"/>
                  </a:cubicBezTo>
                  <a:cubicBezTo>
                    <a:pt x="0" y="12208"/>
                    <a:pt x="1015" y="14627"/>
                    <a:pt x="2857" y="16469"/>
                  </a:cubicBezTo>
                  <a:cubicBezTo>
                    <a:pt x="4698" y="18310"/>
                    <a:pt x="7117" y="19325"/>
                    <a:pt x="9662" y="19325"/>
                  </a:cubicBezTo>
                  <a:cubicBezTo>
                    <a:pt x="12208" y="19325"/>
                    <a:pt x="14626" y="18310"/>
                    <a:pt x="16468" y="16469"/>
                  </a:cubicBezTo>
                  <a:cubicBezTo>
                    <a:pt x="18310" y="14627"/>
                    <a:pt x="19325" y="12208"/>
                    <a:pt x="19325" y="9663"/>
                  </a:cubicBezTo>
                  <a:cubicBezTo>
                    <a:pt x="19325" y="7117"/>
                    <a:pt x="18310" y="4699"/>
                    <a:pt x="16468" y="2857"/>
                  </a:cubicBezTo>
                  <a:cubicBezTo>
                    <a:pt x="14626" y="1015"/>
                    <a:pt x="12208" y="1"/>
                    <a:pt x="9662"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8" name="Google Shape;10789;p83">
              <a:extLst>
                <a:ext uri="{FF2B5EF4-FFF2-40B4-BE49-F238E27FC236}">
                  <a16:creationId xmlns:a16="http://schemas.microsoft.com/office/drawing/2014/main" id="{012B730D-97A2-4E18-8FAF-095E9B694E86}"/>
                </a:ext>
              </a:extLst>
            </p:cNvPr>
            <p:cNvSpPr/>
            <p:nvPr/>
          </p:nvSpPr>
          <p:spPr>
            <a:xfrm>
              <a:off x="1602600" y="5143950"/>
              <a:ext cx="250350" cy="182725"/>
            </a:xfrm>
            <a:custGeom>
              <a:avLst/>
              <a:gdLst/>
              <a:ahLst/>
              <a:cxnLst/>
              <a:rect l="l" t="t" r="r" b="b"/>
              <a:pathLst>
                <a:path w="10014" h="7309" extrusionOk="0">
                  <a:moveTo>
                    <a:pt x="8149" y="1134"/>
                  </a:moveTo>
                  <a:cubicBezTo>
                    <a:pt x="8294" y="1134"/>
                    <a:pt x="8439" y="1189"/>
                    <a:pt x="8549" y="1300"/>
                  </a:cubicBezTo>
                  <a:cubicBezTo>
                    <a:pt x="8769" y="1520"/>
                    <a:pt x="8769" y="1879"/>
                    <a:pt x="8549" y="2100"/>
                  </a:cubicBezTo>
                  <a:lnTo>
                    <a:pt x="4639" y="6007"/>
                  </a:lnTo>
                  <a:cubicBezTo>
                    <a:pt x="4527" y="6120"/>
                    <a:pt x="4377" y="6177"/>
                    <a:pt x="4227" y="6177"/>
                  </a:cubicBezTo>
                  <a:cubicBezTo>
                    <a:pt x="4081" y="6177"/>
                    <a:pt x="3937" y="6123"/>
                    <a:pt x="3830" y="6016"/>
                  </a:cubicBezTo>
                  <a:lnTo>
                    <a:pt x="1547" y="3748"/>
                  </a:lnTo>
                  <a:cubicBezTo>
                    <a:pt x="1296" y="3534"/>
                    <a:pt x="1281" y="3151"/>
                    <a:pt x="1514" y="2918"/>
                  </a:cubicBezTo>
                  <a:cubicBezTo>
                    <a:pt x="1626" y="2806"/>
                    <a:pt x="1771" y="2750"/>
                    <a:pt x="1916" y="2750"/>
                  </a:cubicBezTo>
                  <a:cubicBezTo>
                    <a:pt x="2074" y="2750"/>
                    <a:pt x="2232" y="2817"/>
                    <a:pt x="2344" y="2948"/>
                  </a:cubicBezTo>
                  <a:lnTo>
                    <a:pt x="3784" y="4388"/>
                  </a:lnTo>
                  <a:cubicBezTo>
                    <a:pt x="3793" y="4401"/>
                    <a:pt x="3805" y="4410"/>
                    <a:pt x="3817" y="4419"/>
                  </a:cubicBezTo>
                  <a:cubicBezTo>
                    <a:pt x="3817" y="4422"/>
                    <a:pt x="3820" y="4422"/>
                    <a:pt x="3823" y="4425"/>
                  </a:cubicBezTo>
                  <a:cubicBezTo>
                    <a:pt x="3934" y="4535"/>
                    <a:pt x="4078" y="4590"/>
                    <a:pt x="4222" y="4590"/>
                  </a:cubicBezTo>
                  <a:cubicBezTo>
                    <a:pt x="4367" y="4590"/>
                    <a:pt x="4512" y="4535"/>
                    <a:pt x="4624" y="4425"/>
                  </a:cubicBezTo>
                  <a:lnTo>
                    <a:pt x="7749" y="1300"/>
                  </a:lnTo>
                  <a:cubicBezTo>
                    <a:pt x="7859" y="1189"/>
                    <a:pt x="8004" y="1134"/>
                    <a:pt x="8149" y="1134"/>
                  </a:cubicBezTo>
                  <a:close/>
                  <a:moveTo>
                    <a:pt x="8146" y="1"/>
                  </a:moveTo>
                  <a:cubicBezTo>
                    <a:pt x="7712" y="1"/>
                    <a:pt x="7279" y="166"/>
                    <a:pt x="6949" y="496"/>
                  </a:cubicBezTo>
                  <a:lnTo>
                    <a:pt x="6946" y="496"/>
                  </a:lnTo>
                  <a:lnTo>
                    <a:pt x="4219" y="3223"/>
                  </a:lnTo>
                  <a:lnTo>
                    <a:pt x="3144" y="2148"/>
                  </a:lnTo>
                  <a:cubicBezTo>
                    <a:pt x="2808" y="1779"/>
                    <a:pt x="2348" y="1594"/>
                    <a:pt x="1887" y="1594"/>
                  </a:cubicBezTo>
                  <a:cubicBezTo>
                    <a:pt x="1453" y="1594"/>
                    <a:pt x="1019" y="1758"/>
                    <a:pt x="686" y="2091"/>
                  </a:cubicBezTo>
                  <a:cubicBezTo>
                    <a:pt x="1" y="2776"/>
                    <a:pt x="28" y="3896"/>
                    <a:pt x="747" y="4549"/>
                  </a:cubicBezTo>
                  <a:lnTo>
                    <a:pt x="3029" y="6819"/>
                  </a:lnTo>
                  <a:cubicBezTo>
                    <a:pt x="3344" y="7131"/>
                    <a:pt x="3768" y="7308"/>
                    <a:pt x="4214" y="7308"/>
                  </a:cubicBezTo>
                  <a:cubicBezTo>
                    <a:pt x="4218" y="7308"/>
                    <a:pt x="4221" y="7308"/>
                    <a:pt x="4225" y="7308"/>
                  </a:cubicBezTo>
                  <a:cubicBezTo>
                    <a:pt x="4678" y="7308"/>
                    <a:pt x="5116" y="7127"/>
                    <a:pt x="5439" y="6807"/>
                  </a:cubicBezTo>
                  <a:lnTo>
                    <a:pt x="9349" y="2900"/>
                  </a:lnTo>
                  <a:cubicBezTo>
                    <a:pt x="10013" y="2236"/>
                    <a:pt x="10013" y="1161"/>
                    <a:pt x="9349" y="499"/>
                  </a:cubicBezTo>
                  <a:cubicBezTo>
                    <a:pt x="9017" y="167"/>
                    <a:pt x="8581" y="1"/>
                    <a:pt x="8146"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435D74"/>
                </a:solidFil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grpSp>
        <p:nvGrpSpPr>
          <p:cNvPr id="301" name="Google Shape;301;p40"/>
          <p:cNvGrpSpPr/>
          <p:nvPr/>
        </p:nvGrpSpPr>
        <p:grpSpPr>
          <a:xfrm>
            <a:off x="750755" y="1237022"/>
            <a:ext cx="3637800" cy="1545493"/>
            <a:chOff x="2159801" y="1901863"/>
            <a:chExt cx="3058774" cy="1502375"/>
          </a:xfrm>
        </p:grpSpPr>
        <p:sp>
          <p:nvSpPr>
            <p:cNvPr id="302" name="Google Shape;302;p40"/>
            <p:cNvSpPr/>
            <p:nvPr/>
          </p:nvSpPr>
          <p:spPr>
            <a:xfrm>
              <a:off x="2159801" y="2427995"/>
              <a:ext cx="3058772" cy="17"/>
            </a:xfrm>
            <a:custGeom>
              <a:avLst/>
              <a:gdLst/>
              <a:ahLst/>
              <a:cxnLst/>
              <a:rect l="l" t="t" r="r" b="b"/>
              <a:pathLst>
                <a:path w="137334" h="1" fill="none" extrusionOk="0">
                  <a:moveTo>
                    <a:pt x="0" y="1"/>
                  </a:moveTo>
                  <a:lnTo>
                    <a:pt x="137333" y="1"/>
                  </a:lnTo>
                </a:path>
              </a:pathLst>
            </a:custGeom>
            <a:noFill/>
            <a:ln w="19050" cap="flat" cmpd="sng">
              <a:solidFill>
                <a:schemeClr val="dk1"/>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40"/>
            <p:cNvSpPr/>
            <p:nvPr/>
          </p:nvSpPr>
          <p:spPr>
            <a:xfrm>
              <a:off x="2159804" y="1901863"/>
              <a:ext cx="3058772" cy="1502375"/>
            </a:xfrm>
            <a:custGeom>
              <a:avLst/>
              <a:gdLst/>
              <a:ahLst/>
              <a:cxnLst/>
              <a:rect l="l" t="t" r="r" b="b"/>
              <a:pathLst>
                <a:path w="137334" h="84617" fill="none" extrusionOk="0">
                  <a:moveTo>
                    <a:pt x="1724" y="0"/>
                  </a:moveTo>
                  <a:lnTo>
                    <a:pt x="135610" y="0"/>
                  </a:lnTo>
                  <a:cubicBezTo>
                    <a:pt x="136556" y="0"/>
                    <a:pt x="137333" y="777"/>
                    <a:pt x="137333" y="1757"/>
                  </a:cubicBezTo>
                  <a:lnTo>
                    <a:pt x="137333" y="82859"/>
                  </a:lnTo>
                  <a:cubicBezTo>
                    <a:pt x="137333" y="83839"/>
                    <a:pt x="136556" y="84616"/>
                    <a:pt x="135610" y="84616"/>
                  </a:cubicBezTo>
                  <a:lnTo>
                    <a:pt x="1724" y="84616"/>
                  </a:lnTo>
                  <a:cubicBezTo>
                    <a:pt x="777" y="84616"/>
                    <a:pt x="0" y="83839"/>
                    <a:pt x="0" y="82859"/>
                  </a:cubicBezTo>
                  <a:lnTo>
                    <a:pt x="0" y="1757"/>
                  </a:lnTo>
                  <a:cubicBezTo>
                    <a:pt x="0" y="777"/>
                    <a:pt x="777" y="0"/>
                    <a:pt x="1724" y="0"/>
                  </a:cubicBezTo>
                  <a:close/>
                </a:path>
              </a:pathLst>
            </a:custGeom>
            <a:noFill/>
            <a:ln w="19050" cap="flat" cmpd="sng">
              <a:solidFill>
                <a:schemeClr val="dk1"/>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4" name="Google Shape;304;p40"/>
          <p:cNvGrpSpPr/>
          <p:nvPr/>
        </p:nvGrpSpPr>
        <p:grpSpPr>
          <a:xfrm>
            <a:off x="4827938" y="1237025"/>
            <a:ext cx="3565306" cy="1535918"/>
            <a:chOff x="2159799" y="1901863"/>
            <a:chExt cx="3058774" cy="1493067"/>
          </a:xfrm>
        </p:grpSpPr>
        <p:sp>
          <p:nvSpPr>
            <p:cNvPr id="305" name="Google Shape;305;p40"/>
            <p:cNvSpPr/>
            <p:nvPr/>
          </p:nvSpPr>
          <p:spPr>
            <a:xfrm>
              <a:off x="2159801" y="2427995"/>
              <a:ext cx="3058772" cy="17"/>
            </a:xfrm>
            <a:custGeom>
              <a:avLst/>
              <a:gdLst/>
              <a:ahLst/>
              <a:cxnLst/>
              <a:rect l="l" t="t" r="r" b="b"/>
              <a:pathLst>
                <a:path w="137334" h="1" fill="none" extrusionOk="0">
                  <a:moveTo>
                    <a:pt x="0" y="1"/>
                  </a:moveTo>
                  <a:lnTo>
                    <a:pt x="137333" y="1"/>
                  </a:lnTo>
                </a:path>
              </a:pathLst>
            </a:custGeom>
            <a:noFill/>
            <a:ln w="19050" cap="flat" cmpd="sng">
              <a:solidFill>
                <a:schemeClr val="dk1"/>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40"/>
            <p:cNvSpPr/>
            <p:nvPr/>
          </p:nvSpPr>
          <p:spPr>
            <a:xfrm>
              <a:off x="2159799" y="1901863"/>
              <a:ext cx="3058772" cy="1493067"/>
            </a:xfrm>
            <a:custGeom>
              <a:avLst/>
              <a:gdLst/>
              <a:ahLst/>
              <a:cxnLst/>
              <a:rect l="l" t="t" r="r" b="b"/>
              <a:pathLst>
                <a:path w="137334" h="84617" fill="none" extrusionOk="0">
                  <a:moveTo>
                    <a:pt x="1724" y="0"/>
                  </a:moveTo>
                  <a:lnTo>
                    <a:pt x="135610" y="0"/>
                  </a:lnTo>
                  <a:cubicBezTo>
                    <a:pt x="136556" y="0"/>
                    <a:pt x="137333" y="777"/>
                    <a:pt x="137333" y="1757"/>
                  </a:cubicBezTo>
                  <a:lnTo>
                    <a:pt x="137333" y="82859"/>
                  </a:lnTo>
                  <a:cubicBezTo>
                    <a:pt x="137333" y="83839"/>
                    <a:pt x="136556" y="84616"/>
                    <a:pt x="135610" y="84616"/>
                  </a:cubicBezTo>
                  <a:lnTo>
                    <a:pt x="1724" y="84616"/>
                  </a:lnTo>
                  <a:cubicBezTo>
                    <a:pt x="777" y="84616"/>
                    <a:pt x="0" y="83839"/>
                    <a:pt x="0" y="82859"/>
                  </a:cubicBezTo>
                  <a:lnTo>
                    <a:pt x="0" y="1757"/>
                  </a:lnTo>
                  <a:cubicBezTo>
                    <a:pt x="0" y="777"/>
                    <a:pt x="777" y="0"/>
                    <a:pt x="1724" y="0"/>
                  </a:cubicBezTo>
                  <a:close/>
                </a:path>
              </a:pathLst>
            </a:custGeom>
            <a:noFill/>
            <a:ln w="19050" cap="flat" cmpd="sng">
              <a:solidFill>
                <a:schemeClr val="dk1"/>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7" name="Google Shape;307;p40"/>
          <p:cNvGrpSpPr/>
          <p:nvPr/>
        </p:nvGrpSpPr>
        <p:grpSpPr>
          <a:xfrm>
            <a:off x="750755" y="3045777"/>
            <a:ext cx="3637800" cy="1535918"/>
            <a:chOff x="2159801" y="1901864"/>
            <a:chExt cx="3058774" cy="1493067"/>
          </a:xfrm>
        </p:grpSpPr>
        <p:sp>
          <p:nvSpPr>
            <p:cNvPr id="308" name="Google Shape;308;p40"/>
            <p:cNvSpPr/>
            <p:nvPr/>
          </p:nvSpPr>
          <p:spPr>
            <a:xfrm>
              <a:off x="2159801" y="2427995"/>
              <a:ext cx="3058772" cy="17"/>
            </a:xfrm>
            <a:custGeom>
              <a:avLst/>
              <a:gdLst/>
              <a:ahLst/>
              <a:cxnLst/>
              <a:rect l="l" t="t" r="r" b="b"/>
              <a:pathLst>
                <a:path w="137334" h="1" fill="none" extrusionOk="0">
                  <a:moveTo>
                    <a:pt x="0" y="1"/>
                  </a:moveTo>
                  <a:lnTo>
                    <a:pt x="137333" y="1"/>
                  </a:lnTo>
                </a:path>
              </a:pathLst>
            </a:custGeom>
            <a:noFill/>
            <a:ln w="19050" cap="flat" cmpd="sng">
              <a:solidFill>
                <a:schemeClr val="dk1"/>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40"/>
            <p:cNvSpPr/>
            <p:nvPr/>
          </p:nvSpPr>
          <p:spPr>
            <a:xfrm>
              <a:off x="2159804" y="1901864"/>
              <a:ext cx="3058772" cy="1493067"/>
            </a:xfrm>
            <a:custGeom>
              <a:avLst/>
              <a:gdLst/>
              <a:ahLst/>
              <a:cxnLst/>
              <a:rect l="l" t="t" r="r" b="b"/>
              <a:pathLst>
                <a:path w="137334" h="84617" fill="none" extrusionOk="0">
                  <a:moveTo>
                    <a:pt x="1724" y="0"/>
                  </a:moveTo>
                  <a:lnTo>
                    <a:pt x="135610" y="0"/>
                  </a:lnTo>
                  <a:cubicBezTo>
                    <a:pt x="136556" y="0"/>
                    <a:pt x="137333" y="777"/>
                    <a:pt x="137333" y="1757"/>
                  </a:cubicBezTo>
                  <a:lnTo>
                    <a:pt x="137333" y="82859"/>
                  </a:lnTo>
                  <a:cubicBezTo>
                    <a:pt x="137333" y="83839"/>
                    <a:pt x="136556" y="84616"/>
                    <a:pt x="135610" y="84616"/>
                  </a:cubicBezTo>
                  <a:lnTo>
                    <a:pt x="1724" y="84616"/>
                  </a:lnTo>
                  <a:cubicBezTo>
                    <a:pt x="777" y="84616"/>
                    <a:pt x="0" y="83839"/>
                    <a:pt x="0" y="82859"/>
                  </a:cubicBezTo>
                  <a:lnTo>
                    <a:pt x="0" y="1757"/>
                  </a:lnTo>
                  <a:cubicBezTo>
                    <a:pt x="0" y="777"/>
                    <a:pt x="777" y="0"/>
                    <a:pt x="1724" y="0"/>
                  </a:cubicBezTo>
                  <a:close/>
                </a:path>
              </a:pathLst>
            </a:custGeom>
            <a:noFill/>
            <a:ln w="19050" cap="flat" cmpd="sng">
              <a:solidFill>
                <a:schemeClr val="dk1"/>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40"/>
          <p:cNvGrpSpPr/>
          <p:nvPr/>
        </p:nvGrpSpPr>
        <p:grpSpPr>
          <a:xfrm>
            <a:off x="4827938" y="3045781"/>
            <a:ext cx="3565306" cy="1535918"/>
            <a:chOff x="2159799" y="1901863"/>
            <a:chExt cx="3058774" cy="1493067"/>
          </a:xfrm>
        </p:grpSpPr>
        <p:sp>
          <p:nvSpPr>
            <p:cNvPr id="311" name="Google Shape;311;p40"/>
            <p:cNvSpPr/>
            <p:nvPr/>
          </p:nvSpPr>
          <p:spPr>
            <a:xfrm>
              <a:off x="2159801" y="2427995"/>
              <a:ext cx="3058772" cy="17"/>
            </a:xfrm>
            <a:custGeom>
              <a:avLst/>
              <a:gdLst/>
              <a:ahLst/>
              <a:cxnLst/>
              <a:rect l="l" t="t" r="r" b="b"/>
              <a:pathLst>
                <a:path w="137334" h="1" fill="none" extrusionOk="0">
                  <a:moveTo>
                    <a:pt x="0" y="1"/>
                  </a:moveTo>
                  <a:lnTo>
                    <a:pt x="137333" y="1"/>
                  </a:lnTo>
                </a:path>
              </a:pathLst>
            </a:custGeom>
            <a:noFill/>
            <a:ln w="19050" cap="flat" cmpd="sng">
              <a:solidFill>
                <a:schemeClr val="dk1"/>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40"/>
            <p:cNvSpPr/>
            <p:nvPr/>
          </p:nvSpPr>
          <p:spPr>
            <a:xfrm>
              <a:off x="2159799" y="1901863"/>
              <a:ext cx="3058772" cy="1493067"/>
            </a:xfrm>
            <a:custGeom>
              <a:avLst/>
              <a:gdLst/>
              <a:ahLst/>
              <a:cxnLst/>
              <a:rect l="l" t="t" r="r" b="b"/>
              <a:pathLst>
                <a:path w="137334" h="84617" fill="none" extrusionOk="0">
                  <a:moveTo>
                    <a:pt x="1724" y="0"/>
                  </a:moveTo>
                  <a:lnTo>
                    <a:pt x="135610" y="0"/>
                  </a:lnTo>
                  <a:cubicBezTo>
                    <a:pt x="136556" y="0"/>
                    <a:pt x="137333" y="777"/>
                    <a:pt x="137333" y="1757"/>
                  </a:cubicBezTo>
                  <a:lnTo>
                    <a:pt x="137333" y="82859"/>
                  </a:lnTo>
                  <a:cubicBezTo>
                    <a:pt x="137333" y="83839"/>
                    <a:pt x="136556" y="84616"/>
                    <a:pt x="135610" y="84616"/>
                  </a:cubicBezTo>
                  <a:lnTo>
                    <a:pt x="1724" y="84616"/>
                  </a:lnTo>
                  <a:cubicBezTo>
                    <a:pt x="777" y="84616"/>
                    <a:pt x="0" y="83839"/>
                    <a:pt x="0" y="82859"/>
                  </a:cubicBezTo>
                  <a:lnTo>
                    <a:pt x="0" y="1757"/>
                  </a:lnTo>
                  <a:cubicBezTo>
                    <a:pt x="0" y="777"/>
                    <a:pt x="777" y="0"/>
                    <a:pt x="1724" y="0"/>
                  </a:cubicBezTo>
                  <a:close/>
                </a:path>
              </a:pathLst>
            </a:custGeom>
            <a:noFill/>
            <a:ln w="19050" cap="flat" cmpd="sng">
              <a:solidFill>
                <a:schemeClr val="dk1"/>
              </a:solidFill>
              <a:prstDash val="solid"/>
              <a:miter lim="337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3" name="Google Shape;313;p40"/>
          <p:cNvSpPr txBox="1">
            <a:spLocks noGrp="1"/>
          </p:cNvSpPr>
          <p:nvPr>
            <p:ph type="title"/>
          </p:nvPr>
        </p:nvSpPr>
        <p:spPr>
          <a:xfrm>
            <a:off x="-1" y="307741"/>
            <a:ext cx="9144001" cy="57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dirty="0"/>
              <a:t>Canlı Derslere Girmeden Önce ; </a:t>
            </a:r>
            <a:endParaRPr dirty="0">
              <a:solidFill>
                <a:schemeClr val="dk1"/>
              </a:solidFill>
            </a:endParaRPr>
          </a:p>
        </p:txBody>
      </p:sp>
      <p:sp>
        <p:nvSpPr>
          <p:cNvPr id="315" name="Google Shape;315;p40"/>
          <p:cNvSpPr txBox="1">
            <a:spLocks noGrp="1"/>
          </p:cNvSpPr>
          <p:nvPr>
            <p:ph type="subTitle" idx="1"/>
          </p:nvPr>
        </p:nvSpPr>
        <p:spPr>
          <a:xfrm>
            <a:off x="1148984" y="1830977"/>
            <a:ext cx="2841300" cy="69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dirty="0"/>
              <a:t>Ders için gerekli olan kitap, defter, kalem, silgi gibi materyalleri hazırlayın. </a:t>
            </a:r>
            <a:endParaRPr dirty="0"/>
          </a:p>
        </p:txBody>
      </p:sp>
      <p:sp>
        <p:nvSpPr>
          <p:cNvPr id="318" name="Google Shape;318;p40"/>
          <p:cNvSpPr txBox="1">
            <a:spLocks noGrp="1"/>
          </p:cNvSpPr>
          <p:nvPr>
            <p:ph type="subTitle" idx="5"/>
          </p:nvPr>
        </p:nvSpPr>
        <p:spPr>
          <a:xfrm>
            <a:off x="5275263" y="1893091"/>
            <a:ext cx="2841300" cy="69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dirty="0"/>
              <a:t>Dersi dinleyeceğiniz ortamı uygun bir şekilde hazırlayın. </a:t>
            </a:r>
            <a:endParaRPr dirty="0"/>
          </a:p>
        </p:txBody>
      </p:sp>
      <p:sp>
        <p:nvSpPr>
          <p:cNvPr id="321" name="Google Shape;321;p40"/>
          <p:cNvSpPr txBox="1">
            <a:spLocks noGrp="1"/>
          </p:cNvSpPr>
          <p:nvPr>
            <p:ph type="subTitle" idx="8"/>
          </p:nvPr>
        </p:nvSpPr>
        <p:spPr>
          <a:xfrm>
            <a:off x="1007494" y="3641028"/>
            <a:ext cx="3239965" cy="69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dirty="0"/>
              <a:t>Ders esnasında  televizyon sesi, bilgisayar görüntüsü gibi dikkatini dağıtabilecekleri şeyleri uzaklaştırın. </a:t>
            </a:r>
            <a:endParaRPr dirty="0"/>
          </a:p>
        </p:txBody>
      </p:sp>
      <p:sp>
        <p:nvSpPr>
          <p:cNvPr id="324" name="Google Shape;324;p40"/>
          <p:cNvSpPr txBox="1">
            <a:spLocks noGrp="1"/>
          </p:cNvSpPr>
          <p:nvPr>
            <p:ph type="subTitle" idx="14"/>
          </p:nvPr>
        </p:nvSpPr>
        <p:spPr>
          <a:xfrm>
            <a:off x="5189526" y="3690667"/>
            <a:ext cx="2841300" cy="69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dirty="0"/>
              <a:t>Bağlantı ayarlarını kontrol edin ve EBA şifrenizle girişi sağlayın.</a:t>
            </a:r>
            <a:endParaRPr dirty="0"/>
          </a:p>
        </p:txBody>
      </p:sp>
      <p:sp>
        <p:nvSpPr>
          <p:cNvPr id="16" name="Google Shape;10705;p78">
            <a:extLst>
              <a:ext uri="{FF2B5EF4-FFF2-40B4-BE49-F238E27FC236}">
                <a16:creationId xmlns:a16="http://schemas.microsoft.com/office/drawing/2014/main" id="{51EA99D4-9630-46A0-816F-2CC508C4932A}"/>
              </a:ext>
            </a:extLst>
          </p:cNvPr>
          <p:cNvSpPr/>
          <p:nvPr/>
        </p:nvSpPr>
        <p:spPr>
          <a:xfrm>
            <a:off x="2444660" y="1333211"/>
            <a:ext cx="365632" cy="363561"/>
          </a:xfrm>
          <a:custGeom>
            <a:avLst/>
            <a:gdLst/>
            <a:ahLst/>
            <a:cxnLst/>
            <a:rect l="l" t="t" r="r" b="b"/>
            <a:pathLst>
              <a:path w="11478" h="11413" extrusionOk="0">
                <a:moveTo>
                  <a:pt x="1401" y="515"/>
                </a:moveTo>
                <a:cubicBezTo>
                  <a:pt x="1616" y="515"/>
                  <a:pt x="1834" y="595"/>
                  <a:pt x="2000" y="756"/>
                </a:cubicBezTo>
                <a:lnTo>
                  <a:pt x="2548" y="1304"/>
                </a:lnTo>
                <a:lnTo>
                  <a:pt x="1358" y="2494"/>
                </a:lnTo>
                <a:lnTo>
                  <a:pt x="810" y="1947"/>
                </a:lnTo>
                <a:cubicBezTo>
                  <a:pt x="476" y="1625"/>
                  <a:pt x="476" y="1078"/>
                  <a:pt x="810" y="756"/>
                </a:cubicBezTo>
                <a:cubicBezTo>
                  <a:pt x="971" y="595"/>
                  <a:pt x="1185" y="515"/>
                  <a:pt x="1401" y="515"/>
                </a:cubicBezTo>
                <a:close/>
                <a:moveTo>
                  <a:pt x="2798" y="1566"/>
                </a:moveTo>
                <a:lnTo>
                  <a:pt x="3251" y="2006"/>
                </a:lnTo>
                <a:lnTo>
                  <a:pt x="2655" y="2602"/>
                </a:lnTo>
                <a:lnTo>
                  <a:pt x="2060" y="3197"/>
                </a:lnTo>
                <a:lnTo>
                  <a:pt x="1608" y="2756"/>
                </a:lnTo>
                <a:lnTo>
                  <a:pt x="2798" y="1566"/>
                </a:lnTo>
                <a:close/>
                <a:moveTo>
                  <a:pt x="10132" y="9031"/>
                </a:moveTo>
                <a:lnTo>
                  <a:pt x="10811" y="10757"/>
                </a:lnTo>
                <a:lnTo>
                  <a:pt x="9085" y="10091"/>
                </a:lnTo>
                <a:lnTo>
                  <a:pt x="10132" y="9031"/>
                </a:lnTo>
                <a:close/>
                <a:moveTo>
                  <a:pt x="4036" y="5685"/>
                </a:moveTo>
                <a:lnTo>
                  <a:pt x="5763" y="7412"/>
                </a:lnTo>
                <a:lnTo>
                  <a:pt x="5418" y="7757"/>
                </a:lnTo>
                <a:lnTo>
                  <a:pt x="5001" y="7340"/>
                </a:lnTo>
                <a:cubicBezTo>
                  <a:pt x="4965" y="7299"/>
                  <a:pt x="4920" y="7278"/>
                  <a:pt x="4876" y="7278"/>
                </a:cubicBezTo>
                <a:cubicBezTo>
                  <a:pt x="4831" y="7278"/>
                  <a:pt x="4787" y="7299"/>
                  <a:pt x="4751" y="7340"/>
                </a:cubicBezTo>
                <a:cubicBezTo>
                  <a:pt x="4679" y="7412"/>
                  <a:pt x="4679" y="7519"/>
                  <a:pt x="4751" y="7590"/>
                </a:cubicBezTo>
                <a:lnTo>
                  <a:pt x="5168" y="8007"/>
                </a:lnTo>
                <a:lnTo>
                  <a:pt x="4763" y="8412"/>
                </a:lnTo>
                <a:lnTo>
                  <a:pt x="3822" y="7471"/>
                </a:lnTo>
                <a:cubicBezTo>
                  <a:pt x="3786" y="7436"/>
                  <a:pt x="3742" y="7418"/>
                  <a:pt x="3697" y="7418"/>
                </a:cubicBezTo>
                <a:cubicBezTo>
                  <a:pt x="3652" y="7418"/>
                  <a:pt x="3608" y="7436"/>
                  <a:pt x="3572" y="7471"/>
                </a:cubicBezTo>
                <a:cubicBezTo>
                  <a:pt x="3501" y="7543"/>
                  <a:pt x="3501" y="7650"/>
                  <a:pt x="3572" y="7721"/>
                </a:cubicBezTo>
                <a:lnTo>
                  <a:pt x="4513" y="8662"/>
                </a:lnTo>
                <a:lnTo>
                  <a:pt x="4108" y="9067"/>
                </a:lnTo>
                <a:lnTo>
                  <a:pt x="3691" y="8638"/>
                </a:lnTo>
                <a:cubicBezTo>
                  <a:pt x="3655" y="8602"/>
                  <a:pt x="3611" y="8584"/>
                  <a:pt x="3566" y="8584"/>
                </a:cubicBezTo>
                <a:cubicBezTo>
                  <a:pt x="3521" y="8584"/>
                  <a:pt x="3477" y="8602"/>
                  <a:pt x="3441" y="8638"/>
                </a:cubicBezTo>
                <a:cubicBezTo>
                  <a:pt x="3358" y="8721"/>
                  <a:pt x="3358" y="8817"/>
                  <a:pt x="3441" y="8900"/>
                </a:cubicBezTo>
                <a:lnTo>
                  <a:pt x="3858" y="9317"/>
                </a:lnTo>
                <a:lnTo>
                  <a:pt x="3453" y="9710"/>
                </a:lnTo>
                <a:lnTo>
                  <a:pt x="3036" y="9293"/>
                </a:lnTo>
                <a:cubicBezTo>
                  <a:pt x="3001" y="9257"/>
                  <a:pt x="2956" y="9239"/>
                  <a:pt x="2911" y="9239"/>
                </a:cubicBezTo>
                <a:cubicBezTo>
                  <a:pt x="2867" y="9239"/>
                  <a:pt x="2822" y="9257"/>
                  <a:pt x="2786" y="9293"/>
                </a:cubicBezTo>
                <a:cubicBezTo>
                  <a:pt x="2703" y="9376"/>
                  <a:pt x="2703" y="9471"/>
                  <a:pt x="2786" y="9555"/>
                </a:cubicBezTo>
                <a:lnTo>
                  <a:pt x="3203" y="9972"/>
                </a:lnTo>
                <a:lnTo>
                  <a:pt x="2798" y="10364"/>
                </a:lnTo>
                <a:lnTo>
                  <a:pt x="1858" y="9436"/>
                </a:lnTo>
                <a:cubicBezTo>
                  <a:pt x="1822" y="9394"/>
                  <a:pt x="1777" y="9373"/>
                  <a:pt x="1733" y="9373"/>
                </a:cubicBezTo>
                <a:cubicBezTo>
                  <a:pt x="1688" y="9373"/>
                  <a:pt x="1643" y="9394"/>
                  <a:pt x="1608" y="9436"/>
                </a:cubicBezTo>
                <a:cubicBezTo>
                  <a:pt x="1536" y="9507"/>
                  <a:pt x="1536" y="9614"/>
                  <a:pt x="1608" y="9686"/>
                </a:cubicBezTo>
                <a:lnTo>
                  <a:pt x="2548" y="10626"/>
                </a:lnTo>
                <a:lnTo>
                  <a:pt x="2191" y="10984"/>
                </a:lnTo>
                <a:cubicBezTo>
                  <a:pt x="2155" y="11007"/>
                  <a:pt x="2096" y="11043"/>
                  <a:pt x="2048" y="11043"/>
                </a:cubicBezTo>
                <a:cubicBezTo>
                  <a:pt x="2012" y="11043"/>
                  <a:pt x="1953" y="11019"/>
                  <a:pt x="1917" y="10984"/>
                </a:cubicBezTo>
                <a:lnTo>
                  <a:pt x="465" y="9519"/>
                </a:lnTo>
                <a:cubicBezTo>
                  <a:pt x="381" y="9448"/>
                  <a:pt x="381" y="9329"/>
                  <a:pt x="465" y="9257"/>
                </a:cubicBezTo>
                <a:lnTo>
                  <a:pt x="4036" y="5685"/>
                </a:lnTo>
                <a:close/>
                <a:moveTo>
                  <a:pt x="9428" y="0"/>
                </a:moveTo>
                <a:cubicBezTo>
                  <a:pt x="9290" y="0"/>
                  <a:pt x="9150" y="54"/>
                  <a:pt x="9037" y="161"/>
                </a:cubicBezTo>
                <a:lnTo>
                  <a:pt x="6299" y="2899"/>
                </a:lnTo>
                <a:cubicBezTo>
                  <a:pt x="6227" y="2971"/>
                  <a:pt x="6227" y="3078"/>
                  <a:pt x="6299" y="3149"/>
                </a:cubicBezTo>
                <a:cubicBezTo>
                  <a:pt x="6334" y="3185"/>
                  <a:pt x="6379" y="3203"/>
                  <a:pt x="6424" y="3203"/>
                </a:cubicBezTo>
                <a:cubicBezTo>
                  <a:pt x="6468" y="3203"/>
                  <a:pt x="6513" y="3185"/>
                  <a:pt x="6549" y="3149"/>
                </a:cubicBezTo>
                <a:lnTo>
                  <a:pt x="9287" y="411"/>
                </a:lnTo>
                <a:cubicBezTo>
                  <a:pt x="9323" y="387"/>
                  <a:pt x="9382" y="351"/>
                  <a:pt x="9418" y="351"/>
                </a:cubicBezTo>
                <a:cubicBezTo>
                  <a:pt x="9466" y="351"/>
                  <a:pt x="9525" y="363"/>
                  <a:pt x="9561" y="411"/>
                </a:cubicBezTo>
                <a:lnTo>
                  <a:pt x="11013" y="1875"/>
                </a:lnTo>
                <a:cubicBezTo>
                  <a:pt x="11049" y="1899"/>
                  <a:pt x="11073" y="1959"/>
                  <a:pt x="11073" y="2006"/>
                </a:cubicBezTo>
                <a:cubicBezTo>
                  <a:pt x="11073" y="2054"/>
                  <a:pt x="11061" y="2113"/>
                  <a:pt x="11013" y="2137"/>
                </a:cubicBezTo>
                <a:lnTo>
                  <a:pt x="10656" y="2494"/>
                </a:lnTo>
                <a:lnTo>
                  <a:pt x="9716" y="1554"/>
                </a:lnTo>
                <a:cubicBezTo>
                  <a:pt x="9680" y="1518"/>
                  <a:pt x="9635" y="1500"/>
                  <a:pt x="9591" y="1500"/>
                </a:cubicBezTo>
                <a:cubicBezTo>
                  <a:pt x="9546" y="1500"/>
                  <a:pt x="9501" y="1518"/>
                  <a:pt x="9466" y="1554"/>
                </a:cubicBezTo>
                <a:cubicBezTo>
                  <a:pt x="9394" y="1637"/>
                  <a:pt x="9394" y="1732"/>
                  <a:pt x="9466" y="1816"/>
                </a:cubicBezTo>
                <a:lnTo>
                  <a:pt x="10406" y="2744"/>
                </a:lnTo>
                <a:lnTo>
                  <a:pt x="10001" y="3149"/>
                </a:lnTo>
                <a:lnTo>
                  <a:pt x="9585" y="2733"/>
                </a:lnTo>
                <a:cubicBezTo>
                  <a:pt x="9549" y="2697"/>
                  <a:pt x="9504" y="2679"/>
                  <a:pt x="9460" y="2679"/>
                </a:cubicBezTo>
                <a:cubicBezTo>
                  <a:pt x="9415" y="2679"/>
                  <a:pt x="9370" y="2697"/>
                  <a:pt x="9335" y="2733"/>
                </a:cubicBezTo>
                <a:cubicBezTo>
                  <a:pt x="9263" y="2804"/>
                  <a:pt x="9263" y="2911"/>
                  <a:pt x="9335" y="2983"/>
                </a:cubicBezTo>
                <a:lnTo>
                  <a:pt x="9751" y="3399"/>
                </a:lnTo>
                <a:lnTo>
                  <a:pt x="9347" y="3804"/>
                </a:lnTo>
                <a:lnTo>
                  <a:pt x="8930" y="3387"/>
                </a:lnTo>
                <a:cubicBezTo>
                  <a:pt x="8894" y="3352"/>
                  <a:pt x="8850" y="3334"/>
                  <a:pt x="8805" y="3334"/>
                </a:cubicBezTo>
                <a:cubicBezTo>
                  <a:pt x="8760" y="3334"/>
                  <a:pt x="8716" y="3352"/>
                  <a:pt x="8680" y="3387"/>
                </a:cubicBezTo>
                <a:cubicBezTo>
                  <a:pt x="8597" y="3459"/>
                  <a:pt x="8597" y="3566"/>
                  <a:pt x="8680" y="3637"/>
                </a:cubicBezTo>
                <a:lnTo>
                  <a:pt x="9097" y="4054"/>
                </a:lnTo>
                <a:lnTo>
                  <a:pt x="8692" y="4459"/>
                </a:lnTo>
                <a:lnTo>
                  <a:pt x="7751" y="3518"/>
                </a:lnTo>
                <a:cubicBezTo>
                  <a:pt x="7715" y="3483"/>
                  <a:pt x="7671" y="3465"/>
                  <a:pt x="7626" y="3465"/>
                </a:cubicBezTo>
                <a:cubicBezTo>
                  <a:pt x="7581" y="3465"/>
                  <a:pt x="7537" y="3483"/>
                  <a:pt x="7501" y="3518"/>
                </a:cubicBezTo>
                <a:cubicBezTo>
                  <a:pt x="7430" y="3602"/>
                  <a:pt x="7430" y="3697"/>
                  <a:pt x="7501" y="3780"/>
                </a:cubicBezTo>
                <a:lnTo>
                  <a:pt x="8442" y="4709"/>
                </a:lnTo>
                <a:lnTo>
                  <a:pt x="8037" y="5114"/>
                </a:lnTo>
                <a:lnTo>
                  <a:pt x="7620" y="4697"/>
                </a:lnTo>
                <a:cubicBezTo>
                  <a:pt x="7584" y="4661"/>
                  <a:pt x="7540" y="4644"/>
                  <a:pt x="7495" y="4644"/>
                </a:cubicBezTo>
                <a:cubicBezTo>
                  <a:pt x="7451" y="4644"/>
                  <a:pt x="7406" y="4661"/>
                  <a:pt x="7370" y="4697"/>
                </a:cubicBezTo>
                <a:cubicBezTo>
                  <a:pt x="7287" y="4769"/>
                  <a:pt x="7287" y="4876"/>
                  <a:pt x="7370" y="4947"/>
                </a:cubicBezTo>
                <a:lnTo>
                  <a:pt x="7787" y="5364"/>
                </a:lnTo>
                <a:lnTo>
                  <a:pt x="7442" y="5709"/>
                </a:lnTo>
                <a:lnTo>
                  <a:pt x="5715" y="3983"/>
                </a:lnTo>
                <a:lnTo>
                  <a:pt x="6037" y="3661"/>
                </a:lnTo>
                <a:cubicBezTo>
                  <a:pt x="6120" y="3578"/>
                  <a:pt x="6120" y="3483"/>
                  <a:pt x="6037" y="3399"/>
                </a:cubicBezTo>
                <a:cubicBezTo>
                  <a:pt x="6001" y="3364"/>
                  <a:pt x="5956" y="3346"/>
                  <a:pt x="5912" y="3346"/>
                </a:cubicBezTo>
                <a:cubicBezTo>
                  <a:pt x="5867" y="3346"/>
                  <a:pt x="5822" y="3364"/>
                  <a:pt x="5787" y="3399"/>
                </a:cubicBezTo>
                <a:lnTo>
                  <a:pt x="5465" y="3733"/>
                </a:lnTo>
                <a:lnTo>
                  <a:pt x="2239" y="506"/>
                </a:lnTo>
                <a:cubicBezTo>
                  <a:pt x="2012" y="280"/>
                  <a:pt x="1715" y="161"/>
                  <a:pt x="1381" y="161"/>
                </a:cubicBezTo>
                <a:cubicBezTo>
                  <a:pt x="1072" y="161"/>
                  <a:pt x="762" y="280"/>
                  <a:pt x="536" y="506"/>
                </a:cubicBezTo>
                <a:cubicBezTo>
                  <a:pt x="310" y="732"/>
                  <a:pt x="191" y="1030"/>
                  <a:pt x="191" y="1351"/>
                </a:cubicBezTo>
                <a:cubicBezTo>
                  <a:pt x="191" y="1661"/>
                  <a:pt x="310" y="1971"/>
                  <a:pt x="536" y="2197"/>
                </a:cubicBezTo>
                <a:lnTo>
                  <a:pt x="3774" y="5447"/>
                </a:lnTo>
                <a:lnTo>
                  <a:pt x="203" y="9019"/>
                </a:lnTo>
                <a:cubicBezTo>
                  <a:pt x="0" y="9221"/>
                  <a:pt x="0" y="9567"/>
                  <a:pt x="203" y="9793"/>
                </a:cubicBezTo>
                <a:lnTo>
                  <a:pt x="1667" y="11246"/>
                </a:lnTo>
                <a:cubicBezTo>
                  <a:pt x="1774" y="11353"/>
                  <a:pt x="1905" y="11412"/>
                  <a:pt x="2048" y="11412"/>
                </a:cubicBezTo>
                <a:cubicBezTo>
                  <a:pt x="2203" y="11412"/>
                  <a:pt x="2334" y="11353"/>
                  <a:pt x="2441" y="11246"/>
                </a:cubicBezTo>
                <a:lnTo>
                  <a:pt x="6013" y="7674"/>
                </a:lnTo>
                <a:lnTo>
                  <a:pt x="6263" y="7924"/>
                </a:lnTo>
                <a:cubicBezTo>
                  <a:pt x="6299" y="7965"/>
                  <a:pt x="6343" y="7986"/>
                  <a:pt x="6389" y="7986"/>
                </a:cubicBezTo>
                <a:cubicBezTo>
                  <a:pt x="6436" y="7986"/>
                  <a:pt x="6483" y="7965"/>
                  <a:pt x="6525" y="7924"/>
                </a:cubicBezTo>
                <a:cubicBezTo>
                  <a:pt x="6596" y="7852"/>
                  <a:pt x="6596" y="7745"/>
                  <a:pt x="6525" y="7674"/>
                </a:cubicBezTo>
                <a:lnTo>
                  <a:pt x="6168" y="7316"/>
                </a:lnTo>
                <a:cubicBezTo>
                  <a:pt x="6168" y="7305"/>
                  <a:pt x="6144" y="7305"/>
                  <a:pt x="6132" y="7293"/>
                </a:cubicBezTo>
                <a:lnTo>
                  <a:pt x="6096" y="7257"/>
                </a:lnTo>
                <a:lnTo>
                  <a:pt x="2310" y="3471"/>
                </a:lnTo>
                <a:lnTo>
                  <a:pt x="2786" y="2995"/>
                </a:lnTo>
                <a:lnTo>
                  <a:pt x="3084" y="3292"/>
                </a:lnTo>
                <a:cubicBezTo>
                  <a:pt x="3108" y="3316"/>
                  <a:pt x="3155" y="3328"/>
                  <a:pt x="3203" y="3328"/>
                </a:cubicBezTo>
                <a:cubicBezTo>
                  <a:pt x="3239" y="3328"/>
                  <a:pt x="3286" y="3316"/>
                  <a:pt x="3322" y="3292"/>
                </a:cubicBezTo>
                <a:cubicBezTo>
                  <a:pt x="3393" y="3209"/>
                  <a:pt x="3393" y="3114"/>
                  <a:pt x="3322" y="3030"/>
                </a:cubicBezTo>
                <a:lnTo>
                  <a:pt x="3024" y="2733"/>
                </a:lnTo>
                <a:lnTo>
                  <a:pt x="3501" y="2256"/>
                </a:lnTo>
                <a:lnTo>
                  <a:pt x="5358" y="4126"/>
                </a:lnTo>
                <a:lnTo>
                  <a:pt x="7311" y="6066"/>
                </a:lnTo>
                <a:lnTo>
                  <a:pt x="7323" y="6090"/>
                </a:lnTo>
                <a:lnTo>
                  <a:pt x="7334" y="6102"/>
                </a:lnTo>
                <a:lnTo>
                  <a:pt x="9942" y="8710"/>
                </a:lnTo>
                <a:lnTo>
                  <a:pt x="9466" y="9186"/>
                </a:lnTo>
                <a:lnTo>
                  <a:pt x="6846" y="6554"/>
                </a:lnTo>
                <a:lnTo>
                  <a:pt x="5810" y="5519"/>
                </a:lnTo>
                <a:lnTo>
                  <a:pt x="3965" y="3673"/>
                </a:lnTo>
                <a:cubicBezTo>
                  <a:pt x="3923" y="3637"/>
                  <a:pt x="3879" y="3620"/>
                  <a:pt x="3834" y="3620"/>
                </a:cubicBezTo>
                <a:cubicBezTo>
                  <a:pt x="3789" y="3620"/>
                  <a:pt x="3745" y="3637"/>
                  <a:pt x="3703" y="3673"/>
                </a:cubicBezTo>
                <a:cubicBezTo>
                  <a:pt x="3632" y="3745"/>
                  <a:pt x="3632" y="3852"/>
                  <a:pt x="3703" y="3923"/>
                </a:cubicBezTo>
                <a:lnTo>
                  <a:pt x="9239" y="9460"/>
                </a:lnTo>
                <a:lnTo>
                  <a:pt x="8763" y="9936"/>
                </a:lnTo>
                <a:lnTo>
                  <a:pt x="7096" y="8269"/>
                </a:lnTo>
                <a:cubicBezTo>
                  <a:pt x="7061" y="8233"/>
                  <a:pt x="7016" y="8215"/>
                  <a:pt x="6971" y="8215"/>
                </a:cubicBezTo>
                <a:cubicBezTo>
                  <a:pt x="6927" y="8215"/>
                  <a:pt x="6882" y="8233"/>
                  <a:pt x="6846" y="8269"/>
                </a:cubicBezTo>
                <a:cubicBezTo>
                  <a:pt x="6775" y="8340"/>
                  <a:pt x="6775" y="8448"/>
                  <a:pt x="6846" y="8519"/>
                </a:cubicBezTo>
                <a:lnTo>
                  <a:pt x="8632" y="10305"/>
                </a:lnTo>
                <a:cubicBezTo>
                  <a:pt x="8644" y="10329"/>
                  <a:pt x="8680" y="10341"/>
                  <a:pt x="8692" y="10353"/>
                </a:cubicBezTo>
                <a:lnTo>
                  <a:pt x="10799" y="11174"/>
                </a:lnTo>
                <a:cubicBezTo>
                  <a:pt x="10835" y="11186"/>
                  <a:pt x="10883" y="11186"/>
                  <a:pt x="10906" y="11186"/>
                </a:cubicBezTo>
                <a:cubicBezTo>
                  <a:pt x="10990" y="11186"/>
                  <a:pt x="11061" y="11162"/>
                  <a:pt x="11121" y="11103"/>
                </a:cubicBezTo>
                <a:cubicBezTo>
                  <a:pt x="11192" y="11019"/>
                  <a:pt x="11228" y="10900"/>
                  <a:pt x="11180" y="10805"/>
                </a:cubicBezTo>
                <a:lnTo>
                  <a:pt x="10359" y="8686"/>
                </a:lnTo>
                <a:cubicBezTo>
                  <a:pt x="10347" y="8662"/>
                  <a:pt x="10323" y="8638"/>
                  <a:pt x="10311" y="8626"/>
                </a:cubicBezTo>
                <a:lnTo>
                  <a:pt x="7692" y="6007"/>
                </a:lnTo>
                <a:lnTo>
                  <a:pt x="11264" y="2435"/>
                </a:lnTo>
                <a:cubicBezTo>
                  <a:pt x="11478" y="2185"/>
                  <a:pt x="11478" y="1840"/>
                  <a:pt x="11264" y="1625"/>
                </a:cubicBezTo>
                <a:lnTo>
                  <a:pt x="9811" y="161"/>
                </a:lnTo>
                <a:cubicBezTo>
                  <a:pt x="9704" y="54"/>
                  <a:pt x="9567" y="0"/>
                  <a:pt x="9428" y="0"/>
                </a:cubicBezTo>
                <a:close/>
              </a:path>
            </a:pathLst>
          </a:custGeom>
          <a:solidFill>
            <a:schemeClr val="tx2"/>
          </a:solidFill>
          <a:ln>
            <a:solidFill>
              <a:schemeClr val="tx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 name="Google Shape;1381;p65">
            <a:extLst>
              <a:ext uri="{FF2B5EF4-FFF2-40B4-BE49-F238E27FC236}">
                <a16:creationId xmlns:a16="http://schemas.microsoft.com/office/drawing/2014/main" id="{015F5711-EE21-4BE3-8725-DACC1E4A7A12}"/>
              </a:ext>
            </a:extLst>
          </p:cNvPr>
          <p:cNvGrpSpPr/>
          <p:nvPr/>
        </p:nvGrpSpPr>
        <p:grpSpPr>
          <a:xfrm>
            <a:off x="6428586" y="3129123"/>
            <a:ext cx="363179" cy="372244"/>
            <a:chOff x="2968675" y="887300"/>
            <a:chExt cx="481350" cy="462925"/>
          </a:xfrm>
          <a:solidFill>
            <a:schemeClr val="tx2"/>
          </a:solidFill>
        </p:grpSpPr>
        <p:sp>
          <p:nvSpPr>
            <p:cNvPr id="47" name="Google Shape;1382;p65">
              <a:extLst>
                <a:ext uri="{FF2B5EF4-FFF2-40B4-BE49-F238E27FC236}">
                  <a16:creationId xmlns:a16="http://schemas.microsoft.com/office/drawing/2014/main" id="{BCA1B7D8-1573-4E2B-BF43-CCD803AE6E05}"/>
                </a:ext>
              </a:extLst>
            </p:cNvPr>
            <p:cNvSpPr/>
            <p:nvPr/>
          </p:nvSpPr>
          <p:spPr>
            <a:xfrm>
              <a:off x="2968675" y="887300"/>
              <a:ext cx="481350" cy="462925"/>
            </a:xfrm>
            <a:custGeom>
              <a:avLst/>
              <a:gdLst/>
              <a:ahLst/>
              <a:cxnLst/>
              <a:rect l="l" t="t" r="r" b="b"/>
              <a:pathLst>
                <a:path w="19254" h="18517" extrusionOk="0">
                  <a:moveTo>
                    <a:pt x="9988" y="542"/>
                  </a:moveTo>
                  <a:cubicBezTo>
                    <a:pt x="11111" y="542"/>
                    <a:pt x="12245" y="760"/>
                    <a:pt x="13325" y="1208"/>
                  </a:cubicBezTo>
                  <a:cubicBezTo>
                    <a:pt x="16578" y="2555"/>
                    <a:pt x="18701" y="5730"/>
                    <a:pt x="18701" y="9260"/>
                  </a:cubicBezTo>
                  <a:cubicBezTo>
                    <a:pt x="18701" y="14067"/>
                    <a:pt x="14801" y="17968"/>
                    <a:pt x="9985" y="17976"/>
                  </a:cubicBezTo>
                  <a:cubicBezTo>
                    <a:pt x="6464" y="17976"/>
                    <a:pt x="3288" y="15853"/>
                    <a:pt x="1934" y="12591"/>
                  </a:cubicBezTo>
                  <a:cubicBezTo>
                    <a:pt x="587" y="9338"/>
                    <a:pt x="1329" y="5584"/>
                    <a:pt x="3824" y="3098"/>
                  </a:cubicBezTo>
                  <a:cubicBezTo>
                    <a:pt x="5492" y="1430"/>
                    <a:pt x="7719" y="542"/>
                    <a:pt x="9988" y="542"/>
                  </a:cubicBezTo>
                  <a:close/>
                  <a:moveTo>
                    <a:pt x="9985" y="0"/>
                  </a:moveTo>
                  <a:cubicBezTo>
                    <a:pt x="6240" y="0"/>
                    <a:pt x="2866" y="2253"/>
                    <a:pt x="1433" y="5713"/>
                  </a:cubicBezTo>
                  <a:cubicBezTo>
                    <a:pt x="0" y="9174"/>
                    <a:pt x="794" y="13161"/>
                    <a:pt x="3444" y="15801"/>
                  </a:cubicBezTo>
                  <a:cubicBezTo>
                    <a:pt x="5217" y="17574"/>
                    <a:pt x="7585" y="18516"/>
                    <a:pt x="9994" y="18516"/>
                  </a:cubicBezTo>
                  <a:cubicBezTo>
                    <a:pt x="11186" y="18516"/>
                    <a:pt x="12387" y="18286"/>
                    <a:pt x="13532" y="17812"/>
                  </a:cubicBezTo>
                  <a:cubicBezTo>
                    <a:pt x="16993" y="16380"/>
                    <a:pt x="19245" y="13005"/>
                    <a:pt x="19245" y="9260"/>
                  </a:cubicBezTo>
                  <a:cubicBezTo>
                    <a:pt x="19254" y="4143"/>
                    <a:pt x="15103" y="0"/>
                    <a:pt x="9985" y="0"/>
                  </a:cubicBezTo>
                  <a:close/>
                </a:path>
              </a:pathLst>
            </a:custGeom>
            <a:grpFill/>
            <a:ln>
              <a:solidFill>
                <a:schemeClr val="tx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383;p65">
              <a:extLst>
                <a:ext uri="{FF2B5EF4-FFF2-40B4-BE49-F238E27FC236}">
                  <a16:creationId xmlns:a16="http://schemas.microsoft.com/office/drawing/2014/main" id="{F95995E4-D329-43D3-92A9-EB1AC856EC5B}"/>
                </a:ext>
              </a:extLst>
            </p:cNvPr>
            <p:cNvSpPr/>
            <p:nvPr/>
          </p:nvSpPr>
          <p:spPr>
            <a:xfrm>
              <a:off x="2999525" y="915775"/>
              <a:ext cx="422025" cy="406000"/>
            </a:xfrm>
            <a:custGeom>
              <a:avLst/>
              <a:gdLst/>
              <a:ahLst/>
              <a:cxnLst/>
              <a:rect l="l" t="t" r="r" b="b"/>
              <a:pathLst>
                <a:path w="16881" h="16240" extrusionOk="0">
                  <a:moveTo>
                    <a:pt x="11245" y="967"/>
                  </a:moveTo>
                  <a:cubicBezTo>
                    <a:pt x="12453" y="1390"/>
                    <a:pt x="13532" y="2106"/>
                    <a:pt x="14386" y="3055"/>
                  </a:cubicBezTo>
                  <a:cubicBezTo>
                    <a:pt x="14231" y="3168"/>
                    <a:pt x="14067" y="3271"/>
                    <a:pt x="13903" y="3383"/>
                  </a:cubicBezTo>
                  <a:cubicBezTo>
                    <a:pt x="13678" y="3114"/>
                    <a:pt x="13348" y="2961"/>
                    <a:pt x="13012" y="2961"/>
                  </a:cubicBezTo>
                  <a:cubicBezTo>
                    <a:pt x="12950" y="2961"/>
                    <a:pt x="12887" y="2967"/>
                    <a:pt x="12824" y="2978"/>
                  </a:cubicBezTo>
                  <a:cubicBezTo>
                    <a:pt x="12436" y="2210"/>
                    <a:pt x="11901" y="1528"/>
                    <a:pt x="11245" y="967"/>
                  </a:cubicBezTo>
                  <a:close/>
                  <a:moveTo>
                    <a:pt x="6274" y="958"/>
                  </a:moveTo>
                  <a:cubicBezTo>
                    <a:pt x="5480" y="1614"/>
                    <a:pt x="4807" y="2581"/>
                    <a:pt x="4324" y="3763"/>
                  </a:cubicBezTo>
                  <a:cubicBezTo>
                    <a:pt x="3901" y="3564"/>
                    <a:pt x="3496" y="3331"/>
                    <a:pt x="3125" y="3055"/>
                  </a:cubicBezTo>
                  <a:cubicBezTo>
                    <a:pt x="3979" y="2097"/>
                    <a:pt x="5066" y="1381"/>
                    <a:pt x="6274" y="958"/>
                  </a:cubicBezTo>
                  <a:close/>
                  <a:moveTo>
                    <a:pt x="8475" y="553"/>
                  </a:moveTo>
                  <a:lnTo>
                    <a:pt x="8475" y="4704"/>
                  </a:lnTo>
                  <a:cubicBezTo>
                    <a:pt x="7215" y="4686"/>
                    <a:pt x="5972" y="4436"/>
                    <a:pt x="4807" y="3979"/>
                  </a:cubicBezTo>
                  <a:cubicBezTo>
                    <a:pt x="5619" y="1994"/>
                    <a:pt x="6973" y="699"/>
                    <a:pt x="8475" y="553"/>
                  </a:cubicBezTo>
                  <a:close/>
                  <a:moveTo>
                    <a:pt x="9010" y="561"/>
                  </a:moveTo>
                  <a:cubicBezTo>
                    <a:pt x="10279" y="673"/>
                    <a:pt x="11470" y="1623"/>
                    <a:pt x="12307" y="3202"/>
                  </a:cubicBezTo>
                  <a:cubicBezTo>
                    <a:pt x="11970" y="3452"/>
                    <a:pt x="11798" y="3858"/>
                    <a:pt x="11849" y="4281"/>
                  </a:cubicBezTo>
                  <a:cubicBezTo>
                    <a:pt x="10926" y="4548"/>
                    <a:pt x="9977" y="4695"/>
                    <a:pt x="9010" y="4712"/>
                  </a:cubicBezTo>
                  <a:lnTo>
                    <a:pt x="9010" y="561"/>
                  </a:lnTo>
                  <a:close/>
                  <a:moveTo>
                    <a:pt x="13014" y="3504"/>
                  </a:moveTo>
                  <a:cubicBezTo>
                    <a:pt x="13351" y="3504"/>
                    <a:pt x="13627" y="3780"/>
                    <a:pt x="13627" y="4117"/>
                  </a:cubicBezTo>
                  <a:cubicBezTo>
                    <a:pt x="13627" y="4491"/>
                    <a:pt x="13322" y="4738"/>
                    <a:pt x="13005" y="4738"/>
                  </a:cubicBezTo>
                  <a:cubicBezTo>
                    <a:pt x="12854" y="4738"/>
                    <a:pt x="12700" y="4682"/>
                    <a:pt x="12574" y="4557"/>
                  </a:cubicBezTo>
                  <a:cubicBezTo>
                    <a:pt x="12186" y="4169"/>
                    <a:pt x="12462" y="3504"/>
                    <a:pt x="13014" y="3504"/>
                  </a:cubicBezTo>
                  <a:close/>
                  <a:moveTo>
                    <a:pt x="2762" y="3487"/>
                  </a:moveTo>
                  <a:cubicBezTo>
                    <a:pt x="3185" y="3797"/>
                    <a:pt x="3642" y="4065"/>
                    <a:pt x="4117" y="4289"/>
                  </a:cubicBezTo>
                  <a:cubicBezTo>
                    <a:pt x="3979" y="4686"/>
                    <a:pt x="3867" y="5101"/>
                    <a:pt x="3772" y="5515"/>
                  </a:cubicBezTo>
                  <a:cubicBezTo>
                    <a:pt x="3727" y="5719"/>
                    <a:pt x="3886" y="5843"/>
                    <a:pt x="4044" y="5843"/>
                  </a:cubicBezTo>
                  <a:cubicBezTo>
                    <a:pt x="4159" y="5843"/>
                    <a:pt x="4274" y="5777"/>
                    <a:pt x="4307" y="5627"/>
                  </a:cubicBezTo>
                  <a:cubicBezTo>
                    <a:pt x="4385" y="5247"/>
                    <a:pt x="4488" y="4868"/>
                    <a:pt x="4618" y="4497"/>
                  </a:cubicBezTo>
                  <a:cubicBezTo>
                    <a:pt x="5843" y="4980"/>
                    <a:pt x="7155" y="5239"/>
                    <a:pt x="8475" y="5256"/>
                  </a:cubicBezTo>
                  <a:lnTo>
                    <a:pt x="8475" y="6999"/>
                  </a:lnTo>
                  <a:cubicBezTo>
                    <a:pt x="8052" y="7103"/>
                    <a:pt x="7724" y="7431"/>
                    <a:pt x="7621" y="7854"/>
                  </a:cubicBezTo>
                  <a:lnTo>
                    <a:pt x="4039" y="7854"/>
                  </a:lnTo>
                  <a:cubicBezTo>
                    <a:pt x="4048" y="7526"/>
                    <a:pt x="4074" y="7189"/>
                    <a:pt x="4108" y="6861"/>
                  </a:cubicBezTo>
                  <a:cubicBezTo>
                    <a:pt x="4127" y="6670"/>
                    <a:pt x="3980" y="6565"/>
                    <a:pt x="3834" y="6565"/>
                  </a:cubicBezTo>
                  <a:cubicBezTo>
                    <a:pt x="3709" y="6565"/>
                    <a:pt x="3585" y="6642"/>
                    <a:pt x="3565" y="6809"/>
                  </a:cubicBezTo>
                  <a:cubicBezTo>
                    <a:pt x="3530" y="7155"/>
                    <a:pt x="3504" y="7500"/>
                    <a:pt x="3504" y="7854"/>
                  </a:cubicBezTo>
                  <a:lnTo>
                    <a:pt x="1174" y="7854"/>
                  </a:lnTo>
                  <a:cubicBezTo>
                    <a:pt x="1226" y="6266"/>
                    <a:pt x="1787" y="4738"/>
                    <a:pt x="2762" y="3487"/>
                  </a:cubicBezTo>
                  <a:close/>
                  <a:moveTo>
                    <a:pt x="14740" y="3487"/>
                  </a:moveTo>
                  <a:cubicBezTo>
                    <a:pt x="15715" y="4747"/>
                    <a:pt x="16268" y="6274"/>
                    <a:pt x="16328" y="7862"/>
                  </a:cubicBezTo>
                  <a:lnTo>
                    <a:pt x="13998" y="7862"/>
                  </a:lnTo>
                  <a:cubicBezTo>
                    <a:pt x="13981" y="6939"/>
                    <a:pt x="13851" y="6015"/>
                    <a:pt x="13627" y="5118"/>
                  </a:cubicBezTo>
                  <a:cubicBezTo>
                    <a:pt x="14041" y="4859"/>
                    <a:pt x="14248" y="4358"/>
                    <a:pt x="14145" y="3884"/>
                  </a:cubicBezTo>
                  <a:cubicBezTo>
                    <a:pt x="14352" y="3763"/>
                    <a:pt x="14550" y="3625"/>
                    <a:pt x="14740" y="3487"/>
                  </a:cubicBezTo>
                  <a:close/>
                  <a:moveTo>
                    <a:pt x="8761" y="7500"/>
                  </a:moveTo>
                  <a:cubicBezTo>
                    <a:pt x="8912" y="7500"/>
                    <a:pt x="9066" y="7556"/>
                    <a:pt x="9191" y="7681"/>
                  </a:cubicBezTo>
                  <a:cubicBezTo>
                    <a:pt x="9580" y="8069"/>
                    <a:pt x="9304" y="8734"/>
                    <a:pt x="8751" y="8734"/>
                  </a:cubicBezTo>
                  <a:cubicBezTo>
                    <a:pt x="8415" y="8734"/>
                    <a:pt x="8138" y="8458"/>
                    <a:pt x="8138" y="8121"/>
                  </a:cubicBezTo>
                  <a:cubicBezTo>
                    <a:pt x="8138" y="7747"/>
                    <a:pt x="8443" y="7500"/>
                    <a:pt x="8761" y="7500"/>
                  </a:cubicBezTo>
                  <a:close/>
                  <a:moveTo>
                    <a:pt x="12048" y="4790"/>
                  </a:moveTo>
                  <a:cubicBezTo>
                    <a:pt x="12263" y="5108"/>
                    <a:pt x="12624" y="5294"/>
                    <a:pt x="13004" y="5294"/>
                  </a:cubicBezTo>
                  <a:cubicBezTo>
                    <a:pt x="13036" y="5294"/>
                    <a:pt x="13068" y="5293"/>
                    <a:pt x="13101" y="5290"/>
                  </a:cubicBezTo>
                  <a:cubicBezTo>
                    <a:pt x="13308" y="6136"/>
                    <a:pt x="13420" y="6999"/>
                    <a:pt x="13437" y="7862"/>
                  </a:cubicBezTo>
                  <a:lnTo>
                    <a:pt x="12117" y="7862"/>
                  </a:lnTo>
                  <a:cubicBezTo>
                    <a:pt x="11979" y="7862"/>
                    <a:pt x="11858" y="7966"/>
                    <a:pt x="11841" y="8104"/>
                  </a:cubicBezTo>
                  <a:cubicBezTo>
                    <a:pt x="11815" y="8268"/>
                    <a:pt x="11944" y="8406"/>
                    <a:pt x="12108" y="8406"/>
                  </a:cubicBezTo>
                  <a:lnTo>
                    <a:pt x="13437" y="8406"/>
                  </a:lnTo>
                  <a:cubicBezTo>
                    <a:pt x="13420" y="9277"/>
                    <a:pt x="13308" y="10140"/>
                    <a:pt x="13101" y="10986"/>
                  </a:cubicBezTo>
                  <a:cubicBezTo>
                    <a:pt x="13083" y="10982"/>
                    <a:pt x="13066" y="10980"/>
                    <a:pt x="13050" y="10980"/>
                  </a:cubicBezTo>
                  <a:cubicBezTo>
                    <a:pt x="13034" y="10980"/>
                    <a:pt x="13019" y="10982"/>
                    <a:pt x="13006" y="10986"/>
                  </a:cubicBezTo>
                  <a:cubicBezTo>
                    <a:pt x="12617" y="10986"/>
                    <a:pt x="12264" y="11167"/>
                    <a:pt x="12048" y="11487"/>
                  </a:cubicBezTo>
                  <a:cubicBezTo>
                    <a:pt x="11064" y="11193"/>
                    <a:pt x="10037" y="11029"/>
                    <a:pt x="9010" y="11012"/>
                  </a:cubicBezTo>
                  <a:lnTo>
                    <a:pt x="9010" y="9269"/>
                  </a:lnTo>
                  <a:cubicBezTo>
                    <a:pt x="9433" y="9165"/>
                    <a:pt x="9761" y="8829"/>
                    <a:pt x="9864" y="8414"/>
                  </a:cubicBezTo>
                  <a:lnTo>
                    <a:pt x="10840" y="8414"/>
                  </a:lnTo>
                  <a:cubicBezTo>
                    <a:pt x="10978" y="8414"/>
                    <a:pt x="11099" y="8311"/>
                    <a:pt x="11116" y="8173"/>
                  </a:cubicBezTo>
                  <a:cubicBezTo>
                    <a:pt x="11133" y="8009"/>
                    <a:pt x="11012" y="7871"/>
                    <a:pt x="10848" y="7871"/>
                  </a:cubicBezTo>
                  <a:lnTo>
                    <a:pt x="9873" y="7871"/>
                  </a:lnTo>
                  <a:cubicBezTo>
                    <a:pt x="9770" y="7448"/>
                    <a:pt x="9442" y="7120"/>
                    <a:pt x="9019" y="7016"/>
                  </a:cubicBezTo>
                  <a:lnTo>
                    <a:pt x="9010" y="5265"/>
                  </a:lnTo>
                  <a:cubicBezTo>
                    <a:pt x="10037" y="5247"/>
                    <a:pt x="11064" y="5083"/>
                    <a:pt x="12048" y="4790"/>
                  </a:cubicBezTo>
                  <a:close/>
                  <a:moveTo>
                    <a:pt x="7621" y="8406"/>
                  </a:moveTo>
                  <a:cubicBezTo>
                    <a:pt x="7724" y="8829"/>
                    <a:pt x="8052" y="9157"/>
                    <a:pt x="8475" y="9260"/>
                  </a:cubicBezTo>
                  <a:lnTo>
                    <a:pt x="8475" y="11003"/>
                  </a:lnTo>
                  <a:cubicBezTo>
                    <a:pt x="7155" y="11029"/>
                    <a:pt x="5843" y="11288"/>
                    <a:pt x="4618" y="11763"/>
                  </a:cubicBezTo>
                  <a:cubicBezTo>
                    <a:pt x="4255" y="10675"/>
                    <a:pt x="4065" y="9545"/>
                    <a:pt x="4039" y="8406"/>
                  </a:cubicBezTo>
                  <a:close/>
                  <a:moveTo>
                    <a:pt x="13014" y="11504"/>
                  </a:moveTo>
                  <a:cubicBezTo>
                    <a:pt x="13351" y="11504"/>
                    <a:pt x="13627" y="11780"/>
                    <a:pt x="13627" y="12117"/>
                  </a:cubicBezTo>
                  <a:cubicBezTo>
                    <a:pt x="13627" y="12491"/>
                    <a:pt x="13322" y="12738"/>
                    <a:pt x="13005" y="12738"/>
                  </a:cubicBezTo>
                  <a:cubicBezTo>
                    <a:pt x="12854" y="12738"/>
                    <a:pt x="12700" y="12682"/>
                    <a:pt x="12574" y="12557"/>
                  </a:cubicBezTo>
                  <a:cubicBezTo>
                    <a:pt x="12186" y="12168"/>
                    <a:pt x="12462" y="11504"/>
                    <a:pt x="13014" y="11504"/>
                  </a:cubicBezTo>
                  <a:close/>
                  <a:moveTo>
                    <a:pt x="3513" y="8406"/>
                  </a:moveTo>
                  <a:cubicBezTo>
                    <a:pt x="3530" y="9623"/>
                    <a:pt x="3746" y="10831"/>
                    <a:pt x="4134" y="11979"/>
                  </a:cubicBezTo>
                  <a:cubicBezTo>
                    <a:pt x="3660" y="12203"/>
                    <a:pt x="3202" y="12470"/>
                    <a:pt x="2779" y="12781"/>
                  </a:cubicBezTo>
                  <a:lnTo>
                    <a:pt x="2771" y="12781"/>
                  </a:lnTo>
                  <a:cubicBezTo>
                    <a:pt x="1796" y="11530"/>
                    <a:pt x="1235" y="9994"/>
                    <a:pt x="1183" y="8406"/>
                  </a:cubicBezTo>
                  <a:close/>
                  <a:moveTo>
                    <a:pt x="16328" y="8406"/>
                  </a:moveTo>
                  <a:cubicBezTo>
                    <a:pt x="16268" y="9994"/>
                    <a:pt x="15715" y="11530"/>
                    <a:pt x="14740" y="12781"/>
                  </a:cubicBezTo>
                  <a:cubicBezTo>
                    <a:pt x="14550" y="12643"/>
                    <a:pt x="14352" y="12514"/>
                    <a:pt x="14145" y="12384"/>
                  </a:cubicBezTo>
                  <a:cubicBezTo>
                    <a:pt x="14162" y="12307"/>
                    <a:pt x="14171" y="12220"/>
                    <a:pt x="14171" y="12134"/>
                  </a:cubicBezTo>
                  <a:cubicBezTo>
                    <a:pt x="14171" y="11737"/>
                    <a:pt x="13972" y="11366"/>
                    <a:pt x="13636" y="11150"/>
                  </a:cubicBezTo>
                  <a:cubicBezTo>
                    <a:pt x="13860" y="10253"/>
                    <a:pt x="13981" y="9329"/>
                    <a:pt x="14007" y="8406"/>
                  </a:cubicBezTo>
                  <a:close/>
                  <a:moveTo>
                    <a:pt x="4324" y="12470"/>
                  </a:moveTo>
                  <a:cubicBezTo>
                    <a:pt x="4756" y="13523"/>
                    <a:pt x="5394" y="14550"/>
                    <a:pt x="6266" y="15275"/>
                  </a:cubicBezTo>
                  <a:cubicBezTo>
                    <a:pt x="5058" y="14852"/>
                    <a:pt x="3979" y="14136"/>
                    <a:pt x="3125" y="13178"/>
                  </a:cubicBezTo>
                  <a:cubicBezTo>
                    <a:pt x="3496" y="12911"/>
                    <a:pt x="3901" y="12669"/>
                    <a:pt x="4324" y="12470"/>
                  </a:cubicBezTo>
                  <a:close/>
                  <a:moveTo>
                    <a:pt x="13903" y="12859"/>
                  </a:moveTo>
                  <a:cubicBezTo>
                    <a:pt x="14067" y="12962"/>
                    <a:pt x="14231" y="13066"/>
                    <a:pt x="14386" y="13187"/>
                  </a:cubicBezTo>
                  <a:cubicBezTo>
                    <a:pt x="13532" y="14136"/>
                    <a:pt x="12445" y="14852"/>
                    <a:pt x="11245" y="15275"/>
                  </a:cubicBezTo>
                  <a:cubicBezTo>
                    <a:pt x="11901" y="14714"/>
                    <a:pt x="12436" y="14024"/>
                    <a:pt x="12824" y="13256"/>
                  </a:cubicBezTo>
                  <a:cubicBezTo>
                    <a:pt x="12889" y="13267"/>
                    <a:pt x="12954" y="13273"/>
                    <a:pt x="13019" y="13273"/>
                  </a:cubicBezTo>
                  <a:cubicBezTo>
                    <a:pt x="13352" y="13273"/>
                    <a:pt x="13679" y="13126"/>
                    <a:pt x="13903" y="12859"/>
                  </a:cubicBezTo>
                  <a:close/>
                  <a:moveTo>
                    <a:pt x="8475" y="11538"/>
                  </a:moveTo>
                  <a:lnTo>
                    <a:pt x="8475" y="15681"/>
                  </a:lnTo>
                  <a:cubicBezTo>
                    <a:pt x="6732" y="15525"/>
                    <a:pt x="5472" y="13894"/>
                    <a:pt x="4807" y="12255"/>
                  </a:cubicBezTo>
                  <a:cubicBezTo>
                    <a:pt x="5972" y="11797"/>
                    <a:pt x="7215" y="11556"/>
                    <a:pt x="8475" y="11538"/>
                  </a:cubicBezTo>
                  <a:close/>
                  <a:moveTo>
                    <a:pt x="9019" y="11538"/>
                  </a:moveTo>
                  <a:cubicBezTo>
                    <a:pt x="9977" y="11547"/>
                    <a:pt x="10935" y="11694"/>
                    <a:pt x="11858" y="11970"/>
                  </a:cubicBezTo>
                  <a:cubicBezTo>
                    <a:pt x="11849" y="12013"/>
                    <a:pt x="11849" y="12065"/>
                    <a:pt x="11849" y="12117"/>
                  </a:cubicBezTo>
                  <a:cubicBezTo>
                    <a:pt x="11849" y="12479"/>
                    <a:pt x="12022" y="12824"/>
                    <a:pt x="12307" y="13040"/>
                  </a:cubicBezTo>
                  <a:cubicBezTo>
                    <a:pt x="11470" y="14619"/>
                    <a:pt x="10287" y="15560"/>
                    <a:pt x="9019" y="15681"/>
                  </a:cubicBezTo>
                  <a:lnTo>
                    <a:pt x="9019" y="11538"/>
                  </a:lnTo>
                  <a:close/>
                  <a:moveTo>
                    <a:pt x="8751" y="0"/>
                  </a:moveTo>
                  <a:cubicBezTo>
                    <a:pt x="5472" y="0"/>
                    <a:pt x="2512" y="1977"/>
                    <a:pt x="1252" y="5014"/>
                  </a:cubicBezTo>
                  <a:cubicBezTo>
                    <a:pt x="1" y="8043"/>
                    <a:pt x="691" y="11538"/>
                    <a:pt x="3012" y="13860"/>
                  </a:cubicBezTo>
                  <a:cubicBezTo>
                    <a:pt x="4565" y="15413"/>
                    <a:pt x="6644" y="16240"/>
                    <a:pt x="8756" y="16240"/>
                  </a:cubicBezTo>
                  <a:cubicBezTo>
                    <a:pt x="9802" y="16240"/>
                    <a:pt x="10855" y="16037"/>
                    <a:pt x="11858" y="15620"/>
                  </a:cubicBezTo>
                  <a:cubicBezTo>
                    <a:pt x="14896" y="14360"/>
                    <a:pt x="16872" y="11400"/>
                    <a:pt x="16872" y="8121"/>
                  </a:cubicBezTo>
                  <a:cubicBezTo>
                    <a:pt x="16881" y="3634"/>
                    <a:pt x="13239" y="0"/>
                    <a:pt x="8751" y="0"/>
                  </a:cubicBezTo>
                  <a:close/>
                </a:path>
              </a:pathLst>
            </a:custGeom>
            <a:grpFill/>
            <a:ln>
              <a:solidFill>
                <a:schemeClr val="tx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 name="Google Shape;1441;p65">
            <a:extLst>
              <a:ext uri="{FF2B5EF4-FFF2-40B4-BE49-F238E27FC236}">
                <a16:creationId xmlns:a16="http://schemas.microsoft.com/office/drawing/2014/main" id="{E08EB1BA-DAAF-4154-AC1D-57FDD91F305D}"/>
              </a:ext>
            </a:extLst>
          </p:cNvPr>
          <p:cNvGrpSpPr/>
          <p:nvPr/>
        </p:nvGrpSpPr>
        <p:grpSpPr>
          <a:xfrm>
            <a:off x="6377768" y="1336859"/>
            <a:ext cx="318145" cy="356263"/>
            <a:chOff x="3015925" y="1768400"/>
            <a:chExt cx="413175" cy="462800"/>
          </a:xfrm>
          <a:solidFill>
            <a:schemeClr val="tx2">
              <a:lumMod val="75000"/>
            </a:schemeClr>
          </a:solidFill>
        </p:grpSpPr>
        <p:sp>
          <p:nvSpPr>
            <p:cNvPr id="50" name="Google Shape;1442;p65">
              <a:extLst>
                <a:ext uri="{FF2B5EF4-FFF2-40B4-BE49-F238E27FC236}">
                  <a16:creationId xmlns:a16="http://schemas.microsoft.com/office/drawing/2014/main" id="{4F634BFA-961F-441E-92DC-02B232B2D45E}"/>
                </a:ext>
              </a:extLst>
            </p:cNvPr>
            <p:cNvSpPr/>
            <p:nvPr/>
          </p:nvSpPr>
          <p:spPr>
            <a:xfrm>
              <a:off x="3015925" y="1768400"/>
              <a:ext cx="289350" cy="224175"/>
            </a:xfrm>
            <a:custGeom>
              <a:avLst/>
              <a:gdLst/>
              <a:ahLst/>
              <a:cxnLst/>
              <a:rect l="l" t="t" r="r" b="b"/>
              <a:pathLst>
                <a:path w="11574" h="8967" extrusionOk="0">
                  <a:moveTo>
                    <a:pt x="11029" y="7672"/>
                  </a:moveTo>
                  <a:lnTo>
                    <a:pt x="11029" y="7819"/>
                  </a:lnTo>
                  <a:cubicBezTo>
                    <a:pt x="11029" y="8147"/>
                    <a:pt x="10762" y="8423"/>
                    <a:pt x="10434" y="8423"/>
                  </a:cubicBezTo>
                  <a:lnTo>
                    <a:pt x="1140" y="8423"/>
                  </a:lnTo>
                  <a:cubicBezTo>
                    <a:pt x="803" y="8423"/>
                    <a:pt x="535" y="8147"/>
                    <a:pt x="535" y="7819"/>
                  </a:cubicBezTo>
                  <a:lnTo>
                    <a:pt x="535" y="7672"/>
                  </a:lnTo>
                  <a:close/>
                  <a:moveTo>
                    <a:pt x="1217" y="1"/>
                  </a:moveTo>
                  <a:cubicBezTo>
                    <a:pt x="1062" y="1"/>
                    <a:pt x="932" y="130"/>
                    <a:pt x="941" y="285"/>
                  </a:cubicBezTo>
                  <a:lnTo>
                    <a:pt x="941" y="6318"/>
                  </a:lnTo>
                  <a:cubicBezTo>
                    <a:pt x="941" y="6611"/>
                    <a:pt x="1027" y="6887"/>
                    <a:pt x="1200" y="7129"/>
                  </a:cubicBezTo>
                  <a:lnTo>
                    <a:pt x="458" y="7129"/>
                  </a:lnTo>
                  <a:cubicBezTo>
                    <a:pt x="208" y="7129"/>
                    <a:pt x="0" y="7327"/>
                    <a:pt x="0" y="7586"/>
                  </a:cubicBezTo>
                  <a:lnTo>
                    <a:pt x="0" y="7819"/>
                  </a:lnTo>
                  <a:cubicBezTo>
                    <a:pt x="0" y="8449"/>
                    <a:pt x="510" y="8967"/>
                    <a:pt x="1140" y="8967"/>
                  </a:cubicBezTo>
                  <a:lnTo>
                    <a:pt x="10425" y="8967"/>
                  </a:lnTo>
                  <a:cubicBezTo>
                    <a:pt x="11064" y="8967"/>
                    <a:pt x="11573" y="8449"/>
                    <a:pt x="11573" y="7819"/>
                  </a:cubicBezTo>
                  <a:lnTo>
                    <a:pt x="11573" y="7586"/>
                  </a:lnTo>
                  <a:cubicBezTo>
                    <a:pt x="11573" y="7327"/>
                    <a:pt x="11366" y="7129"/>
                    <a:pt x="11107" y="7129"/>
                  </a:cubicBezTo>
                  <a:lnTo>
                    <a:pt x="10365" y="7129"/>
                  </a:lnTo>
                  <a:cubicBezTo>
                    <a:pt x="10537" y="6887"/>
                    <a:pt x="10624" y="6611"/>
                    <a:pt x="10632" y="6318"/>
                  </a:cubicBezTo>
                  <a:lnTo>
                    <a:pt x="10632" y="285"/>
                  </a:lnTo>
                  <a:cubicBezTo>
                    <a:pt x="10632" y="130"/>
                    <a:pt x="10503" y="1"/>
                    <a:pt x="10348" y="1"/>
                  </a:cubicBezTo>
                  <a:lnTo>
                    <a:pt x="6317" y="1"/>
                  </a:lnTo>
                  <a:cubicBezTo>
                    <a:pt x="6300" y="1"/>
                    <a:pt x="6283" y="1"/>
                    <a:pt x="6274" y="18"/>
                  </a:cubicBezTo>
                  <a:cubicBezTo>
                    <a:pt x="6024" y="251"/>
                    <a:pt x="6188" y="544"/>
                    <a:pt x="6421" y="544"/>
                  </a:cubicBezTo>
                  <a:lnTo>
                    <a:pt x="9234" y="544"/>
                  </a:lnTo>
                  <a:cubicBezTo>
                    <a:pt x="9700" y="544"/>
                    <a:pt x="10089" y="924"/>
                    <a:pt x="10089" y="1390"/>
                  </a:cubicBezTo>
                  <a:lnTo>
                    <a:pt x="10089" y="6318"/>
                  </a:lnTo>
                  <a:cubicBezTo>
                    <a:pt x="10080" y="6680"/>
                    <a:pt x="9856" y="7008"/>
                    <a:pt x="9510" y="7129"/>
                  </a:cubicBezTo>
                  <a:lnTo>
                    <a:pt x="2054" y="7129"/>
                  </a:lnTo>
                  <a:cubicBezTo>
                    <a:pt x="1709" y="6999"/>
                    <a:pt x="1485" y="6680"/>
                    <a:pt x="1476" y="6318"/>
                  </a:cubicBezTo>
                  <a:lnTo>
                    <a:pt x="1476" y="717"/>
                  </a:lnTo>
                  <a:cubicBezTo>
                    <a:pt x="1476" y="622"/>
                    <a:pt x="1554" y="544"/>
                    <a:pt x="1657" y="544"/>
                  </a:cubicBezTo>
                  <a:lnTo>
                    <a:pt x="5256" y="544"/>
                  </a:lnTo>
                  <a:cubicBezTo>
                    <a:pt x="5265" y="544"/>
                    <a:pt x="5282" y="536"/>
                    <a:pt x="5291" y="527"/>
                  </a:cubicBezTo>
                  <a:cubicBezTo>
                    <a:pt x="5541" y="294"/>
                    <a:pt x="5377" y="1"/>
                    <a:pt x="5144" y="1"/>
                  </a:cubicBezTo>
                  <a:close/>
                </a:path>
              </a:pathLst>
            </a:custGeom>
            <a:grpFill/>
            <a:ln>
              <a:solidFill>
                <a:schemeClr val="tx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443;p65">
              <a:extLst>
                <a:ext uri="{FF2B5EF4-FFF2-40B4-BE49-F238E27FC236}">
                  <a16:creationId xmlns:a16="http://schemas.microsoft.com/office/drawing/2014/main" id="{002EE2E4-0D77-4813-8380-B207E2C0E654}"/>
                </a:ext>
              </a:extLst>
            </p:cNvPr>
            <p:cNvSpPr/>
            <p:nvPr/>
          </p:nvSpPr>
          <p:spPr>
            <a:xfrm>
              <a:off x="3064675" y="1793650"/>
              <a:ext cx="191625" cy="141125"/>
            </a:xfrm>
            <a:custGeom>
              <a:avLst/>
              <a:gdLst/>
              <a:ahLst/>
              <a:cxnLst/>
              <a:rect l="l" t="t" r="r" b="b"/>
              <a:pathLst>
                <a:path w="7665" h="5645" extrusionOk="0">
                  <a:moveTo>
                    <a:pt x="1295" y="544"/>
                  </a:moveTo>
                  <a:lnTo>
                    <a:pt x="1295" y="1191"/>
                  </a:lnTo>
                  <a:lnTo>
                    <a:pt x="544" y="1191"/>
                  </a:lnTo>
                  <a:lnTo>
                    <a:pt x="544" y="544"/>
                  </a:lnTo>
                  <a:close/>
                  <a:moveTo>
                    <a:pt x="7120" y="544"/>
                  </a:moveTo>
                  <a:lnTo>
                    <a:pt x="7120" y="1191"/>
                  </a:lnTo>
                  <a:lnTo>
                    <a:pt x="1839" y="1191"/>
                  </a:lnTo>
                  <a:lnTo>
                    <a:pt x="1839" y="544"/>
                  </a:lnTo>
                  <a:close/>
                  <a:moveTo>
                    <a:pt x="7120" y="1735"/>
                  </a:moveTo>
                  <a:lnTo>
                    <a:pt x="7120" y="5100"/>
                  </a:lnTo>
                  <a:lnTo>
                    <a:pt x="544" y="5100"/>
                  </a:lnTo>
                  <a:lnTo>
                    <a:pt x="544" y="1735"/>
                  </a:lnTo>
                  <a:close/>
                  <a:moveTo>
                    <a:pt x="475" y="0"/>
                  </a:moveTo>
                  <a:cubicBezTo>
                    <a:pt x="208" y="0"/>
                    <a:pt x="1" y="216"/>
                    <a:pt x="1" y="475"/>
                  </a:cubicBezTo>
                  <a:lnTo>
                    <a:pt x="1" y="5169"/>
                  </a:lnTo>
                  <a:cubicBezTo>
                    <a:pt x="1" y="5437"/>
                    <a:pt x="208" y="5644"/>
                    <a:pt x="475" y="5644"/>
                  </a:cubicBezTo>
                  <a:lnTo>
                    <a:pt x="7198" y="5644"/>
                  </a:lnTo>
                  <a:cubicBezTo>
                    <a:pt x="7457" y="5644"/>
                    <a:pt x="7664" y="5428"/>
                    <a:pt x="7664" y="5169"/>
                  </a:cubicBezTo>
                  <a:lnTo>
                    <a:pt x="7664" y="475"/>
                  </a:lnTo>
                  <a:cubicBezTo>
                    <a:pt x="7664" y="216"/>
                    <a:pt x="7457" y="0"/>
                    <a:pt x="7198" y="0"/>
                  </a:cubicBezTo>
                  <a:close/>
                </a:path>
              </a:pathLst>
            </a:custGeom>
            <a:grpFill/>
            <a:ln>
              <a:solidFill>
                <a:schemeClr val="tx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444;p65">
              <a:extLst>
                <a:ext uri="{FF2B5EF4-FFF2-40B4-BE49-F238E27FC236}">
                  <a16:creationId xmlns:a16="http://schemas.microsoft.com/office/drawing/2014/main" id="{8634B5D1-4CE6-4E73-8F67-A0257ADEE17B}"/>
                </a:ext>
              </a:extLst>
            </p:cNvPr>
            <p:cNvSpPr/>
            <p:nvPr/>
          </p:nvSpPr>
          <p:spPr>
            <a:xfrm>
              <a:off x="3306100" y="2036800"/>
              <a:ext cx="94100" cy="44450"/>
            </a:xfrm>
            <a:custGeom>
              <a:avLst/>
              <a:gdLst/>
              <a:ahLst/>
              <a:cxnLst/>
              <a:rect l="l" t="t" r="r" b="b"/>
              <a:pathLst>
                <a:path w="3764" h="1778" extrusionOk="0">
                  <a:moveTo>
                    <a:pt x="3219" y="544"/>
                  </a:moveTo>
                  <a:lnTo>
                    <a:pt x="3219" y="1234"/>
                  </a:lnTo>
                  <a:lnTo>
                    <a:pt x="544" y="1234"/>
                  </a:lnTo>
                  <a:lnTo>
                    <a:pt x="544" y="544"/>
                  </a:lnTo>
                  <a:close/>
                  <a:moveTo>
                    <a:pt x="501" y="0"/>
                  </a:moveTo>
                  <a:cubicBezTo>
                    <a:pt x="225" y="0"/>
                    <a:pt x="1" y="224"/>
                    <a:pt x="1" y="501"/>
                  </a:cubicBezTo>
                  <a:lnTo>
                    <a:pt x="1" y="1277"/>
                  </a:lnTo>
                  <a:cubicBezTo>
                    <a:pt x="1" y="1553"/>
                    <a:pt x="225" y="1778"/>
                    <a:pt x="501" y="1778"/>
                  </a:cubicBezTo>
                  <a:lnTo>
                    <a:pt x="3263" y="1778"/>
                  </a:lnTo>
                  <a:cubicBezTo>
                    <a:pt x="3539" y="1778"/>
                    <a:pt x="3763" y="1553"/>
                    <a:pt x="3763" y="1277"/>
                  </a:cubicBezTo>
                  <a:lnTo>
                    <a:pt x="3763" y="501"/>
                  </a:lnTo>
                  <a:cubicBezTo>
                    <a:pt x="3763" y="224"/>
                    <a:pt x="3539" y="0"/>
                    <a:pt x="3263" y="0"/>
                  </a:cubicBezTo>
                  <a:close/>
                </a:path>
              </a:pathLst>
            </a:custGeom>
            <a:grpFill/>
            <a:ln>
              <a:solidFill>
                <a:schemeClr val="tx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445;p65">
              <a:extLst>
                <a:ext uri="{FF2B5EF4-FFF2-40B4-BE49-F238E27FC236}">
                  <a16:creationId xmlns:a16="http://schemas.microsoft.com/office/drawing/2014/main" id="{4B4CEA57-07ED-4491-960E-985049D6714C}"/>
                </a:ext>
              </a:extLst>
            </p:cNvPr>
            <p:cNvSpPr/>
            <p:nvPr/>
          </p:nvSpPr>
          <p:spPr>
            <a:xfrm>
              <a:off x="3323350" y="2190625"/>
              <a:ext cx="59575" cy="13600"/>
            </a:xfrm>
            <a:custGeom>
              <a:avLst/>
              <a:gdLst/>
              <a:ahLst/>
              <a:cxnLst/>
              <a:rect l="l" t="t" r="r" b="b"/>
              <a:pathLst>
                <a:path w="2383" h="544" extrusionOk="0">
                  <a:moveTo>
                    <a:pt x="294" y="0"/>
                  </a:moveTo>
                  <a:cubicBezTo>
                    <a:pt x="130" y="0"/>
                    <a:pt x="1" y="147"/>
                    <a:pt x="27" y="302"/>
                  </a:cubicBezTo>
                  <a:cubicBezTo>
                    <a:pt x="44" y="440"/>
                    <a:pt x="165" y="544"/>
                    <a:pt x="303" y="544"/>
                  </a:cubicBezTo>
                  <a:lnTo>
                    <a:pt x="2081" y="544"/>
                  </a:lnTo>
                  <a:cubicBezTo>
                    <a:pt x="2219" y="544"/>
                    <a:pt x="2340" y="440"/>
                    <a:pt x="2357" y="302"/>
                  </a:cubicBezTo>
                  <a:cubicBezTo>
                    <a:pt x="2383" y="147"/>
                    <a:pt x="2253" y="0"/>
                    <a:pt x="2089" y="0"/>
                  </a:cubicBezTo>
                  <a:close/>
                </a:path>
              </a:pathLst>
            </a:custGeom>
            <a:grpFill/>
            <a:ln>
              <a:solidFill>
                <a:schemeClr val="tx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446;p65">
              <a:extLst>
                <a:ext uri="{FF2B5EF4-FFF2-40B4-BE49-F238E27FC236}">
                  <a16:creationId xmlns:a16="http://schemas.microsoft.com/office/drawing/2014/main" id="{D4A4B6F4-42B0-481C-9965-CF558A8F84B7}"/>
                </a:ext>
              </a:extLst>
            </p:cNvPr>
            <p:cNvSpPr/>
            <p:nvPr/>
          </p:nvSpPr>
          <p:spPr>
            <a:xfrm>
              <a:off x="3299850" y="1872400"/>
              <a:ext cx="118675" cy="106600"/>
            </a:xfrm>
            <a:custGeom>
              <a:avLst/>
              <a:gdLst/>
              <a:ahLst/>
              <a:cxnLst/>
              <a:rect l="l" t="t" r="r" b="b"/>
              <a:pathLst>
                <a:path w="4747" h="4264" extrusionOk="0">
                  <a:moveTo>
                    <a:pt x="4005" y="2822"/>
                  </a:moveTo>
                  <a:lnTo>
                    <a:pt x="3409" y="3711"/>
                  </a:lnTo>
                  <a:lnTo>
                    <a:pt x="2805" y="2822"/>
                  </a:lnTo>
                  <a:close/>
                  <a:moveTo>
                    <a:pt x="294" y="0"/>
                  </a:moveTo>
                  <a:cubicBezTo>
                    <a:pt x="156" y="0"/>
                    <a:pt x="35" y="104"/>
                    <a:pt x="18" y="242"/>
                  </a:cubicBezTo>
                  <a:cubicBezTo>
                    <a:pt x="0" y="397"/>
                    <a:pt x="121" y="544"/>
                    <a:pt x="285" y="544"/>
                  </a:cubicBezTo>
                  <a:lnTo>
                    <a:pt x="2158" y="544"/>
                  </a:lnTo>
                  <a:cubicBezTo>
                    <a:pt x="2701" y="544"/>
                    <a:pt x="3142" y="984"/>
                    <a:pt x="3142" y="1536"/>
                  </a:cubicBezTo>
                  <a:lnTo>
                    <a:pt x="3142" y="2278"/>
                  </a:lnTo>
                  <a:lnTo>
                    <a:pt x="2676" y="2278"/>
                  </a:lnTo>
                  <a:cubicBezTo>
                    <a:pt x="2296" y="2278"/>
                    <a:pt x="2071" y="2701"/>
                    <a:pt x="2287" y="3012"/>
                  </a:cubicBezTo>
                  <a:lnTo>
                    <a:pt x="2969" y="4030"/>
                  </a:lnTo>
                  <a:cubicBezTo>
                    <a:pt x="3077" y="4186"/>
                    <a:pt x="3245" y="4263"/>
                    <a:pt x="3413" y="4263"/>
                  </a:cubicBezTo>
                  <a:cubicBezTo>
                    <a:pt x="3582" y="4263"/>
                    <a:pt x="3750" y="4186"/>
                    <a:pt x="3858" y="4030"/>
                  </a:cubicBezTo>
                  <a:lnTo>
                    <a:pt x="4540" y="3012"/>
                  </a:lnTo>
                  <a:cubicBezTo>
                    <a:pt x="4747" y="2701"/>
                    <a:pt x="4531" y="2278"/>
                    <a:pt x="4151" y="2278"/>
                  </a:cubicBezTo>
                  <a:lnTo>
                    <a:pt x="3685" y="2278"/>
                  </a:lnTo>
                  <a:lnTo>
                    <a:pt x="3685" y="1338"/>
                  </a:lnTo>
                  <a:cubicBezTo>
                    <a:pt x="3685" y="604"/>
                    <a:pt x="3081" y="0"/>
                    <a:pt x="2348" y="0"/>
                  </a:cubicBezTo>
                  <a:close/>
                </a:path>
              </a:pathLst>
            </a:custGeom>
            <a:grpFill/>
            <a:ln>
              <a:solidFill>
                <a:schemeClr val="tx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447;p65">
              <a:extLst>
                <a:ext uri="{FF2B5EF4-FFF2-40B4-BE49-F238E27FC236}">
                  <a16:creationId xmlns:a16="http://schemas.microsoft.com/office/drawing/2014/main" id="{B1EE4E77-BCB4-41F7-9A09-C29DF5807535}"/>
                </a:ext>
              </a:extLst>
            </p:cNvPr>
            <p:cNvSpPr/>
            <p:nvPr/>
          </p:nvSpPr>
          <p:spPr>
            <a:xfrm>
              <a:off x="3115175" y="2010900"/>
              <a:ext cx="117825" cy="106600"/>
            </a:xfrm>
            <a:custGeom>
              <a:avLst/>
              <a:gdLst/>
              <a:ahLst/>
              <a:cxnLst/>
              <a:rect l="l" t="t" r="r" b="b"/>
              <a:pathLst>
                <a:path w="4713" h="4264" extrusionOk="0">
                  <a:moveTo>
                    <a:pt x="1295" y="553"/>
                  </a:moveTo>
                  <a:lnTo>
                    <a:pt x="1890" y="1442"/>
                  </a:lnTo>
                  <a:lnTo>
                    <a:pt x="699" y="1442"/>
                  </a:lnTo>
                  <a:lnTo>
                    <a:pt x="1295" y="553"/>
                  </a:lnTo>
                  <a:close/>
                  <a:moveTo>
                    <a:pt x="1290" y="0"/>
                  </a:moveTo>
                  <a:cubicBezTo>
                    <a:pt x="1122" y="0"/>
                    <a:pt x="954" y="78"/>
                    <a:pt x="846" y="233"/>
                  </a:cubicBezTo>
                  <a:lnTo>
                    <a:pt x="233" y="1148"/>
                  </a:lnTo>
                  <a:cubicBezTo>
                    <a:pt x="0" y="1502"/>
                    <a:pt x="250" y="1977"/>
                    <a:pt x="673" y="1985"/>
                  </a:cubicBezTo>
                  <a:lnTo>
                    <a:pt x="1018" y="1985"/>
                  </a:lnTo>
                  <a:lnTo>
                    <a:pt x="1018" y="2728"/>
                  </a:lnTo>
                  <a:cubicBezTo>
                    <a:pt x="1018" y="3573"/>
                    <a:pt x="1700" y="4255"/>
                    <a:pt x="2546" y="4264"/>
                  </a:cubicBezTo>
                  <a:lnTo>
                    <a:pt x="4410" y="4264"/>
                  </a:lnTo>
                  <a:cubicBezTo>
                    <a:pt x="4548" y="4264"/>
                    <a:pt x="4669" y="4160"/>
                    <a:pt x="4686" y="4022"/>
                  </a:cubicBezTo>
                  <a:cubicBezTo>
                    <a:pt x="4712" y="3858"/>
                    <a:pt x="4583" y="3720"/>
                    <a:pt x="4419" y="3720"/>
                  </a:cubicBezTo>
                  <a:lnTo>
                    <a:pt x="2546" y="3720"/>
                  </a:lnTo>
                  <a:cubicBezTo>
                    <a:pt x="2002" y="3720"/>
                    <a:pt x="1562" y="3271"/>
                    <a:pt x="1562" y="2728"/>
                  </a:cubicBezTo>
                  <a:lnTo>
                    <a:pt x="1562" y="1985"/>
                  </a:lnTo>
                  <a:lnTo>
                    <a:pt x="1899" y="1985"/>
                  </a:lnTo>
                  <a:cubicBezTo>
                    <a:pt x="2330" y="1977"/>
                    <a:pt x="2580" y="1502"/>
                    <a:pt x="2347" y="1140"/>
                  </a:cubicBezTo>
                  <a:lnTo>
                    <a:pt x="1735" y="233"/>
                  </a:lnTo>
                  <a:cubicBezTo>
                    <a:pt x="1627" y="78"/>
                    <a:pt x="1459" y="0"/>
                    <a:pt x="1290" y="0"/>
                  </a:cubicBezTo>
                  <a:close/>
                </a:path>
              </a:pathLst>
            </a:custGeom>
            <a:grpFill/>
            <a:ln>
              <a:solidFill>
                <a:schemeClr val="tx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448;p65">
              <a:extLst>
                <a:ext uri="{FF2B5EF4-FFF2-40B4-BE49-F238E27FC236}">
                  <a16:creationId xmlns:a16="http://schemas.microsoft.com/office/drawing/2014/main" id="{76642672-3DC1-4DC5-88D1-D33D5011917A}"/>
                </a:ext>
              </a:extLst>
            </p:cNvPr>
            <p:cNvSpPr/>
            <p:nvPr/>
          </p:nvSpPr>
          <p:spPr>
            <a:xfrm>
              <a:off x="3121650" y="1849250"/>
              <a:ext cx="77475" cy="59900"/>
            </a:xfrm>
            <a:custGeom>
              <a:avLst/>
              <a:gdLst/>
              <a:ahLst/>
              <a:cxnLst/>
              <a:rect l="l" t="t" r="r" b="b"/>
              <a:pathLst>
                <a:path w="3099" h="2396" extrusionOk="0">
                  <a:moveTo>
                    <a:pt x="2237" y="541"/>
                  </a:moveTo>
                  <a:cubicBezTo>
                    <a:pt x="2422" y="541"/>
                    <a:pt x="2580" y="780"/>
                    <a:pt x="2408" y="952"/>
                  </a:cubicBezTo>
                  <a:lnTo>
                    <a:pt x="1571" y="1780"/>
                  </a:lnTo>
                  <a:cubicBezTo>
                    <a:pt x="1528" y="1828"/>
                    <a:pt x="1467" y="1852"/>
                    <a:pt x="1406" y="1852"/>
                  </a:cubicBezTo>
                  <a:cubicBezTo>
                    <a:pt x="1344" y="1852"/>
                    <a:pt x="1282" y="1828"/>
                    <a:pt x="1234" y="1780"/>
                  </a:cubicBezTo>
                  <a:lnTo>
                    <a:pt x="682" y="1228"/>
                  </a:lnTo>
                  <a:cubicBezTo>
                    <a:pt x="595" y="1133"/>
                    <a:pt x="595" y="987"/>
                    <a:pt x="682" y="892"/>
                  </a:cubicBezTo>
                  <a:cubicBezTo>
                    <a:pt x="729" y="844"/>
                    <a:pt x="792" y="820"/>
                    <a:pt x="853" y="820"/>
                  </a:cubicBezTo>
                  <a:cubicBezTo>
                    <a:pt x="915" y="820"/>
                    <a:pt x="975" y="844"/>
                    <a:pt x="1018" y="892"/>
                  </a:cubicBezTo>
                  <a:lnTo>
                    <a:pt x="1217" y="1081"/>
                  </a:lnTo>
                  <a:cubicBezTo>
                    <a:pt x="1269" y="1138"/>
                    <a:pt x="1338" y="1166"/>
                    <a:pt x="1407" y="1166"/>
                  </a:cubicBezTo>
                  <a:cubicBezTo>
                    <a:pt x="1476" y="1166"/>
                    <a:pt x="1545" y="1138"/>
                    <a:pt x="1597" y="1081"/>
                  </a:cubicBezTo>
                  <a:lnTo>
                    <a:pt x="2071" y="615"/>
                  </a:lnTo>
                  <a:cubicBezTo>
                    <a:pt x="2123" y="563"/>
                    <a:pt x="2182" y="541"/>
                    <a:pt x="2237" y="541"/>
                  </a:cubicBezTo>
                  <a:close/>
                  <a:moveTo>
                    <a:pt x="2239" y="1"/>
                  </a:moveTo>
                  <a:cubicBezTo>
                    <a:pt x="2041" y="1"/>
                    <a:pt x="1843" y="76"/>
                    <a:pt x="1691" y="227"/>
                  </a:cubicBezTo>
                  <a:lnTo>
                    <a:pt x="1407" y="512"/>
                  </a:lnTo>
                  <a:cubicBezTo>
                    <a:pt x="1256" y="357"/>
                    <a:pt x="1055" y="279"/>
                    <a:pt x="854" y="279"/>
                  </a:cubicBezTo>
                  <a:cubicBezTo>
                    <a:pt x="654" y="279"/>
                    <a:pt x="453" y="357"/>
                    <a:pt x="302" y="512"/>
                  </a:cubicBezTo>
                  <a:cubicBezTo>
                    <a:pt x="0" y="814"/>
                    <a:pt x="0" y="1306"/>
                    <a:pt x="302" y="1617"/>
                  </a:cubicBezTo>
                  <a:lnTo>
                    <a:pt x="854" y="2169"/>
                  </a:lnTo>
                  <a:cubicBezTo>
                    <a:pt x="1005" y="2320"/>
                    <a:pt x="1206" y="2395"/>
                    <a:pt x="1407" y="2395"/>
                  </a:cubicBezTo>
                  <a:cubicBezTo>
                    <a:pt x="1607" y="2395"/>
                    <a:pt x="1808" y="2320"/>
                    <a:pt x="1959" y="2169"/>
                  </a:cubicBezTo>
                  <a:lnTo>
                    <a:pt x="2787" y="1332"/>
                  </a:lnTo>
                  <a:cubicBezTo>
                    <a:pt x="3098" y="1030"/>
                    <a:pt x="3098" y="538"/>
                    <a:pt x="2787" y="227"/>
                  </a:cubicBezTo>
                  <a:cubicBezTo>
                    <a:pt x="2636" y="76"/>
                    <a:pt x="2438" y="1"/>
                    <a:pt x="2239" y="1"/>
                  </a:cubicBezTo>
                  <a:close/>
                </a:path>
              </a:pathLst>
            </a:custGeom>
            <a:grpFill/>
            <a:ln>
              <a:solidFill>
                <a:schemeClr val="tx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449;p65">
              <a:extLst>
                <a:ext uri="{FF2B5EF4-FFF2-40B4-BE49-F238E27FC236}">
                  <a16:creationId xmlns:a16="http://schemas.microsoft.com/office/drawing/2014/main" id="{4B032747-6FBF-450C-BDE8-36716869DFB3}"/>
                </a:ext>
              </a:extLst>
            </p:cNvPr>
            <p:cNvSpPr/>
            <p:nvPr/>
          </p:nvSpPr>
          <p:spPr>
            <a:xfrm>
              <a:off x="3246350" y="2002475"/>
              <a:ext cx="182750" cy="228725"/>
            </a:xfrm>
            <a:custGeom>
              <a:avLst/>
              <a:gdLst/>
              <a:ahLst/>
              <a:cxnLst/>
              <a:rect l="l" t="t" r="r" b="b"/>
              <a:pathLst>
                <a:path w="7310" h="9149" extrusionOk="0">
                  <a:moveTo>
                    <a:pt x="1234" y="553"/>
                  </a:moveTo>
                  <a:lnTo>
                    <a:pt x="1234" y="8614"/>
                  </a:lnTo>
                  <a:lnTo>
                    <a:pt x="803" y="8614"/>
                  </a:lnTo>
                  <a:cubicBezTo>
                    <a:pt x="656" y="8614"/>
                    <a:pt x="544" y="8493"/>
                    <a:pt x="544" y="8355"/>
                  </a:cubicBezTo>
                  <a:lnTo>
                    <a:pt x="544" y="803"/>
                  </a:lnTo>
                  <a:cubicBezTo>
                    <a:pt x="544" y="665"/>
                    <a:pt x="656" y="553"/>
                    <a:pt x="803" y="553"/>
                  </a:cubicBezTo>
                  <a:close/>
                  <a:moveTo>
                    <a:pt x="803" y="1"/>
                  </a:moveTo>
                  <a:cubicBezTo>
                    <a:pt x="363" y="1"/>
                    <a:pt x="0" y="363"/>
                    <a:pt x="0" y="803"/>
                  </a:cubicBezTo>
                  <a:lnTo>
                    <a:pt x="0" y="8355"/>
                  </a:lnTo>
                  <a:cubicBezTo>
                    <a:pt x="0" y="8795"/>
                    <a:pt x="363" y="9149"/>
                    <a:pt x="803" y="9149"/>
                  </a:cubicBezTo>
                  <a:lnTo>
                    <a:pt x="7025" y="9149"/>
                  </a:lnTo>
                  <a:cubicBezTo>
                    <a:pt x="7180" y="9149"/>
                    <a:pt x="7310" y="9019"/>
                    <a:pt x="7310" y="8864"/>
                  </a:cubicBezTo>
                  <a:lnTo>
                    <a:pt x="7310" y="5489"/>
                  </a:lnTo>
                  <a:cubicBezTo>
                    <a:pt x="7310" y="5464"/>
                    <a:pt x="7292" y="5438"/>
                    <a:pt x="7275" y="5420"/>
                  </a:cubicBezTo>
                  <a:cubicBezTo>
                    <a:pt x="7197" y="5345"/>
                    <a:pt x="7113" y="5313"/>
                    <a:pt x="7037" y="5313"/>
                  </a:cubicBezTo>
                  <a:cubicBezTo>
                    <a:pt x="6887" y="5313"/>
                    <a:pt x="6766" y="5436"/>
                    <a:pt x="6766" y="5584"/>
                  </a:cubicBezTo>
                  <a:lnTo>
                    <a:pt x="6766" y="8355"/>
                  </a:lnTo>
                  <a:cubicBezTo>
                    <a:pt x="6766" y="8493"/>
                    <a:pt x="6654" y="8614"/>
                    <a:pt x="6507" y="8614"/>
                  </a:cubicBezTo>
                  <a:lnTo>
                    <a:pt x="1778" y="8614"/>
                  </a:lnTo>
                  <a:lnTo>
                    <a:pt x="1778" y="545"/>
                  </a:lnTo>
                  <a:lnTo>
                    <a:pt x="6507" y="545"/>
                  </a:lnTo>
                  <a:cubicBezTo>
                    <a:pt x="6654" y="545"/>
                    <a:pt x="6766" y="657"/>
                    <a:pt x="6766" y="803"/>
                  </a:cubicBezTo>
                  <a:lnTo>
                    <a:pt x="6766" y="4299"/>
                  </a:lnTo>
                  <a:cubicBezTo>
                    <a:pt x="6766" y="4437"/>
                    <a:pt x="6861" y="4557"/>
                    <a:pt x="6999" y="4583"/>
                  </a:cubicBezTo>
                  <a:cubicBezTo>
                    <a:pt x="7009" y="4584"/>
                    <a:pt x="7019" y="4585"/>
                    <a:pt x="7028" y="4585"/>
                  </a:cubicBezTo>
                  <a:cubicBezTo>
                    <a:pt x="7180" y="4585"/>
                    <a:pt x="7310" y="4461"/>
                    <a:pt x="7310" y="4307"/>
                  </a:cubicBezTo>
                  <a:lnTo>
                    <a:pt x="7310" y="803"/>
                  </a:lnTo>
                  <a:cubicBezTo>
                    <a:pt x="7310" y="363"/>
                    <a:pt x="6947" y="1"/>
                    <a:pt x="6507" y="1"/>
                  </a:cubicBezTo>
                  <a:close/>
                </a:path>
              </a:pathLst>
            </a:custGeom>
            <a:grpFill/>
            <a:ln>
              <a:solidFill>
                <a:schemeClr val="tx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529;p65">
            <a:extLst>
              <a:ext uri="{FF2B5EF4-FFF2-40B4-BE49-F238E27FC236}">
                <a16:creationId xmlns:a16="http://schemas.microsoft.com/office/drawing/2014/main" id="{2ECD7196-B36F-4AFA-A5BE-2537B50590E4}"/>
              </a:ext>
            </a:extLst>
          </p:cNvPr>
          <p:cNvSpPr/>
          <p:nvPr/>
        </p:nvSpPr>
        <p:spPr>
          <a:xfrm>
            <a:off x="2517403" y="3145440"/>
            <a:ext cx="292889" cy="356611"/>
          </a:xfrm>
          <a:custGeom>
            <a:avLst/>
            <a:gdLst/>
            <a:ahLst/>
            <a:cxnLst/>
            <a:rect l="l" t="t" r="r" b="b"/>
            <a:pathLst>
              <a:path w="15215" h="18605" extrusionOk="0">
                <a:moveTo>
                  <a:pt x="4660" y="1517"/>
                </a:moveTo>
                <a:lnTo>
                  <a:pt x="4660" y="1785"/>
                </a:lnTo>
                <a:cubicBezTo>
                  <a:pt x="4660" y="1871"/>
                  <a:pt x="4678" y="1957"/>
                  <a:pt x="4712" y="2044"/>
                </a:cubicBezTo>
                <a:cubicBezTo>
                  <a:pt x="2279" y="3442"/>
                  <a:pt x="1183" y="6385"/>
                  <a:pt x="2123" y="9034"/>
                </a:cubicBezTo>
                <a:cubicBezTo>
                  <a:pt x="2188" y="9223"/>
                  <a:pt x="2033" y="9358"/>
                  <a:pt x="1880" y="9358"/>
                </a:cubicBezTo>
                <a:cubicBezTo>
                  <a:pt x="1789" y="9358"/>
                  <a:pt x="1699" y="9311"/>
                  <a:pt x="1657" y="9198"/>
                </a:cubicBezTo>
                <a:cubicBezTo>
                  <a:pt x="613" y="6246"/>
                  <a:pt x="1899" y="2976"/>
                  <a:pt x="4660" y="1517"/>
                </a:cubicBezTo>
                <a:close/>
                <a:moveTo>
                  <a:pt x="10555" y="1509"/>
                </a:moveTo>
                <a:cubicBezTo>
                  <a:pt x="13325" y="2976"/>
                  <a:pt x="14602" y="6246"/>
                  <a:pt x="13558" y="9198"/>
                </a:cubicBezTo>
                <a:cubicBezTo>
                  <a:pt x="13516" y="9311"/>
                  <a:pt x="13427" y="9358"/>
                  <a:pt x="13338" y="9358"/>
                </a:cubicBezTo>
                <a:cubicBezTo>
                  <a:pt x="13188" y="9358"/>
                  <a:pt x="13035" y="9223"/>
                  <a:pt x="13100" y="9034"/>
                </a:cubicBezTo>
                <a:cubicBezTo>
                  <a:pt x="14032" y="6385"/>
                  <a:pt x="12945" y="3442"/>
                  <a:pt x="10511" y="2044"/>
                </a:cubicBezTo>
                <a:cubicBezTo>
                  <a:pt x="10537" y="1957"/>
                  <a:pt x="10555" y="1863"/>
                  <a:pt x="10555" y="1776"/>
                </a:cubicBezTo>
                <a:lnTo>
                  <a:pt x="10555" y="1509"/>
                </a:lnTo>
                <a:close/>
                <a:moveTo>
                  <a:pt x="5420" y="8956"/>
                </a:moveTo>
                <a:cubicBezTo>
                  <a:pt x="5705" y="9137"/>
                  <a:pt x="5929" y="9414"/>
                  <a:pt x="5929" y="9690"/>
                </a:cubicBezTo>
                <a:lnTo>
                  <a:pt x="5929" y="12771"/>
                </a:lnTo>
                <a:cubicBezTo>
                  <a:pt x="5929" y="13055"/>
                  <a:pt x="5705" y="13332"/>
                  <a:pt x="5420" y="13504"/>
                </a:cubicBezTo>
                <a:lnTo>
                  <a:pt x="5420" y="8956"/>
                </a:lnTo>
                <a:close/>
                <a:moveTo>
                  <a:pt x="9795" y="8956"/>
                </a:moveTo>
                <a:lnTo>
                  <a:pt x="9795" y="13513"/>
                </a:lnTo>
                <a:cubicBezTo>
                  <a:pt x="9519" y="13332"/>
                  <a:pt x="9295" y="13055"/>
                  <a:pt x="9295" y="12771"/>
                </a:cubicBezTo>
                <a:lnTo>
                  <a:pt x="9295" y="9690"/>
                </a:lnTo>
                <a:cubicBezTo>
                  <a:pt x="9295" y="9414"/>
                  <a:pt x="9519" y="9137"/>
                  <a:pt x="9795" y="8956"/>
                </a:cubicBezTo>
                <a:close/>
                <a:moveTo>
                  <a:pt x="2926" y="8784"/>
                </a:moveTo>
                <a:lnTo>
                  <a:pt x="2926" y="13668"/>
                </a:lnTo>
                <a:lnTo>
                  <a:pt x="2520" y="13668"/>
                </a:lnTo>
                <a:cubicBezTo>
                  <a:pt x="2002" y="13668"/>
                  <a:pt x="1588" y="13254"/>
                  <a:pt x="1588" y="12736"/>
                </a:cubicBezTo>
                <a:lnTo>
                  <a:pt x="1588" y="9836"/>
                </a:lnTo>
                <a:cubicBezTo>
                  <a:pt x="1684" y="9878"/>
                  <a:pt x="1786" y="9897"/>
                  <a:pt x="1886" y="9897"/>
                </a:cubicBezTo>
                <a:cubicBezTo>
                  <a:pt x="1975" y="9897"/>
                  <a:pt x="2064" y="9882"/>
                  <a:pt x="2149" y="9854"/>
                </a:cubicBezTo>
                <a:cubicBezTo>
                  <a:pt x="2555" y="9707"/>
                  <a:pt x="2762" y="9258"/>
                  <a:pt x="2615" y="8844"/>
                </a:cubicBezTo>
                <a:cubicBezTo>
                  <a:pt x="2615" y="8827"/>
                  <a:pt x="2606" y="8810"/>
                  <a:pt x="2598" y="8784"/>
                </a:cubicBezTo>
                <a:close/>
                <a:moveTo>
                  <a:pt x="4678" y="8387"/>
                </a:moveTo>
                <a:cubicBezTo>
                  <a:pt x="4790" y="8387"/>
                  <a:pt x="4876" y="8482"/>
                  <a:pt x="4876" y="8594"/>
                </a:cubicBezTo>
                <a:lnTo>
                  <a:pt x="4876" y="13867"/>
                </a:lnTo>
                <a:cubicBezTo>
                  <a:pt x="4876" y="13979"/>
                  <a:pt x="4790" y="14065"/>
                  <a:pt x="4678" y="14065"/>
                </a:cubicBezTo>
                <a:lnTo>
                  <a:pt x="3677" y="14065"/>
                </a:lnTo>
                <a:cubicBezTo>
                  <a:pt x="3564" y="14065"/>
                  <a:pt x="3469" y="13979"/>
                  <a:pt x="3469" y="13867"/>
                </a:cubicBezTo>
                <a:lnTo>
                  <a:pt x="3469" y="8594"/>
                </a:lnTo>
                <a:cubicBezTo>
                  <a:pt x="3469" y="8482"/>
                  <a:pt x="3564" y="8387"/>
                  <a:pt x="3677" y="8387"/>
                </a:cubicBezTo>
                <a:close/>
                <a:moveTo>
                  <a:pt x="11512" y="8387"/>
                </a:moveTo>
                <a:cubicBezTo>
                  <a:pt x="11625" y="8387"/>
                  <a:pt x="11711" y="8482"/>
                  <a:pt x="11711" y="8594"/>
                </a:cubicBezTo>
                <a:lnTo>
                  <a:pt x="11711" y="13858"/>
                </a:lnTo>
                <a:cubicBezTo>
                  <a:pt x="11711" y="13970"/>
                  <a:pt x="11625" y="14065"/>
                  <a:pt x="11512" y="14065"/>
                </a:cubicBezTo>
                <a:lnTo>
                  <a:pt x="10511" y="14065"/>
                </a:lnTo>
                <a:cubicBezTo>
                  <a:pt x="10399" y="14065"/>
                  <a:pt x="10304" y="13970"/>
                  <a:pt x="10304" y="13858"/>
                </a:cubicBezTo>
                <a:lnTo>
                  <a:pt x="10304" y="8594"/>
                </a:lnTo>
                <a:cubicBezTo>
                  <a:pt x="10304" y="8482"/>
                  <a:pt x="10399" y="8387"/>
                  <a:pt x="10511" y="8387"/>
                </a:cubicBezTo>
                <a:close/>
                <a:moveTo>
                  <a:pt x="13341" y="13112"/>
                </a:moveTo>
                <a:cubicBezTo>
                  <a:pt x="13461" y="13112"/>
                  <a:pt x="13558" y="13208"/>
                  <a:pt x="13558" y="13332"/>
                </a:cubicBezTo>
                <a:lnTo>
                  <a:pt x="13558" y="16059"/>
                </a:lnTo>
                <a:cubicBezTo>
                  <a:pt x="13558" y="16136"/>
                  <a:pt x="13515" y="16205"/>
                  <a:pt x="13454" y="16248"/>
                </a:cubicBezTo>
                <a:cubicBezTo>
                  <a:pt x="12375" y="16809"/>
                  <a:pt x="11236" y="17224"/>
                  <a:pt x="10045" y="17483"/>
                </a:cubicBezTo>
                <a:cubicBezTo>
                  <a:pt x="10054" y="17327"/>
                  <a:pt x="10028" y="17181"/>
                  <a:pt x="9976" y="17051"/>
                </a:cubicBezTo>
                <a:cubicBezTo>
                  <a:pt x="11012" y="16818"/>
                  <a:pt x="12022" y="16473"/>
                  <a:pt x="12980" y="15998"/>
                </a:cubicBezTo>
                <a:cubicBezTo>
                  <a:pt x="13066" y="15998"/>
                  <a:pt x="13126" y="15929"/>
                  <a:pt x="13126" y="15843"/>
                </a:cubicBezTo>
                <a:lnTo>
                  <a:pt x="13126" y="13332"/>
                </a:lnTo>
                <a:cubicBezTo>
                  <a:pt x="13126" y="13228"/>
                  <a:pt x="13195" y="13142"/>
                  <a:pt x="13299" y="13116"/>
                </a:cubicBezTo>
                <a:cubicBezTo>
                  <a:pt x="13313" y="13113"/>
                  <a:pt x="13327" y="13112"/>
                  <a:pt x="13341" y="13112"/>
                </a:cubicBezTo>
                <a:close/>
                <a:moveTo>
                  <a:pt x="9014" y="16950"/>
                </a:moveTo>
                <a:cubicBezTo>
                  <a:pt x="9253" y="16950"/>
                  <a:pt x="9462" y="17136"/>
                  <a:pt x="9493" y="17379"/>
                </a:cubicBezTo>
                <a:cubicBezTo>
                  <a:pt x="9519" y="17647"/>
                  <a:pt x="9320" y="17897"/>
                  <a:pt x="9053" y="17914"/>
                </a:cubicBezTo>
                <a:cubicBezTo>
                  <a:pt x="8708" y="17957"/>
                  <a:pt x="8363" y="17974"/>
                  <a:pt x="8017" y="17974"/>
                </a:cubicBezTo>
                <a:cubicBezTo>
                  <a:pt x="8006" y="17975"/>
                  <a:pt x="7995" y="17975"/>
                  <a:pt x="7985" y="17975"/>
                </a:cubicBezTo>
                <a:cubicBezTo>
                  <a:pt x="7355" y="17975"/>
                  <a:pt x="7355" y="17007"/>
                  <a:pt x="7985" y="17007"/>
                </a:cubicBezTo>
                <a:cubicBezTo>
                  <a:pt x="7995" y="17007"/>
                  <a:pt x="8006" y="17007"/>
                  <a:pt x="8017" y="17008"/>
                </a:cubicBezTo>
                <a:cubicBezTo>
                  <a:pt x="8328" y="17008"/>
                  <a:pt x="8639" y="16991"/>
                  <a:pt x="8941" y="16956"/>
                </a:cubicBezTo>
                <a:cubicBezTo>
                  <a:pt x="8965" y="16952"/>
                  <a:pt x="8990" y="16950"/>
                  <a:pt x="9014" y="16950"/>
                </a:cubicBezTo>
                <a:close/>
                <a:moveTo>
                  <a:pt x="7603" y="1"/>
                </a:moveTo>
                <a:cubicBezTo>
                  <a:pt x="6757" y="1"/>
                  <a:pt x="5912" y="158"/>
                  <a:pt x="5109" y="473"/>
                </a:cubicBezTo>
                <a:cubicBezTo>
                  <a:pt x="4928" y="542"/>
                  <a:pt x="4773" y="697"/>
                  <a:pt x="4704" y="887"/>
                </a:cubicBezTo>
                <a:cubicBezTo>
                  <a:pt x="1545" y="2363"/>
                  <a:pt x="0" y="5979"/>
                  <a:pt x="1122" y="9284"/>
                </a:cubicBezTo>
                <a:cubicBezTo>
                  <a:pt x="1070" y="9422"/>
                  <a:pt x="1053" y="9569"/>
                  <a:pt x="1044" y="9724"/>
                </a:cubicBezTo>
                <a:lnTo>
                  <a:pt x="1044" y="12745"/>
                </a:lnTo>
                <a:cubicBezTo>
                  <a:pt x="1053" y="13556"/>
                  <a:pt x="1709" y="14212"/>
                  <a:pt x="2529" y="14212"/>
                </a:cubicBezTo>
                <a:lnTo>
                  <a:pt x="3038" y="14212"/>
                </a:lnTo>
                <a:cubicBezTo>
                  <a:pt x="3159" y="14445"/>
                  <a:pt x="3694" y="14609"/>
                  <a:pt x="3694" y="14609"/>
                </a:cubicBezTo>
                <a:lnTo>
                  <a:pt x="4678" y="14609"/>
                </a:lnTo>
                <a:cubicBezTo>
                  <a:pt x="5006" y="14609"/>
                  <a:pt x="5290" y="14402"/>
                  <a:pt x="5394" y="14100"/>
                </a:cubicBezTo>
                <a:cubicBezTo>
                  <a:pt x="5938" y="13875"/>
                  <a:pt x="6473" y="13349"/>
                  <a:pt x="6473" y="12736"/>
                </a:cubicBezTo>
                <a:lnTo>
                  <a:pt x="6473" y="9716"/>
                </a:lnTo>
                <a:cubicBezTo>
                  <a:pt x="6473" y="9094"/>
                  <a:pt x="5938" y="8577"/>
                  <a:pt x="5394" y="8352"/>
                </a:cubicBezTo>
                <a:cubicBezTo>
                  <a:pt x="5290" y="8050"/>
                  <a:pt x="5006" y="7843"/>
                  <a:pt x="4678" y="7843"/>
                </a:cubicBezTo>
                <a:lnTo>
                  <a:pt x="3685" y="7843"/>
                </a:lnTo>
                <a:cubicBezTo>
                  <a:pt x="3409" y="7843"/>
                  <a:pt x="3159" y="7990"/>
                  <a:pt x="3029" y="8231"/>
                </a:cubicBezTo>
                <a:lnTo>
                  <a:pt x="2451" y="8231"/>
                </a:lnTo>
                <a:cubicBezTo>
                  <a:pt x="1925" y="5919"/>
                  <a:pt x="3021" y="3537"/>
                  <a:pt x="5118" y="2432"/>
                </a:cubicBezTo>
                <a:cubicBezTo>
                  <a:pt x="5200" y="2462"/>
                  <a:pt x="5288" y="2477"/>
                  <a:pt x="5378" y="2477"/>
                </a:cubicBezTo>
                <a:cubicBezTo>
                  <a:pt x="5467" y="2477"/>
                  <a:pt x="5558" y="2462"/>
                  <a:pt x="5644" y="2432"/>
                </a:cubicBezTo>
                <a:cubicBezTo>
                  <a:pt x="6076" y="2251"/>
                  <a:pt x="6533" y="2139"/>
                  <a:pt x="6999" y="2087"/>
                </a:cubicBezTo>
                <a:cubicBezTo>
                  <a:pt x="7137" y="2070"/>
                  <a:pt x="7241" y="1957"/>
                  <a:pt x="7249" y="1819"/>
                </a:cubicBezTo>
                <a:cubicBezTo>
                  <a:pt x="7249" y="1665"/>
                  <a:pt x="7127" y="1542"/>
                  <a:pt x="6977" y="1542"/>
                </a:cubicBezTo>
                <a:cubicBezTo>
                  <a:pt x="6967" y="1542"/>
                  <a:pt x="6957" y="1542"/>
                  <a:pt x="6947" y="1543"/>
                </a:cubicBezTo>
                <a:cubicBezTo>
                  <a:pt x="6429" y="1604"/>
                  <a:pt x="5920" y="1733"/>
                  <a:pt x="5437" y="1923"/>
                </a:cubicBezTo>
                <a:cubicBezTo>
                  <a:pt x="5414" y="1933"/>
                  <a:pt x="5391" y="1938"/>
                  <a:pt x="5369" y="1938"/>
                </a:cubicBezTo>
                <a:cubicBezTo>
                  <a:pt x="5281" y="1938"/>
                  <a:pt x="5204" y="1864"/>
                  <a:pt x="5204" y="1768"/>
                </a:cubicBezTo>
                <a:lnTo>
                  <a:pt x="5204" y="1120"/>
                </a:lnTo>
                <a:cubicBezTo>
                  <a:pt x="5204" y="1051"/>
                  <a:pt x="5247" y="991"/>
                  <a:pt x="5308" y="965"/>
                </a:cubicBezTo>
                <a:cubicBezTo>
                  <a:pt x="6045" y="680"/>
                  <a:pt x="6826" y="538"/>
                  <a:pt x="7607" y="538"/>
                </a:cubicBezTo>
                <a:cubicBezTo>
                  <a:pt x="8388" y="538"/>
                  <a:pt x="9169" y="680"/>
                  <a:pt x="9907" y="965"/>
                </a:cubicBezTo>
                <a:cubicBezTo>
                  <a:pt x="9968" y="991"/>
                  <a:pt x="10011" y="1051"/>
                  <a:pt x="10019" y="1120"/>
                </a:cubicBezTo>
                <a:lnTo>
                  <a:pt x="10019" y="1759"/>
                </a:lnTo>
                <a:cubicBezTo>
                  <a:pt x="10013" y="1857"/>
                  <a:pt x="9932" y="1926"/>
                  <a:pt x="9842" y="1926"/>
                </a:cubicBezTo>
                <a:cubicBezTo>
                  <a:pt x="9821" y="1926"/>
                  <a:pt x="9799" y="1923"/>
                  <a:pt x="9778" y="1914"/>
                </a:cubicBezTo>
                <a:cubicBezTo>
                  <a:pt x="9295" y="1716"/>
                  <a:pt x="8785" y="1586"/>
                  <a:pt x="8268" y="1526"/>
                </a:cubicBezTo>
                <a:cubicBezTo>
                  <a:pt x="8249" y="1523"/>
                  <a:pt x="8231" y="1522"/>
                  <a:pt x="8214" y="1522"/>
                </a:cubicBezTo>
                <a:cubicBezTo>
                  <a:pt x="7883" y="1522"/>
                  <a:pt x="7847" y="2053"/>
                  <a:pt x="8216" y="2070"/>
                </a:cubicBezTo>
                <a:cubicBezTo>
                  <a:pt x="8682" y="2121"/>
                  <a:pt x="9139" y="2242"/>
                  <a:pt x="9579" y="2415"/>
                </a:cubicBezTo>
                <a:cubicBezTo>
                  <a:pt x="9666" y="2449"/>
                  <a:pt x="9754" y="2467"/>
                  <a:pt x="9843" y="2467"/>
                </a:cubicBezTo>
                <a:cubicBezTo>
                  <a:pt x="9931" y="2467"/>
                  <a:pt x="10019" y="2449"/>
                  <a:pt x="10106" y="2415"/>
                </a:cubicBezTo>
                <a:cubicBezTo>
                  <a:pt x="12211" y="3528"/>
                  <a:pt x="13307" y="5919"/>
                  <a:pt x="12781" y="8240"/>
                </a:cubicBezTo>
                <a:lnTo>
                  <a:pt x="12203" y="8240"/>
                </a:lnTo>
                <a:cubicBezTo>
                  <a:pt x="12073" y="7998"/>
                  <a:pt x="11814" y="7852"/>
                  <a:pt x="11547" y="7843"/>
                </a:cubicBezTo>
                <a:lnTo>
                  <a:pt x="10546" y="7843"/>
                </a:lnTo>
                <a:cubicBezTo>
                  <a:pt x="10227" y="7852"/>
                  <a:pt x="9942" y="8050"/>
                  <a:pt x="9838" y="8361"/>
                </a:cubicBezTo>
                <a:cubicBezTo>
                  <a:pt x="9286" y="8585"/>
                  <a:pt x="8751" y="9103"/>
                  <a:pt x="8751" y="9716"/>
                </a:cubicBezTo>
                <a:lnTo>
                  <a:pt x="8751" y="12745"/>
                </a:lnTo>
                <a:cubicBezTo>
                  <a:pt x="8751" y="13357"/>
                  <a:pt x="9286" y="13875"/>
                  <a:pt x="9838" y="14100"/>
                </a:cubicBezTo>
                <a:cubicBezTo>
                  <a:pt x="9942" y="14402"/>
                  <a:pt x="10227" y="14609"/>
                  <a:pt x="10546" y="14609"/>
                </a:cubicBezTo>
                <a:lnTo>
                  <a:pt x="11521" y="14609"/>
                </a:lnTo>
                <a:cubicBezTo>
                  <a:pt x="11789" y="14609"/>
                  <a:pt x="12048" y="14453"/>
                  <a:pt x="12168" y="14212"/>
                </a:cubicBezTo>
                <a:lnTo>
                  <a:pt x="12583" y="14212"/>
                </a:lnTo>
                <a:lnTo>
                  <a:pt x="12583" y="15618"/>
                </a:lnTo>
                <a:cubicBezTo>
                  <a:pt x="11625" y="16085"/>
                  <a:pt x="10615" y="16421"/>
                  <a:pt x="9562" y="16628"/>
                </a:cubicBezTo>
                <a:cubicBezTo>
                  <a:pt x="9394" y="16511"/>
                  <a:pt x="9194" y="16450"/>
                  <a:pt x="8995" y="16450"/>
                </a:cubicBezTo>
                <a:cubicBezTo>
                  <a:pt x="8960" y="16450"/>
                  <a:pt x="8924" y="16452"/>
                  <a:pt x="8889" y="16456"/>
                </a:cubicBezTo>
                <a:cubicBezTo>
                  <a:pt x="8604" y="16490"/>
                  <a:pt x="8328" y="16507"/>
                  <a:pt x="8052" y="16507"/>
                </a:cubicBezTo>
                <a:cubicBezTo>
                  <a:pt x="7482" y="16525"/>
                  <a:pt x="7025" y="16982"/>
                  <a:pt x="7025" y="17543"/>
                </a:cubicBezTo>
                <a:cubicBezTo>
                  <a:pt x="7016" y="18113"/>
                  <a:pt x="7465" y="18579"/>
                  <a:pt x="8026" y="18604"/>
                </a:cubicBezTo>
                <a:cubicBezTo>
                  <a:pt x="8388" y="18604"/>
                  <a:pt x="8751" y="18579"/>
                  <a:pt x="9113" y="18535"/>
                </a:cubicBezTo>
                <a:cubicBezTo>
                  <a:pt x="9381" y="18509"/>
                  <a:pt x="9623" y="18371"/>
                  <a:pt x="9786" y="18164"/>
                </a:cubicBezTo>
                <a:cubicBezTo>
                  <a:pt x="11159" y="17905"/>
                  <a:pt x="12488" y="17439"/>
                  <a:pt x="13713" y="16766"/>
                </a:cubicBezTo>
                <a:cubicBezTo>
                  <a:pt x="13955" y="16628"/>
                  <a:pt x="14101" y="16369"/>
                  <a:pt x="14101" y="16093"/>
                </a:cubicBezTo>
                <a:lnTo>
                  <a:pt x="14101" y="13314"/>
                </a:lnTo>
                <a:cubicBezTo>
                  <a:pt x="14110" y="13263"/>
                  <a:pt x="14110" y="13211"/>
                  <a:pt x="14101" y="13159"/>
                </a:cubicBezTo>
                <a:cubicBezTo>
                  <a:pt x="14127" y="13030"/>
                  <a:pt x="14145" y="12883"/>
                  <a:pt x="14145" y="12745"/>
                </a:cubicBezTo>
                <a:lnTo>
                  <a:pt x="14145" y="11873"/>
                </a:lnTo>
                <a:cubicBezTo>
                  <a:pt x="14145" y="11735"/>
                  <a:pt x="14041" y="11614"/>
                  <a:pt x="13903" y="11597"/>
                </a:cubicBezTo>
                <a:cubicBezTo>
                  <a:pt x="13889" y="11595"/>
                  <a:pt x="13875" y="11594"/>
                  <a:pt x="13861" y="11594"/>
                </a:cubicBezTo>
                <a:cubicBezTo>
                  <a:pt x="13716" y="11594"/>
                  <a:pt x="13601" y="11715"/>
                  <a:pt x="13601" y="11865"/>
                </a:cubicBezTo>
                <a:lnTo>
                  <a:pt x="13601" y="12607"/>
                </a:lnTo>
                <a:cubicBezTo>
                  <a:pt x="13515" y="12572"/>
                  <a:pt x="13428" y="12555"/>
                  <a:pt x="13342" y="12555"/>
                </a:cubicBezTo>
                <a:cubicBezTo>
                  <a:pt x="12919" y="12555"/>
                  <a:pt x="12583" y="12891"/>
                  <a:pt x="12583" y="13314"/>
                </a:cubicBezTo>
                <a:lnTo>
                  <a:pt x="12583" y="13677"/>
                </a:lnTo>
                <a:lnTo>
                  <a:pt x="12263" y="13677"/>
                </a:lnTo>
                <a:lnTo>
                  <a:pt x="12263" y="8792"/>
                </a:lnTo>
                <a:lnTo>
                  <a:pt x="12600" y="8792"/>
                </a:lnTo>
                <a:cubicBezTo>
                  <a:pt x="12600" y="8792"/>
                  <a:pt x="12496" y="9215"/>
                  <a:pt x="12608" y="9465"/>
                </a:cubicBezTo>
                <a:cubicBezTo>
                  <a:pt x="12750" y="9749"/>
                  <a:pt x="13036" y="9912"/>
                  <a:pt x="13333" y="9912"/>
                </a:cubicBezTo>
                <a:cubicBezTo>
                  <a:pt x="13434" y="9912"/>
                  <a:pt x="13537" y="9893"/>
                  <a:pt x="13635" y="9854"/>
                </a:cubicBezTo>
                <a:lnTo>
                  <a:pt x="13635" y="10596"/>
                </a:lnTo>
                <a:cubicBezTo>
                  <a:pt x="13618" y="10751"/>
                  <a:pt x="13739" y="10872"/>
                  <a:pt x="13894" y="10872"/>
                </a:cubicBezTo>
                <a:cubicBezTo>
                  <a:pt x="14041" y="10872"/>
                  <a:pt x="14145" y="10596"/>
                  <a:pt x="14145" y="10596"/>
                </a:cubicBezTo>
                <a:lnTo>
                  <a:pt x="14145" y="9733"/>
                </a:lnTo>
                <a:cubicBezTo>
                  <a:pt x="14145" y="9586"/>
                  <a:pt x="14127" y="9440"/>
                  <a:pt x="14093" y="9301"/>
                </a:cubicBezTo>
                <a:cubicBezTo>
                  <a:pt x="15215" y="5988"/>
                  <a:pt x="13670" y="2363"/>
                  <a:pt x="10503" y="887"/>
                </a:cubicBezTo>
                <a:cubicBezTo>
                  <a:pt x="10434" y="697"/>
                  <a:pt x="10287" y="542"/>
                  <a:pt x="10097" y="473"/>
                </a:cubicBezTo>
                <a:cubicBezTo>
                  <a:pt x="9295" y="158"/>
                  <a:pt x="8449" y="1"/>
                  <a:pt x="7603" y="1"/>
                </a:cubicBezTo>
                <a:close/>
              </a:path>
            </a:pathLst>
          </a:custGeom>
          <a:solidFill>
            <a:schemeClr val="tx2"/>
          </a:solidFill>
          <a:ln>
            <a:solidFill>
              <a:schemeClr val="tx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Middle School Center by Slidesgo">
  <a:themeElements>
    <a:clrScheme name="Simple Light">
      <a:dk1>
        <a:srgbClr val="FFFFFF"/>
      </a:dk1>
      <a:lt1>
        <a:srgbClr val="7EC8D0"/>
      </a:lt1>
      <a:dk2>
        <a:srgbClr val="38C490"/>
      </a:dk2>
      <a:lt2>
        <a:srgbClr val="3F9091"/>
      </a:lt2>
      <a:accent1>
        <a:srgbClr val="F1BF6A"/>
      </a:accent1>
      <a:accent2>
        <a:srgbClr val="D7554C"/>
      </a:accent2>
      <a:accent3>
        <a:srgbClr val="DC7749"/>
      </a:accent3>
      <a:accent4>
        <a:srgbClr val="FFFFFF"/>
      </a:accent4>
      <a:accent5>
        <a:srgbClr val="7EC8D0"/>
      </a:accent5>
      <a:accent6>
        <a:srgbClr val="38C490"/>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TotalTime>
  <Words>650</Words>
  <Application>Microsoft Office PowerPoint</Application>
  <PresentationFormat>Ekran Gösterisi (16:9)</PresentationFormat>
  <Paragraphs>59</Paragraphs>
  <Slides>15</Slides>
  <Notes>15</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15</vt:i4>
      </vt:variant>
    </vt:vector>
  </HeadingPairs>
  <TitlesOfParts>
    <vt:vector size="18" baseType="lpstr">
      <vt:lpstr>Arial</vt:lpstr>
      <vt:lpstr>Pontano Sans</vt:lpstr>
      <vt:lpstr>Middle School Center by Slidesgo</vt:lpstr>
      <vt:lpstr>UZAKTAN EĞİTİM SÜRECİNDE  VERİMLİ DERS ÇALIŞMA</vt:lpstr>
      <vt:lpstr>PowerPoint Sunusu</vt:lpstr>
      <vt:lpstr>UYKU DÜZENİ OLUŞTURUN </vt:lpstr>
      <vt:lpstr>     SAĞLIKLI BESLENMEYE ÖZEN GÖSTERİN </vt:lpstr>
      <vt:lpstr>         ÇALIŞMA ORTAMI OLUŞTURUN</vt:lpstr>
      <vt:lpstr>PLAN HAZIRLAYIN</vt:lpstr>
      <vt:lpstr>Çalışma Planı Hazırlarken ;</vt:lpstr>
      <vt:lpstr>CANLI DERSLERE KATILIN </vt:lpstr>
      <vt:lpstr>Canlı Derslere Girmeden Önce ; </vt:lpstr>
      <vt:lpstr>Canlı Ders Esnasında; </vt:lpstr>
      <vt:lpstr>              Canlı Ders Bittiğinde ;</vt:lpstr>
      <vt:lpstr>TEKNOLOJİYİ BİLİNÇLİ KULLANIN </vt:lpstr>
      <vt:lpstr>KİTAP OKUYUN</vt:lpstr>
      <vt:lpstr>EĞLENİN </vt:lpstr>
      <vt:lpstr>UZAKTAN EĞİTİM SÜRECİNDE  VERİMLİ DERS ÇALIŞMA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UZAKTAN EĞİTİM SÜRECİNDE  VERİMLİ DERS ÇALIŞMA</dc:title>
  <cp:lastModifiedBy>Ferhat Kanat</cp:lastModifiedBy>
  <cp:revision>34</cp:revision>
  <dcterms:modified xsi:type="dcterms:W3CDTF">2020-09-19T16:36:53Z</dcterms:modified>
</cp:coreProperties>
</file>