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30.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92" r:id="rId21"/>
    <p:sldId id="275" r:id="rId22"/>
    <p:sldId id="276" r:id="rId23"/>
    <p:sldId id="277" r:id="rId24"/>
    <p:sldId id="278" r:id="rId25"/>
    <p:sldId id="279" r:id="rId26"/>
    <p:sldId id="280" r:id="rId27"/>
    <p:sldId id="281" r:id="rId28"/>
    <p:sldId id="282" r:id="rId29"/>
    <p:sldId id="283" r:id="rId30"/>
    <p:sldId id="284" r:id="rId31"/>
    <p:sldId id="285" r:id="rId32"/>
    <p:sldId id="288" r:id="rId33"/>
    <p:sldId id="289" r:id="rId34"/>
    <p:sldId id="287" r:id="rId35"/>
    <p:sldId id="290" r:id="rId36"/>
    <p:sldId id="291" r:id="rId37"/>
    <p:sldId id="286" r:id="rId38"/>
  </p:sldIdLst>
  <p:sldSz cx="18288000" cy="10287000"/>
  <p:notesSz cx="18288000" cy="10287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756" y="3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2" name="Holder 2"/>
          <p:cNvSpPr>
            <a:spLocks noGrp="1"/>
          </p:cNvSpPr>
          <p:nvPr>
            <p:ph type="ctrTitle"/>
          </p:nvPr>
        </p:nvSpPr>
        <p:spPr>
          <a:xfrm>
            <a:off x="6322548" y="4189264"/>
            <a:ext cx="11251565" cy="878839"/>
          </a:xfrm>
          <a:prstGeom prst="rect">
            <a:avLst/>
          </a:prstGeom>
        </p:spPr>
        <p:txBody>
          <a:bodyPr wrap="square" lIns="0" tIns="0" rIns="0" bIns="0">
            <a:spAutoFit/>
          </a:bodyPr>
          <a:lstStyle>
            <a:lvl1pPr>
              <a:defRPr sz="5600" b="1" i="0">
                <a:solidFill>
                  <a:srgbClr val="E16F1F"/>
                </a:solidFill>
                <a:latin typeface="Verdana"/>
                <a:cs typeface="Verdana"/>
              </a:defRPr>
            </a:lvl1pPr>
          </a:lstStyle>
          <a:p>
            <a:endParaRPr/>
          </a:p>
        </p:txBody>
      </p:sp>
      <p:sp>
        <p:nvSpPr>
          <p:cNvPr id="3" name="Holder 3"/>
          <p:cNvSpPr>
            <a:spLocks noGrp="1"/>
          </p:cNvSpPr>
          <p:nvPr>
            <p:ph type="subTitle" idx="4"/>
          </p:nvPr>
        </p:nvSpPr>
        <p:spPr>
          <a:xfrm>
            <a:off x="1016000" y="6454111"/>
            <a:ext cx="16256000" cy="152272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12/3/2020</a:t>
            </a:fld>
            <a:endParaRPr lang="en-US"/>
          </a:p>
        </p:txBody>
      </p:sp>
      <p:sp>
        <p:nvSpPr>
          <p:cNvPr id="6" name="Holder 6"/>
          <p:cNvSpPr>
            <a:spLocks noGrp="1"/>
          </p:cNvSpPr>
          <p:nvPr>
            <p:ph type="sldNum" sz="quarter" idx="7"/>
          </p:nvPr>
        </p:nvSpPr>
        <p:spPr/>
        <p:txBody>
          <a:bodyPr lIns="0" tIns="0" rIns="0" bIns="0"/>
          <a:lstStyle>
            <a:lvl1pPr>
              <a:defRPr sz="4950" b="1" i="0">
                <a:solidFill>
                  <a:schemeClr val="bg1"/>
                </a:solidFill>
                <a:latin typeface="Verdana"/>
                <a:cs typeface="Verdana"/>
              </a:defRPr>
            </a:lvl1pPr>
          </a:lstStyle>
          <a:p>
            <a:pPr marL="38100">
              <a:lnSpc>
                <a:spcPct val="100000"/>
              </a:lnSpc>
              <a:spcBef>
                <a:spcPts val="95"/>
              </a:spcBef>
            </a:pPr>
            <a:fld id="{81D60167-4931-47E6-BA6A-407CBD079E47}" type="slidenum">
              <a:rPr spc="-869" dirty="0"/>
              <a:t>‹#›</a:t>
            </a:fld>
            <a:endParaRPr spc="-869"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600" b="0" i="0">
                <a:solidFill>
                  <a:srgbClr val="A5A254"/>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3150" b="0" i="0">
                <a:solidFill>
                  <a:srgbClr val="232153"/>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12/3/2020</a:t>
            </a:fld>
            <a:endParaRPr lang="en-US"/>
          </a:p>
        </p:txBody>
      </p:sp>
      <p:sp>
        <p:nvSpPr>
          <p:cNvPr id="6" name="Holder 6"/>
          <p:cNvSpPr>
            <a:spLocks noGrp="1"/>
          </p:cNvSpPr>
          <p:nvPr>
            <p:ph type="sldNum" sz="quarter" idx="7"/>
          </p:nvPr>
        </p:nvSpPr>
        <p:spPr/>
        <p:txBody>
          <a:bodyPr lIns="0" tIns="0" rIns="0" bIns="0"/>
          <a:lstStyle>
            <a:lvl1pPr>
              <a:defRPr sz="4950" b="1" i="0">
                <a:solidFill>
                  <a:schemeClr val="bg1"/>
                </a:solidFill>
                <a:latin typeface="Verdana"/>
                <a:cs typeface="Verdana"/>
              </a:defRPr>
            </a:lvl1pPr>
          </a:lstStyle>
          <a:p>
            <a:pPr marL="38100">
              <a:lnSpc>
                <a:spcPct val="100000"/>
              </a:lnSpc>
              <a:spcBef>
                <a:spcPts val="95"/>
              </a:spcBef>
            </a:pPr>
            <a:fld id="{81D60167-4931-47E6-BA6A-407CBD079E47}" type="slidenum">
              <a:rPr spc="-869" dirty="0"/>
              <a:t>‹#›</a:t>
            </a:fld>
            <a:endParaRPr spc="-869"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600" b="0" i="0">
                <a:solidFill>
                  <a:srgbClr val="A5A254"/>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12/3/2020</a:t>
            </a:fld>
            <a:endParaRPr lang="en-US"/>
          </a:p>
        </p:txBody>
      </p:sp>
      <p:sp>
        <p:nvSpPr>
          <p:cNvPr id="7" name="Holder 7"/>
          <p:cNvSpPr>
            <a:spLocks noGrp="1"/>
          </p:cNvSpPr>
          <p:nvPr>
            <p:ph type="sldNum" sz="quarter" idx="7"/>
          </p:nvPr>
        </p:nvSpPr>
        <p:spPr/>
        <p:txBody>
          <a:bodyPr lIns="0" tIns="0" rIns="0" bIns="0"/>
          <a:lstStyle>
            <a:lvl1pPr>
              <a:defRPr sz="4950" b="1" i="0">
                <a:solidFill>
                  <a:schemeClr val="bg1"/>
                </a:solidFill>
                <a:latin typeface="Verdana"/>
                <a:cs typeface="Verdana"/>
              </a:defRPr>
            </a:lvl1pPr>
          </a:lstStyle>
          <a:p>
            <a:pPr marL="38100">
              <a:lnSpc>
                <a:spcPct val="100000"/>
              </a:lnSpc>
              <a:spcBef>
                <a:spcPts val="95"/>
              </a:spcBef>
            </a:pPr>
            <a:fld id="{81D60167-4931-47E6-BA6A-407CBD079E47}" type="slidenum">
              <a:rPr spc="-869" dirty="0"/>
              <a:t>‹#›</a:t>
            </a:fld>
            <a:endParaRPr spc="-869"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ECB6F"/>
          </a:solidFill>
        </p:spPr>
        <p:txBody>
          <a:bodyPr wrap="square" lIns="0" tIns="0" rIns="0" bIns="0" rtlCol="0"/>
          <a:lstStyle/>
          <a:p>
            <a:endParaRPr/>
          </a:p>
        </p:txBody>
      </p:sp>
      <p:sp>
        <p:nvSpPr>
          <p:cNvPr id="17" name="bg object 17"/>
          <p:cNvSpPr/>
          <p:nvPr/>
        </p:nvSpPr>
        <p:spPr>
          <a:xfrm>
            <a:off x="1028700" y="2159946"/>
            <a:ext cx="13392149" cy="7238987"/>
          </a:xfrm>
          <a:prstGeom prst="rect">
            <a:avLst/>
          </a:prstGeom>
          <a:blipFill>
            <a:blip r:embed="rId2" cstate="print"/>
            <a:stretch>
              <a:fillRect/>
            </a:stretch>
          </a:blipFill>
        </p:spPr>
        <p:txBody>
          <a:bodyPr wrap="square" lIns="0" tIns="0" rIns="0" bIns="0" rtlCol="0"/>
          <a:lstStyle/>
          <a:p>
            <a:endParaRPr/>
          </a:p>
        </p:txBody>
      </p:sp>
      <p:sp>
        <p:nvSpPr>
          <p:cNvPr id="18" name="bg object 18"/>
          <p:cNvSpPr/>
          <p:nvPr/>
        </p:nvSpPr>
        <p:spPr>
          <a:xfrm>
            <a:off x="14097274" y="6128416"/>
            <a:ext cx="4190334" cy="4157806"/>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0600" b="0" i="0">
                <a:solidFill>
                  <a:srgbClr val="A5A254"/>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12/3/2020</a:t>
            </a:fld>
            <a:endParaRPr lang="en-US"/>
          </a:p>
        </p:txBody>
      </p:sp>
      <p:sp>
        <p:nvSpPr>
          <p:cNvPr id="5" name="Holder 5"/>
          <p:cNvSpPr>
            <a:spLocks noGrp="1"/>
          </p:cNvSpPr>
          <p:nvPr>
            <p:ph type="sldNum" sz="quarter" idx="7"/>
          </p:nvPr>
        </p:nvSpPr>
        <p:spPr/>
        <p:txBody>
          <a:bodyPr lIns="0" tIns="0" rIns="0" bIns="0"/>
          <a:lstStyle>
            <a:lvl1pPr>
              <a:defRPr sz="4950" b="1" i="0">
                <a:solidFill>
                  <a:schemeClr val="bg1"/>
                </a:solidFill>
                <a:latin typeface="Verdana"/>
                <a:cs typeface="Verdana"/>
              </a:defRPr>
            </a:lvl1pPr>
          </a:lstStyle>
          <a:p>
            <a:pPr marL="38100">
              <a:lnSpc>
                <a:spcPct val="100000"/>
              </a:lnSpc>
              <a:spcBef>
                <a:spcPts val="95"/>
              </a:spcBef>
            </a:pPr>
            <a:fld id="{81D60167-4931-47E6-BA6A-407CBD079E47}" type="slidenum">
              <a:rPr spc="-869" dirty="0"/>
              <a:t>‹#›</a:t>
            </a:fld>
            <a:endParaRPr spc="-869"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12/3/2020</a:t>
            </a:fld>
            <a:endParaRPr lang="en-US"/>
          </a:p>
        </p:txBody>
      </p:sp>
      <p:sp>
        <p:nvSpPr>
          <p:cNvPr id="4" name="Holder 4"/>
          <p:cNvSpPr>
            <a:spLocks noGrp="1"/>
          </p:cNvSpPr>
          <p:nvPr>
            <p:ph type="sldNum" sz="quarter" idx="7"/>
          </p:nvPr>
        </p:nvSpPr>
        <p:spPr/>
        <p:txBody>
          <a:bodyPr lIns="0" tIns="0" rIns="0" bIns="0"/>
          <a:lstStyle>
            <a:lvl1pPr>
              <a:defRPr sz="4950" b="1" i="0">
                <a:solidFill>
                  <a:schemeClr val="bg1"/>
                </a:solidFill>
                <a:latin typeface="Verdana"/>
                <a:cs typeface="Verdana"/>
              </a:defRPr>
            </a:lvl1pPr>
          </a:lstStyle>
          <a:p>
            <a:pPr marL="38100">
              <a:lnSpc>
                <a:spcPct val="100000"/>
              </a:lnSpc>
              <a:spcBef>
                <a:spcPts val="95"/>
              </a:spcBef>
            </a:pPr>
            <a:fld id="{81D60167-4931-47E6-BA6A-407CBD079E47}" type="slidenum">
              <a:rPr spc="-869" dirty="0"/>
              <a:t>‹#›</a:t>
            </a:fld>
            <a:endParaRPr spc="-869"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E7D3"/>
          </a:solidFill>
        </p:spPr>
        <p:txBody>
          <a:bodyPr wrap="square" lIns="0" tIns="0" rIns="0" bIns="0" rtlCol="0"/>
          <a:lstStyle/>
          <a:p>
            <a:endParaRPr/>
          </a:p>
        </p:txBody>
      </p:sp>
      <p:sp>
        <p:nvSpPr>
          <p:cNvPr id="2" name="Holder 2"/>
          <p:cNvSpPr>
            <a:spLocks noGrp="1"/>
          </p:cNvSpPr>
          <p:nvPr>
            <p:ph type="title"/>
          </p:nvPr>
        </p:nvSpPr>
        <p:spPr>
          <a:xfrm>
            <a:off x="637077" y="2761788"/>
            <a:ext cx="17013844" cy="1883410"/>
          </a:xfrm>
          <a:prstGeom prst="rect">
            <a:avLst/>
          </a:prstGeom>
        </p:spPr>
        <p:txBody>
          <a:bodyPr wrap="square" lIns="0" tIns="0" rIns="0" bIns="0">
            <a:spAutoFit/>
          </a:bodyPr>
          <a:lstStyle>
            <a:lvl1pPr>
              <a:defRPr sz="10600" b="0" i="0">
                <a:solidFill>
                  <a:srgbClr val="A5A254"/>
                </a:solidFill>
                <a:latin typeface="Trebuchet MS"/>
                <a:cs typeface="Trebuchet MS"/>
              </a:defRPr>
            </a:lvl1pPr>
          </a:lstStyle>
          <a:p>
            <a:endParaRPr/>
          </a:p>
        </p:txBody>
      </p:sp>
      <p:sp>
        <p:nvSpPr>
          <p:cNvPr id="3" name="Holder 3"/>
          <p:cNvSpPr>
            <a:spLocks noGrp="1"/>
          </p:cNvSpPr>
          <p:nvPr>
            <p:ph type="body" idx="1"/>
          </p:nvPr>
        </p:nvSpPr>
        <p:spPr>
          <a:xfrm>
            <a:off x="446892" y="1815632"/>
            <a:ext cx="17394215" cy="4988559"/>
          </a:xfrm>
          <a:prstGeom prst="rect">
            <a:avLst/>
          </a:prstGeom>
        </p:spPr>
        <p:txBody>
          <a:bodyPr wrap="square" lIns="0" tIns="0" rIns="0" bIns="0">
            <a:spAutoFit/>
          </a:bodyPr>
          <a:lstStyle>
            <a:lvl1pPr>
              <a:defRPr sz="3150" b="0" i="0">
                <a:solidFill>
                  <a:srgbClr val="232153"/>
                </a:solidFill>
                <a:latin typeface="Verdana"/>
                <a:cs typeface="Verdan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12/3/2020</a:t>
            </a:fld>
            <a:endParaRPr lang="en-US"/>
          </a:p>
        </p:txBody>
      </p:sp>
      <p:sp>
        <p:nvSpPr>
          <p:cNvPr id="6" name="Holder 6"/>
          <p:cNvSpPr>
            <a:spLocks noGrp="1"/>
          </p:cNvSpPr>
          <p:nvPr>
            <p:ph type="sldNum" sz="quarter" idx="7"/>
          </p:nvPr>
        </p:nvSpPr>
        <p:spPr>
          <a:xfrm>
            <a:off x="17245614" y="9079858"/>
            <a:ext cx="857884" cy="810895"/>
          </a:xfrm>
          <a:prstGeom prst="rect">
            <a:avLst/>
          </a:prstGeom>
        </p:spPr>
        <p:txBody>
          <a:bodyPr wrap="square" lIns="0" tIns="0" rIns="0" bIns="0">
            <a:spAutoFit/>
          </a:bodyPr>
          <a:lstStyle>
            <a:lvl1pPr>
              <a:defRPr sz="4950" b="1" i="0">
                <a:solidFill>
                  <a:schemeClr val="bg1"/>
                </a:solidFill>
                <a:latin typeface="Verdana"/>
                <a:cs typeface="Verdana"/>
              </a:defRPr>
            </a:lvl1pPr>
          </a:lstStyle>
          <a:p>
            <a:pPr marL="38100">
              <a:lnSpc>
                <a:spcPct val="100000"/>
              </a:lnSpc>
              <a:spcBef>
                <a:spcPts val="95"/>
              </a:spcBef>
            </a:pPr>
            <a:fld id="{81D60167-4931-47E6-BA6A-407CBD079E47}" type="slidenum">
              <a:rPr spc="-869" dirty="0"/>
              <a:t>‹#›</a:t>
            </a:fld>
            <a:endParaRPr spc="-869"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483309"/>
            <a:ext cx="18288000" cy="3804285"/>
            <a:chOff x="0" y="6483309"/>
            <a:chExt cx="18288000" cy="3804285"/>
          </a:xfrm>
        </p:grpSpPr>
        <p:sp>
          <p:nvSpPr>
            <p:cNvPr id="3" name="object 3"/>
            <p:cNvSpPr/>
            <p:nvPr/>
          </p:nvSpPr>
          <p:spPr>
            <a:xfrm>
              <a:off x="784923" y="9499841"/>
              <a:ext cx="16882745" cy="787400"/>
            </a:xfrm>
            <a:custGeom>
              <a:avLst/>
              <a:gdLst/>
              <a:ahLst/>
              <a:cxnLst/>
              <a:rect l="l" t="t" r="r" b="b"/>
              <a:pathLst>
                <a:path w="16882745" h="787400">
                  <a:moveTo>
                    <a:pt x="16882695" y="394970"/>
                  </a:moveTo>
                  <a:lnTo>
                    <a:pt x="16880459" y="354330"/>
                  </a:lnTo>
                  <a:lnTo>
                    <a:pt x="16869537" y="314960"/>
                  </a:lnTo>
                  <a:lnTo>
                    <a:pt x="16850843" y="278130"/>
                  </a:lnTo>
                  <a:lnTo>
                    <a:pt x="16825265" y="245110"/>
                  </a:lnTo>
                  <a:lnTo>
                    <a:pt x="16789578" y="220980"/>
                  </a:lnTo>
                  <a:lnTo>
                    <a:pt x="16750297" y="203200"/>
                  </a:lnTo>
                  <a:lnTo>
                    <a:pt x="16744341" y="201930"/>
                  </a:lnTo>
                  <a:lnTo>
                    <a:pt x="16708616" y="194310"/>
                  </a:lnTo>
                  <a:lnTo>
                    <a:pt x="16665753" y="194310"/>
                  </a:lnTo>
                  <a:lnTo>
                    <a:pt x="16655682" y="195580"/>
                  </a:lnTo>
                  <a:lnTo>
                    <a:pt x="16634346" y="196850"/>
                  </a:lnTo>
                  <a:lnTo>
                    <a:pt x="16624275" y="198120"/>
                  </a:lnTo>
                  <a:lnTo>
                    <a:pt x="16609962" y="198120"/>
                  </a:lnTo>
                  <a:lnTo>
                    <a:pt x="16582543" y="200660"/>
                  </a:lnTo>
                  <a:lnTo>
                    <a:pt x="16512604" y="200660"/>
                  </a:lnTo>
                  <a:lnTo>
                    <a:pt x="16469538" y="201930"/>
                  </a:lnTo>
                  <a:lnTo>
                    <a:pt x="16426460" y="200660"/>
                  </a:lnTo>
                  <a:lnTo>
                    <a:pt x="16383394" y="198120"/>
                  </a:lnTo>
                  <a:lnTo>
                    <a:pt x="16340328" y="194310"/>
                  </a:lnTo>
                  <a:lnTo>
                    <a:pt x="16288639" y="187960"/>
                  </a:lnTo>
                  <a:lnTo>
                    <a:pt x="16236950" y="180340"/>
                  </a:lnTo>
                  <a:lnTo>
                    <a:pt x="16185236" y="173990"/>
                  </a:lnTo>
                  <a:lnTo>
                    <a:pt x="16133521" y="168910"/>
                  </a:lnTo>
                  <a:lnTo>
                    <a:pt x="16081782" y="162560"/>
                  </a:lnTo>
                  <a:lnTo>
                    <a:pt x="15926359" y="147320"/>
                  </a:lnTo>
                  <a:lnTo>
                    <a:pt x="15874467" y="143510"/>
                  </a:lnTo>
                  <a:lnTo>
                    <a:pt x="15822524" y="138430"/>
                  </a:lnTo>
                  <a:lnTo>
                    <a:pt x="15770530" y="135890"/>
                  </a:lnTo>
                  <a:lnTo>
                    <a:pt x="15718473" y="132080"/>
                  </a:lnTo>
                  <a:lnTo>
                    <a:pt x="15512110" y="121920"/>
                  </a:lnTo>
                  <a:lnTo>
                    <a:pt x="15216404" y="114300"/>
                  </a:lnTo>
                  <a:lnTo>
                    <a:pt x="15019884" y="104140"/>
                  </a:lnTo>
                  <a:lnTo>
                    <a:pt x="14921878" y="96520"/>
                  </a:lnTo>
                  <a:lnTo>
                    <a:pt x="14726692" y="76200"/>
                  </a:lnTo>
                  <a:lnTo>
                    <a:pt x="14579549" y="57150"/>
                  </a:lnTo>
                  <a:lnTo>
                    <a:pt x="14542478" y="53340"/>
                  </a:lnTo>
                  <a:lnTo>
                    <a:pt x="14480693" y="46990"/>
                  </a:lnTo>
                  <a:lnTo>
                    <a:pt x="13980147" y="8890"/>
                  </a:lnTo>
                  <a:lnTo>
                    <a:pt x="13878814" y="3810"/>
                  </a:lnTo>
                  <a:lnTo>
                    <a:pt x="13726795" y="0"/>
                  </a:lnTo>
                  <a:lnTo>
                    <a:pt x="13574776" y="0"/>
                  </a:lnTo>
                  <a:lnTo>
                    <a:pt x="13422770" y="3810"/>
                  </a:lnTo>
                  <a:lnTo>
                    <a:pt x="13321424" y="8890"/>
                  </a:lnTo>
                  <a:lnTo>
                    <a:pt x="13220078" y="16510"/>
                  </a:lnTo>
                  <a:lnTo>
                    <a:pt x="13123736" y="21590"/>
                  </a:lnTo>
                  <a:lnTo>
                    <a:pt x="13026720" y="29210"/>
                  </a:lnTo>
                  <a:lnTo>
                    <a:pt x="12978244" y="31750"/>
                  </a:lnTo>
                  <a:lnTo>
                    <a:pt x="12929921" y="35560"/>
                  </a:lnTo>
                  <a:lnTo>
                    <a:pt x="12881890" y="38100"/>
                  </a:lnTo>
                  <a:lnTo>
                    <a:pt x="12832372" y="41910"/>
                  </a:lnTo>
                  <a:lnTo>
                    <a:pt x="12782741" y="44450"/>
                  </a:lnTo>
                  <a:lnTo>
                    <a:pt x="12732995" y="48260"/>
                  </a:lnTo>
                  <a:lnTo>
                    <a:pt x="12633198" y="53340"/>
                  </a:lnTo>
                  <a:lnTo>
                    <a:pt x="12583185" y="57150"/>
                  </a:lnTo>
                  <a:lnTo>
                    <a:pt x="12432792" y="64770"/>
                  </a:lnTo>
                  <a:lnTo>
                    <a:pt x="12382576" y="66040"/>
                  </a:lnTo>
                  <a:lnTo>
                    <a:pt x="12332335" y="68580"/>
                  </a:lnTo>
                  <a:lnTo>
                    <a:pt x="12230710" y="71120"/>
                  </a:lnTo>
                  <a:lnTo>
                    <a:pt x="12179338" y="73660"/>
                  </a:lnTo>
                  <a:lnTo>
                    <a:pt x="12127967" y="74930"/>
                  </a:lnTo>
                  <a:lnTo>
                    <a:pt x="12076621" y="77470"/>
                  </a:lnTo>
                  <a:lnTo>
                    <a:pt x="11871503" y="92710"/>
                  </a:lnTo>
                  <a:lnTo>
                    <a:pt x="11769192" y="102870"/>
                  </a:lnTo>
                  <a:lnTo>
                    <a:pt x="11565280" y="128270"/>
                  </a:lnTo>
                  <a:lnTo>
                    <a:pt x="11413160" y="151130"/>
                  </a:lnTo>
                  <a:lnTo>
                    <a:pt x="11262576" y="177800"/>
                  </a:lnTo>
                  <a:lnTo>
                    <a:pt x="11212906" y="187960"/>
                  </a:lnTo>
                  <a:lnTo>
                    <a:pt x="11163173" y="196850"/>
                  </a:lnTo>
                  <a:lnTo>
                    <a:pt x="11113402" y="204470"/>
                  </a:lnTo>
                  <a:lnTo>
                    <a:pt x="11063580" y="213360"/>
                  </a:lnTo>
                  <a:lnTo>
                    <a:pt x="10863821" y="243840"/>
                  </a:lnTo>
                  <a:lnTo>
                    <a:pt x="10613161" y="275590"/>
                  </a:lnTo>
                  <a:lnTo>
                    <a:pt x="10462311" y="290830"/>
                  </a:lnTo>
                  <a:lnTo>
                    <a:pt x="10411955" y="294640"/>
                  </a:lnTo>
                  <a:lnTo>
                    <a:pt x="10361562" y="299720"/>
                  </a:lnTo>
                  <a:lnTo>
                    <a:pt x="10260686" y="307340"/>
                  </a:lnTo>
                  <a:lnTo>
                    <a:pt x="10210203" y="309880"/>
                  </a:lnTo>
                  <a:lnTo>
                    <a:pt x="10159682" y="313690"/>
                  </a:lnTo>
                  <a:lnTo>
                    <a:pt x="10007981" y="321310"/>
                  </a:lnTo>
                  <a:lnTo>
                    <a:pt x="9957359" y="322580"/>
                  </a:lnTo>
                  <a:lnTo>
                    <a:pt x="9906711" y="325120"/>
                  </a:lnTo>
                  <a:lnTo>
                    <a:pt x="9856051" y="326390"/>
                  </a:lnTo>
                  <a:lnTo>
                    <a:pt x="9805365" y="326390"/>
                  </a:lnTo>
                  <a:lnTo>
                    <a:pt x="9754654" y="327660"/>
                  </a:lnTo>
                  <a:lnTo>
                    <a:pt x="9653168" y="327660"/>
                  </a:lnTo>
                  <a:lnTo>
                    <a:pt x="9608160" y="328930"/>
                  </a:lnTo>
                  <a:lnTo>
                    <a:pt x="9562744" y="328930"/>
                  </a:lnTo>
                  <a:lnTo>
                    <a:pt x="9516910" y="330200"/>
                  </a:lnTo>
                  <a:lnTo>
                    <a:pt x="9470657" y="330200"/>
                  </a:lnTo>
                  <a:lnTo>
                    <a:pt x="8552472" y="344170"/>
                  </a:lnTo>
                  <a:lnTo>
                    <a:pt x="8507006" y="344170"/>
                  </a:lnTo>
                  <a:lnTo>
                    <a:pt x="8461553" y="346710"/>
                  </a:lnTo>
                  <a:lnTo>
                    <a:pt x="8416087" y="347980"/>
                  </a:lnTo>
                  <a:lnTo>
                    <a:pt x="8317484" y="353060"/>
                  </a:lnTo>
                  <a:lnTo>
                    <a:pt x="8263737" y="354330"/>
                  </a:lnTo>
                  <a:lnTo>
                    <a:pt x="8210004" y="356870"/>
                  </a:lnTo>
                  <a:lnTo>
                    <a:pt x="8103997" y="356870"/>
                  </a:lnTo>
                  <a:lnTo>
                    <a:pt x="8051165" y="358140"/>
                  </a:lnTo>
                  <a:lnTo>
                    <a:pt x="7583081" y="358140"/>
                  </a:lnTo>
                  <a:lnTo>
                    <a:pt x="7532535" y="356870"/>
                  </a:lnTo>
                  <a:lnTo>
                    <a:pt x="7383577" y="356870"/>
                  </a:lnTo>
                  <a:lnTo>
                    <a:pt x="7192505" y="354330"/>
                  </a:lnTo>
                  <a:lnTo>
                    <a:pt x="7100824" y="354330"/>
                  </a:lnTo>
                  <a:lnTo>
                    <a:pt x="7000341" y="351790"/>
                  </a:lnTo>
                  <a:lnTo>
                    <a:pt x="6899884" y="346710"/>
                  </a:lnTo>
                  <a:lnTo>
                    <a:pt x="6749351" y="335280"/>
                  </a:lnTo>
                  <a:lnTo>
                    <a:pt x="6649148" y="325120"/>
                  </a:lnTo>
                  <a:lnTo>
                    <a:pt x="6549123" y="312420"/>
                  </a:lnTo>
                  <a:lnTo>
                    <a:pt x="6399479" y="289560"/>
                  </a:lnTo>
                  <a:lnTo>
                    <a:pt x="6349720" y="280670"/>
                  </a:lnTo>
                  <a:lnTo>
                    <a:pt x="6300025" y="270510"/>
                  </a:lnTo>
                  <a:lnTo>
                    <a:pt x="6259893" y="264160"/>
                  </a:lnTo>
                  <a:lnTo>
                    <a:pt x="6220663" y="256540"/>
                  </a:lnTo>
                  <a:lnTo>
                    <a:pt x="6090094" y="226060"/>
                  </a:lnTo>
                  <a:lnTo>
                    <a:pt x="5982894" y="205740"/>
                  </a:lnTo>
                  <a:lnTo>
                    <a:pt x="5929300" y="198120"/>
                  </a:lnTo>
                  <a:lnTo>
                    <a:pt x="5822429" y="185420"/>
                  </a:lnTo>
                  <a:lnTo>
                    <a:pt x="5769267" y="180340"/>
                  </a:lnTo>
                  <a:lnTo>
                    <a:pt x="5716257" y="176530"/>
                  </a:lnTo>
                  <a:lnTo>
                    <a:pt x="5663400" y="171450"/>
                  </a:lnTo>
                  <a:lnTo>
                    <a:pt x="5506009" y="160020"/>
                  </a:lnTo>
                  <a:lnTo>
                    <a:pt x="5299672" y="149860"/>
                  </a:lnTo>
                  <a:lnTo>
                    <a:pt x="5148288" y="146050"/>
                  </a:lnTo>
                  <a:lnTo>
                    <a:pt x="4963731" y="146050"/>
                  </a:lnTo>
                  <a:lnTo>
                    <a:pt x="4767897" y="151130"/>
                  </a:lnTo>
                  <a:lnTo>
                    <a:pt x="4612259" y="158750"/>
                  </a:lnTo>
                  <a:lnTo>
                    <a:pt x="4503813" y="166370"/>
                  </a:lnTo>
                  <a:lnTo>
                    <a:pt x="4453572" y="168910"/>
                  </a:lnTo>
                  <a:lnTo>
                    <a:pt x="4403420" y="173990"/>
                  </a:lnTo>
                  <a:lnTo>
                    <a:pt x="4353407" y="177800"/>
                  </a:lnTo>
                  <a:lnTo>
                    <a:pt x="4156341" y="198120"/>
                  </a:lnTo>
                  <a:lnTo>
                    <a:pt x="4108196" y="204470"/>
                  </a:lnTo>
                  <a:lnTo>
                    <a:pt x="3953065" y="219710"/>
                  </a:lnTo>
                  <a:lnTo>
                    <a:pt x="3900703" y="226060"/>
                  </a:lnTo>
                  <a:lnTo>
                    <a:pt x="3795534" y="236220"/>
                  </a:lnTo>
                  <a:lnTo>
                    <a:pt x="3745725" y="240030"/>
                  </a:lnTo>
                  <a:lnTo>
                    <a:pt x="3695852" y="245110"/>
                  </a:lnTo>
                  <a:lnTo>
                    <a:pt x="3595954" y="252730"/>
                  </a:lnTo>
                  <a:lnTo>
                    <a:pt x="3545979" y="257810"/>
                  </a:lnTo>
                  <a:lnTo>
                    <a:pt x="2576792" y="332740"/>
                  </a:lnTo>
                  <a:lnTo>
                    <a:pt x="2487460" y="337820"/>
                  </a:lnTo>
                  <a:lnTo>
                    <a:pt x="2439492" y="341630"/>
                  </a:lnTo>
                  <a:lnTo>
                    <a:pt x="2391346" y="344170"/>
                  </a:lnTo>
                  <a:lnTo>
                    <a:pt x="2197963" y="359410"/>
                  </a:lnTo>
                  <a:lnTo>
                    <a:pt x="2101532" y="369570"/>
                  </a:lnTo>
                  <a:lnTo>
                    <a:pt x="1799551" y="407670"/>
                  </a:lnTo>
                  <a:lnTo>
                    <a:pt x="1698104" y="417830"/>
                  </a:lnTo>
                  <a:lnTo>
                    <a:pt x="1647456" y="424180"/>
                  </a:lnTo>
                  <a:lnTo>
                    <a:pt x="1395691" y="449580"/>
                  </a:lnTo>
                  <a:lnTo>
                    <a:pt x="1345717" y="453390"/>
                  </a:lnTo>
                  <a:lnTo>
                    <a:pt x="1295908" y="458470"/>
                  </a:lnTo>
                  <a:lnTo>
                    <a:pt x="1246289" y="462280"/>
                  </a:lnTo>
                  <a:lnTo>
                    <a:pt x="1196848" y="467360"/>
                  </a:lnTo>
                  <a:lnTo>
                    <a:pt x="905002" y="490220"/>
                  </a:lnTo>
                  <a:lnTo>
                    <a:pt x="853897" y="495300"/>
                  </a:lnTo>
                  <a:lnTo>
                    <a:pt x="803008" y="501650"/>
                  </a:lnTo>
                  <a:lnTo>
                    <a:pt x="752348" y="509270"/>
                  </a:lnTo>
                  <a:lnTo>
                    <a:pt x="701941" y="518160"/>
                  </a:lnTo>
                  <a:lnTo>
                    <a:pt x="651814" y="528320"/>
                  </a:lnTo>
                  <a:lnTo>
                    <a:pt x="552488" y="551180"/>
                  </a:lnTo>
                  <a:lnTo>
                    <a:pt x="503313" y="565150"/>
                  </a:lnTo>
                  <a:lnTo>
                    <a:pt x="454520" y="580390"/>
                  </a:lnTo>
                  <a:lnTo>
                    <a:pt x="358089" y="613410"/>
                  </a:lnTo>
                  <a:lnTo>
                    <a:pt x="310515" y="631190"/>
                  </a:lnTo>
                  <a:lnTo>
                    <a:pt x="216725" y="671830"/>
                  </a:lnTo>
                  <a:lnTo>
                    <a:pt x="170561" y="693420"/>
                  </a:lnTo>
                  <a:lnTo>
                    <a:pt x="124904" y="716280"/>
                  </a:lnTo>
                  <a:lnTo>
                    <a:pt x="79794" y="740410"/>
                  </a:lnTo>
                  <a:lnTo>
                    <a:pt x="0" y="786130"/>
                  </a:lnTo>
                  <a:lnTo>
                    <a:pt x="48221" y="786130"/>
                  </a:lnTo>
                  <a:lnTo>
                    <a:pt x="46431" y="787146"/>
                  </a:lnTo>
                  <a:lnTo>
                    <a:pt x="16842499" y="787146"/>
                  </a:lnTo>
                  <a:lnTo>
                    <a:pt x="16842486" y="786130"/>
                  </a:lnTo>
                  <a:lnTo>
                    <a:pt x="16882682" y="786130"/>
                  </a:lnTo>
                  <a:lnTo>
                    <a:pt x="16882695" y="394970"/>
                  </a:lnTo>
                  <a:close/>
                </a:path>
              </a:pathLst>
            </a:custGeom>
            <a:solidFill>
              <a:srgbClr val="FFE7D3"/>
            </a:solidFill>
          </p:spPr>
          <p:txBody>
            <a:bodyPr wrap="square" lIns="0" tIns="0" rIns="0" bIns="0" rtlCol="0"/>
            <a:lstStyle/>
            <a:p>
              <a:endParaRPr/>
            </a:p>
          </p:txBody>
        </p:sp>
        <p:sp>
          <p:nvSpPr>
            <p:cNvPr id="4" name="object 4"/>
            <p:cNvSpPr/>
            <p:nvPr/>
          </p:nvSpPr>
          <p:spPr>
            <a:xfrm>
              <a:off x="0" y="7516461"/>
              <a:ext cx="2550795" cy="2771140"/>
            </a:xfrm>
            <a:custGeom>
              <a:avLst/>
              <a:gdLst/>
              <a:ahLst/>
              <a:cxnLst/>
              <a:rect l="l" t="t" r="r" b="b"/>
              <a:pathLst>
                <a:path w="2550795" h="2771140">
                  <a:moveTo>
                    <a:pt x="2550441" y="2770537"/>
                  </a:moveTo>
                  <a:lnTo>
                    <a:pt x="0" y="2770537"/>
                  </a:lnTo>
                  <a:lnTo>
                    <a:pt x="0" y="103340"/>
                  </a:lnTo>
                  <a:lnTo>
                    <a:pt x="441804" y="0"/>
                  </a:lnTo>
                  <a:lnTo>
                    <a:pt x="441804" y="384428"/>
                  </a:lnTo>
                  <a:lnTo>
                    <a:pt x="909285" y="428339"/>
                  </a:lnTo>
                  <a:lnTo>
                    <a:pt x="1055994" y="1147486"/>
                  </a:lnTo>
                  <a:lnTo>
                    <a:pt x="1429813" y="1147486"/>
                  </a:lnTo>
                  <a:lnTo>
                    <a:pt x="1597244" y="1647078"/>
                  </a:lnTo>
                  <a:lnTo>
                    <a:pt x="2018309" y="1790410"/>
                  </a:lnTo>
                  <a:lnTo>
                    <a:pt x="2131035" y="2312372"/>
                  </a:lnTo>
                  <a:lnTo>
                    <a:pt x="2550441" y="2423392"/>
                  </a:lnTo>
                  <a:lnTo>
                    <a:pt x="2550441" y="2770537"/>
                  </a:lnTo>
                  <a:close/>
                </a:path>
              </a:pathLst>
            </a:custGeom>
            <a:solidFill>
              <a:srgbClr val="F1BCD5"/>
            </a:solidFill>
          </p:spPr>
          <p:txBody>
            <a:bodyPr wrap="square" lIns="0" tIns="0" rIns="0" bIns="0" rtlCol="0"/>
            <a:lstStyle/>
            <a:p>
              <a:endParaRPr/>
            </a:p>
          </p:txBody>
        </p:sp>
        <p:sp>
          <p:nvSpPr>
            <p:cNvPr id="5" name="object 5"/>
            <p:cNvSpPr/>
            <p:nvPr/>
          </p:nvSpPr>
          <p:spPr>
            <a:xfrm>
              <a:off x="1076600" y="6670109"/>
              <a:ext cx="2561590" cy="3606800"/>
            </a:xfrm>
            <a:custGeom>
              <a:avLst/>
              <a:gdLst/>
              <a:ahLst/>
              <a:cxnLst/>
              <a:rect l="l" t="t" r="r" b="b"/>
              <a:pathLst>
                <a:path w="2561590" h="3606800">
                  <a:moveTo>
                    <a:pt x="1466512" y="1727199"/>
                  </a:moveTo>
                  <a:lnTo>
                    <a:pt x="1387639" y="1727199"/>
                  </a:lnTo>
                  <a:lnTo>
                    <a:pt x="1414501" y="1650999"/>
                  </a:lnTo>
                  <a:lnTo>
                    <a:pt x="1438115" y="1587499"/>
                  </a:lnTo>
                  <a:lnTo>
                    <a:pt x="1458279" y="1536699"/>
                  </a:lnTo>
                  <a:lnTo>
                    <a:pt x="1474788" y="1485899"/>
                  </a:lnTo>
                  <a:lnTo>
                    <a:pt x="1487441" y="1447799"/>
                  </a:lnTo>
                  <a:lnTo>
                    <a:pt x="1496034" y="1422399"/>
                  </a:lnTo>
                  <a:lnTo>
                    <a:pt x="1500365" y="1409699"/>
                  </a:lnTo>
                  <a:lnTo>
                    <a:pt x="1475149" y="1384299"/>
                  </a:lnTo>
                  <a:lnTo>
                    <a:pt x="1413023" y="1282699"/>
                  </a:lnTo>
                  <a:lnTo>
                    <a:pt x="1334268" y="1079499"/>
                  </a:lnTo>
                  <a:lnTo>
                    <a:pt x="1259164" y="761999"/>
                  </a:lnTo>
                  <a:lnTo>
                    <a:pt x="1245409" y="685799"/>
                  </a:lnTo>
                  <a:lnTo>
                    <a:pt x="1232257" y="609599"/>
                  </a:lnTo>
                  <a:lnTo>
                    <a:pt x="1219872" y="533399"/>
                  </a:lnTo>
                  <a:lnTo>
                    <a:pt x="1208417" y="469899"/>
                  </a:lnTo>
                  <a:lnTo>
                    <a:pt x="1198056" y="406399"/>
                  </a:lnTo>
                  <a:lnTo>
                    <a:pt x="1188952" y="355599"/>
                  </a:lnTo>
                  <a:lnTo>
                    <a:pt x="1181267" y="292099"/>
                  </a:lnTo>
                  <a:lnTo>
                    <a:pt x="1175165" y="241299"/>
                  </a:lnTo>
                  <a:lnTo>
                    <a:pt x="1170808" y="203199"/>
                  </a:lnTo>
                  <a:lnTo>
                    <a:pt x="1168361" y="165099"/>
                  </a:lnTo>
                  <a:lnTo>
                    <a:pt x="1167986" y="126999"/>
                  </a:lnTo>
                  <a:lnTo>
                    <a:pt x="1169847" y="88899"/>
                  </a:lnTo>
                  <a:lnTo>
                    <a:pt x="1180927" y="38099"/>
                  </a:lnTo>
                  <a:lnTo>
                    <a:pt x="1218390" y="0"/>
                  </a:lnTo>
                  <a:lnTo>
                    <a:pt x="1259164" y="0"/>
                  </a:lnTo>
                  <a:lnTo>
                    <a:pt x="1349110" y="25399"/>
                  </a:lnTo>
                  <a:lnTo>
                    <a:pt x="1413023" y="165099"/>
                  </a:lnTo>
                  <a:lnTo>
                    <a:pt x="1481443" y="546099"/>
                  </a:lnTo>
                  <a:lnTo>
                    <a:pt x="1584909" y="1269999"/>
                  </a:lnTo>
                  <a:lnTo>
                    <a:pt x="1614438" y="1269999"/>
                  </a:lnTo>
                  <a:lnTo>
                    <a:pt x="1615875" y="1282699"/>
                  </a:lnTo>
                  <a:lnTo>
                    <a:pt x="1614748" y="1282699"/>
                  </a:lnTo>
                  <a:lnTo>
                    <a:pt x="1584909" y="1371599"/>
                  </a:lnTo>
                  <a:lnTo>
                    <a:pt x="2179008" y="1371599"/>
                  </a:lnTo>
                  <a:lnTo>
                    <a:pt x="2080805" y="1422399"/>
                  </a:lnTo>
                  <a:lnTo>
                    <a:pt x="1960386" y="1460499"/>
                  </a:lnTo>
                  <a:lnTo>
                    <a:pt x="1802668" y="1473199"/>
                  </a:lnTo>
                  <a:lnTo>
                    <a:pt x="1543466" y="1498599"/>
                  </a:lnTo>
                  <a:lnTo>
                    <a:pt x="1466512" y="1727199"/>
                  </a:lnTo>
                  <a:close/>
                </a:path>
                <a:path w="2561590" h="3606800">
                  <a:moveTo>
                    <a:pt x="1319931" y="2158999"/>
                  </a:moveTo>
                  <a:lnTo>
                    <a:pt x="1213577" y="2158999"/>
                  </a:lnTo>
                  <a:lnTo>
                    <a:pt x="1233505" y="2108199"/>
                  </a:lnTo>
                  <a:lnTo>
                    <a:pt x="1252870" y="2070099"/>
                  </a:lnTo>
                  <a:lnTo>
                    <a:pt x="1271653" y="2019299"/>
                  </a:lnTo>
                  <a:lnTo>
                    <a:pt x="1289833" y="1981199"/>
                  </a:lnTo>
                  <a:lnTo>
                    <a:pt x="1307391" y="1930399"/>
                  </a:lnTo>
                  <a:lnTo>
                    <a:pt x="1324308" y="1892299"/>
                  </a:lnTo>
                  <a:lnTo>
                    <a:pt x="1340565" y="1841499"/>
                  </a:lnTo>
                  <a:lnTo>
                    <a:pt x="1356142" y="1803399"/>
                  </a:lnTo>
                  <a:lnTo>
                    <a:pt x="1338553" y="1790699"/>
                  </a:lnTo>
                  <a:lnTo>
                    <a:pt x="1315965" y="1765299"/>
                  </a:lnTo>
                  <a:lnTo>
                    <a:pt x="1288886" y="1739899"/>
                  </a:lnTo>
                  <a:lnTo>
                    <a:pt x="1257824" y="1714499"/>
                  </a:lnTo>
                  <a:lnTo>
                    <a:pt x="1223287" y="1676399"/>
                  </a:lnTo>
                  <a:lnTo>
                    <a:pt x="1185783" y="1638299"/>
                  </a:lnTo>
                  <a:lnTo>
                    <a:pt x="1145820" y="1600199"/>
                  </a:lnTo>
                  <a:lnTo>
                    <a:pt x="1103907" y="1562099"/>
                  </a:lnTo>
                  <a:lnTo>
                    <a:pt x="1060552" y="1523999"/>
                  </a:lnTo>
                  <a:lnTo>
                    <a:pt x="1016263" y="1473199"/>
                  </a:lnTo>
                  <a:lnTo>
                    <a:pt x="971548" y="1435099"/>
                  </a:lnTo>
                  <a:lnTo>
                    <a:pt x="926915" y="1384299"/>
                  </a:lnTo>
                  <a:lnTo>
                    <a:pt x="882872" y="1333499"/>
                  </a:lnTo>
                  <a:lnTo>
                    <a:pt x="839928" y="1295399"/>
                  </a:lnTo>
                  <a:lnTo>
                    <a:pt x="798590" y="1244599"/>
                  </a:lnTo>
                  <a:lnTo>
                    <a:pt x="759368" y="1193799"/>
                  </a:lnTo>
                  <a:lnTo>
                    <a:pt x="722768" y="1155699"/>
                  </a:lnTo>
                  <a:lnTo>
                    <a:pt x="689299" y="1117599"/>
                  </a:lnTo>
                  <a:lnTo>
                    <a:pt x="659470" y="1079499"/>
                  </a:lnTo>
                  <a:lnTo>
                    <a:pt x="633788" y="1041399"/>
                  </a:lnTo>
                  <a:lnTo>
                    <a:pt x="612762" y="1003299"/>
                  </a:lnTo>
                  <a:lnTo>
                    <a:pt x="596900" y="977899"/>
                  </a:lnTo>
                  <a:lnTo>
                    <a:pt x="558475" y="888999"/>
                  </a:lnTo>
                  <a:lnTo>
                    <a:pt x="533795" y="838199"/>
                  </a:lnTo>
                  <a:lnTo>
                    <a:pt x="521280" y="812799"/>
                  </a:lnTo>
                  <a:lnTo>
                    <a:pt x="519349" y="787399"/>
                  </a:lnTo>
                  <a:lnTo>
                    <a:pt x="540919" y="787399"/>
                  </a:lnTo>
                  <a:lnTo>
                    <a:pt x="561258" y="774699"/>
                  </a:lnTo>
                  <a:lnTo>
                    <a:pt x="603362" y="774699"/>
                  </a:lnTo>
                  <a:lnTo>
                    <a:pt x="632628" y="800099"/>
                  </a:lnTo>
                  <a:lnTo>
                    <a:pt x="666195" y="825499"/>
                  </a:lnTo>
                  <a:lnTo>
                    <a:pt x="703181" y="850899"/>
                  </a:lnTo>
                  <a:lnTo>
                    <a:pt x="742704" y="888999"/>
                  </a:lnTo>
                  <a:lnTo>
                    <a:pt x="783882" y="927099"/>
                  </a:lnTo>
                  <a:lnTo>
                    <a:pt x="825833" y="965199"/>
                  </a:lnTo>
                  <a:lnTo>
                    <a:pt x="867676" y="1015999"/>
                  </a:lnTo>
                  <a:lnTo>
                    <a:pt x="908529" y="1054099"/>
                  </a:lnTo>
                  <a:lnTo>
                    <a:pt x="947510" y="1092199"/>
                  </a:lnTo>
                  <a:lnTo>
                    <a:pt x="1032249" y="1181099"/>
                  </a:lnTo>
                  <a:lnTo>
                    <a:pt x="1106342" y="1282699"/>
                  </a:lnTo>
                  <a:lnTo>
                    <a:pt x="1211051" y="1435099"/>
                  </a:lnTo>
                  <a:lnTo>
                    <a:pt x="1387639" y="1727199"/>
                  </a:lnTo>
                  <a:lnTo>
                    <a:pt x="1466512" y="1727199"/>
                  </a:lnTo>
                  <a:lnTo>
                    <a:pt x="1462237" y="1739899"/>
                  </a:lnTo>
                  <a:lnTo>
                    <a:pt x="2267233" y="1841499"/>
                  </a:lnTo>
                  <a:lnTo>
                    <a:pt x="1427424" y="1841499"/>
                  </a:lnTo>
                  <a:lnTo>
                    <a:pt x="1319931" y="2158999"/>
                  </a:lnTo>
                  <a:close/>
                </a:path>
                <a:path w="2561590" h="3606800">
                  <a:moveTo>
                    <a:pt x="2179008" y="1371599"/>
                  </a:moveTo>
                  <a:lnTo>
                    <a:pt x="1741027" y="1371599"/>
                  </a:lnTo>
                  <a:lnTo>
                    <a:pt x="1764868" y="1358899"/>
                  </a:lnTo>
                  <a:lnTo>
                    <a:pt x="1796360" y="1346199"/>
                  </a:lnTo>
                  <a:lnTo>
                    <a:pt x="1834524" y="1320799"/>
                  </a:lnTo>
                  <a:lnTo>
                    <a:pt x="1878380" y="1295399"/>
                  </a:lnTo>
                  <a:lnTo>
                    <a:pt x="1926948" y="1269999"/>
                  </a:lnTo>
                  <a:lnTo>
                    <a:pt x="1979248" y="1244599"/>
                  </a:lnTo>
                  <a:lnTo>
                    <a:pt x="2034301" y="1206499"/>
                  </a:lnTo>
                  <a:lnTo>
                    <a:pt x="2091127" y="1181099"/>
                  </a:lnTo>
                  <a:lnTo>
                    <a:pt x="2148746" y="1142999"/>
                  </a:lnTo>
                  <a:lnTo>
                    <a:pt x="2206179" y="1117599"/>
                  </a:lnTo>
                  <a:lnTo>
                    <a:pt x="2262445" y="1079499"/>
                  </a:lnTo>
                  <a:lnTo>
                    <a:pt x="2316565" y="1054099"/>
                  </a:lnTo>
                  <a:lnTo>
                    <a:pt x="2367560" y="1028699"/>
                  </a:lnTo>
                  <a:lnTo>
                    <a:pt x="2414450" y="1015999"/>
                  </a:lnTo>
                  <a:lnTo>
                    <a:pt x="2456254" y="990599"/>
                  </a:lnTo>
                  <a:lnTo>
                    <a:pt x="2491994" y="977899"/>
                  </a:lnTo>
                  <a:lnTo>
                    <a:pt x="2541359" y="977899"/>
                  </a:lnTo>
                  <a:lnTo>
                    <a:pt x="2553026" y="990599"/>
                  </a:lnTo>
                  <a:lnTo>
                    <a:pt x="2561039" y="1015999"/>
                  </a:lnTo>
                  <a:lnTo>
                    <a:pt x="2560825" y="1041399"/>
                  </a:lnTo>
                  <a:lnTo>
                    <a:pt x="2552622" y="1079499"/>
                  </a:lnTo>
                  <a:lnTo>
                    <a:pt x="2536670" y="1104899"/>
                  </a:lnTo>
                  <a:lnTo>
                    <a:pt x="2513208" y="1142999"/>
                  </a:lnTo>
                  <a:lnTo>
                    <a:pt x="2482474" y="1181099"/>
                  </a:lnTo>
                  <a:lnTo>
                    <a:pt x="2444709" y="1219199"/>
                  </a:lnTo>
                  <a:lnTo>
                    <a:pt x="2400151" y="1244599"/>
                  </a:lnTo>
                  <a:lnTo>
                    <a:pt x="2349039" y="1282699"/>
                  </a:lnTo>
                  <a:lnTo>
                    <a:pt x="2291612" y="1320799"/>
                  </a:lnTo>
                  <a:lnTo>
                    <a:pt x="2228110" y="1346199"/>
                  </a:lnTo>
                  <a:lnTo>
                    <a:pt x="2179008" y="1371599"/>
                  </a:lnTo>
                  <a:close/>
                </a:path>
                <a:path w="2561590" h="3606800">
                  <a:moveTo>
                    <a:pt x="1262537" y="2641599"/>
                  </a:moveTo>
                  <a:lnTo>
                    <a:pt x="1001387" y="2641599"/>
                  </a:lnTo>
                  <a:lnTo>
                    <a:pt x="1022094" y="2603499"/>
                  </a:lnTo>
                  <a:lnTo>
                    <a:pt x="1042558" y="2552699"/>
                  </a:lnTo>
                  <a:lnTo>
                    <a:pt x="1062770" y="2514599"/>
                  </a:lnTo>
                  <a:lnTo>
                    <a:pt x="1082719" y="2463799"/>
                  </a:lnTo>
                  <a:lnTo>
                    <a:pt x="1102397" y="2425699"/>
                  </a:lnTo>
                  <a:lnTo>
                    <a:pt x="1121793" y="2374899"/>
                  </a:lnTo>
                  <a:lnTo>
                    <a:pt x="1140897" y="2336799"/>
                  </a:lnTo>
                  <a:lnTo>
                    <a:pt x="1159700" y="2298699"/>
                  </a:lnTo>
                  <a:lnTo>
                    <a:pt x="1113796" y="2273299"/>
                  </a:lnTo>
                  <a:lnTo>
                    <a:pt x="1069240" y="2247899"/>
                  </a:lnTo>
                  <a:lnTo>
                    <a:pt x="1026163" y="2222499"/>
                  </a:lnTo>
                  <a:lnTo>
                    <a:pt x="984696" y="2184399"/>
                  </a:lnTo>
                  <a:lnTo>
                    <a:pt x="944968" y="2158999"/>
                  </a:lnTo>
                  <a:lnTo>
                    <a:pt x="907111" y="2120899"/>
                  </a:lnTo>
                  <a:lnTo>
                    <a:pt x="871255" y="2082799"/>
                  </a:lnTo>
                  <a:lnTo>
                    <a:pt x="855297" y="2070099"/>
                  </a:lnTo>
                  <a:lnTo>
                    <a:pt x="836462" y="2044699"/>
                  </a:lnTo>
                  <a:lnTo>
                    <a:pt x="815038" y="2019299"/>
                  </a:lnTo>
                  <a:lnTo>
                    <a:pt x="791314" y="1993899"/>
                  </a:lnTo>
                  <a:lnTo>
                    <a:pt x="765578" y="1955799"/>
                  </a:lnTo>
                  <a:lnTo>
                    <a:pt x="738119" y="1917699"/>
                  </a:lnTo>
                  <a:lnTo>
                    <a:pt x="709225" y="1879599"/>
                  </a:lnTo>
                  <a:lnTo>
                    <a:pt x="679185" y="1841499"/>
                  </a:lnTo>
                  <a:lnTo>
                    <a:pt x="648289" y="1790699"/>
                  </a:lnTo>
                  <a:lnTo>
                    <a:pt x="616823" y="1739899"/>
                  </a:lnTo>
                  <a:lnTo>
                    <a:pt x="585078" y="1689099"/>
                  </a:lnTo>
                  <a:lnTo>
                    <a:pt x="553341" y="1650999"/>
                  </a:lnTo>
                  <a:lnTo>
                    <a:pt x="521902" y="1600199"/>
                  </a:lnTo>
                  <a:lnTo>
                    <a:pt x="491048" y="1549399"/>
                  </a:lnTo>
                  <a:lnTo>
                    <a:pt x="461069" y="1498599"/>
                  </a:lnTo>
                  <a:lnTo>
                    <a:pt x="432253" y="1447799"/>
                  </a:lnTo>
                  <a:lnTo>
                    <a:pt x="404889" y="1396999"/>
                  </a:lnTo>
                  <a:lnTo>
                    <a:pt x="379266" y="1346199"/>
                  </a:lnTo>
                  <a:lnTo>
                    <a:pt x="355671" y="1308099"/>
                  </a:lnTo>
                  <a:lnTo>
                    <a:pt x="334394" y="1269999"/>
                  </a:lnTo>
                  <a:lnTo>
                    <a:pt x="315724" y="1219199"/>
                  </a:lnTo>
                  <a:lnTo>
                    <a:pt x="299948" y="1181099"/>
                  </a:lnTo>
                  <a:lnTo>
                    <a:pt x="287357" y="1155699"/>
                  </a:lnTo>
                  <a:lnTo>
                    <a:pt x="278237" y="1117599"/>
                  </a:lnTo>
                  <a:lnTo>
                    <a:pt x="272878" y="1092199"/>
                  </a:lnTo>
                  <a:lnTo>
                    <a:pt x="271569" y="1066799"/>
                  </a:lnTo>
                  <a:lnTo>
                    <a:pt x="274597" y="1054099"/>
                  </a:lnTo>
                  <a:lnTo>
                    <a:pt x="282253" y="1041399"/>
                  </a:lnTo>
                  <a:lnTo>
                    <a:pt x="294824" y="1028699"/>
                  </a:lnTo>
                  <a:lnTo>
                    <a:pt x="312598" y="1028699"/>
                  </a:lnTo>
                  <a:lnTo>
                    <a:pt x="342305" y="1041399"/>
                  </a:lnTo>
                  <a:lnTo>
                    <a:pt x="373045" y="1054099"/>
                  </a:lnTo>
                  <a:lnTo>
                    <a:pt x="404634" y="1066799"/>
                  </a:lnTo>
                  <a:lnTo>
                    <a:pt x="436886" y="1092199"/>
                  </a:lnTo>
                  <a:lnTo>
                    <a:pt x="469618" y="1130299"/>
                  </a:lnTo>
                  <a:lnTo>
                    <a:pt x="568838" y="1244599"/>
                  </a:lnTo>
                  <a:lnTo>
                    <a:pt x="601639" y="1295399"/>
                  </a:lnTo>
                  <a:lnTo>
                    <a:pt x="633994" y="1346199"/>
                  </a:lnTo>
                  <a:lnTo>
                    <a:pt x="665720" y="1396999"/>
                  </a:lnTo>
                  <a:lnTo>
                    <a:pt x="696632" y="1447799"/>
                  </a:lnTo>
                  <a:lnTo>
                    <a:pt x="726545" y="1498599"/>
                  </a:lnTo>
                  <a:lnTo>
                    <a:pt x="755275" y="1549399"/>
                  </a:lnTo>
                  <a:lnTo>
                    <a:pt x="782636" y="1600199"/>
                  </a:lnTo>
                  <a:lnTo>
                    <a:pt x="808444" y="1638299"/>
                  </a:lnTo>
                  <a:lnTo>
                    <a:pt x="832515" y="1689099"/>
                  </a:lnTo>
                  <a:lnTo>
                    <a:pt x="854663" y="1727199"/>
                  </a:lnTo>
                  <a:lnTo>
                    <a:pt x="874704" y="1765299"/>
                  </a:lnTo>
                  <a:lnTo>
                    <a:pt x="892453" y="1790699"/>
                  </a:lnTo>
                  <a:lnTo>
                    <a:pt x="907725" y="1816099"/>
                  </a:lnTo>
                  <a:lnTo>
                    <a:pt x="967520" y="1917699"/>
                  </a:lnTo>
                  <a:lnTo>
                    <a:pt x="1019311" y="1993899"/>
                  </a:lnTo>
                  <a:lnTo>
                    <a:pt x="1091772" y="2057399"/>
                  </a:lnTo>
                  <a:lnTo>
                    <a:pt x="1213577" y="2158999"/>
                  </a:lnTo>
                  <a:lnTo>
                    <a:pt x="1319931" y="2158999"/>
                  </a:lnTo>
                  <a:lnTo>
                    <a:pt x="1289833" y="2247899"/>
                  </a:lnTo>
                  <a:lnTo>
                    <a:pt x="1330551" y="2260599"/>
                  </a:lnTo>
                  <a:lnTo>
                    <a:pt x="1433434" y="2273299"/>
                  </a:lnTo>
                  <a:lnTo>
                    <a:pt x="1710068" y="2298699"/>
                  </a:lnTo>
                  <a:lnTo>
                    <a:pt x="2343519" y="2298699"/>
                  </a:lnTo>
                  <a:lnTo>
                    <a:pt x="2374142" y="2311399"/>
                  </a:lnTo>
                  <a:lnTo>
                    <a:pt x="2396536" y="2324099"/>
                  </a:lnTo>
                  <a:lnTo>
                    <a:pt x="2409570" y="2336799"/>
                  </a:lnTo>
                  <a:lnTo>
                    <a:pt x="1260822" y="2336799"/>
                  </a:lnTo>
                  <a:lnTo>
                    <a:pt x="1168818" y="2603499"/>
                  </a:lnTo>
                  <a:lnTo>
                    <a:pt x="1201636" y="2616199"/>
                  </a:lnTo>
                  <a:lnTo>
                    <a:pt x="1240570" y="2628899"/>
                  </a:lnTo>
                  <a:lnTo>
                    <a:pt x="1262537" y="2641599"/>
                  </a:lnTo>
                  <a:close/>
                </a:path>
                <a:path w="2561590" h="3606800">
                  <a:moveTo>
                    <a:pt x="1604802" y="1269999"/>
                  </a:moveTo>
                  <a:lnTo>
                    <a:pt x="1589054" y="1269999"/>
                  </a:lnTo>
                  <a:lnTo>
                    <a:pt x="1597342" y="1257299"/>
                  </a:lnTo>
                  <a:lnTo>
                    <a:pt x="1604802" y="1269999"/>
                  </a:lnTo>
                  <a:close/>
                </a:path>
                <a:path w="2561590" h="3606800">
                  <a:moveTo>
                    <a:pt x="943797" y="2997199"/>
                  </a:moveTo>
                  <a:lnTo>
                    <a:pt x="819036" y="2997199"/>
                  </a:lnTo>
                  <a:lnTo>
                    <a:pt x="841906" y="2959099"/>
                  </a:lnTo>
                  <a:lnTo>
                    <a:pt x="864737" y="2908299"/>
                  </a:lnTo>
                  <a:lnTo>
                    <a:pt x="910119" y="2832099"/>
                  </a:lnTo>
                  <a:lnTo>
                    <a:pt x="932591" y="2781299"/>
                  </a:lnTo>
                  <a:lnTo>
                    <a:pt x="939222" y="2768599"/>
                  </a:lnTo>
                  <a:lnTo>
                    <a:pt x="920723" y="2743199"/>
                  </a:lnTo>
                  <a:lnTo>
                    <a:pt x="894758" y="2705099"/>
                  </a:lnTo>
                  <a:lnTo>
                    <a:pt x="862993" y="2666999"/>
                  </a:lnTo>
                  <a:lnTo>
                    <a:pt x="827095" y="2628899"/>
                  </a:lnTo>
                  <a:lnTo>
                    <a:pt x="788733" y="2578099"/>
                  </a:lnTo>
                  <a:lnTo>
                    <a:pt x="749573" y="2539999"/>
                  </a:lnTo>
                  <a:lnTo>
                    <a:pt x="711283" y="2501899"/>
                  </a:lnTo>
                  <a:lnTo>
                    <a:pt x="697155" y="2489199"/>
                  </a:lnTo>
                  <a:lnTo>
                    <a:pt x="678785" y="2463799"/>
                  </a:lnTo>
                  <a:lnTo>
                    <a:pt x="656618" y="2438399"/>
                  </a:lnTo>
                  <a:lnTo>
                    <a:pt x="631098" y="2412999"/>
                  </a:lnTo>
                  <a:lnTo>
                    <a:pt x="602670" y="2374899"/>
                  </a:lnTo>
                  <a:lnTo>
                    <a:pt x="571778" y="2336799"/>
                  </a:lnTo>
                  <a:lnTo>
                    <a:pt x="538867" y="2298699"/>
                  </a:lnTo>
                  <a:lnTo>
                    <a:pt x="504381" y="2260599"/>
                  </a:lnTo>
                  <a:lnTo>
                    <a:pt x="468766" y="2209799"/>
                  </a:lnTo>
                  <a:lnTo>
                    <a:pt x="432464" y="2171699"/>
                  </a:lnTo>
                  <a:lnTo>
                    <a:pt x="359583" y="2070099"/>
                  </a:lnTo>
                  <a:lnTo>
                    <a:pt x="323892" y="2019299"/>
                  </a:lnTo>
                  <a:lnTo>
                    <a:pt x="289293" y="1968499"/>
                  </a:lnTo>
                  <a:lnTo>
                    <a:pt x="256232" y="1930399"/>
                  </a:lnTo>
                  <a:lnTo>
                    <a:pt x="225152" y="1879599"/>
                  </a:lnTo>
                  <a:lnTo>
                    <a:pt x="196498" y="1828799"/>
                  </a:lnTo>
                  <a:lnTo>
                    <a:pt x="170714" y="1790699"/>
                  </a:lnTo>
                  <a:lnTo>
                    <a:pt x="148246" y="1739899"/>
                  </a:lnTo>
                  <a:lnTo>
                    <a:pt x="129537" y="1701799"/>
                  </a:lnTo>
                  <a:lnTo>
                    <a:pt x="115033" y="1663699"/>
                  </a:lnTo>
                  <a:lnTo>
                    <a:pt x="105177" y="1638299"/>
                  </a:lnTo>
                  <a:lnTo>
                    <a:pt x="100414" y="1612899"/>
                  </a:lnTo>
                  <a:lnTo>
                    <a:pt x="101189" y="1587499"/>
                  </a:lnTo>
                  <a:lnTo>
                    <a:pt x="107946" y="1562099"/>
                  </a:lnTo>
                  <a:lnTo>
                    <a:pt x="121130" y="1549399"/>
                  </a:lnTo>
                  <a:lnTo>
                    <a:pt x="145163" y="1536699"/>
                  </a:lnTo>
                  <a:lnTo>
                    <a:pt x="193967" y="1536699"/>
                  </a:lnTo>
                  <a:lnTo>
                    <a:pt x="218691" y="1549399"/>
                  </a:lnTo>
                  <a:lnTo>
                    <a:pt x="293876" y="1625599"/>
                  </a:lnTo>
                  <a:lnTo>
                    <a:pt x="395627" y="1777999"/>
                  </a:lnTo>
                  <a:lnTo>
                    <a:pt x="446733" y="1879599"/>
                  </a:lnTo>
                  <a:lnTo>
                    <a:pt x="497747" y="1968499"/>
                  </a:lnTo>
                  <a:lnTo>
                    <a:pt x="523161" y="2019299"/>
                  </a:lnTo>
                  <a:lnTo>
                    <a:pt x="548484" y="2057399"/>
                  </a:lnTo>
                  <a:lnTo>
                    <a:pt x="573691" y="2108199"/>
                  </a:lnTo>
                  <a:lnTo>
                    <a:pt x="605325" y="2158999"/>
                  </a:lnTo>
                  <a:lnTo>
                    <a:pt x="639706" y="2209799"/>
                  </a:lnTo>
                  <a:lnTo>
                    <a:pt x="676106" y="2260599"/>
                  </a:lnTo>
                  <a:lnTo>
                    <a:pt x="713797" y="2311399"/>
                  </a:lnTo>
                  <a:lnTo>
                    <a:pt x="752049" y="2362199"/>
                  </a:lnTo>
                  <a:lnTo>
                    <a:pt x="790134" y="2400299"/>
                  </a:lnTo>
                  <a:lnTo>
                    <a:pt x="827325" y="2451099"/>
                  </a:lnTo>
                  <a:lnTo>
                    <a:pt x="862891" y="2489199"/>
                  </a:lnTo>
                  <a:lnTo>
                    <a:pt x="896105" y="2527299"/>
                  </a:lnTo>
                  <a:lnTo>
                    <a:pt x="926238" y="2565399"/>
                  </a:lnTo>
                  <a:lnTo>
                    <a:pt x="952561" y="2590799"/>
                  </a:lnTo>
                  <a:lnTo>
                    <a:pt x="974346" y="2616199"/>
                  </a:lnTo>
                  <a:lnTo>
                    <a:pt x="990864" y="2628899"/>
                  </a:lnTo>
                  <a:lnTo>
                    <a:pt x="1001387" y="2641599"/>
                  </a:lnTo>
                  <a:lnTo>
                    <a:pt x="1262537" y="2641599"/>
                  </a:lnTo>
                  <a:lnTo>
                    <a:pt x="1284504" y="2654299"/>
                  </a:lnTo>
                  <a:lnTo>
                    <a:pt x="1332320" y="2666999"/>
                  </a:lnTo>
                  <a:lnTo>
                    <a:pt x="1435129" y="2692399"/>
                  </a:lnTo>
                  <a:lnTo>
                    <a:pt x="1113284" y="2692399"/>
                  </a:lnTo>
                  <a:lnTo>
                    <a:pt x="943797" y="2997199"/>
                  </a:lnTo>
                  <a:close/>
                </a:path>
                <a:path w="2561590" h="3606800">
                  <a:moveTo>
                    <a:pt x="2206333" y="2044699"/>
                  </a:moveTo>
                  <a:lnTo>
                    <a:pt x="2068914" y="2044699"/>
                  </a:lnTo>
                  <a:lnTo>
                    <a:pt x="2016416" y="2031999"/>
                  </a:lnTo>
                  <a:lnTo>
                    <a:pt x="1792326" y="1981199"/>
                  </a:lnTo>
                  <a:lnTo>
                    <a:pt x="1736407" y="1955799"/>
                  </a:lnTo>
                  <a:lnTo>
                    <a:pt x="1681981" y="1943099"/>
                  </a:lnTo>
                  <a:lnTo>
                    <a:pt x="1629774" y="1917699"/>
                  </a:lnTo>
                  <a:lnTo>
                    <a:pt x="1580512" y="1904999"/>
                  </a:lnTo>
                  <a:lnTo>
                    <a:pt x="1534920" y="1892299"/>
                  </a:lnTo>
                  <a:lnTo>
                    <a:pt x="1493724" y="1866899"/>
                  </a:lnTo>
                  <a:lnTo>
                    <a:pt x="1457650" y="1854199"/>
                  </a:lnTo>
                  <a:lnTo>
                    <a:pt x="1427424" y="1841499"/>
                  </a:lnTo>
                  <a:lnTo>
                    <a:pt x="2267233" y="1841499"/>
                  </a:lnTo>
                  <a:lnTo>
                    <a:pt x="2468481" y="1866899"/>
                  </a:lnTo>
                  <a:lnTo>
                    <a:pt x="2485107" y="1892299"/>
                  </a:lnTo>
                  <a:lnTo>
                    <a:pt x="2490369" y="1904999"/>
                  </a:lnTo>
                  <a:lnTo>
                    <a:pt x="2483547" y="1930399"/>
                  </a:lnTo>
                  <a:lnTo>
                    <a:pt x="2463923" y="1943099"/>
                  </a:lnTo>
                  <a:lnTo>
                    <a:pt x="2430778" y="1968499"/>
                  </a:lnTo>
                  <a:lnTo>
                    <a:pt x="2383393" y="1993899"/>
                  </a:lnTo>
                  <a:lnTo>
                    <a:pt x="2321050" y="2019299"/>
                  </a:lnTo>
                  <a:lnTo>
                    <a:pt x="2243030" y="2031999"/>
                  </a:lnTo>
                  <a:lnTo>
                    <a:pt x="2206333" y="2044699"/>
                  </a:lnTo>
                  <a:close/>
                </a:path>
                <a:path w="2561590" h="3606800">
                  <a:moveTo>
                    <a:pt x="590481" y="3606799"/>
                  </a:moveTo>
                  <a:lnTo>
                    <a:pt x="454737" y="3606799"/>
                  </a:lnTo>
                  <a:lnTo>
                    <a:pt x="483245" y="3555999"/>
                  </a:lnTo>
                  <a:lnTo>
                    <a:pt x="513966" y="3505199"/>
                  </a:lnTo>
                  <a:lnTo>
                    <a:pt x="546672" y="3454399"/>
                  </a:lnTo>
                  <a:lnTo>
                    <a:pt x="581134" y="3390899"/>
                  </a:lnTo>
                  <a:lnTo>
                    <a:pt x="617123" y="3340099"/>
                  </a:lnTo>
                  <a:lnTo>
                    <a:pt x="654412" y="3276599"/>
                  </a:lnTo>
                  <a:lnTo>
                    <a:pt x="692772" y="3213099"/>
                  </a:lnTo>
                  <a:lnTo>
                    <a:pt x="731974" y="3149599"/>
                  </a:lnTo>
                  <a:lnTo>
                    <a:pt x="771791" y="3073399"/>
                  </a:lnTo>
                  <a:lnTo>
                    <a:pt x="759346" y="3073399"/>
                  </a:lnTo>
                  <a:lnTo>
                    <a:pt x="737846" y="3047999"/>
                  </a:lnTo>
                  <a:lnTo>
                    <a:pt x="708665" y="3035299"/>
                  </a:lnTo>
                  <a:lnTo>
                    <a:pt x="673177" y="2997199"/>
                  </a:lnTo>
                  <a:lnTo>
                    <a:pt x="632756" y="2971799"/>
                  </a:lnTo>
                  <a:lnTo>
                    <a:pt x="588775" y="2933699"/>
                  </a:lnTo>
                  <a:lnTo>
                    <a:pt x="542609" y="2882899"/>
                  </a:lnTo>
                  <a:lnTo>
                    <a:pt x="495631" y="2844799"/>
                  </a:lnTo>
                  <a:lnTo>
                    <a:pt x="449214" y="2793999"/>
                  </a:lnTo>
                  <a:lnTo>
                    <a:pt x="404733" y="2755899"/>
                  </a:lnTo>
                  <a:lnTo>
                    <a:pt x="363562" y="2705099"/>
                  </a:lnTo>
                  <a:lnTo>
                    <a:pt x="327073" y="2666999"/>
                  </a:lnTo>
                  <a:lnTo>
                    <a:pt x="296642" y="2616199"/>
                  </a:lnTo>
                  <a:lnTo>
                    <a:pt x="273642" y="2578099"/>
                  </a:lnTo>
                  <a:lnTo>
                    <a:pt x="251579" y="2539999"/>
                  </a:lnTo>
                  <a:lnTo>
                    <a:pt x="225582" y="2501899"/>
                  </a:lnTo>
                  <a:lnTo>
                    <a:pt x="196790" y="2451099"/>
                  </a:lnTo>
                  <a:lnTo>
                    <a:pt x="166343" y="2412999"/>
                  </a:lnTo>
                  <a:lnTo>
                    <a:pt x="135382" y="2362199"/>
                  </a:lnTo>
                  <a:lnTo>
                    <a:pt x="105046" y="2324099"/>
                  </a:lnTo>
                  <a:lnTo>
                    <a:pt x="76475" y="2285999"/>
                  </a:lnTo>
                  <a:lnTo>
                    <a:pt x="50809" y="2247899"/>
                  </a:lnTo>
                  <a:lnTo>
                    <a:pt x="29189" y="2209799"/>
                  </a:lnTo>
                  <a:lnTo>
                    <a:pt x="12754" y="2171699"/>
                  </a:lnTo>
                  <a:lnTo>
                    <a:pt x="2644" y="2133599"/>
                  </a:lnTo>
                  <a:lnTo>
                    <a:pt x="0" y="2095499"/>
                  </a:lnTo>
                  <a:lnTo>
                    <a:pt x="5960" y="2070099"/>
                  </a:lnTo>
                  <a:lnTo>
                    <a:pt x="21666" y="2044699"/>
                  </a:lnTo>
                  <a:lnTo>
                    <a:pt x="38473" y="2031999"/>
                  </a:lnTo>
                  <a:lnTo>
                    <a:pt x="58046" y="2031999"/>
                  </a:lnTo>
                  <a:lnTo>
                    <a:pt x="80053" y="2044699"/>
                  </a:lnTo>
                  <a:lnTo>
                    <a:pt x="104162" y="2057399"/>
                  </a:lnTo>
                  <a:lnTo>
                    <a:pt x="130039" y="2082799"/>
                  </a:lnTo>
                  <a:lnTo>
                    <a:pt x="157352" y="2120899"/>
                  </a:lnTo>
                  <a:lnTo>
                    <a:pt x="185768" y="2158999"/>
                  </a:lnTo>
                  <a:lnTo>
                    <a:pt x="214953" y="2197099"/>
                  </a:lnTo>
                  <a:lnTo>
                    <a:pt x="274303" y="2298699"/>
                  </a:lnTo>
                  <a:lnTo>
                    <a:pt x="303802" y="2349499"/>
                  </a:lnTo>
                  <a:lnTo>
                    <a:pt x="332739" y="2400299"/>
                  </a:lnTo>
                  <a:lnTo>
                    <a:pt x="360783" y="2451099"/>
                  </a:lnTo>
                  <a:lnTo>
                    <a:pt x="387600" y="2501899"/>
                  </a:lnTo>
                  <a:lnTo>
                    <a:pt x="412857" y="2552699"/>
                  </a:lnTo>
                  <a:lnTo>
                    <a:pt x="436222" y="2590799"/>
                  </a:lnTo>
                  <a:lnTo>
                    <a:pt x="457361" y="2628899"/>
                  </a:lnTo>
                  <a:lnTo>
                    <a:pt x="475943" y="2654299"/>
                  </a:lnTo>
                  <a:lnTo>
                    <a:pt x="491634" y="2679699"/>
                  </a:lnTo>
                  <a:lnTo>
                    <a:pt x="819036" y="2997199"/>
                  </a:lnTo>
                  <a:lnTo>
                    <a:pt x="943797" y="2997199"/>
                  </a:lnTo>
                  <a:lnTo>
                    <a:pt x="936735" y="3009899"/>
                  </a:lnTo>
                  <a:lnTo>
                    <a:pt x="993422" y="3022599"/>
                  </a:lnTo>
                  <a:lnTo>
                    <a:pt x="1102201" y="3060699"/>
                  </a:lnTo>
                  <a:lnTo>
                    <a:pt x="903581" y="3060699"/>
                  </a:lnTo>
                  <a:lnTo>
                    <a:pt x="704652" y="3403599"/>
                  </a:lnTo>
                  <a:lnTo>
                    <a:pt x="590481" y="3606799"/>
                  </a:lnTo>
                  <a:close/>
                </a:path>
                <a:path w="2561590" h="3606800">
                  <a:moveTo>
                    <a:pt x="2305796" y="2298699"/>
                  </a:moveTo>
                  <a:lnTo>
                    <a:pt x="1832967" y="2298699"/>
                  </a:lnTo>
                  <a:lnTo>
                    <a:pt x="1883810" y="2285999"/>
                  </a:lnTo>
                  <a:lnTo>
                    <a:pt x="2262099" y="2285999"/>
                  </a:lnTo>
                  <a:lnTo>
                    <a:pt x="2305796" y="2298699"/>
                  </a:lnTo>
                  <a:close/>
                </a:path>
                <a:path w="2561590" h="3606800">
                  <a:moveTo>
                    <a:pt x="2236756" y="2463799"/>
                  </a:moveTo>
                  <a:lnTo>
                    <a:pt x="1863389" y="2463799"/>
                  </a:lnTo>
                  <a:lnTo>
                    <a:pt x="1743375" y="2438399"/>
                  </a:lnTo>
                  <a:lnTo>
                    <a:pt x="1683544" y="2438399"/>
                  </a:lnTo>
                  <a:lnTo>
                    <a:pt x="1635593" y="2425699"/>
                  </a:lnTo>
                  <a:lnTo>
                    <a:pt x="1587887" y="2425699"/>
                  </a:lnTo>
                  <a:lnTo>
                    <a:pt x="1260822" y="2336799"/>
                  </a:lnTo>
                  <a:lnTo>
                    <a:pt x="2409570" y="2336799"/>
                  </a:lnTo>
                  <a:lnTo>
                    <a:pt x="2412118" y="2362199"/>
                  </a:lnTo>
                  <a:lnTo>
                    <a:pt x="2405427" y="2387599"/>
                  </a:lnTo>
                  <a:lnTo>
                    <a:pt x="2391816" y="2400299"/>
                  </a:lnTo>
                  <a:lnTo>
                    <a:pt x="2371764" y="2425699"/>
                  </a:lnTo>
                  <a:lnTo>
                    <a:pt x="2345753" y="2438399"/>
                  </a:lnTo>
                  <a:lnTo>
                    <a:pt x="2314261" y="2451099"/>
                  </a:lnTo>
                  <a:lnTo>
                    <a:pt x="2277769" y="2451099"/>
                  </a:lnTo>
                  <a:lnTo>
                    <a:pt x="2236756" y="2463799"/>
                  </a:lnTo>
                  <a:close/>
                </a:path>
                <a:path w="2561590" h="3606800">
                  <a:moveTo>
                    <a:pt x="2143087" y="2476499"/>
                  </a:moveTo>
                  <a:lnTo>
                    <a:pt x="2037093" y="2476499"/>
                  </a:lnTo>
                  <a:lnTo>
                    <a:pt x="1980674" y="2463799"/>
                  </a:lnTo>
                  <a:lnTo>
                    <a:pt x="2191702" y="2463799"/>
                  </a:lnTo>
                  <a:lnTo>
                    <a:pt x="2143087" y="2476499"/>
                  </a:lnTo>
                  <a:close/>
                </a:path>
                <a:path w="2561590" h="3606800">
                  <a:moveTo>
                    <a:pt x="2159003" y="2971799"/>
                  </a:moveTo>
                  <a:lnTo>
                    <a:pt x="1903414" y="2946399"/>
                  </a:lnTo>
                  <a:lnTo>
                    <a:pt x="1416649" y="2870199"/>
                  </a:lnTo>
                  <a:lnTo>
                    <a:pt x="1113284" y="2692399"/>
                  </a:lnTo>
                  <a:lnTo>
                    <a:pt x="1435129" y="2692399"/>
                  </a:lnTo>
                  <a:lnTo>
                    <a:pt x="1487888" y="2717799"/>
                  </a:lnTo>
                  <a:lnTo>
                    <a:pt x="1540061" y="2717799"/>
                  </a:lnTo>
                  <a:lnTo>
                    <a:pt x="1590529" y="2730499"/>
                  </a:lnTo>
                  <a:lnTo>
                    <a:pt x="2278083" y="2730499"/>
                  </a:lnTo>
                  <a:lnTo>
                    <a:pt x="2298855" y="2755899"/>
                  </a:lnTo>
                  <a:lnTo>
                    <a:pt x="2312117" y="2768599"/>
                  </a:lnTo>
                  <a:lnTo>
                    <a:pt x="2317004" y="2793999"/>
                  </a:lnTo>
                  <a:lnTo>
                    <a:pt x="2312654" y="2832099"/>
                  </a:lnTo>
                  <a:lnTo>
                    <a:pt x="2267416" y="2933699"/>
                  </a:lnTo>
                  <a:lnTo>
                    <a:pt x="2159003" y="2971799"/>
                  </a:lnTo>
                  <a:close/>
                </a:path>
                <a:path w="2561590" h="3606800">
                  <a:moveTo>
                    <a:pt x="2217458" y="2717799"/>
                  </a:moveTo>
                  <a:lnTo>
                    <a:pt x="1847112" y="2717799"/>
                  </a:lnTo>
                  <a:lnTo>
                    <a:pt x="1895530" y="2705099"/>
                  </a:lnTo>
                  <a:lnTo>
                    <a:pt x="2179330" y="2705099"/>
                  </a:lnTo>
                  <a:lnTo>
                    <a:pt x="2217458" y="2717799"/>
                  </a:lnTo>
                  <a:close/>
                </a:path>
                <a:path w="2561590" h="3606800">
                  <a:moveTo>
                    <a:pt x="2278083" y="2730499"/>
                  </a:moveTo>
                  <a:lnTo>
                    <a:pt x="1717200" y="2730499"/>
                  </a:lnTo>
                  <a:lnTo>
                    <a:pt x="1757084" y="2717799"/>
                  </a:lnTo>
                  <a:lnTo>
                    <a:pt x="2250663" y="2717799"/>
                  </a:lnTo>
                  <a:lnTo>
                    <a:pt x="2278083" y="2730499"/>
                  </a:lnTo>
                  <a:close/>
                </a:path>
                <a:path w="2561590" h="3606800">
                  <a:moveTo>
                    <a:pt x="2095367" y="3416299"/>
                  </a:moveTo>
                  <a:lnTo>
                    <a:pt x="1963935" y="3416299"/>
                  </a:lnTo>
                  <a:lnTo>
                    <a:pt x="1919127" y="3403599"/>
                  </a:lnTo>
                  <a:lnTo>
                    <a:pt x="1870551" y="3403599"/>
                  </a:lnTo>
                  <a:lnTo>
                    <a:pt x="1818711" y="3390899"/>
                  </a:lnTo>
                  <a:lnTo>
                    <a:pt x="1764113" y="3365499"/>
                  </a:lnTo>
                  <a:lnTo>
                    <a:pt x="1648663" y="3340099"/>
                  </a:lnTo>
                  <a:lnTo>
                    <a:pt x="1588821" y="3314699"/>
                  </a:lnTo>
                  <a:lnTo>
                    <a:pt x="1528243" y="3301999"/>
                  </a:lnTo>
                  <a:lnTo>
                    <a:pt x="1406897" y="3251199"/>
                  </a:lnTo>
                  <a:lnTo>
                    <a:pt x="1347139" y="3238499"/>
                  </a:lnTo>
                  <a:lnTo>
                    <a:pt x="1288666" y="3213099"/>
                  </a:lnTo>
                  <a:lnTo>
                    <a:pt x="1231983" y="3187699"/>
                  </a:lnTo>
                  <a:lnTo>
                    <a:pt x="1177594" y="3174999"/>
                  </a:lnTo>
                  <a:lnTo>
                    <a:pt x="1126006" y="3149599"/>
                  </a:lnTo>
                  <a:lnTo>
                    <a:pt x="1077723" y="3136899"/>
                  </a:lnTo>
                  <a:lnTo>
                    <a:pt x="1033251" y="3111499"/>
                  </a:lnTo>
                  <a:lnTo>
                    <a:pt x="993096" y="3098799"/>
                  </a:lnTo>
                  <a:lnTo>
                    <a:pt x="957762" y="3086099"/>
                  </a:lnTo>
                  <a:lnTo>
                    <a:pt x="927755" y="3073399"/>
                  </a:lnTo>
                  <a:lnTo>
                    <a:pt x="903581" y="3060699"/>
                  </a:lnTo>
                  <a:lnTo>
                    <a:pt x="1102201" y="3060699"/>
                  </a:lnTo>
                  <a:lnTo>
                    <a:pt x="1138461" y="3073399"/>
                  </a:lnTo>
                  <a:lnTo>
                    <a:pt x="1334319" y="3136899"/>
                  </a:lnTo>
                  <a:lnTo>
                    <a:pt x="1543466" y="3174999"/>
                  </a:lnTo>
                  <a:lnTo>
                    <a:pt x="1595541" y="3174999"/>
                  </a:lnTo>
                  <a:lnTo>
                    <a:pt x="1649550" y="3187699"/>
                  </a:lnTo>
                  <a:lnTo>
                    <a:pt x="1704629" y="3187699"/>
                  </a:lnTo>
                  <a:lnTo>
                    <a:pt x="1759917" y="3200399"/>
                  </a:lnTo>
                  <a:lnTo>
                    <a:pt x="1814548" y="3200399"/>
                  </a:lnTo>
                  <a:lnTo>
                    <a:pt x="1867661" y="3213099"/>
                  </a:lnTo>
                  <a:lnTo>
                    <a:pt x="1918392" y="3225799"/>
                  </a:lnTo>
                  <a:lnTo>
                    <a:pt x="1965877" y="3238499"/>
                  </a:lnTo>
                  <a:lnTo>
                    <a:pt x="2009254" y="3251199"/>
                  </a:lnTo>
                  <a:lnTo>
                    <a:pt x="2047658" y="3263899"/>
                  </a:lnTo>
                  <a:lnTo>
                    <a:pt x="2106098" y="3301999"/>
                  </a:lnTo>
                  <a:lnTo>
                    <a:pt x="2124407" y="3314699"/>
                  </a:lnTo>
                  <a:lnTo>
                    <a:pt x="2134291" y="3340099"/>
                  </a:lnTo>
                  <a:lnTo>
                    <a:pt x="2134887" y="3365499"/>
                  </a:lnTo>
                  <a:lnTo>
                    <a:pt x="2125331" y="3390899"/>
                  </a:lnTo>
                  <a:lnTo>
                    <a:pt x="2113749" y="3403599"/>
                  </a:lnTo>
                  <a:lnTo>
                    <a:pt x="2095367" y="3416299"/>
                  </a:lnTo>
                  <a:close/>
                </a:path>
              </a:pathLst>
            </a:custGeom>
            <a:solidFill>
              <a:srgbClr val="242153"/>
            </a:solidFill>
          </p:spPr>
          <p:txBody>
            <a:bodyPr wrap="square" lIns="0" tIns="0" rIns="0" bIns="0" rtlCol="0"/>
            <a:lstStyle/>
            <a:p>
              <a:endParaRPr/>
            </a:p>
          </p:txBody>
        </p:sp>
        <p:sp>
          <p:nvSpPr>
            <p:cNvPr id="6" name="object 6"/>
            <p:cNvSpPr/>
            <p:nvPr/>
          </p:nvSpPr>
          <p:spPr>
            <a:xfrm>
              <a:off x="907627" y="6483309"/>
              <a:ext cx="688975" cy="928369"/>
            </a:xfrm>
            <a:custGeom>
              <a:avLst/>
              <a:gdLst/>
              <a:ahLst/>
              <a:cxnLst/>
              <a:rect l="l" t="t" r="r" b="b"/>
              <a:pathLst>
                <a:path w="688975" h="928370">
                  <a:moveTo>
                    <a:pt x="213018" y="927931"/>
                  </a:moveTo>
                  <a:lnTo>
                    <a:pt x="201414" y="648723"/>
                  </a:lnTo>
                  <a:lnTo>
                    <a:pt x="12433" y="632981"/>
                  </a:lnTo>
                  <a:lnTo>
                    <a:pt x="120185" y="528589"/>
                  </a:lnTo>
                  <a:lnTo>
                    <a:pt x="0" y="335546"/>
                  </a:lnTo>
                  <a:lnTo>
                    <a:pt x="187323" y="308205"/>
                  </a:lnTo>
                  <a:lnTo>
                    <a:pt x="282643" y="0"/>
                  </a:lnTo>
                  <a:lnTo>
                    <a:pt x="392882" y="285836"/>
                  </a:lnTo>
                  <a:lnTo>
                    <a:pt x="556169" y="221212"/>
                  </a:lnTo>
                  <a:lnTo>
                    <a:pt x="500635" y="397684"/>
                  </a:lnTo>
                  <a:lnTo>
                    <a:pt x="688788" y="498763"/>
                  </a:lnTo>
                  <a:lnTo>
                    <a:pt x="500635" y="546816"/>
                  </a:lnTo>
                  <a:lnTo>
                    <a:pt x="589324" y="859993"/>
                  </a:lnTo>
                  <a:lnTo>
                    <a:pt x="337348" y="672750"/>
                  </a:lnTo>
                  <a:lnTo>
                    <a:pt x="213018" y="927931"/>
                  </a:lnTo>
                  <a:close/>
                </a:path>
              </a:pathLst>
            </a:custGeom>
            <a:solidFill>
              <a:srgbClr val="FECB6F"/>
            </a:solidFill>
          </p:spPr>
          <p:txBody>
            <a:bodyPr wrap="square" lIns="0" tIns="0" rIns="0" bIns="0" rtlCol="0"/>
            <a:lstStyle/>
            <a:p>
              <a:endParaRPr/>
            </a:p>
          </p:txBody>
        </p:sp>
        <p:sp>
          <p:nvSpPr>
            <p:cNvPr id="7" name="object 7"/>
            <p:cNvSpPr/>
            <p:nvPr/>
          </p:nvSpPr>
          <p:spPr>
            <a:xfrm>
              <a:off x="0" y="8750942"/>
              <a:ext cx="1075055" cy="1536065"/>
            </a:xfrm>
            <a:custGeom>
              <a:avLst/>
              <a:gdLst/>
              <a:ahLst/>
              <a:cxnLst/>
              <a:rect l="l" t="t" r="r" b="b"/>
              <a:pathLst>
                <a:path w="1075055" h="1536065">
                  <a:moveTo>
                    <a:pt x="244656" y="1194282"/>
                  </a:moveTo>
                  <a:lnTo>
                    <a:pt x="199794" y="1192889"/>
                  </a:lnTo>
                  <a:lnTo>
                    <a:pt x="154897" y="1188535"/>
                  </a:lnTo>
                  <a:lnTo>
                    <a:pt x="110276" y="1180683"/>
                  </a:lnTo>
                  <a:lnTo>
                    <a:pt x="66241" y="1168796"/>
                  </a:lnTo>
                  <a:lnTo>
                    <a:pt x="23103" y="1152335"/>
                  </a:lnTo>
                  <a:lnTo>
                    <a:pt x="0" y="1140448"/>
                  </a:lnTo>
                  <a:lnTo>
                    <a:pt x="0" y="159872"/>
                  </a:lnTo>
                  <a:lnTo>
                    <a:pt x="49914" y="121439"/>
                  </a:lnTo>
                  <a:lnTo>
                    <a:pt x="106132" y="84139"/>
                  </a:lnTo>
                  <a:lnTo>
                    <a:pt x="261939" y="0"/>
                  </a:lnTo>
                  <a:lnTo>
                    <a:pt x="395387" y="250210"/>
                  </a:lnTo>
                  <a:lnTo>
                    <a:pt x="270228" y="316490"/>
                  </a:lnTo>
                  <a:lnTo>
                    <a:pt x="244619" y="331614"/>
                  </a:lnTo>
                  <a:lnTo>
                    <a:pt x="212376" y="353592"/>
                  </a:lnTo>
                  <a:lnTo>
                    <a:pt x="176033" y="381823"/>
                  </a:lnTo>
                  <a:lnTo>
                    <a:pt x="138127" y="415705"/>
                  </a:lnTo>
                  <a:lnTo>
                    <a:pt x="101193" y="454635"/>
                  </a:lnTo>
                  <a:lnTo>
                    <a:pt x="67764" y="498012"/>
                  </a:lnTo>
                  <a:lnTo>
                    <a:pt x="40378" y="545234"/>
                  </a:lnTo>
                  <a:lnTo>
                    <a:pt x="21568" y="595698"/>
                  </a:lnTo>
                  <a:lnTo>
                    <a:pt x="14228" y="640180"/>
                  </a:lnTo>
                  <a:lnTo>
                    <a:pt x="15162" y="685297"/>
                  </a:lnTo>
                  <a:lnTo>
                    <a:pt x="24492" y="731289"/>
                  </a:lnTo>
                  <a:lnTo>
                    <a:pt x="42336" y="778395"/>
                  </a:lnTo>
                  <a:lnTo>
                    <a:pt x="68813" y="826853"/>
                  </a:lnTo>
                  <a:lnTo>
                    <a:pt x="68813" y="827681"/>
                  </a:lnTo>
                  <a:lnTo>
                    <a:pt x="70471" y="829338"/>
                  </a:lnTo>
                  <a:lnTo>
                    <a:pt x="94610" y="860118"/>
                  </a:lnTo>
                  <a:lnTo>
                    <a:pt x="122314" y="882790"/>
                  </a:lnTo>
                  <a:lnTo>
                    <a:pt x="154583" y="898181"/>
                  </a:lnTo>
                  <a:lnTo>
                    <a:pt x="192418" y="907115"/>
                  </a:lnTo>
                  <a:lnTo>
                    <a:pt x="236819" y="910418"/>
                  </a:lnTo>
                  <a:lnTo>
                    <a:pt x="815740" y="910418"/>
                  </a:lnTo>
                  <a:lnTo>
                    <a:pt x="825910" y="914075"/>
                  </a:lnTo>
                  <a:lnTo>
                    <a:pt x="869148" y="935884"/>
                  </a:lnTo>
                  <a:lnTo>
                    <a:pt x="910447" y="964074"/>
                  </a:lnTo>
                  <a:lnTo>
                    <a:pt x="949386" y="999312"/>
                  </a:lnTo>
                  <a:lnTo>
                    <a:pt x="985540" y="1042266"/>
                  </a:lnTo>
                  <a:lnTo>
                    <a:pt x="1014710" y="1086411"/>
                  </a:lnTo>
                  <a:lnTo>
                    <a:pt x="1038240" y="1132064"/>
                  </a:lnTo>
                  <a:lnTo>
                    <a:pt x="1048870" y="1160047"/>
                  </a:lnTo>
                  <a:lnTo>
                    <a:pt x="634021" y="1160047"/>
                  </a:lnTo>
                  <a:lnTo>
                    <a:pt x="584821" y="1161540"/>
                  </a:lnTo>
                  <a:lnTo>
                    <a:pt x="526326" y="1167018"/>
                  </a:lnTo>
                  <a:lnTo>
                    <a:pt x="375920" y="1186074"/>
                  </a:lnTo>
                  <a:lnTo>
                    <a:pt x="333030" y="1190337"/>
                  </a:lnTo>
                  <a:lnTo>
                    <a:pt x="289171" y="1193252"/>
                  </a:lnTo>
                  <a:lnTo>
                    <a:pt x="244656" y="1194282"/>
                  </a:lnTo>
                  <a:close/>
                </a:path>
                <a:path w="1075055" h="1536065">
                  <a:moveTo>
                    <a:pt x="815740" y="910418"/>
                  </a:moveTo>
                  <a:lnTo>
                    <a:pt x="236819" y="910418"/>
                  </a:lnTo>
                  <a:lnTo>
                    <a:pt x="288787" y="908914"/>
                  </a:lnTo>
                  <a:lnTo>
                    <a:pt x="349322" y="903430"/>
                  </a:lnTo>
                  <a:lnTo>
                    <a:pt x="419424" y="894791"/>
                  </a:lnTo>
                  <a:lnTo>
                    <a:pt x="461052" y="889210"/>
                  </a:lnTo>
                  <a:lnTo>
                    <a:pt x="504552" y="884003"/>
                  </a:lnTo>
                  <a:lnTo>
                    <a:pt x="549500" y="879837"/>
                  </a:lnTo>
                  <a:lnTo>
                    <a:pt x="595474" y="877379"/>
                  </a:lnTo>
                  <a:lnTo>
                    <a:pt x="642051" y="877297"/>
                  </a:lnTo>
                  <a:lnTo>
                    <a:pt x="688806" y="880258"/>
                  </a:lnTo>
                  <a:lnTo>
                    <a:pt x="735316" y="886929"/>
                  </a:lnTo>
                  <a:lnTo>
                    <a:pt x="781159" y="897980"/>
                  </a:lnTo>
                  <a:lnTo>
                    <a:pt x="815740" y="910418"/>
                  </a:lnTo>
                  <a:close/>
                </a:path>
                <a:path w="1075055" h="1536065">
                  <a:moveTo>
                    <a:pt x="1010083" y="1536057"/>
                  </a:moveTo>
                  <a:lnTo>
                    <a:pt x="640838" y="1536057"/>
                  </a:lnTo>
                  <a:lnTo>
                    <a:pt x="670878" y="1509607"/>
                  </a:lnTo>
                  <a:lnTo>
                    <a:pt x="708699" y="1470813"/>
                  </a:lnTo>
                  <a:lnTo>
                    <a:pt x="744586" y="1425804"/>
                  </a:lnTo>
                  <a:lnTo>
                    <a:pt x="773381" y="1376700"/>
                  </a:lnTo>
                  <a:lnTo>
                    <a:pt x="789928" y="1325616"/>
                  </a:lnTo>
                  <a:lnTo>
                    <a:pt x="791987" y="1304243"/>
                  </a:lnTo>
                  <a:lnTo>
                    <a:pt x="789617" y="1277666"/>
                  </a:lnTo>
                  <a:lnTo>
                    <a:pt x="757602" y="1210453"/>
                  </a:lnTo>
                  <a:lnTo>
                    <a:pt x="708484" y="1172322"/>
                  </a:lnTo>
                  <a:lnTo>
                    <a:pt x="634021" y="1160047"/>
                  </a:lnTo>
                  <a:lnTo>
                    <a:pt x="1048870" y="1160047"/>
                  </a:lnTo>
                  <a:lnTo>
                    <a:pt x="1056071" y="1179006"/>
                  </a:lnTo>
                  <a:lnTo>
                    <a:pt x="1068147" y="1227021"/>
                  </a:lnTo>
                  <a:lnTo>
                    <a:pt x="1074408" y="1275891"/>
                  </a:lnTo>
                  <a:lnTo>
                    <a:pt x="1074797" y="1325399"/>
                  </a:lnTo>
                  <a:lnTo>
                    <a:pt x="1069256" y="1375327"/>
                  </a:lnTo>
                  <a:lnTo>
                    <a:pt x="1053692" y="1438706"/>
                  </a:lnTo>
                  <a:lnTo>
                    <a:pt x="1030361" y="1498025"/>
                  </a:lnTo>
                  <a:lnTo>
                    <a:pt x="1010083" y="1536057"/>
                  </a:lnTo>
                  <a:close/>
                </a:path>
              </a:pathLst>
            </a:custGeom>
            <a:solidFill>
              <a:srgbClr val="E16F1F"/>
            </a:solidFill>
          </p:spPr>
          <p:txBody>
            <a:bodyPr wrap="square" lIns="0" tIns="0" rIns="0" bIns="0" rtlCol="0"/>
            <a:lstStyle/>
            <a:p>
              <a:endParaRPr/>
            </a:p>
          </p:txBody>
        </p:sp>
        <p:sp>
          <p:nvSpPr>
            <p:cNvPr id="8" name="object 8"/>
            <p:cNvSpPr/>
            <p:nvPr/>
          </p:nvSpPr>
          <p:spPr>
            <a:xfrm>
              <a:off x="14479981" y="6658386"/>
              <a:ext cx="2409825" cy="3629025"/>
            </a:xfrm>
            <a:custGeom>
              <a:avLst/>
              <a:gdLst/>
              <a:ahLst/>
              <a:cxnLst/>
              <a:rect l="l" t="t" r="r" b="b"/>
              <a:pathLst>
                <a:path w="2409825" h="3629025">
                  <a:moveTo>
                    <a:pt x="2369052" y="3628613"/>
                  </a:moveTo>
                  <a:lnTo>
                    <a:pt x="40770" y="3628613"/>
                  </a:lnTo>
                  <a:lnTo>
                    <a:pt x="28101" y="3615926"/>
                  </a:lnTo>
                  <a:lnTo>
                    <a:pt x="7423" y="3575844"/>
                  </a:lnTo>
                  <a:lnTo>
                    <a:pt x="0" y="3529661"/>
                  </a:lnTo>
                  <a:lnTo>
                    <a:pt x="0" y="1319114"/>
                  </a:lnTo>
                  <a:lnTo>
                    <a:pt x="1043" y="1249696"/>
                  </a:lnTo>
                  <a:lnTo>
                    <a:pt x="4132" y="1182689"/>
                  </a:lnTo>
                  <a:lnTo>
                    <a:pt x="9203" y="1118052"/>
                  </a:lnTo>
                  <a:lnTo>
                    <a:pt x="16194" y="1055743"/>
                  </a:lnTo>
                  <a:lnTo>
                    <a:pt x="25041" y="995722"/>
                  </a:lnTo>
                  <a:lnTo>
                    <a:pt x="35682" y="937948"/>
                  </a:lnTo>
                  <a:lnTo>
                    <a:pt x="48053" y="882381"/>
                  </a:lnTo>
                  <a:lnTo>
                    <a:pt x="62091" y="828979"/>
                  </a:lnTo>
                  <a:lnTo>
                    <a:pt x="77735" y="777701"/>
                  </a:lnTo>
                  <a:lnTo>
                    <a:pt x="94920" y="728507"/>
                  </a:lnTo>
                  <a:lnTo>
                    <a:pt x="113583" y="681357"/>
                  </a:lnTo>
                  <a:lnTo>
                    <a:pt x="133663" y="636208"/>
                  </a:lnTo>
                  <a:lnTo>
                    <a:pt x="155095" y="593021"/>
                  </a:lnTo>
                  <a:lnTo>
                    <a:pt x="177817" y="551754"/>
                  </a:lnTo>
                  <a:lnTo>
                    <a:pt x="201766" y="512368"/>
                  </a:lnTo>
                  <a:lnTo>
                    <a:pt x="226879" y="474820"/>
                  </a:lnTo>
                  <a:lnTo>
                    <a:pt x="253093" y="439070"/>
                  </a:lnTo>
                  <a:lnTo>
                    <a:pt x="280345" y="405077"/>
                  </a:lnTo>
                  <a:lnTo>
                    <a:pt x="308573" y="372801"/>
                  </a:lnTo>
                  <a:lnTo>
                    <a:pt x="337712" y="342201"/>
                  </a:lnTo>
                  <a:lnTo>
                    <a:pt x="367701" y="313235"/>
                  </a:lnTo>
                  <a:lnTo>
                    <a:pt x="398476" y="285864"/>
                  </a:lnTo>
                  <a:lnTo>
                    <a:pt x="429974" y="260046"/>
                  </a:lnTo>
                  <a:lnTo>
                    <a:pt x="462132" y="235740"/>
                  </a:lnTo>
                  <a:lnTo>
                    <a:pt x="494888" y="212905"/>
                  </a:lnTo>
                  <a:lnTo>
                    <a:pt x="528179" y="191502"/>
                  </a:lnTo>
                  <a:lnTo>
                    <a:pt x="561941" y="171488"/>
                  </a:lnTo>
                  <a:lnTo>
                    <a:pt x="596111" y="152824"/>
                  </a:lnTo>
                  <a:lnTo>
                    <a:pt x="630627" y="135468"/>
                  </a:lnTo>
                  <a:lnTo>
                    <a:pt x="665426" y="119379"/>
                  </a:lnTo>
                  <a:lnTo>
                    <a:pt x="735620" y="90841"/>
                  </a:lnTo>
                  <a:lnTo>
                    <a:pt x="806189" y="66884"/>
                  </a:lnTo>
                  <a:lnTo>
                    <a:pt x="876629" y="47180"/>
                  </a:lnTo>
                  <a:lnTo>
                    <a:pt x="946437" y="31403"/>
                  </a:lnTo>
                  <a:lnTo>
                    <a:pt x="1015110" y="19227"/>
                  </a:lnTo>
                  <a:lnTo>
                    <a:pt x="1082144" y="10325"/>
                  </a:lnTo>
                  <a:lnTo>
                    <a:pt x="1147034" y="4371"/>
                  </a:lnTo>
                  <a:lnTo>
                    <a:pt x="1209278" y="1038"/>
                  </a:lnTo>
                  <a:lnTo>
                    <a:pt x="1268373" y="0"/>
                  </a:lnTo>
                  <a:lnTo>
                    <a:pt x="1301513" y="395"/>
                  </a:lnTo>
                  <a:lnTo>
                    <a:pt x="1369785" y="3679"/>
                  </a:lnTo>
                  <a:lnTo>
                    <a:pt x="1440220" y="10558"/>
                  </a:lnTo>
                  <a:lnTo>
                    <a:pt x="1512233" y="21358"/>
                  </a:lnTo>
                  <a:lnTo>
                    <a:pt x="1585236" y="36403"/>
                  </a:lnTo>
                  <a:lnTo>
                    <a:pt x="1658641" y="56019"/>
                  </a:lnTo>
                  <a:lnTo>
                    <a:pt x="1695312" y="67642"/>
                  </a:lnTo>
                  <a:lnTo>
                    <a:pt x="1731862" y="80529"/>
                  </a:lnTo>
                  <a:lnTo>
                    <a:pt x="1768220" y="94722"/>
                  </a:lnTo>
                  <a:lnTo>
                    <a:pt x="1804311" y="110260"/>
                  </a:lnTo>
                  <a:lnTo>
                    <a:pt x="1840062" y="127184"/>
                  </a:lnTo>
                  <a:lnTo>
                    <a:pt x="1875400" y="145536"/>
                  </a:lnTo>
                  <a:lnTo>
                    <a:pt x="1910251" y="165354"/>
                  </a:lnTo>
                  <a:lnTo>
                    <a:pt x="1944543" y="186681"/>
                  </a:lnTo>
                  <a:lnTo>
                    <a:pt x="1978200" y="209557"/>
                  </a:lnTo>
                  <a:lnTo>
                    <a:pt x="2011151" y="234022"/>
                  </a:lnTo>
                  <a:lnTo>
                    <a:pt x="2043322" y="260117"/>
                  </a:lnTo>
                  <a:lnTo>
                    <a:pt x="2074639" y="287883"/>
                  </a:lnTo>
                  <a:lnTo>
                    <a:pt x="2105029" y="317359"/>
                  </a:lnTo>
                  <a:lnTo>
                    <a:pt x="2134418" y="348588"/>
                  </a:lnTo>
                  <a:lnTo>
                    <a:pt x="2162734" y="381609"/>
                  </a:lnTo>
                  <a:lnTo>
                    <a:pt x="2189902" y="416463"/>
                  </a:lnTo>
                  <a:lnTo>
                    <a:pt x="2215849" y="453191"/>
                  </a:lnTo>
                  <a:lnTo>
                    <a:pt x="2240502" y="491833"/>
                  </a:lnTo>
                  <a:lnTo>
                    <a:pt x="2263788" y="532429"/>
                  </a:lnTo>
                  <a:lnTo>
                    <a:pt x="2285632" y="575022"/>
                  </a:lnTo>
                  <a:lnTo>
                    <a:pt x="2305962" y="619650"/>
                  </a:lnTo>
                  <a:lnTo>
                    <a:pt x="2324705" y="666356"/>
                  </a:lnTo>
                  <a:lnTo>
                    <a:pt x="2341786" y="715178"/>
                  </a:lnTo>
                  <a:lnTo>
                    <a:pt x="2357133" y="766159"/>
                  </a:lnTo>
                  <a:lnTo>
                    <a:pt x="2370671" y="819338"/>
                  </a:lnTo>
                  <a:lnTo>
                    <a:pt x="2382328" y="874757"/>
                  </a:lnTo>
                  <a:lnTo>
                    <a:pt x="2392030" y="932455"/>
                  </a:lnTo>
                  <a:lnTo>
                    <a:pt x="2399704" y="992474"/>
                  </a:lnTo>
                  <a:lnTo>
                    <a:pt x="2405277" y="1054854"/>
                  </a:lnTo>
                  <a:lnTo>
                    <a:pt x="2408674" y="1119635"/>
                  </a:lnTo>
                  <a:lnTo>
                    <a:pt x="2409823" y="1186859"/>
                  </a:lnTo>
                  <a:lnTo>
                    <a:pt x="2409823" y="3529661"/>
                  </a:lnTo>
                  <a:lnTo>
                    <a:pt x="2402399" y="3575844"/>
                  </a:lnTo>
                  <a:lnTo>
                    <a:pt x="2381721" y="3615926"/>
                  </a:lnTo>
                  <a:lnTo>
                    <a:pt x="2369052" y="3628613"/>
                  </a:lnTo>
                  <a:close/>
                </a:path>
              </a:pathLst>
            </a:custGeom>
            <a:solidFill>
              <a:srgbClr val="F0BAD4"/>
            </a:solidFill>
          </p:spPr>
          <p:txBody>
            <a:bodyPr wrap="square" lIns="0" tIns="0" rIns="0" bIns="0" rtlCol="0"/>
            <a:lstStyle/>
            <a:p>
              <a:endParaRPr/>
            </a:p>
          </p:txBody>
        </p:sp>
        <p:sp>
          <p:nvSpPr>
            <p:cNvPr id="9" name="object 9"/>
            <p:cNvSpPr/>
            <p:nvPr/>
          </p:nvSpPr>
          <p:spPr>
            <a:xfrm>
              <a:off x="15579408" y="7566136"/>
              <a:ext cx="231775" cy="347980"/>
            </a:xfrm>
            <a:custGeom>
              <a:avLst/>
              <a:gdLst/>
              <a:ahLst/>
              <a:cxnLst/>
              <a:rect l="l" t="t" r="r" b="b"/>
              <a:pathLst>
                <a:path w="231775" h="347979">
                  <a:moveTo>
                    <a:pt x="231548" y="347813"/>
                  </a:moveTo>
                  <a:lnTo>
                    <a:pt x="0" y="347813"/>
                  </a:lnTo>
                  <a:lnTo>
                    <a:pt x="0" y="124525"/>
                  </a:lnTo>
                  <a:lnTo>
                    <a:pt x="8466" y="70682"/>
                  </a:lnTo>
                  <a:lnTo>
                    <a:pt x="30269" y="34688"/>
                  </a:lnTo>
                  <a:lnTo>
                    <a:pt x="92317" y="2727"/>
                  </a:lnTo>
                  <a:lnTo>
                    <a:pt x="121777" y="0"/>
                  </a:lnTo>
                  <a:lnTo>
                    <a:pt x="157380" y="4777"/>
                  </a:lnTo>
                  <a:lnTo>
                    <a:pt x="193064" y="22114"/>
                  </a:lnTo>
                  <a:lnTo>
                    <a:pt x="220547" y="56519"/>
                  </a:lnTo>
                  <a:lnTo>
                    <a:pt x="231548" y="112502"/>
                  </a:lnTo>
                  <a:lnTo>
                    <a:pt x="231548" y="347813"/>
                  </a:lnTo>
                  <a:close/>
                </a:path>
              </a:pathLst>
            </a:custGeom>
            <a:solidFill>
              <a:srgbClr val="E16F1F"/>
            </a:solidFill>
          </p:spPr>
          <p:txBody>
            <a:bodyPr wrap="square" lIns="0" tIns="0" rIns="0" bIns="0" rtlCol="0"/>
            <a:lstStyle/>
            <a:p>
              <a:endParaRPr/>
            </a:p>
          </p:txBody>
        </p:sp>
        <p:sp>
          <p:nvSpPr>
            <p:cNvPr id="10" name="object 10"/>
            <p:cNvSpPr/>
            <p:nvPr/>
          </p:nvSpPr>
          <p:spPr>
            <a:xfrm>
              <a:off x="14961088" y="7566995"/>
              <a:ext cx="1447165" cy="724535"/>
            </a:xfrm>
            <a:custGeom>
              <a:avLst/>
              <a:gdLst/>
              <a:ahLst/>
              <a:cxnLst/>
              <a:rect l="l" t="t" r="r" b="b"/>
              <a:pathLst>
                <a:path w="1447165" h="724534">
                  <a:moveTo>
                    <a:pt x="65176" y="126243"/>
                  </a:moveTo>
                  <a:lnTo>
                    <a:pt x="40159" y="120191"/>
                  </a:lnTo>
                  <a:lnTo>
                    <a:pt x="19402" y="104236"/>
                  </a:lnTo>
                  <a:lnTo>
                    <a:pt x="5239" y="81679"/>
                  </a:lnTo>
                  <a:lnTo>
                    <a:pt x="0" y="55821"/>
                  </a:lnTo>
                  <a:lnTo>
                    <a:pt x="4555" y="32245"/>
                  </a:lnTo>
                  <a:lnTo>
                    <a:pt x="17151" y="14706"/>
                  </a:lnTo>
                  <a:lnTo>
                    <a:pt x="36179" y="3770"/>
                  </a:lnTo>
                  <a:lnTo>
                    <a:pt x="60031" y="0"/>
                  </a:lnTo>
                  <a:lnTo>
                    <a:pt x="85035" y="6172"/>
                  </a:lnTo>
                  <a:lnTo>
                    <a:pt x="106340" y="22328"/>
                  </a:lnTo>
                  <a:lnTo>
                    <a:pt x="120571" y="44925"/>
                  </a:lnTo>
                  <a:lnTo>
                    <a:pt x="124350" y="70421"/>
                  </a:lnTo>
                  <a:lnTo>
                    <a:pt x="118601" y="93998"/>
                  </a:lnTo>
                  <a:lnTo>
                    <a:pt x="106662" y="111536"/>
                  </a:lnTo>
                  <a:lnTo>
                    <a:pt x="88773" y="122472"/>
                  </a:lnTo>
                  <a:lnTo>
                    <a:pt x="65176" y="126243"/>
                  </a:lnTo>
                  <a:close/>
                </a:path>
                <a:path w="1447165" h="724534">
                  <a:moveTo>
                    <a:pt x="905900" y="697431"/>
                  </a:moveTo>
                  <a:lnTo>
                    <a:pt x="780540" y="697431"/>
                  </a:lnTo>
                  <a:lnTo>
                    <a:pt x="830653" y="691746"/>
                  </a:lnTo>
                  <a:lnTo>
                    <a:pt x="878384" y="680383"/>
                  </a:lnTo>
                  <a:lnTo>
                    <a:pt x="923686" y="663437"/>
                  </a:lnTo>
                  <a:lnTo>
                    <a:pt x="966509" y="641005"/>
                  </a:lnTo>
                  <a:lnTo>
                    <a:pt x="1006808" y="613182"/>
                  </a:lnTo>
                  <a:lnTo>
                    <a:pt x="1044810" y="579340"/>
                  </a:lnTo>
                  <a:lnTo>
                    <a:pt x="1071556" y="549201"/>
                  </a:lnTo>
                  <a:lnTo>
                    <a:pt x="1098570" y="507549"/>
                  </a:lnTo>
                  <a:lnTo>
                    <a:pt x="1120867" y="519573"/>
                  </a:lnTo>
                  <a:lnTo>
                    <a:pt x="1098087" y="555815"/>
                  </a:lnTo>
                  <a:lnTo>
                    <a:pt x="1047090" y="612022"/>
                  </a:lnTo>
                  <a:lnTo>
                    <a:pt x="1007913" y="643953"/>
                  </a:lnTo>
                  <a:lnTo>
                    <a:pt x="959164" y="674252"/>
                  </a:lnTo>
                  <a:lnTo>
                    <a:pt x="905900" y="697431"/>
                  </a:lnTo>
                  <a:close/>
                </a:path>
                <a:path w="1447165" h="724534">
                  <a:moveTo>
                    <a:pt x="752104" y="723967"/>
                  </a:moveTo>
                  <a:lnTo>
                    <a:pt x="745673" y="723832"/>
                  </a:lnTo>
                  <a:lnTo>
                    <a:pt x="732809" y="723242"/>
                  </a:lnTo>
                  <a:lnTo>
                    <a:pt x="726377" y="723108"/>
                  </a:lnTo>
                  <a:lnTo>
                    <a:pt x="654601" y="714074"/>
                  </a:lnTo>
                  <a:lnTo>
                    <a:pt x="586965" y="696082"/>
                  </a:lnTo>
                  <a:lnTo>
                    <a:pt x="525038" y="672174"/>
                  </a:lnTo>
                  <a:lnTo>
                    <a:pt x="470387" y="645386"/>
                  </a:lnTo>
                  <a:lnTo>
                    <a:pt x="424579" y="618760"/>
                  </a:lnTo>
                  <a:lnTo>
                    <a:pt x="389184" y="595335"/>
                  </a:lnTo>
                  <a:lnTo>
                    <a:pt x="355899" y="570242"/>
                  </a:lnTo>
                  <a:lnTo>
                    <a:pt x="345608" y="561654"/>
                  </a:lnTo>
                  <a:lnTo>
                    <a:pt x="361902" y="541901"/>
                  </a:lnTo>
                  <a:lnTo>
                    <a:pt x="372193" y="550489"/>
                  </a:lnTo>
                  <a:lnTo>
                    <a:pt x="380310" y="556905"/>
                  </a:lnTo>
                  <a:lnTo>
                    <a:pt x="436261" y="595219"/>
                  </a:lnTo>
                  <a:lnTo>
                    <a:pt x="480678" y="621018"/>
                  </a:lnTo>
                  <a:lnTo>
                    <a:pt x="533778" y="647180"/>
                  </a:lnTo>
                  <a:lnTo>
                    <a:pt x="593853" y="670654"/>
                  </a:lnTo>
                  <a:lnTo>
                    <a:pt x="659193" y="688392"/>
                  </a:lnTo>
                  <a:lnTo>
                    <a:pt x="728092" y="697344"/>
                  </a:lnTo>
                  <a:lnTo>
                    <a:pt x="905900" y="697431"/>
                  </a:lnTo>
                  <a:lnTo>
                    <a:pt x="900506" y="699779"/>
                  </a:lnTo>
                  <a:lnTo>
                    <a:pt x="831599" y="717397"/>
                  </a:lnTo>
                  <a:lnTo>
                    <a:pt x="752104" y="723967"/>
                  </a:lnTo>
                  <a:close/>
                </a:path>
                <a:path w="1447165" h="724534">
                  <a:moveTo>
                    <a:pt x="1387577" y="126243"/>
                  </a:moveTo>
                  <a:lnTo>
                    <a:pt x="1362694" y="120191"/>
                  </a:lnTo>
                  <a:lnTo>
                    <a:pt x="1342232" y="104236"/>
                  </a:lnTo>
                  <a:lnTo>
                    <a:pt x="1328364" y="81679"/>
                  </a:lnTo>
                  <a:lnTo>
                    <a:pt x="1323258" y="55821"/>
                  </a:lnTo>
                  <a:lnTo>
                    <a:pt x="1327814" y="32245"/>
                  </a:lnTo>
                  <a:lnTo>
                    <a:pt x="1340410" y="14706"/>
                  </a:lnTo>
                  <a:lnTo>
                    <a:pt x="1359438" y="3770"/>
                  </a:lnTo>
                  <a:lnTo>
                    <a:pt x="1383289" y="0"/>
                  </a:lnTo>
                  <a:lnTo>
                    <a:pt x="1408160" y="6172"/>
                  </a:lnTo>
                  <a:lnTo>
                    <a:pt x="1429170" y="22328"/>
                  </a:lnTo>
                  <a:lnTo>
                    <a:pt x="1443106" y="44925"/>
                  </a:lnTo>
                  <a:lnTo>
                    <a:pt x="1446751" y="70421"/>
                  </a:lnTo>
                  <a:lnTo>
                    <a:pt x="1441002" y="93998"/>
                  </a:lnTo>
                  <a:lnTo>
                    <a:pt x="1429063" y="111536"/>
                  </a:lnTo>
                  <a:lnTo>
                    <a:pt x="1411174" y="122472"/>
                  </a:lnTo>
                  <a:lnTo>
                    <a:pt x="1387577" y="126243"/>
                  </a:lnTo>
                  <a:close/>
                </a:path>
              </a:pathLst>
            </a:custGeom>
            <a:solidFill>
              <a:srgbClr val="232153"/>
            </a:solidFill>
          </p:spPr>
          <p:txBody>
            <a:bodyPr wrap="square" lIns="0" tIns="0" rIns="0" bIns="0" rtlCol="0"/>
            <a:lstStyle/>
            <a:p>
              <a:endParaRPr/>
            </a:p>
          </p:txBody>
        </p:sp>
        <p:sp>
          <p:nvSpPr>
            <p:cNvPr id="11" name="object 11"/>
            <p:cNvSpPr/>
            <p:nvPr/>
          </p:nvSpPr>
          <p:spPr>
            <a:xfrm>
              <a:off x="15903260" y="8196429"/>
              <a:ext cx="2385060" cy="2091055"/>
            </a:xfrm>
            <a:custGeom>
              <a:avLst/>
              <a:gdLst/>
              <a:ahLst/>
              <a:cxnLst/>
              <a:rect l="l" t="t" r="r" b="b"/>
              <a:pathLst>
                <a:path w="2385059" h="2091054">
                  <a:moveTo>
                    <a:pt x="1512946" y="1276344"/>
                  </a:moveTo>
                  <a:lnTo>
                    <a:pt x="2049116" y="1276344"/>
                  </a:lnTo>
                  <a:lnTo>
                    <a:pt x="2042629" y="1210180"/>
                  </a:lnTo>
                  <a:lnTo>
                    <a:pt x="2035925" y="1145276"/>
                  </a:lnTo>
                  <a:lnTo>
                    <a:pt x="2029039" y="1081874"/>
                  </a:lnTo>
                  <a:lnTo>
                    <a:pt x="2022009" y="1020217"/>
                  </a:lnTo>
                  <a:lnTo>
                    <a:pt x="2014872" y="960548"/>
                  </a:lnTo>
                  <a:lnTo>
                    <a:pt x="2007619" y="902770"/>
                  </a:lnTo>
                  <a:lnTo>
                    <a:pt x="2000422" y="848145"/>
                  </a:lnTo>
                  <a:lnTo>
                    <a:pt x="1993183" y="795897"/>
                  </a:lnTo>
                  <a:lnTo>
                    <a:pt x="1985983" y="746609"/>
                  </a:lnTo>
                  <a:lnTo>
                    <a:pt x="1978860" y="700522"/>
                  </a:lnTo>
                  <a:lnTo>
                    <a:pt x="1971850" y="657881"/>
                  </a:lnTo>
                  <a:lnTo>
                    <a:pt x="1964990" y="618927"/>
                  </a:lnTo>
                  <a:lnTo>
                    <a:pt x="1951867" y="553055"/>
                  </a:lnTo>
                  <a:lnTo>
                    <a:pt x="1927911" y="457620"/>
                  </a:lnTo>
                  <a:lnTo>
                    <a:pt x="1910148" y="393006"/>
                  </a:lnTo>
                  <a:lnTo>
                    <a:pt x="1892220" y="332890"/>
                  </a:lnTo>
                  <a:lnTo>
                    <a:pt x="1873962" y="277382"/>
                  </a:lnTo>
                  <a:lnTo>
                    <a:pt x="1855205" y="226593"/>
                  </a:lnTo>
                  <a:lnTo>
                    <a:pt x="1835784" y="180633"/>
                  </a:lnTo>
                  <a:lnTo>
                    <a:pt x="1815531" y="139611"/>
                  </a:lnTo>
                  <a:lnTo>
                    <a:pt x="1794279" y="103639"/>
                  </a:lnTo>
                  <a:lnTo>
                    <a:pt x="1771862" y="72826"/>
                  </a:lnTo>
                  <a:lnTo>
                    <a:pt x="1722863" y="27117"/>
                  </a:lnTo>
                  <a:lnTo>
                    <a:pt x="1667199" y="3365"/>
                  </a:lnTo>
                  <a:lnTo>
                    <a:pt x="1636450" y="0"/>
                  </a:lnTo>
                  <a:lnTo>
                    <a:pt x="1603534" y="2453"/>
                  </a:lnTo>
                  <a:lnTo>
                    <a:pt x="1555842" y="14487"/>
                  </a:lnTo>
                  <a:lnTo>
                    <a:pt x="1507103" y="36582"/>
                  </a:lnTo>
                  <a:lnTo>
                    <a:pt x="1459504" y="69817"/>
                  </a:lnTo>
                  <a:lnTo>
                    <a:pt x="1415234" y="115276"/>
                  </a:lnTo>
                  <a:lnTo>
                    <a:pt x="1376481" y="174038"/>
                  </a:lnTo>
                  <a:lnTo>
                    <a:pt x="1359856" y="208746"/>
                  </a:lnTo>
                  <a:lnTo>
                    <a:pt x="1345432" y="247185"/>
                  </a:lnTo>
                  <a:lnTo>
                    <a:pt x="1333480" y="289491"/>
                  </a:lnTo>
                  <a:lnTo>
                    <a:pt x="1324275" y="335799"/>
                  </a:lnTo>
                  <a:lnTo>
                    <a:pt x="1318090" y="386243"/>
                  </a:lnTo>
                  <a:lnTo>
                    <a:pt x="1315199" y="440959"/>
                  </a:lnTo>
                  <a:lnTo>
                    <a:pt x="1315875" y="500083"/>
                  </a:lnTo>
                  <a:lnTo>
                    <a:pt x="1320392" y="563749"/>
                  </a:lnTo>
                  <a:lnTo>
                    <a:pt x="1329023" y="632092"/>
                  </a:lnTo>
                  <a:lnTo>
                    <a:pt x="1342041" y="705248"/>
                  </a:lnTo>
                  <a:lnTo>
                    <a:pt x="1359720" y="783352"/>
                  </a:lnTo>
                  <a:lnTo>
                    <a:pt x="1382334" y="866539"/>
                  </a:lnTo>
                  <a:lnTo>
                    <a:pt x="1394660" y="908580"/>
                  </a:lnTo>
                  <a:lnTo>
                    <a:pt x="1407737" y="952040"/>
                  </a:lnTo>
                  <a:lnTo>
                    <a:pt x="1421522" y="996812"/>
                  </a:lnTo>
                  <a:lnTo>
                    <a:pt x="1435969" y="1042791"/>
                  </a:lnTo>
                  <a:lnTo>
                    <a:pt x="1451036" y="1089874"/>
                  </a:lnTo>
                  <a:lnTo>
                    <a:pt x="1466755" y="1138192"/>
                  </a:lnTo>
                  <a:lnTo>
                    <a:pt x="1482848" y="1186930"/>
                  </a:lnTo>
                  <a:lnTo>
                    <a:pt x="1499620" y="1237031"/>
                  </a:lnTo>
                  <a:lnTo>
                    <a:pt x="1512946" y="1276344"/>
                  </a:lnTo>
                  <a:close/>
                </a:path>
                <a:path w="2385059" h="2091054">
                  <a:moveTo>
                    <a:pt x="564788" y="2090564"/>
                  </a:moveTo>
                  <a:lnTo>
                    <a:pt x="2384726" y="2090564"/>
                  </a:lnTo>
                  <a:lnTo>
                    <a:pt x="2384726" y="162756"/>
                  </a:lnTo>
                  <a:lnTo>
                    <a:pt x="2334058" y="197201"/>
                  </a:lnTo>
                  <a:lnTo>
                    <a:pt x="2291849" y="243914"/>
                  </a:lnTo>
                  <a:lnTo>
                    <a:pt x="2253518" y="304013"/>
                  </a:lnTo>
                  <a:lnTo>
                    <a:pt x="2235734" y="338842"/>
                  </a:lnTo>
                  <a:lnTo>
                    <a:pt x="2218834" y="376730"/>
                  </a:lnTo>
                  <a:lnTo>
                    <a:pt x="2202787" y="417582"/>
                  </a:lnTo>
                  <a:lnTo>
                    <a:pt x="2187564" y="461300"/>
                  </a:lnTo>
                  <a:lnTo>
                    <a:pt x="2173138" y="507790"/>
                  </a:lnTo>
                  <a:lnTo>
                    <a:pt x="2159478" y="556956"/>
                  </a:lnTo>
                  <a:lnTo>
                    <a:pt x="2146556" y="608701"/>
                  </a:lnTo>
                  <a:lnTo>
                    <a:pt x="2134342" y="662930"/>
                  </a:lnTo>
                  <a:lnTo>
                    <a:pt x="2122808" y="719548"/>
                  </a:lnTo>
                  <a:lnTo>
                    <a:pt x="2111925" y="778457"/>
                  </a:lnTo>
                  <a:lnTo>
                    <a:pt x="2101663" y="839563"/>
                  </a:lnTo>
                  <a:lnTo>
                    <a:pt x="2091947" y="903110"/>
                  </a:lnTo>
                  <a:lnTo>
                    <a:pt x="2082889" y="967982"/>
                  </a:lnTo>
                  <a:lnTo>
                    <a:pt x="2074318" y="1035102"/>
                  </a:lnTo>
                  <a:lnTo>
                    <a:pt x="2066253" y="1104036"/>
                  </a:lnTo>
                  <a:lnTo>
                    <a:pt x="2058664" y="1174687"/>
                  </a:lnTo>
                  <a:lnTo>
                    <a:pt x="2053890" y="1224920"/>
                  </a:lnTo>
                  <a:lnTo>
                    <a:pt x="2049116" y="1276344"/>
                  </a:lnTo>
                  <a:lnTo>
                    <a:pt x="1512946" y="1276344"/>
                  </a:lnTo>
                  <a:lnTo>
                    <a:pt x="1516606" y="1287140"/>
                  </a:lnTo>
                  <a:lnTo>
                    <a:pt x="1534103" y="1338166"/>
                  </a:lnTo>
                  <a:lnTo>
                    <a:pt x="1551955" y="1389667"/>
                  </a:lnTo>
                  <a:lnTo>
                    <a:pt x="1570115" y="1441537"/>
                  </a:lnTo>
                  <a:lnTo>
                    <a:pt x="920478" y="1441537"/>
                  </a:lnTo>
                  <a:lnTo>
                    <a:pt x="921919" y="1443371"/>
                  </a:lnTo>
                  <a:lnTo>
                    <a:pt x="975683" y="1507721"/>
                  </a:lnTo>
                  <a:lnTo>
                    <a:pt x="1033826" y="1573373"/>
                  </a:lnTo>
                  <a:lnTo>
                    <a:pt x="96064" y="1573373"/>
                  </a:lnTo>
                  <a:lnTo>
                    <a:pt x="137975" y="1636377"/>
                  </a:lnTo>
                  <a:lnTo>
                    <a:pt x="164682" y="1672851"/>
                  </a:lnTo>
                  <a:lnTo>
                    <a:pt x="193301" y="1709757"/>
                  </a:lnTo>
                  <a:lnTo>
                    <a:pt x="223723" y="1747023"/>
                  </a:lnTo>
                  <a:lnTo>
                    <a:pt x="255839" y="1784579"/>
                  </a:lnTo>
                  <a:lnTo>
                    <a:pt x="289540" y="1822354"/>
                  </a:lnTo>
                  <a:lnTo>
                    <a:pt x="324717" y="1860277"/>
                  </a:lnTo>
                  <a:lnTo>
                    <a:pt x="361261" y="1898279"/>
                  </a:lnTo>
                  <a:lnTo>
                    <a:pt x="399063" y="1936287"/>
                  </a:lnTo>
                  <a:lnTo>
                    <a:pt x="438014" y="1974233"/>
                  </a:lnTo>
                  <a:lnTo>
                    <a:pt x="478006" y="2012044"/>
                  </a:lnTo>
                  <a:lnTo>
                    <a:pt x="518930" y="2049651"/>
                  </a:lnTo>
                  <a:lnTo>
                    <a:pt x="560676" y="2086983"/>
                  </a:lnTo>
                  <a:lnTo>
                    <a:pt x="564788" y="2090564"/>
                  </a:lnTo>
                  <a:close/>
                </a:path>
                <a:path w="2385059" h="2091054">
                  <a:moveTo>
                    <a:pt x="920478" y="1441537"/>
                  </a:moveTo>
                  <a:lnTo>
                    <a:pt x="1570115" y="1441537"/>
                  </a:lnTo>
                  <a:lnTo>
                    <a:pt x="1546733" y="1399051"/>
                  </a:lnTo>
                  <a:lnTo>
                    <a:pt x="1523356" y="1355486"/>
                  </a:lnTo>
                  <a:lnTo>
                    <a:pt x="1499697" y="1310475"/>
                  </a:lnTo>
                  <a:lnTo>
                    <a:pt x="1475860" y="1264378"/>
                  </a:lnTo>
                  <a:lnTo>
                    <a:pt x="1451849" y="1217370"/>
                  </a:lnTo>
                  <a:lnTo>
                    <a:pt x="1411707" y="1137955"/>
                  </a:lnTo>
                  <a:lnTo>
                    <a:pt x="1354177" y="1023771"/>
                  </a:lnTo>
                  <a:lnTo>
                    <a:pt x="1329379" y="974864"/>
                  </a:lnTo>
                  <a:lnTo>
                    <a:pt x="1304439" y="926109"/>
                  </a:lnTo>
                  <a:lnTo>
                    <a:pt x="1279363" y="877682"/>
                  </a:lnTo>
                  <a:lnTo>
                    <a:pt x="1254157" y="829759"/>
                  </a:lnTo>
                  <a:lnTo>
                    <a:pt x="1228825" y="782519"/>
                  </a:lnTo>
                  <a:lnTo>
                    <a:pt x="1203373" y="736138"/>
                  </a:lnTo>
                  <a:lnTo>
                    <a:pt x="1177807" y="690792"/>
                  </a:lnTo>
                  <a:lnTo>
                    <a:pt x="1152131" y="646659"/>
                  </a:lnTo>
                  <a:lnTo>
                    <a:pt x="1126351" y="603916"/>
                  </a:lnTo>
                  <a:lnTo>
                    <a:pt x="1100472" y="562740"/>
                  </a:lnTo>
                  <a:lnTo>
                    <a:pt x="1074500" y="523307"/>
                  </a:lnTo>
                  <a:lnTo>
                    <a:pt x="1048441" y="485795"/>
                  </a:lnTo>
                  <a:lnTo>
                    <a:pt x="1022298" y="450380"/>
                  </a:lnTo>
                  <a:lnTo>
                    <a:pt x="996079" y="417239"/>
                  </a:lnTo>
                  <a:lnTo>
                    <a:pt x="969787" y="386550"/>
                  </a:lnTo>
                  <a:lnTo>
                    <a:pt x="943429" y="358489"/>
                  </a:lnTo>
                  <a:lnTo>
                    <a:pt x="890534" y="310960"/>
                  </a:lnTo>
                  <a:lnTo>
                    <a:pt x="837437" y="276067"/>
                  </a:lnTo>
                  <a:lnTo>
                    <a:pt x="784180" y="255226"/>
                  </a:lnTo>
                  <a:lnTo>
                    <a:pt x="730807" y="249852"/>
                  </a:lnTo>
                  <a:lnTo>
                    <a:pt x="704090" y="253408"/>
                  </a:lnTo>
                  <a:lnTo>
                    <a:pt x="664771" y="267296"/>
                  </a:lnTo>
                  <a:lnTo>
                    <a:pt x="627012" y="298880"/>
                  </a:lnTo>
                  <a:lnTo>
                    <a:pt x="603245" y="331102"/>
                  </a:lnTo>
                  <a:lnTo>
                    <a:pt x="581904" y="371960"/>
                  </a:lnTo>
                  <a:lnTo>
                    <a:pt x="564109" y="421199"/>
                  </a:lnTo>
                  <a:lnTo>
                    <a:pt x="550975" y="478567"/>
                  </a:lnTo>
                  <a:lnTo>
                    <a:pt x="543622" y="543809"/>
                  </a:lnTo>
                  <a:lnTo>
                    <a:pt x="542462" y="579303"/>
                  </a:lnTo>
                  <a:lnTo>
                    <a:pt x="543166" y="616670"/>
                  </a:lnTo>
                  <a:lnTo>
                    <a:pt x="545874" y="655878"/>
                  </a:lnTo>
                  <a:lnTo>
                    <a:pt x="550725" y="696896"/>
                  </a:lnTo>
                  <a:lnTo>
                    <a:pt x="557859" y="739692"/>
                  </a:lnTo>
                  <a:lnTo>
                    <a:pt x="567416" y="784234"/>
                  </a:lnTo>
                  <a:lnTo>
                    <a:pt x="579535" y="830491"/>
                  </a:lnTo>
                  <a:lnTo>
                    <a:pt x="594357" y="878429"/>
                  </a:lnTo>
                  <a:lnTo>
                    <a:pt x="612020" y="928019"/>
                  </a:lnTo>
                  <a:lnTo>
                    <a:pt x="632665" y="979228"/>
                  </a:lnTo>
                  <a:lnTo>
                    <a:pt x="656431" y="1032024"/>
                  </a:lnTo>
                  <a:lnTo>
                    <a:pt x="683457" y="1086375"/>
                  </a:lnTo>
                  <a:lnTo>
                    <a:pt x="713885" y="1142250"/>
                  </a:lnTo>
                  <a:lnTo>
                    <a:pt x="747852" y="1199618"/>
                  </a:lnTo>
                  <a:lnTo>
                    <a:pt x="785500" y="1258445"/>
                  </a:lnTo>
                  <a:lnTo>
                    <a:pt x="826967" y="1318701"/>
                  </a:lnTo>
                  <a:lnTo>
                    <a:pt x="872394" y="1380353"/>
                  </a:lnTo>
                  <a:lnTo>
                    <a:pt x="920478" y="1441537"/>
                  </a:lnTo>
                  <a:close/>
                </a:path>
                <a:path w="2385059" h="2091054">
                  <a:moveTo>
                    <a:pt x="96064" y="1573373"/>
                  </a:moveTo>
                  <a:lnTo>
                    <a:pt x="1033826" y="1573373"/>
                  </a:lnTo>
                  <a:lnTo>
                    <a:pt x="1008813" y="1562290"/>
                  </a:lnTo>
                  <a:lnTo>
                    <a:pt x="981624" y="1547677"/>
                  </a:lnTo>
                  <a:lnTo>
                    <a:pt x="921363" y="1509402"/>
                  </a:lnTo>
                  <a:lnTo>
                    <a:pt x="888615" y="1486509"/>
                  </a:lnTo>
                  <a:lnTo>
                    <a:pt x="854338" y="1461624"/>
                  </a:lnTo>
                  <a:lnTo>
                    <a:pt x="705172" y="1349869"/>
                  </a:lnTo>
                  <a:lnTo>
                    <a:pt x="665675" y="1320800"/>
                  </a:lnTo>
                  <a:lnTo>
                    <a:pt x="625620" y="1292047"/>
                  </a:lnTo>
                  <a:lnTo>
                    <a:pt x="585168" y="1263996"/>
                  </a:lnTo>
                  <a:lnTo>
                    <a:pt x="544481" y="1237031"/>
                  </a:lnTo>
                  <a:lnTo>
                    <a:pt x="503721" y="1211537"/>
                  </a:lnTo>
                  <a:lnTo>
                    <a:pt x="463050" y="1187899"/>
                  </a:lnTo>
                  <a:lnTo>
                    <a:pt x="422630" y="1166500"/>
                  </a:lnTo>
                  <a:lnTo>
                    <a:pt x="382621" y="1147727"/>
                  </a:lnTo>
                  <a:lnTo>
                    <a:pt x="343187" y="1131963"/>
                  </a:lnTo>
                  <a:lnTo>
                    <a:pt x="304489" y="1119593"/>
                  </a:lnTo>
                  <a:lnTo>
                    <a:pt x="266689" y="1111002"/>
                  </a:lnTo>
                  <a:lnTo>
                    <a:pt x="229948" y="1106575"/>
                  </a:lnTo>
                  <a:lnTo>
                    <a:pt x="194428" y="1106695"/>
                  </a:lnTo>
                  <a:lnTo>
                    <a:pt x="127701" y="1122119"/>
                  </a:lnTo>
                  <a:lnTo>
                    <a:pt x="67800" y="1160351"/>
                  </a:lnTo>
                  <a:lnTo>
                    <a:pt x="40815" y="1188982"/>
                  </a:lnTo>
                  <a:lnTo>
                    <a:pt x="14289" y="1233547"/>
                  </a:lnTo>
                  <a:lnTo>
                    <a:pt x="1508" y="1283790"/>
                  </a:lnTo>
                  <a:lnTo>
                    <a:pt x="0" y="1310865"/>
                  </a:lnTo>
                  <a:lnTo>
                    <a:pt x="1601" y="1339146"/>
                  </a:lnTo>
                  <a:lnTo>
                    <a:pt x="13697" y="1399051"/>
                  </a:lnTo>
                  <a:lnTo>
                    <a:pt x="36924" y="1462938"/>
                  </a:lnTo>
                  <a:lnTo>
                    <a:pt x="70411" y="1530244"/>
                  </a:lnTo>
                  <a:lnTo>
                    <a:pt x="90730" y="1565002"/>
                  </a:lnTo>
                  <a:lnTo>
                    <a:pt x="96064" y="1573373"/>
                  </a:lnTo>
                  <a:close/>
                </a:path>
              </a:pathLst>
            </a:custGeom>
            <a:solidFill>
              <a:srgbClr val="242153"/>
            </a:solidFill>
          </p:spPr>
          <p:txBody>
            <a:bodyPr wrap="square" lIns="0" tIns="0" rIns="0" bIns="0" rtlCol="0"/>
            <a:lstStyle/>
            <a:p>
              <a:endParaRPr/>
            </a:p>
          </p:txBody>
        </p:sp>
        <p:sp>
          <p:nvSpPr>
            <p:cNvPr id="12" name="object 12"/>
            <p:cNvSpPr/>
            <p:nvPr/>
          </p:nvSpPr>
          <p:spPr>
            <a:xfrm>
              <a:off x="17197426" y="6789104"/>
              <a:ext cx="626110" cy="974090"/>
            </a:xfrm>
            <a:custGeom>
              <a:avLst/>
              <a:gdLst/>
              <a:ahLst/>
              <a:cxnLst/>
              <a:rect l="l" t="t" r="r" b="b"/>
              <a:pathLst>
                <a:path w="626109" h="974090">
                  <a:moveTo>
                    <a:pt x="266049" y="510595"/>
                  </a:moveTo>
                  <a:lnTo>
                    <a:pt x="221181" y="478738"/>
                  </a:lnTo>
                  <a:lnTo>
                    <a:pt x="196750" y="449128"/>
                  </a:lnTo>
                  <a:lnTo>
                    <a:pt x="172992" y="413617"/>
                  </a:lnTo>
                  <a:lnTo>
                    <a:pt x="150652" y="373151"/>
                  </a:lnTo>
                  <a:lnTo>
                    <a:pt x="130471" y="328676"/>
                  </a:lnTo>
                  <a:lnTo>
                    <a:pt x="113194" y="281136"/>
                  </a:lnTo>
                  <a:lnTo>
                    <a:pt x="99563" y="231477"/>
                  </a:lnTo>
                  <a:lnTo>
                    <a:pt x="90323" y="180645"/>
                  </a:lnTo>
                  <a:lnTo>
                    <a:pt x="86215" y="129585"/>
                  </a:lnTo>
                  <a:lnTo>
                    <a:pt x="87985" y="79242"/>
                  </a:lnTo>
                  <a:lnTo>
                    <a:pt x="96374" y="30562"/>
                  </a:lnTo>
                  <a:lnTo>
                    <a:pt x="124863" y="2190"/>
                  </a:lnTo>
                  <a:lnTo>
                    <a:pt x="149897" y="0"/>
                  </a:lnTo>
                  <a:lnTo>
                    <a:pt x="185490" y="30562"/>
                  </a:lnTo>
                  <a:lnTo>
                    <a:pt x="245542" y="100322"/>
                  </a:lnTo>
                  <a:lnTo>
                    <a:pt x="268795" y="135206"/>
                  </a:lnTo>
                  <a:lnTo>
                    <a:pt x="287321" y="177293"/>
                  </a:lnTo>
                  <a:lnTo>
                    <a:pt x="301269" y="224343"/>
                  </a:lnTo>
                  <a:lnTo>
                    <a:pt x="310790" y="274117"/>
                  </a:lnTo>
                  <a:lnTo>
                    <a:pt x="316034" y="324374"/>
                  </a:lnTo>
                  <a:lnTo>
                    <a:pt x="317149" y="372874"/>
                  </a:lnTo>
                  <a:lnTo>
                    <a:pt x="314287" y="417375"/>
                  </a:lnTo>
                  <a:lnTo>
                    <a:pt x="307595" y="455638"/>
                  </a:lnTo>
                  <a:lnTo>
                    <a:pt x="297226" y="485423"/>
                  </a:lnTo>
                  <a:lnTo>
                    <a:pt x="283327" y="504489"/>
                  </a:lnTo>
                  <a:lnTo>
                    <a:pt x="266049" y="510595"/>
                  </a:lnTo>
                  <a:close/>
                </a:path>
                <a:path w="626109" h="974090">
                  <a:moveTo>
                    <a:pt x="479024" y="775887"/>
                  </a:moveTo>
                  <a:lnTo>
                    <a:pt x="455758" y="766264"/>
                  </a:lnTo>
                  <a:lnTo>
                    <a:pt x="438137" y="722692"/>
                  </a:lnTo>
                  <a:lnTo>
                    <a:pt x="416725" y="632895"/>
                  </a:lnTo>
                  <a:lnTo>
                    <a:pt x="412044" y="591153"/>
                  </a:lnTo>
                  <a:lnTo>
                    <a:pt x="414862" y="545205"/>
                  </a:lnTo>
                  <a:lnTo>
                    <a:pt x="424020" y="496972"/>
                  </a:lnTo>
                  <a:lnTo>
                    <a:pt x="438358" y="448372"/>
                  </a:lnTo>
                  <a:lnTo>
                    <a:pt x="456719" y="401324"/>
                  </a:lnTo>
                  <a:lnTo>
                    <a:pt x="477943" y="357748"/>
                  </a:lnTo>
                  <a:lnTo>
                    <a:pt x="500870" y="319561"/>
                  </a:lnTo>
                  <a:lnTo>
                    <a:pt x="524341" y="288683"/>
                  </a:lnTo>
                  <a:lnTo>
                    <a:pt x="568281" y="256531"/>
                  </a:lnTo>
                  <a:lnTo>
                    <a:pt x="586431" y="259094"/>
                  </a:lnTo>
                  <a:lnTo>
                    <a:pt x="611708" y="308105"/>
                  </a:lnTo>
                  <a:lnTo>
                    <a:pt x="619850" y="345674"/>
                  </a:lnTo>
                  <a:lnTo>
                    <a:pt x="624688" y="388170"/>
                  </a:lnTo>
                  <a:lnTo>
                    <a:pt x="625996" y="434413"/>
                  </a:lnTo>
                  <a:lnTo>
                    <a:pt x="623550" y="483221"/>
                  </a:lnTo>
                  <a:lnTo>
                    <a:pt x="617123" y="533414"/>
                  </a:lnTo>
                  <a:lnTo>
                    <a:pt x="606489" y="583812"/>
                  </a:lnTo>
                  <a:lnTo>
                    <a:pt x="591422" y="633233"/>
                  </a:lnTo>
                  <a:lnTo>
                    <a:pt x="571697" y="680498"/>
                  </a:lnTo>
                  <a:lnTo>
                    <a:pt x="547088" y="724427"/>
                  </a:lnTo>
                  <a:lnTo>
                    <a:pt x="517369" y="763837"/>
                  </a:lnTo>
                  <a:lnTo>
                    <a:pt x="479024" y="775887"/>
                  </a:lnTo>
                  <a:close/>
                </a:path>
                <a:path w="626109" h="974090">
                  <a:moveTo>
                    <a:pt x="395384" y="973570"/>
                  </a:moveTo>
                  <a:lnTo>
                    <a:pt x="325352" y="959795"/>
                  </a:lnTo>
                  <a:lnTo>
                    <a:pt x="285405" y="945002"/>
                  </a:lnTo>
                  <a:lnTo>
                    <a:pt x="243711" y="925369"/>
                  </a:lnTo>
                  <a:lnTo>
                    <a:pt x="201425" y="901221"/>
                  </a:lnTo>
                  <a:lnTo>
                    <a:pt x="159704" y="872881"/>
                  </a:lnTo>
                  <a:lnTo>
                    <a:pt x="119702" y="840672"/>
                  </a:lnTo>
                  <a:lnTo>
                    <a:pt x="82575" y="804919"/>
                  </a:lnTo>
                  <a:lnTo>
                    <a:pt x="49479" y="765945"/>
                  </a:lnTo>
                  <a:lnTo>
                    <a:pt x="21568" y="724073"/>
                  </a:lnTo>
                  <a:lnTo>
                    <a:pt x="0" y="679628"/>
                  </a:lnTo>
                  <a:lnTo>
                    <a:pt x="6571" y="639770"/>
                  </a:lnTo>
                  <a:lnTo>
                    <a:pt x="25610" y="623215"/>
                  </a:lnTo>
                  <a:lnTo>
                    <a:pt x="72281" y="627022"/>
                  </a:lnTo>
                  <a:lnTo>
                    <a:pt x="161748" y="648247"/>
                  </a:lnTo>
                  <a:lnTo>
                    <a:pt x="200954" y="662848"/>
                  </a:lnTo>
                  <a:lnTo>
                    <a:pt x="240505" y="686079"/>
                  </a:lnTo>
                  <a:lnTo>
                    <a:pt x="279222" y="716032"/>
                  </a:lnTo>
                  <a:lnTo>
                    <a:pt x="315924" y="750801"/>
                  </a:lnTo>
                  <a:lnTo>
                    <a:pt x="349431" y="788481"/>
                  </a:lnTo>
                  <a:lnTo>
                    <a:pt x="378563" y="827163"/>
                  </a:lnTo>
                  <a:lnTo>
                    <a:pt x="402139" y="864943"/>
                  </a:lnTo>
                  <a:lnTo>
                    <a:pt x="418980" y="899913"/>
                  </a:lnTo>
                  <a:lnTo>
                    <a:pt x="427905" y="930167"/>
                  </a:lnTo>
                  <a:lnTo>
                    <a:pt x="427734" y="953799"/>
                  </a:lnTo>
                  <a:lnTo>
                    <a:pt x="417287" y="968902"/>
                  </a:lnTo>
                  <a:lnTo>
                    <a:pt x="395384" y="973570"/>
                  </a:lnTo>
                  <a:close/>
                </a:path>
              </a:pathLst>
            </a:custGeom>
            <a:solidFill>
              <a:srgbClr val="FECB6F"/>
            </a:solidFill>
          </p:spPr>
          <p:txBody>
            <a:bodyPr wrap="square" lIns="0" tIns="0" rIns="0" bIns="0" rtlCol="0"/>
            <a:lstStyle/>
            <a:p>
              <a:endParaRPr/>
            </a:p>
          </p:txBody>
        </p:sp>
      </p:grpSp>
      <p:grpSp>
        <p:nvGrpSpPr>
          <p:cNvPr id="13" name="object 13"/>
          <p:cNvGrpSpPr/>
          <p:nvPr/>
        </p:nvGrpSpPr>
        <p:grpSpPr>
          <a:xfrm>
            <a:off x="1092727" y="1061142"/>
            <a:ext cx="2011680" cy="1901189"/>
            <a:chOff x="1092727" y="1061142"/>
            <a:chExt cx="2011680" cy="1901189"/>
          </a:xfrm>
        </p:grpSpPr>
        <p:sp>
          <p:nvSpPr>
            <p:cNvPr id="14" name="object 14"/>
            <p:cNvSpPr/>
            <p:nvPr/>
          </p:nvSpPr>
          <p:spPr>
            <a:xfrm>
              <a:off x="1092727" y="1061142"/>
              <a:ext cx="2011680" cy="1901189"/>
            </a:xfrm>
            <a:custGeom>
              <a:avLst/>
              <a:gdLst/>
              <a:ahLst/>
              <a:cxnLst/>
              <a:rect l="l" t="t" r="r" b="b"/>
              <a:pathLst>
                <a:path w="2011680" h="1901189">
                  <a:moveTo>
                    <a:pt x="834759" y="1901051"/>
                  </a:moveTo>
                  <a:lnTo>
                    <a:pt x="723459" y="1852877"/>
                  </a:lnTo>
                  <a:lnTo>
                    <a:pt x="708039" y="1691605"/>
                  </a:lnTo>
                  <a:lnTo>
                    <a:pt x="759254" y="1368902"/>
                  </a:lnTo>
                  <a:lnTo>
                    <a:pt x="677218" y="1432343"/>
                  </a:lnTo>
                  <a:lnTo>
                    <a:pt x="483602" y="1533790"/>
                  </a:lnTo>
                  <a:lnTo>
                    <a:pt x="257148" y="1539924"/>
                  </a:lnTo>
                  <a:lnTo>
                    <a:pt x="76596" y="1317431"/>
                  </a:lnTo>
                  <a:lnTo>
                    <a:pt x="1105" y="1080601"/>
                  </a:lnTo>
                  <a:lnTo>
                    <a:pt x="0" y="954158"/>
                  </a:lnTo>
                  <a:lnTo>
                    <a:pt x="94933" y="895349"/>
                  </a:lnTo>
                  <a:lnTo>
                    <a:pt x="307558" y="861425"/>
                  </a:lnTo>
                  <a:lnTo>
                    <a:pt x="270045" y="738397"/>
                  </a:lnTo>
                  <a:lnTo>
                    <a:pt x="219349" y="463589"/>
                  </a:lnTo>
                  <a:lnTo>
                    <a:pt x="248233" y="178413"/>
                  </a:lnTo>
                  <a:lnTo>
                    <a:pt x="449459" y="24279"/>
                  </a:lnTo>
                  <a:lnTo>
                    <a:pt x="696227" y="0"/>
                  </a:lnTo>
                  <a:lnTo>
                    <a:pt x="832016" y="37413"/>
                  </a:lnTo>
                  <a:lnTo>
                    <a:pt x="905004" y="177476"/>
                  </a:lnTo>
                  <a:lnTo>
                    <a:pt x="963370" y="461143"/>
                  </a:lnTo>
                  <a:lnTo>
                    <a:pt x="1089697" y="430450"/>
                  </a:lnTo>
                  <a:lnTo>
                    <a:pt x="1380497" y="402548"/>
                  </a:lnTo>
                  <a:lnTo>
                    <a:pt x="1703496" y="473705"/>
                  </a:lnTo>
                  <a:lnTo>
                    <a:pt x="1926421" y="740192"/>
                  </a:lnTo>
                  <a:lnTo>
                    <a:pt x="2011567" y="1046844"/>
                  </a:lnTo>
                  <a:lnTo>
                    <a:pt x="1963600" y="1212203"/>
                  </a:lnTo>
                  <a:lnTo>
                    <a:pt x="1713809" y="1293098"/>
                  </a:lnTo>
                  <a:lnTo>
                    <a:pt x="1193479" y="1346357"/>
                  </a:lnTo>
                  <a:lnTo>
                    <a:pt x="1232257" y="1424274"/>
                  </a:lnTo>
                  <a:lnTo>
                    <a:pt x="1286695" y="1598979"/>
                  </a:lnTo>
                  <a:lnTo>
                    <a:pt x="1263950" y="1781898"/>
                  </a:lnTo>
                  <a:lnTo>
                    <a:pt x="1071180" y="1884461"/>
                  </a:lnTo>
                  <a:lnTo>
                    <a:pt x="834759" y="1901051"/>
                  </a:lnTo>
                  <a:close/>
                </a:path>
              </a:pathLst>
            </a:custGeom>
            <a:solidFill>
              <a:srgbClr val="FECB6F"/>
            </a:solidFill>
          </p:spPr>
          <p:txBody>
            <a:bodyPr wrap="square" lIns="0" tIns="0" rIns="0" bIns="0" rtlCol="0"/>
            <a:lstStyle/>
            <a:p>
              <a:endParaRPr/>
            </a:p>
          </p:txBody>
        </p:sp>
        <p:sp>
          <p:nvSpPr>
            <p:cNvPr id="15" name="object 15"/>
            <p:cNvSpPr/>
            <p:nvPr/>
          </p:nvSpPr>
          <p:spPr>
            <a:xfrm>
              <a:off x="1731870" y="1757799"/>
              <a:ext cx="439420" cy="556260"/>
            </a:xfrm>
            <a:custGeom>
              <a:avLst/>
              <a:gdLst/>
              <a:ahLst/>
              <a:cxnLst/>
              <a:rect l="l" t="t" r="r" b="b"/>
              <a:pathLst>
                <a:path w="439419" h="556260">
                  <a:moveTo>
                    <a:pt x="289650" y="556262"/>
                  </a:moveTo>
                  <a:lnTo>
                    <a:pt x="242043" y="555240"/>
                  </a:lnTo>
                  <a:lnTo>
                    <a:pt x="189996" y="545056"/>
                  </a:lnTo>
                  <a:lnTo>
                    <a:pt x="139204" y="530323"/>
                  </a:lnTo>
                  <a:lnTo>
                    <a:pt x="95263" y="514688"/>
                  </a:lnTo>
                  <a:lnTo>
                    <a:pt x="58792" y="496490"/>
                  </a:lnTo>
                  <a:lnTo>
                    <a:pt x="10739" y="445769"/>
                  </a:lnTo>
                  <a:lnTo>
                    <a:pt x="0" y="364879"/>
                  </a:lnTo>
                  <a:lnTo>
                    <a:pt x="10170" y="308970"/>
                  </a:lnTo>
                  <a:lnTo>
                    <a:pt x="28346" y="254101"/>
                  </a:lnTo>
                  <a:lnTo>
                    <a:pt x="53809" y="200610"/>
                  </a:lnTo>
                  <a:lnTo>
                    <a:pt x="84727" y="150131"/>
                  </a:lnTo>
                  <a:lnTo>
                    <a:pt x="119264" y="104294"/>
                  </a:lnTo>
                  <a:lnTo>
                    <a:pt x="155586" y="64731"/>
                  </a:lnTo>
                  <a:lnTo>
                    <a:pt x="191859" y="33073"/>
                  </a:lnTo>
                  <a:lnTo>
                    <a:pt x="226248" y="10952"/>
                  </a:lnTo>
                  <a:lnTo>
                    <a:pt x="256920" y="0"/>
                  </a:lnTo>
                  <a:lnTo>
                    <a:pt x="282040" y="1847"/>
                  </a:lnTo>
                  <a:lnTo>
                    <a:pt x="328276" y="31503"/>
                  </a:lnTo>
                  <a:lnTo>
                    <a:pt x="374722" y="88482"/>
                  </a:lnTo>
                  <a:lnTo>
                    <a:pt x="395525" y="128705"/>
                  </a:lnTo>
                  <a:lnTo>
                    <a:pt x="413382" y="177544"/>
                  </a:lnTo>
                  <a:lnTo>
                    <a:pt x="427294" y="235595"/>
                  </a:lnTo>
                  <a:lnTo>
                    <a:pt x="436260" y="303452"/>
                  </a:lnTo>
                  <a:lnTo>
                    <a:pt x="439282" y="381710"/>
                  </a:lnTo>
                  <a:lnTo>
                    <a:pt x="434355" y="431265"/>
                  </a:lnTo>
                  <a:lnTo>
                    <a:pt x="420405" y="472914"/>
                  </a:lnTo>
                  <a:lnTo>
                    <a:pt x="398196" y="506448"/>
                  </a:lnTo>
                  <a:lnTo>
                    <a:pt x="368491" y="531656"/>
                  </a:lnTo>
                  <a:lnTo>
                    <a:pt x="332054" y="548331"/>
                  </a:lnTo>
                  <a:lnTo>
                    <a:pt x="289650" y="556262"/>
                  </a:lnTo>
                  <a:close/>
                </a:path>
              </a:pathLst>
            </a:custGeom>
            <a:solidFill>
              <a:srgbClr val="E16F1F"/>
            </a:solidFill>
          </p:spPr>
          <p:txBody>
            <a:bodyPr wrap="square" lIns="0" tIns="0" rIns="0" bIns="0" rtlCol="0"/>
            <a:lstStyle/>
            <a:p>
              <a:endParaRPr/>
            </a:p>
          </p:txBody>
        </p:sp>
      </p:grpSp>
      <p:sp>
        <p:nvSpPr>
          <p:cNvPr id="16" name="object 16"/>
          <p:cNvSpPr/>
          <p:nvPr/>
        </p:nvSpPr>
        <p:spPr>
          <a:xfrm>
            <a:off x="15405005" y="0"/>
            <a:ext cx="2883535" cy="2771140"/>
          </a:xfrm>
          <a:custGeom>
            <a:avLst/>
            <a:gdLst/>
            <a:ahLst/>
            <a:cxnLst/>
            <a:rect l="l" t="t" r="r" b="b"/>
            <a:pathLst>
              <a:path w="2883534" h="2771140">
                <a:moveTo>
                  <a:pt x="2882993" y="0"/>
                </a:moveTo>
                <a:lnTo>
                  <a:pt x="2882993" y="2479285"/>
                </a:lnTo>
                <a:lnTo>
                  <a:pt x="2812436" y="2520914"/>
                </a:lnTo>
                <a:lnTo>
                  <a:pt x="2772148" y="2542703"/>
                </a:lnTo>
                <a:lnTo>
                  <a:pt x="2731255" y="2563497"/>
                </a:lnTo>
                <a:lnTo>
                  <a:pt x="2689784" y="2583297"/>
                </a:lnTo>
                <a:lnTo>
                  <a:pt x="2647765" y="2602101"/>
                </a:lnTo>
                <a:lnTo>
                  <a:pt x="2605224" y="2619911"/>
                </a:lnTo>
                <a:lnTo>
                  <a:pt x="2562190" y="2636726"/>
                </a:lnTo>
                <a:lnTo>
                  <a:pt x="2518692" y="2652546"/>
                </a:lnTo>
                <a:lnTo>
                  <a:pt x="2474756" y="2667372"/>
                </a:lnTo>
                <a:lnTo>
                  <a:pt x="2430412" y="2681204"/>
                </a:lnTo>
                <a:lnTo>
                  <a:pt x="2385687" y="2694040"/>
                </a:lnTo>
                <a:lnTo>
                  <a:pt x="2340610" y="2705883"/>
                </a:lnTo>
                <a:lnTo>
                  <a:pt x="2295207" y="2716731"/>
                </a:lnTo>
                <a:lnTo>
                  <a:pt x="2249509" y="2726585"/>
                </a:lnTo>
                <a:lnTo>
                  <a:pt x="2203542" y="2735444"/>
                </a:lnTo>
                <a:lnTo>
                  <a:pt x="2157334" y="2743310"/>
                </a:lnTo>
                <a:lnTo>
                  <a:pt x="2110915" y="2750181"/>
                </a:lnTo>
                <a:lnTo>
                  <a:pt x="2064311" y="2756058"/>
                </a:lnTo>
                <a:lnTo>
                  <a:pt x="2017550" y="2760941"/>
                </a:lnTo>
                <a:lnTo>
                  <a:pt x="1970662" y="2764830"/>
                </a:lnTo>
                <a:lnTo>
                  <a:pt x="1923674" y="2767725"/>
                </a:lnTo>
                <a:lnTo>
                  <a:pt x="1876614" y="2769627"/>
                </a:lnTo>
                <a:lnTo>
                  <a:pt x="1829510" y="2770534"/>
                </a:lnTo>
                <a:lnTo>
                  <a:pt x="1782390" y="2770448"/>
                </a:lnTo>
                <a:lnTo>
                  <a:pt x="1735282" y="2769368"/>
                </a:lnTo>
                <a:lnTo>
                  <a:pt x="1688215" y="2767295"/>
                </a:lnTo>
                <a:lnTo>
                  <a:pt x="1641217" y="2764228"/>
                </a:lnTo>
                <a:lnTo>
                  <a:pt x="1594314" y="2760167"/>
                </a:lnTo>
                <a:lnTo>
                  <a:pt x="1547536" y="2755113"/>
                </a:lnTo>
                <a:lnTo>
                  <a:pt x="1500911" y="2749065"/>
                </a:lnTo>
                <a:lnTo>
                  <a:pt x="1454467" y="2742024"/>
                </a:lnTo>
                <a:lnTo>
                  <a:pt x="1408231" y="2733990"/>
                </a:lnTo>
                <a:lnTo>
                  <a:pt x="1362233" y="2724962"/>
                </a:lnTo>
                <a:lnTo>
                  <a:pt x="1316499" y="2714942"/>
                </a:lnTo>
                <a:lnTo>
                  <a:pt x="1271058" y="2703928"/>
                </a:lnTo>
                <a:lnTo>
                  <a:pt x="1225938" y="2691921"/>
                </a:lnTo>
                <a:lnTo>
                  <a:pt x="1181167" y="2678921"/>
                </a:lnTo>
                <a:lnTo>
                  <a:pt x="1136774" y="2664928"/>
                </a:lnTo>
                <a:lnTo>
                  <a:pt x="1092785" y="2649942"/>
                </a:lnTo>
                <a:lnTo>
                  <a:pt x="1049231" y="2633963"/>
                </a:lnTo>
                <a:lnTo>
                  <a:pt x="1006137" y="2616992"/>
                </a:lnTo>
                <a:lnTo>
                  <a:pt x="963533" y="2599027"/>
                </a:lnTo>
                <a:lnTo>
                  <a:pt x="921447" y="2580070"/>
                </a:lnTo>
                <a:lnTo>
                  <a:pt x="879906" y="2560121"/>
                </a:lnTo>
                <a:lnTo>
                  <a:pt x="838939" y="2539178"/>
                </a:lnTo>
                <a:lnTo>
                  <a:pt x="798573" y="2517244"/>
                </a:lnTo>
                <a:lnTo>
                  <a:pt x="758838" y="2494316"/>
                </a:lnTo>
                <a:lnTo>
                  <a:pt x="719760" y="2470396"/>
                </a:lnTo>
                <a:lnTo>
                  <a:pt x="681368" y="2445484"/>
                </a:lnTo>
                <a:lnTo>
                  <a:pt x="643691" y="2419580"/>
                </a:lnTo>
                <a:lnTo>
                  <a:pt x="606755" y="2392683"/>
                </a:lnTo>
                <a:lnTo>
                  <a:pt x="570590" y="2364794"/>
                </a:lnTo>
                <a:lnTo>
                  <a:pt x="535223" y="2335913"/>
                </a:lnTo>
                <a:lnTo>
                  <a:pt x="500682" y="2306040"/>
                </a:lnTo>
                <a:lnTo>
                  <a:pt x="466996" y="2275174"/>
                </a:lnTo>
                <a:lnTo>
                  <a:pt x="435342" y="2244434"/>
                </a:lnTo>
                <a:lnTo>
                  <a:pt x="400979" y="2209064"/>
                </a:lnTo>
                <a:lnTo>
                  <a:pt x="369171" y="2174157"/>
                </a:lnTo>
                <a:lnTo>
                  <a:pt x="338756" y="2138617"/>
                </a:lnTo>
                <a:lnTo>
                  <a:pt x="309726" y="2102467"/>
                </a:lnTo>
                <a:lnTo>
                  <a:pt x="282069" y="2065729"/>
                </a:lnTo>
                <a:lnTo>
                  <a:pt x="255775" y="2028423"/>
                </a:lnTo>
                <a:lnTo>
                  <a:pt x="230833" y="1990573"/>
                </a:lnTo>
                <a:lnTo>
                  <a:pt x="207234" y="1952200"/>
                </a:lnTo>
                <a:lnTo>
                  <a:pt x="184966" y="1913326"/>
                </a:lnTo>
                <a:lnTo>
                  <a:pt x="164020" y="1873973"/>
                </a:lnTo>
                <a:lnTo>
                  <a:pt x="144384" y="1834162"/>
                </a:lnTo>
                <a:lnTo>
                  <a:pt x="126049" y="1793916"/>
                </a:lnTo>
                <a:lnTo>
                  <a:pt x="109004" y="1753257"/>
                </a:lnTo>
                <a:lnTo>
                  <a:pt x="93239" y="1712205"/>
                </a:lnTo>
                <a:lnTo>
                  <a:pt x="78743" y="1670784"/>
                </a:lnTo>
                <a:lnTo>
                  <a:pt x="65505" y="1629015"/>
                </a:lnTo>
                <a:lnTo>
                  <a:pt x="53517" y="1586919"/>
                </a:lnTo>
                <a:lnTo>
                  <a:pt x="42766" y="1544520"/>
                </a:lnTo>
                <a:lnTo>
                  <a:pt x="33242" y="1501838"/>
                </a:lnTo>
                <a:lnTo>
                  <a:pt x="24936" y="1458895"/>
                </a:lnTo>
                <a:lnTo>
                  <a:pt x="17837" y="1415714"/>
                </a:lnTo>
                <a:lnTo>
                  <a:pt x="11934" y="1372316"/>
                </a:lnTo>
                <a:lnTo>
                  <a:pt x="7217" y="1328723"/>
                </a:lnTo>
                <a:lnTo>
                  <a:pt x="3675" y="1284958"/>
                </a:lnTo>
                <a:lnTo>
                  <a:pt x="1299" y="1241041"/>
                </a:lnTo>
                <a:lnTo>
                  <a:pt x="77" y="1196994"/>
                </a:lnTo>
                <a:lnTo>
                  <a:pt x="0" y="1152841"/>
                </a:lnTo>
                <a:lnTo>
                  <a:pt x="1056" y="1108602"/>
                </a:lnTo>
                <a:lnTo>
                  <a:pt x="3236" y="1064299"/>
                </a:lnTo>
                <a:lnTo>
                  <a:pt x="6529" y="1019954"/>
                </a:lnTo>
                <a:lnTo>
                  <a:pt x="10924" y="975589"/>
                </a:lnTo>
                <a:lnTo>
                  <a:pt x="16412" y="931227"/>
                </a:lnTo>
                <a:lnTo>
                  <a:pt x="22981" y="886888"/>
                </a:lnTo>
                <a:lnTo>
                  <a:pt x="30622" y="842595"/>
                </a:lnTo>
                <a:lnTo>
                  <a:pt x="39324" y="798369"/>
                </a:lnTo>
                <a:lnTo>
                  <a:pt x="49077" y="754233"/>
                </a:lnTo>
                <a:lnTo>
                  <a:pt x="59869" y="710208"/>
                </a:lnTo>
                <a:lnTo>
                  <a:pt x="71692" y="666316"/>
                </a:lnTo>
                <a:lnTo>
                  <a:pt x="84533" y="622579"/>
                </a:lnTo>
                <a:lnTo>
                  <a:pt x="98384" y="579019"/>
                </a:lnTo>
                <a:lnTo>
                  <a:pt x="113233" y="535658"/>
                </a:lnTo>
                <a:lnTo>
                  <a:pt x="129070" y="492518"/>
                </a:lnTo>
                <a:lnTo>
                  <a:pt x="145885" y="449620"/>
                </a:lnTo>
                <a:lnTo>
                  <a:pt x="163667" y="406986"/>
                </a:lnTo>
                <a:lnTo>
                  <a:pt x="182406" y="364639"/>
                </a:lnTo>
                <a:lnTo>
                  <a:pt x="202092" y="322599"/>
                </a:lnTo>
                <a:lnTo>
                  <a:pt x="222713" y="280890"/>
                </a:lnTo>
                <a:lnTo>
                  <a:pt x="244260" y="239533"/>
                </a:lnTo>
                <a:lnTo>
                  <a:pt x="266723" y="198549"/>
                </a:lnTo>
                <a:lnTo>
                  <a:pt x="290090" y="157961"/>
                </a:lnTo>
                <a:lnTo>
                  <a:pt x="314351" y="117790"/>
                </a:lnTo>
                <a:lnTo>
                  <a:pt x="339496" y="78059"/>
                </a:lnTo>
                <a:lnTo>
                  <a:pt x="365515" y="38789"/>
                </a:lnTo>
                <a:lnTo>
                  <a:pt x="392399" y="0"/>
                </a:lnTo>
                <a:lnTo>
                  <a:pt x="2882993" y="0"/>
                </a:lnTo>
                <a:close/>
              </a:path>
            </a:pathLst>
          </a:custGeom>
          <a:solidFill>
            <a:srgbClr val="FECB6F"/>
          </a:solidFill>
        </p:spPr>
        <p:txBody>
          <a:bodyPr wrap="square" lIns="0" tIns="0" rIns="0" bIns="0" rtlCol="0"/>
          <a:lstStyle/>
          <a:p>
            <a:endParaRPr/>
          </a:p>
        </p:txBody>
      </p:sp>
      <p:sp>
        <p:nvSpPr>
          <p:cNvPr id="17" name="object 17"/>
          <p:cNvSpPr txBox="1"/>
          <p:nvPr/>
        </p:nvSpPr>
        <p:spPr>
          <a:xfrm>
            <a:off x="3036022" y="3026259"/>
            <a:ext cx="12215495" cy="2499995"/>
          </a:xfrm>
          <a:prstGeom prst="rect">
            <a:avLst/>
          </a:prstGeom>
        </p:spPr>
        <p:txBody>
          <a:bodyPr vert="horz" wrap="square" lIns="0" tIns="17145" rIns="0" bIns="0" rtlCol="0">
            <a:spAutoFit/>
          </a:bodyPr>
          <a:lstStyle/>
          <a:p>
            <a:pPr marL="12700">
              <a:lnSpc>
                <a:spcPct val="100000"/>
              </a:lnSpc>
              <a:spcBef>
                <a:spcPts val="135"/>
              </a:spcBef>
            </a:pPr>
            <a:r>
              <a:rPr sz="16200" spc="225" dirty="0">
                <a:solidFill>
                  <a:srgbClr val="FFE7D3"/>
                </a:solidFill>
                <a:latin typeface="Trebuchet MS"/>
                <a:cs typeface="Trebuchet MS"/>
              </a:rPr>
              <a:t>MOTİVASYON</a:t>
            </a:r>
            <a:endParaRPr sz="16200">
              <a:latin typeface="Trebuchet MS"/>
              <a:cs typeface="Trebuchet MS"/>
            </a:endParaRPr>
          </a:p>
        </p:txBody>
      </p:sp>
      <p:sp>
        <p:nvSpPr>
          <p:cNvPr id="18" name="object 18"/>
          <p:cNvSpPr/>
          <p:nvPr/>
        </p:nvSpPr>
        <p:spPr>
          <a:xfrm>
            <a:off x="4679838" y="5963177"/>
            <a:ext cx="8662670" cy="1142365"/>
          </a:xfrm>
          <a:custGeom>
            <a:avLst/>
            <a:gdLst/>
            <a:ahLst/>
            <a:cxnLst/>
            <a:rect l="l" t="t" r="r" b="b"/>
            <a:pathLst>
              <a:path w="8662669" h="1142365">
                <a:moveTo>
                  <a:pt x="1740814" y="1141856"/>
                </a:moveTo>
                <a:lnTo>
                  <a:pt x="363708" y="1134127"/>
                </a:lnTo>
                <a:lnTo>
                  <a:pt x="0" y="1118020"/>
                </a:lnTo>
                <a:lnTo>
                  <a:pt x="0" y="70093"/>
                </a:lnTo>
                <a:lnTo>
                  <a:pt x="737002" y="98695"/>
                </a:lnTo>
                <a:lnTo>
                  <a:pt x="1406144" y="106788"/>
                </a:lnTo>
                <a:lnTo>
                  <a:pt x="2345138" y="91855"/>
                </a:lnTo>
                <a:lnTo>
                  <a:pt x="4690021" y="3757"/>
                </a:lnTo>
                <a:lnTo>
                  <a:pt x="5221834" y="0"/>
                </a:lnTo>
                <a:lnTo>
                  <a:pt x="5589934" y="10435"/>
                </a:lnTo>
                <a:lnTo>
                  <a:pt x="5856767" y="28366"/>
                </a:lnTo>
                <a:lnTo>
                  <a:pt x="6071246" y="51644"/>
                </a:lnTo>
                <a:lnTo>
                  <a:pt x="6239550" y="77238"/>
                </a:lnTo>
                <a:lnTo>
                  <a:pt x="6272045" y="83078"/>
                </a:lnTo>
                <a:lnTo>
                  <a:pt x="7130136" y="186234"/>
                </a:lnTo>
                <a:lnTo>
                  <a:pt x="7768812" y="182537"/>
                </a:lnTo>
                <a:lnTo>
                  <a:pt x="8167271" y="134488"/>
                </a:lnTo>
                <a:lnTo>
                  <a:pt x="8304713" y="104582"/>
                </a:lnTo>
                <a:lnTo>
                  <a:pt x="8662577" y="1072301"/>
                </a:lnTo>
                <a:lnTo>
                  <a:pt x="7400769" y="1016225"/>
                </a:lnTo>
                <a:lnTo>
                  <a:pt x="6136304" y="997041"/>
                </a:lnTo>
                <a:lnTo>
                  <a:pt x="4871787" y="1014750"/>
                </a:lnTo>
                <a:lnTo>
                  <a:pt x="3609823" y="1069350"/>
                </a:lnTo>
                <a:lnTo>
                  <a:pt x="3559435" y="1072301"/>
                </a:lnTo>
                <a:lnTo>
                  <a:pt x="1740814" y="1141856"/>
                </a:lnTo>
                <a:close/>
              </a:path>
            </a:pathLst>
          </a:custGeom>
          <a:solidFill>
            <a:srgbClr val="FFE7D3"/>
          </a:solidFill>
        </p:spPr>
        <p:txBody>
          <a:bodyPr wrap="square" lIns="0" tIns="0" rIns="0" bIns="0" rtlCol="0"/>
          <a:lstStyle/>
          <a:p>
            <a:endParaRPr/>
          </a:p>
        </p:txBody>
      </p:sp>
      <p:sp>
        <p:nvSpPr>
          <p:cNvPr id="19" name="object 19"/>
          <p:cNvSpPr txBox="1"/>
          <p:nvPr/>
        </p:nvSpPr>
        <p:spPr>
          <a:xfrm>
            <a:off x="5714765" y="6046899"/>
            <a:ext cx="6670675" cy="878840"/>
          </a:xfrm>
          <a:prstGeom prst="rect">
            <a:avLst/>
          </a:prstGeom>
        </p:spPr>
        <p:txBody>
          <a:bodyPr vert="horz" wrap="square" lIns="0" tIns="12700" rIns="0" bIns="0" rtlCol="0">
            <a:spAutoFit/>
          </a:bodyPr>
          <a:lstStyle/>
          <a:p>
            <a:pPr marL="12700">
              <a:lnSpc>
                <a:spcPct val="100000"/>
              </a:lnSpc>
              <a:spcBef>
                <a:spcPts val="100"/>
              </a:spcBef>
            </a:pPr>
            <a:r>
              <a:rPr sz="5600" b="1" spc="-690" dirty="0">
                <a:solidFill>
                  <a:srgbClr val="242153"/>
                </a:solidFill>
                <a:latin typeface="Verdana"/>
                <a:cs typeface="Verdana"/>
              </a:rPr>
              <a:t>REHBERLİK</a:t>
            </a:r>
            <a:r>
              <a:rPr sz="5600" b="1" spc="-420" dirty="0">
                <a:solidFill>
                  <a:srgbClr val="242153"/>
                </a:solidFill>
                <a:latin typeface="Verdana"/>
                <a:cs typeface="Verdana"/>
              </a:rPr>
              <a:t> </a:t>
            </a:r>
            <a:r>
              <a:rPr sz="5600" b="1" spc="-855" dirty="0">
                <a:solidFill>
                  <a:srgbClr val="242153"/>
                </a:solidFill>
                <a:latin typeface="Verdana"/>
                <a:cs typeface="Verdana"/>
              </a:rPr>
              <a:t>SERVİSİ</a:t>
            </a:r>
            <a:endParaRPr sz="5600">
              <a:latin typeface="Verdana"/>
              <a:cs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006" y="1738694"/>
            <a:ext cx="17165088" cy="812027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560848" y="3367005"/>
            <a:ext cx="7933055" cy="2333625"/>
          </a:xfrm>
          <a:prstGeom prst="rect">
            <a:avLst/>
          </a:prstGeom>
        </p:spPr>
        <p:txBody>
          <a:bodyPr vert="horz" wrap="square" lIns="0" tIns="64135" rIns="0" bIns="0" rtlCol="0">
            <a:spAutoFit/>
          </a:bodyPr>
          <a:lstStyle/>
          <a:p>
            <a:pPr marL="1698625" marR="5080" indent="-1686560">
              <a:lnSpc>
                <a:spcPts val="9020"/>
              </a:lnSpc>
              <a:spcBef>
                <a:spcPts val="505"/>
              </a:spcBef>
            </a:pPr>
            <a:r>
              <a:rPr sz="7600" b="1" spc="-640" dirty="0">
                <a:solidFill>
                  <a:srgbClr val="A5A254"/>
                </a:solidFill>
                <a:latin typeface="Verdana"/>
                <a:cs typeface="Verdana"/>
              </a:rPr>
              <a:t>Motivasyon </a:t>
            </a:r>
            <a:r>
              <a:rPr sz="7600" b="1" spc="-675" dirty="0">
                <a:solidFill>
                  <a:srgbClr val="A5A254"/>
                </a:solidFill>
                <a:latin typeface="Verdana"/>
                <a:cs typeface="Verdana"/>
              </a:rPr>
              <a:t>Nasıl  </a:t>
            </a:r>
            <a:r>
              <a:rPr sz="7600" b="1" spc="-660" dirty="0">
                <a:solidFill>
                  <a:srgbClr val="A5A254"/>
                </a:solidFill>
                <a:latin typeface="Verdana"/>
                <a:cs typeface="Verdana"/>
              </a:rPr>
              <a:t>Kazanılır?</a:t>
            </a:r>
            <a:endParaRPr sz="7600">
              <a:latin typeface="Verdana"/>
              <a:cs typeface="Verdana"/>
            </a:endParaRPr>
          </a:p>
        </p:txBody>
      </p:sp>
      <p:sp>
        <p:nvSpPr>
          <p:cNvPr id="4" name="object 4"/>
          <p:cNvSpPr txBox="1"/>
          <p:nvPr/>
        </p:nvSpPr>
        <p:spPr>
          <a:xfrm>
            <a:off x="1016000" y="6454111"/>
            <a:ext cx="10573385" cy="1522730"/>
          </a:xfrm>
          <a:prstGeom prst="rect">
            <a:avLst/>
          </a:prstGeom>
        </p:spPr>
        <p:txBody>
          <a:bodyPr vert="horz" wrap="square" lIns="0" tIns="14604" rIns="0" bIns="0" rtlCol="0">
            <a:spAutoFit/>
          </a:bodyPr>
          <a:lstStyle/>
          <a:p>
            <a:pPr marL="12700" marR="5080" indent="112395">
              <a:lnSpc>
                <a:spcPts val="3979"/>
              </a:lnSpc>
              <a:spcBef>
                <a:spcPts val="114"/>
              </a:spcBef>
              <a:tabLst>
                <a:tab pos="7185025" algn="l"/>
              </a:tabLst>
            </a:pPr>
            <a:r>
              <a:rPr sz="3200" spc="-175" dirty="0">
                <a:solidFill>
                  <a:srgbClr val="232153"/>
                </a:solidFill>
                <a:latin typeface="Verdana"/>
                <a:cs typeface="Verdana"/>
              </a:rPr>
              <a:t>1.Motivasyonunuzu </a:t>
            </a:r>
            <a:r>
              <a:rPr sz="3200" spc="-75" dirty="0">
                <a:solidFill>
                  <a:srgbClr val="232153"/>
                </a:solidFill>
                <a:latin typeface="Verdana"/>
                <a:cs typeface="Verdana"/>
              </a:rPr>
              <a:t>geri </a:t>
            </a:r>
            <a:r>
              <a:rPr sz="3200" spc="-95" dirty="0">
                <a:solidFill>
                  <a:srgbClr val="232153"/>
                </a:solidFill>
                <a:latin typeface="Verdana"/>
                <a:cs typeface="Verdana"/>
              </a:rPr>
              <a:t>kazanmanız </a:t>
            </a:r>
            <a:r>
              <a:rPr sz="3200" spc="-105" dirty="0">
                <a:solidFill>
                  <a:srgbClr val="232153"/>
                </a:solidFill>
                <a:latin typeface="Verdana"/>
                <a:cs typeface="Verdana"/>
              </a:rPr>
              <a:t>içinde </a:t>
            </a:r>
            <a:r>
              <a:rPr sz="3200" spc="-90" dirty="0">
                <a:solidFill>
                  <a:srgbClr val="232153"/>
                </a:solidFill>
                <a:latin typeface="Verdana"/>
                <a:cs typeface="Verdana"/>
              </a:rPr>
              <a:t>gerginlik</a:t>
            </a:r>
            <a:r>
              <a:rPr sz="3200" spc="-685" dirty="0">
                <a:solidFill>
                  <a:srgbClr val="232153"/>
                </a:solidFill>
                <a:latin typeface="Verdana"/>
                <a:cs typeface="Verdana"/>
              </a:rPr>
              <a:t> </a:t>
            </a:r>
            <a:r>
              <a:rPr sz="3200" spc="-114" dirty="0">
                <a:solidFill>
                  <a:srgbClr val="232153"/>
                </a:solidFill>
                <a:latin typeface="Verdana"/>
                <a:cs typeface="Verdana"/>
              </a:rPr>
              <a:t>ve  </a:t>
            </a:r>
            <a:r>
              <a:rPr sz="3200" spc="-55" dirty="0">
                <a:solidFill>
                  <a:srgbClr val="232153"/>
                </a:solidFill>
                <a:latin typeface="Verdana"/>
                <a:cs typeface="Verdana"/>
              </a:rPr>
              <a:t>kaygıdan </a:t>
            </a:r>
            <a:r>
              <a:rPr sz="3200" spc="-85" dirty="0">
                <a:solidFill>
                  <a:srgbClr val="232153"/>
                </a:solidFill>
                <a:latin typeface="Verdana"/>
                <a:cs typeface="Verdana"/>
              </a:rPr>
              <a:t>uzaklaşmayı</a:t>
            </a:r>
            <a:r>
              <a:rPr sz="3200" spc="-400" dirty="0">
                <a:solidFill>
                  <a:srgbClr val="232153"/>
                </a:solidFill>
                <a:latin typeface="Verdana"/>
                <a:cs typeface="Verdana"/>
              </a:rPr>
              <a:t> </a:t>
            </a:r>
            <a:r>
              <a:rPr sz="3200" spc="-55" dirty="0">
                <a:solidFill>
                  <a:srgbClr val="232153"/>
                </a:solidFill>
                <a:latin typeface="Verdana"/>
                <a:cs typeface="Verdana"/>
              </a:rPr>
              <a:t>başarmak</a:t>
            </a:r>
            <a:r>
              <a:rPr sz="3200" spc="-229" dirty="0">
                <a:solidFill>
                  <a:srgbClr val="232153"/>
                </a:solidFill>
                <a:latin typeface="Verdana"/>
                <a:cs typeface="Verdana"/>
              </a:rPr>
              <a:t> </a:t>
            </a:r>
            <a:r>
              <a:rPr sz="3200" spc="-114" dirty="0">
                <a:solidFill>
                  <a:srgbClr val="232153"/>
                </a:solidFill>
                <a:latin typeface="Verdana"/>
                <a:cs typeface="Verdana"/>
              </a:rPr>
              <a:t>ve	</a:t>
            </a:r>
            <a:r>
              <a:rPr sz="3200" spc="-105" dirty="0">
                <a:solidFill>
                  <a:srgbClr val="232153"/>
                </a:solidFill>
                <a:latin typeface="Verdana"/>
                <a:cs typeface="Verdana"/>
              </a:rPr>
              <a:t>dikkatini  </a:t>
            </a:r>
            <a:r>
              <a:rPr sz="3200" spc="-110" dirty="0">
                <a:solidFill>
                  <a:srgbClr val="232153"/>
                </a:solidFill>
                <a:latin typeface="Verdana"/>
                <a:cs typeface="Verdana"/>
              </a:rPr>
              <a:t>geliştirmeniz</a:t>
            </a:r>
            <a:r>
              <a:rPr sz="3200" spc="-245" dirty="0">
                <a:solidFill>
                  <a:srgbClr val="232153"/>
                </a:solidFill>
                <a:latin typeface="Verdana"/>
                <a:cs typeface="Verdana"/>
              </a:rPr>
              <a:t> </a:t>
            </a:r>
            <a:r>
              <a:rPr sz="3200" spc="-114" dirty="0">
                <a:solidFill>
                  <a:srgbClr val="232153"/>
                </a:solidFill>
                <a:latin typeface="Verdana"/>
                <a:cs typeface="Verdana"/>
              </a:rPr>
              <a:t>gerekebilir.</a:t>
            </a:r>
            <a:endParaRPr sz="3200" dirty="0">
              <a:latin typeface="Verdana"/>
              <a:cs typeface="Verdana"/>
            </a:endParaRPr>
          </a:p>
        </p:txBody>
      </p:sp>
      <p:sp>
        <p:nvSpPr>
          <p:cNvPr id="5" name="object 5"/>
          <p:cNvSpPr/>
          <p:nvPr/>
        </p:nvSpPr>
        <p:spPr>
          <a:xfrm>
            <a:off x="16394430" y="2981050"/>
            <a:ext cx="494665" cy="552450"/>
          </a:xfrm>
          <a:custGeom>
            <a:avLst/>
            <a:gdLst/>
            <a:ahLst/>
            <a:cxnLst/>
            <a:rect l="l" t="t" r="r" b="b"/>
            <a:pathLst>
              <a:path w="494665" h="552450">
                <a:moveTo>
                  <a:pt x="324707" y="552450"/>
                </a:moveTo>
                <a:lnTo>
                  <a:pt x="201886" y="384017"/>
                </a:lnTo>
                <a:lnTo>
                  <a:pt x="118597" y="552333"/>
                </a:lnTo>
                <a:lnTo>
                  <a:pt x="159068" y="343551"/>
                </a:lnTo>
                <a:lnTo>
                  <a:pt x="0" y="319389"/>
                </a:lnTo>
                <a:lnTo>
                  <a:pt x="142763" y="276225"/>
                </a:lnTo>
                <a:lnTo>
                  <a:pt x="0" y="157993"/>
                </a:lnTo>
                <a:lnTo>
                  <a:pt x="154963" y="206201"/>
                </a:lnTo>
                <a:lnTo>
                  <a:pt x="201886" y="0"/>
                </a:lnTo>
                <a:lnTo>
                  <a:pt x="270041" y="206201"/>
                </a:lnTo>
                <a:lnTo>
                  <a:pt x="361189" y="103100"/>
                </a:lnTo>
                <a:lnTo>
                  <a:pt x="330220" y="238574"/>
                </a:lnTo>
                <a:lnTo>
                  <a:pt x="494568" y="238574"/>
                </a:lnTo>
                <a:lnTo>
                  <a:pt x="324707" y="343668"/>
                </a:lnTo>
                <a:lnTo>
                  <a:pt x="437908" y="420495"/>
                </a:lnTo>
                <a:lnTo>
                  <a:pt x="300424" y="404309"/>
                </a:lnTo>
                <a:lnTo>
                  <a:pt x="324707" y="552450"/>
                </a:lnTo>
                <a:close/>
              </a:path>
            </a:pathLst>
          </a:custGeom>
          <a:solidFill>
            <a:srgbClr val="FECB6F"/>
          </a:solidFill>
        </p:spPr>
        <p:txBody>
          <a:bodyPr wrap="square" lIns="0" tIns="0" rIns="0" bIns="0" rtlCol="0"/>
          <a:lstStyle/>
          <a:p>
            <a:endParaRPr/>
          </a:p>
        </p:txBody>
      </p:sp>
      <p:sp>
        <p:nvSpPr>
          <p:cNvPr id="6" name="object 6"/>
          <p:cNvSpPr txBox="1"/>
          <p:nvPr/>
        </p:nvSpPr>
        <p:spPr>
          <a:xfrm>
            <a:off x="17377165" y="8821632"/>
            <a:ext cx="598170" cy="1069340"/>
          </a:xfrm>
          <a:prstGeom prst="rect">
            <a:avLst/>
          </a:prstGeom>
        </p:spPr>
        <p:txBody>
          <a:bodyPr vert="horz" wrap="square" lIns="0" tIns="270510" rIns="0" bIns="0" rtlCol="0">
            <a:spAutoFit/>
          </a:bodyPr>
          <a:lstStyle/>
          <a:p>
            <a:pPr marL="215265">
              <a:lnSpc>
                <a:spcPct val="100000"/>
              </a:lnSpc>
              <a:spcBef>
                <a:spcPts val="2130"/>
              </a:spcBef>
            </a:pPr>
            <a:r>
              <a:rPr sz="4950" b="1" spc="-810" dirty="0">
                <a:solidFill>
                  <a:srgbClr val="667E26"/>
                </a:solidFill>
                <a:latin typeface="Verdana"/>
                <a:cs typeface="Verdana"/>
              </a:rPr>
              <a:t>9</a:t>
            </a:r>
            <a:endParaRPr sz="4950">
              <a:latin typeface="Verdana"/>
              <a:cs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434194" y="661579"/>
            <a:ext cx="17853805" cy="962541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142480" y="1259760"/>
            <a:ext cx="7494270" cy="2208530"/>
          </a:xfrm>
          <a:prstGeom prst="rect">
            <a:avLst/>
          </a:prstGeom>
        </p:spPr>
        <p:txBody>
          <a:bodyPr vert="horz" wrap="square" lIns="0" tIns="58419" rIns="0" bIns="0" rtlCol="0">
            <a:spAutoFit/>
          </a:bodyPr>
          <a:lstStyle/>
          <a:p>
            <a:pPr marL="1605280" marR="5080" indent="-1593215">
              <a:lnSpc>
                <a:spcPts val="8550"/>
              </a:lnSpc>
              <a:spcBef>
                <a:spcPts val="459"/>
              </a:spcBef>
            </a:pPr>
            <a:r>
              <a:rPr sz="7200" b="1" spc="-615" dirty="0">
                <a:latin typeface="Verdana"/>
                <a:cs typeface="Verdana"/>
              </a:rPr>
              <a:t>Motivasyon </a:t>
            </a:r>
            <a:r>
              <a:rPr sz="7200" b="1" spc="-645" dirty="0">
                <a:latin typeface="Verdana"/>
                <a:cs typeface="Verdana"/>
              </a:rPr>
              <a:t>Nasıl  </a:t>
            </a:r>
            <a:r>
              <a:rPr sz="7200" b="1" spc="-630" dirty="0">
                <a:latin typeface="Verdana"/>
                <a:cs typeface="Verdana"/>
              </a:rPr>
              <a:t>Kazanılır?</a:t>
            </a:r>
            <a:endParaRPr sz="7200">
              <a:latin typeface="Verdana"/>
              <a:cs typeface="Verdana"/>
            </a:endParaRPr>
          </a:p>
        </p:txBody>
      </p:sp>
      <p:sp>
        <p:nvSpPr>
          <p:cNvPr id="5" name="object 5"/>
          <p:cNvSpPr txBox="1"/>
          <p:nvPr/>
        </p:nvSpPr>
        <p:spPr>
          <a:xfrm>
            <a:off x="1514152" y="4227064"/>
            <a:ext cx="10746105" cy="4833620"/>
          </a:xfrm>
          <a:prstGeom prst="rect">
            <a:avLst/>
          </a:prstGeom>
        </p:spPr>
        <p:txBody>
          <a:bodyPr vert="horz" wrap="square" lIns="0" tIns="12700" rIns="0" bIns="0" rtlCol="0">
            <a:spAutoFit/>
          </a:bodyPr>
          <a:lstStyle/>
          <a:p>
            <a:pPr marL="12700">
              <a:lnSpc>
                <a:spcPct val="100000"/>
              </a:lnSpc>
              <a:spcBef>
                <a:spcPts val="100"/>
              </a:spcBef>
            </a:pPr>
            <a:r>
              <a:rPr sz="2800" spc="-140" dirty="0">
                <a:solidFill>
                  <a:srgbClr val="232153"/>
                </a:solidFill>
                <a:latin typeface="Verdana"/>
                <a:cs typeface="Verdana"/>
              </a:rPr>
              <a:t>2.Kendinizle </a:t>
            </a:r>
            <a:r>
              <a:rPr sz="2800" spc="-90" dirty="0">
                <a:solidFill>
                  <a:srgbClr val="232153"/>
                </a:solidFill>
                <a:latin typeface="Verdana"/>
                <a:cs typeface="Verdana"/>
              </a:rPr>
              <a:t>ilgili </a:t>
            </a:r>
            <a:r>
              <a:rPr sz="2800" spc="-70" dirty="0">
                <a:solidFill>
                  <a:srgbClr val="232153"/>
                </a:solidFill>
                <a:latin typeface="Verdana"/>
                <a:cs typeface="Verdana"/>
              </a:rPr>
              <a:t>gözlem</a:t>
            </a:r>
            <a:r>
              <a:rPr sz="2800" spc="-405" dirty="0">
                <a:solidFill>
                  <a:srgbClr val="232153"/>
                </a:solidFill>
                <a:latin typeface="Verdana"/>
                <a:cs typeface="Verdana"/>
              </a:rPr>
              <a:t> </a:t>
            </a:r>
            <a:r>
              <a:rPr sz="2800" spc="-145" dirty="0">
                <a:solidFill>
                  <a:srgbClr val="232153"/>
                </a:solidFill>
                <a:latin typeface="Verdana"/>
                <a:cs typeface="Verdana"/>
              </a:rPr>
              <a:t>yapın;</a:t>
            </a:r>
            <a:endParaRPr sz="2800" dirty="0">
              <a:latin typeface="Verdana"/>
              <a:cs typeface="Verdana"/>
            </a:endParaRPr>
          </a:p>
          <a:p>
            <a:pPr marL="135890" indent="-123825">
              <a:lnSpc>
                <a:spcPct val="100000"/>
              </a:lnSpc>
              <a:spcBef>
                <a:spcPts val="90"/>
              </a:spcBef>
              <a:buSzPct val="96428"/>
              <a:buChar char="•"/>
              <a:tabLst>
                <a:tab pos="136525" algn="l"/>
              </a:tabLst>
            </a:pPr>
            <a:r>
              <a:rPr sz="2800" spc="-114" dirty="0">
                <a:solidFill>
                  <a:srgbClr val="232153"/>
                </a:solidFill>
                <a:latin typeface="Verdana"/>
                <a:cs typeface="Verdana"/>
              </a:rPr>
              <a:t>Duygularınızı,</a:t>
            </a:r>
            <a:endParaRPr sz="2800" dirty="0">
              <a:latin typeface="Verdana"/>
              <a:cs typeface="Verdana"/>
            </a:endParaRPr>
          </a:p>
          <a:p>
            <a:pPr marL="135890" indent="-123825">
              <a:lnSpc>
                <a:spcPct val="100000"/>
              </a:lnSpc>
              <a:spcBef>
                <a:spcPts val="90"/>
              </a:spcBef>
              <a:buSzPct val="96428"/>
              <a:buChar char="•"/>
              <a:tabLst>
                <a:tab pos="136525" algn="l"/>
              </a:tabLst>
            </a:pPr>
            <a:r>
              <a:rPr sz="2800" spc="-125" dirty="0">
                <a:solidFill>
                  <a:srgbClr val="232153"/>
                </a:solidFill>
                <a:latin typeface="Verdana"/>
                <a:cs typeface="Verdana"/>
              </a:rPr>
              <a:t>Düşüncelerinizi,</a:t>
            </a:r>
            <a:endParaRPr sz="2800" dirty="0">
              <a:latin typeface="Verdana"/>
              <a:cs typeface="Verdana"/>
            </a:endParaRPr>
          </a:p>
          <a:p>
            <a:pPr marL="135890" indent="-123825">
              <a:lnSpc>
                <a:spcPct val="100000"/>
              </a:lnSpc>
              <a:spcBef>
                <a:spcPts val="90"/>
              </a:spcBef>
              <a:buSzPct val="96428"/>
              <a:buChar char="•"/>
              <a:tabLst>
                <a:tab pos="136525" algn="l"/>
              </a:tabLst>
            </a:pPr>
            <a:r>
              <a:rPr sz="2800" spc="-130" dirty="0">
                <a:solidFill>
                  <a:srgbClr val="232153"/>
                </a:solidFill>
                <a:latin typeface="Verdana"/>
                <a:cs typeface="Verdana"/>
              </a:rPr>
              <a:t>Bedeninizi,</a:t>
            </a:r>
            <a:endParaRPr sz="2800" dirty="0">
              <a:latin typeface="Verdana"/>
              <a:cs typeface="Verdana"/>
            </a:endParaRPr>
          </a:p>
          <a:p>
            <a:pPr marL="12700" marR="5715">
              <a:lnSpc>
                <a:spcPct val="102699"/>
              </a:lnSpc>
              <a:buSzPct val="96428"/>
              <a:buChar char="•"/>
              <a:tabLst>
                <a:tab pos="136525" algn="l"/>
              </a:tabLst>
            </a:pPr>
            <a:r>
              <a:rPr sz="2800" spc="-90" dirty="0">
                <a:solidFill>
                  <a:srgbClr val="232153"/>
                </a:solidFill>
                <a:latin typeface="Verdana"/>
                <a:cs typeface="Verdana"/>
              </a:rPr>
              <a:t>Davranışlarınızı </a:t>
            </a:r>
            <a:r>
              <a:rPr sz="2800" spc="-60" dirty="0">
                <a:solidFill>
                  <a:srgbClr val="232153"/>
                </a:solidFill>
                <a:latin typeface="Verdana"/>
                <a:cs typeface="Verdana"/>
              </a:rPr>
              <a:t>gözden </a:t>
            </a:r>
            <a:r>
              <a:rPr sz="2800" spc="-80" dirty="0">
                <a:solidFill>
                  <a:srgbClr val="232153"/>
                </a:solidFill>
                <a:latin typeface="Verdana"/>
                <a:cs typeface="Verdana"/>
              </a:rPr>
              <a:t>geçirin </a:t>
            </a:r>
            <a:r>
              <a:rPr sz="2800" spc="-100" dirty="0">
                <a:solidFill>
                  <a:srgbClr val="232153"/>
                </a:solidFill>
                <a:latin typeface="Verdana"/>
                <a:cs typeface="Verdana"/>
              </a:rPr>
              <a:t>ve </a:t>
            </a:r>
            <a:r>
              <a:rPr sz="2800" spc="-105" dirty="0">
                <a:solidFill>
                  <a:srgbClr val="232153"/>
                </a:solidFill>
                <a:latin typeface="Verdana"/>
                <a:cs typeface="Verdana"/>
              </a:rPr>
              <a:t>kendinize </a:t>
            </a:r>
            <a:r>
              <a:rPr sz="2800" spc="-50" dirty="0">
                <a:solidFill>
                  <a:srgbClr val="232153"/>
                </a:solidFill>
                <a:latin typeface="Verdana"/>
                <a:cs typeface="Verdana"/>
              </a:rPr>
              <a:t>aşağıdaki </a:t>
            </a:r>
            <a:r>
              <a:rPr sz="2800" spc="-70" dirty="0">
                <a:solidFill>
                  <a:srgbClr val="232153"/>
                </a:solidFill>
                <a:latin typeface="Verdana"/>
                <a:cs typeface="Verdana"/>
              </a:rPr>
              <a:t>soruları  </a:t>
            </a:r>
            <a:r>
              <a:rPr sz="2800" spc="-180" dirty="0">
                <a:solidFill>
                  <a:srgbClr val="232153"/>
                </a:solidFill>
                <a:latin typeface="Verdana"/>
                <a:cs typeface="Verdana"/>
              </a:rPr>
              <a:t>sorun:</a:t>
            </a:r>
            <a:endParaRPr sz="2800" dirty="0">
              <a:latin typeface="Verdana"/>
              <a:cs typeface="Verdana"/>
            </a:endParaRPr>
          </a:p>
          <a:p>
            <a:pPr marL="12700" marR="5080">
              <a:lnSpc>
                <a:spcPct val="102699"/>
              </a:lnSpc>
              <a:tabLst>
                <a:tab pos="1335405" algn="l"/>
                <a:tab pos="3402965" algn="l"/>
                <a:tab pos="5220335" algn="l"/>
                <a:tab pos="8240395" algn="l"/>
                <a:tab pos="9965055" algn="l"/>
              </a:tabLst>
            </a:pPr>
            <a:r>
              <a:rPr sz="2800" spc="-175" dirty="0">
                <a:solidFill>
                  <a:srgbClr val="232153"/>
                </a:solidFill>
                <a:latin typeface="Verdana"/>
                <a:cs typeface="Verdana"/>
              </a:rPr>
              <a:t>-</a:t>
            </a:r>
            <a:r>
              <a:rPr sz="2800" spc="-155" dirty="0">
                <a:solidFill>
                  <a:srgbClr val="232153"/>
                </a:solidFill>
                <a:latin typeface="Verdana"/>
                <a:cs typeface="Verdana"/>
              </a:rPr>
              <a:t>D</a:t>
            </a:r>
            <a:r>
              <a:rPr sz="2800" spc="-80" dirty="0">
                <a:solidFill>
                  <a:srgbClr val="232153"/>
                </a:solidFill>
                <a:latin typeface="Verdana"/>
                <a:cs typeface="Verdana"/>
              </a:rPr>
              <a:t>e</a:t>
            </a:r>
            <a:r>
              <a:rPr sz="2800" spc="-45" dirty="0">
                <a:solidFill>
                  <a:srgbClr val="232153"/>
                </a:solidFill>
                <a:latin typeface="Verdana"/>
                <a:cs typeface="Verdana"/>
              </a:rPr>
              <a:t>r</a:t>
            </a:r>
            <a:r>
              <a:rPr sz="2800" spc="-125" dirty="0">
                <a:solidFill>
                  <a:srgbClr val="232153"/>
                </a:solidFill>
                <a:latin typeface="Verdana"/>
                <a:cs typeface="Verdana"/>
              </a:rPr>
              <a:t>s</a:t>
            </a:r>
            <a:r>
              <a:rPr sz="2800" dirty="0">
                <a:solidFill>
                  <a:srgbClr val="232153"/>
                </a:solidFill>
                <a:latin typeface="Verdana"/>
                <a:cs typeface="Verdana"/>
              </a:rPr>
              <a:t>	</a:t>
            </a:r>
            <a:r>
              <a:rPr sz="2800" spc="-25" dirty="0">
                <a:solidFill>
                  <a:srgbClr val="232153"/>
                </a:solidFill>
                <a:latin typeface="Verdana"/>
                <a:cs typeface="Verdana"/>
              </a:rPr>
              <a:t>ç</a:t>
            </a:r>
            <a:r>
              <a:rPr sz="2800" spc="30" dirty="0">
                <a:solidFill>
                  <a:srgbClr val="232153"/>
                </a:solidFill>
                <a:latin typeface="Verdana"/>
                <a:cs typeface="Verdana"/>
              </a:rPr>
              <a:t>a</a:t>
            </a:r>
            <a:r>
              <a:rPr sz="2800" spc="-60" dirty="0">
                <a:solidFill>
                  <a:srgbClr val="232153"/>
                </a:solidFill>
                <a:latin typeface="Verdana"/>
                <a:cs typeface="Verdana"/>
              </a:rPr>
              <a:t>l</a:t>
            </a:r>
            <a:r>
              <a:rPr sz="2800" spc="-135" dirty="0">
                <a:solidFill>
                  <a:srgbClr val="232153"/>
                </a:solidFill>
                <a:latin typeface="Verdana"/>
                <a:cs typeface="Verdana"/>
              </a:rPr>
              <a:t>ı</a:t>
            </a:r>
            <a:r>
              <a:rPr sz="2800" spc="-130" dirty="0">
                <a:solidFill>
                  <a:srgbClr val="232153"/>
                </a:solidFill>
                <a:latin typeface="Verdana"/>
                <a:cs typeface="Verdana"/>
              </a:rPr>
              <a:t>ş</a:t>
            </a:r>
            <a:r>
              <a:rPr sz="2800" spc="-160" dirty="0">
                <a:solidFill>
                  <a:srgbClr val="232153"/>
                </a:solidFill>
                <a:latin typeface="Verdana"/>
                <a:cs typeface="Verdana"/>
              </a:rPr>
              <a:t>m</a:t>
            </a:r>
            <a:r>
              <a:rPr sz="2800" spc="30" dirty="0">
                <a:solidFill>
                  <a:srgbClr val="232153"/>
                </a:solidFill>
                <a:latin typeface="Verdana"/>
                <a:cs typeface="Verdana"/>
              </a:rPr>
              <a:t>a</a:t>
            </a:r>
            <a:r>
              <a:rPr sz="2800" spc="-45" dirty="0">
                <a:solidFill>
                  <a:srgbClr val="232153"/>
                </a:solidFill>
                <a:latin typeface="Verdana"/>
                <a:cs typeface="Verdana"/>
              </a:rPr>
              <a:t>y</a:t>
            </a:r>
            <a:r>
              <a:rPr sz="2800" spc="-135" dirty="0">
                <a:solidFill>
                  <a:srgbClr val="232153"/>
                </a:solidFill>
                <a:latin typeface="Verdana"/>
                <a:cs typeface="Verdana"/>
              </a:rPr>
              <a:t>ı</a:t>
            </a:r>
            <a:r>
              <a:rPr sz="2800" spc="-345" dirty="0">
                <a:solidFill>
                  <a:srgbClr val="232153"/>
                </a:solidFill>
                <a:latin typeface="Verdana"/>
                <a:cs typeface="Verdana"/>
              </a:rPr>
              <a:t>,</a:t>
            </a:r>
            <a:r>
              <a:rPr sz="2800" dirty="0">
                <a:solidFill>
                  <a:srgbClr val="232153"/>
                </a:solidFill>
                <a:latin typeface="Verdana"/>
                <a:cs typeface="Verdana"/>
              </a:rPr>
              <a:t>	</a:t>
            </a:r>
            <a:r>
              <a:rPr sz="2800" spc="-130" dirty="0">
                <a:solidFill>
                  <a:srgbClr val="232153"/>
                </a:solidFill>
                <a:latin typeface="Verdana"/>
                <a:cs typeface="Verdana"/>
              </a:rPr>
              <a:t>s</a:t>
            </a:r>
            <a:r>
              <a:rPr sz="2800" spc="-135" dirty="0">
                <a:solidFill>
                  <a:srgbClr val="232153"/>
                </a:solidFill>
                <a:latin typeface="Verdana"/>
                <a:cs typeface="Verdana"/>
              </a:rPr>
              <a:t>ı</a:t>
            </a:r>
            <a:r>
              <a:rPr sz="2800" spc="-130" dirty="0">
                <a:solidFill>
                  <a:srgbClr val="232153"/>
                </a:solidFill>
                <a:latin typeface="Verdana"/>
                <a:cs typeface="Verdana"/>
              </a:rPr>
              <a:t>n</a:t>
            </a:r>
            <a:r>
              <a:rPr sz="2800" spc="30" dirty="0">
                <a:solidFill>
                  <a:srgbClr val="232153"/>
                </a:solidFill>
                <a:latin typeface="Verdana"/>
                <a:cs typeface="Verdana"/>
              </a:rPr>
              <a:t>a</a:t>
            </a:r>
            <a:r>
              <a:rPr sz="2800" spc="-130" dirty="0">
                <a:solidFill>
                  <a:srgbClr val="232153"/>
                </a:solidFill>
                <a:latin typeface="Verdana"/>
                <a:cs typeface="Verdana"/>
              </a:rPr>
              <a:t>v</a:t>
            </a:r>
            <a:r>
              <a:rPr sz="2800" spc="-60" dirty="0">
                <a:solidFill>
                  <a:srgbClr val="232153"/>
                </a:solidFill>
                <a:latin typeface="Verdana"/>
                <a:cs typeface="Verdana"/>
              </a:rPr>
              <a:t>l</a:t>
            </a:r>
            <a:r>
              <a:rPr sz="2800" spc="30" dirty="0">
                <a:solidFill>
                  <a:srgbClr val="232153"/>
                </a:solidFill>
                <a:latin typeface="Verdana"/>
                <a:cs typeface="Verdana"/>
              </a:rPr>
              <a:t>a</a:t>
            </a:r>
            <a:r>
              <a:rPr sz="2800" spc="-45" dirty="0">
                <a:solidFill>
                  <a:srgbClr val="232153"/>
                </a:solidFill>
                <a:latin typeface="Verdana"/>
                <a:cs typeface="Verdana"/>
              </a:rPr>
              <a:t>r</a:t>
            </a:r>
            <a:r>
              <a:rPr sz="2800" spc="-135" dirty="0">
                <a:solidFill>
                  <a:srgbClr val="232153"/>
                </a:solidFill>
                <a:latin typeface="Verdana"/>
                <a:cs typeface="Verdana"/>
              </a:rPr>
              <a:t>ı</a:t>
            </a:r>
            <a:r>
              <a:rPr sz="2800" dirty="0">
                <a:solidFill>
                  <a:srgbClr val="232153"/>
                </a:solidFill>
                <a:latin typeface="Verdana"/>
                <a:cs typeface="Verdana"/>
              </a:rPr>
              <a:t>	</a:t>
            </a:r>
            <a:r>
              <a:rPr sz="2800" spc="-35" dirty="0">
                <a:solidFill>
                  <a:srgbClr val="232153"/>
                </a:solidFill>
                <a:latin typeface="Verdana"/>
                <a:cs typeface="Verdana"/>
              </a:rPr>
              <a:t>d</a:t>
            </a:r>
            <a:r>
              <a:rPr sz="2800" spc="-155" dirty="0">
                <a:solidFill>
                  <a:srgbClr val="232153"/>
                </a:solidFill>
                <a:latin typeface="Verdana"/>
                <a:cs typeface="Verdana"/>
              </a:rPr>
              <a:t>ü</a:t>
            </a:r>
            <a:r>
              <a:rPr sz="2800" spc="-130" dirty="0">
                <a:solidFill>
                  <a:srgbClr val="232153"/>
                </a:solidFill>
                <a:latin typeface="Verdana"/>
                <a:cs typeface="Verdana"/>
              </a:rPr>
              <a:t>ş</a:t>
            </a:r>
            <a:r>
              <a:rPr sz="2800" spc="-155" dirty="0">
                <a:solidFill>
                  <a:srgbClr val="232153"/>
                </a:solidFill>
                <a:latin typeface="Verdana"/>
                <a:cs typeface="Verdana"/>
              </a:rPr>
              <a:t>ü</a:t>
            </a:r>
            <a:r>
              <a:rPr sz="2800" spc="-130" dirty="0">
                <a:solidFill>
                  <a:srgbClr val="232153"/>
                </a:solidFill>
                <a:latin typeface="Verdana"/>
                <a:cs typeface="Verdana"/>
              </a:rPr>
              <a:t>n</a:t>
            </a:r>
            <a:r>
              <a:rPr sz="2800" spc="-35" dirty="0">
                <a:solidFill>
                  <a:srgbClr val="232153"/>
                </a:solidFill>
                <a:latin typeface="Verdana"/>
                <a:cs typeface="Verdana"/>
              </a:rPr>
              <a:t>d</a:t>
            </a:r>
            <a:r>
              <a:rPr sz="2800" spc="-155" dirty="0">
                <a:solidFill>
                  <a:srgbClr val="232153"/>
                </a:solidFill>
                <a:latin typeface="Verdana"/>
                <a:cs typeface="Verdana"/>
              </a:rPr>
              <a:t>ü</a:t>
            </a:r>
            <a:r>
              <a:rPr sz="2800" spc="5" dirty="0">
                <a:solidFill>
                  <a:srgbClr val="232153"/>
                </a:solidFill>
                <a:latin typeface="Verdana"/>
                <a:cs typeface="Verdana"/>
              </a:rPr>
              <a:t>ğ</a:t>
            </a:r>
            <a:r>
              <a:rPr sz="2800" spc="-155" dirty="0">
                <a:solidFill>
                  <a:srgbClr val="232153"/>
                </a:solidFill>
                <a:latin typeface="Verdana"/>
                <a:cs typeface="Verdana"/>
              </a:rPr>
              <a:t>ü</a:t>
            </a:r>
            <a:r>
              <a:rPr sz="2800" spc="-160" dirty="0">
                <a:solidFill>
                  <a:srgbClr val="232153"/>
                </a:solidFill>
                <a:latin typeface="Verdana"/>
                <a:cs typeface="Verdana"/>
              </a:rPr>
              <a:t>m</a:t>
            </a:r>
            <a:r>
              <a:rPr sz="2800" spc="-35" dirty="0">
                <a:solidFill>
                  <a:srgbClr val="232153"/>
                </a:solidFill>
                <a:latin typeface="Verdana"/>
                <a:cs typeface="Verdana"/>
              </a:rPr>
              <a:t>d</a:t>
            </a:r>
            <a:r>
              <a:rPr sz="2800" spc="-75" dirty="0">
                <a:solidFill>
                  <a:srgbClr val="232153"/>
                </a:solidFill>
                <a:latin typeface="Verdana"/>
                <a:cs typeface="Verdana"/>
              </a:rPr>
              <a:t>e</a:t>
            </a:r>
            <a:r>
              <a:rPr sz="2800" dirty="0">
                <a:solidFill>
                  <a:srgbClr val="232153"/>
                </a:solidFill>
                <a:latin typeface="Verdana"/>
                <a:cs typeface="Verdana"/>
              </a:rPr>
              <a:t>	</a:t>
            </a:r>
            <a:r>
              <a:rPr sz="2800" spc="-110" dirty="0">
                <a:solidFill>
                  <a:srgbClr val="232153"/>
                </a:solidFill>
                <a:latin typeface="Verdana"/>
                <a:cs typeface="Verdana"/>
              </a:rPr>
              <a:t>k</a:t>
            </a:r>
            <a:r>
              <a:rPr sz="2800" spc="-80" dirty="0">
                <a:solidFill>
                  <a:srgbClr val="232153"/>
                </a:solidFill>
                <a:latin typeface="Verdana"/>
                <a:cs typeface="Verdana"/>
              </a:rPr>
              <a:t>e</a:t>
            </a:r>
            <a:r>
              <a:rPr sz="2800" spc="-130" dirty="0">
                <a:solidFill>
                  <a:srgbClr val="232153"/>
                </a:solidFill>
                <a:latin typeface="Verdana"/>
                <a:cs typeface="Verdana"/>
              </a:rPr>
              <a:t>n</a:t>
            </a:r>
            <a:r>
              <a:rPr sz="2800" spc="-35" dirty="0">
                <a:solidFill>
                  <a:srgbClr val="232153"/>
                </a:solidFill>
                <a:latin typeface="Verdana"/>
                <a:cs typeface="Verdana"/>
              </a:rPr>
              <a:t>d</a:t>
            </a:r>
            <a:r>
              <a:rPr sz="2800" spc="-135" dirty="0">
                <a:solidFill>
                  <a:srgbClr val="232153"/>
                </a:solidFill>
                <a:latin typeface="Verdana"/>
                <a:cs typeface="Verdana"/>
              </a:rPr>
              <a:t>i</a:t>
            </a:r>
            <a:r>
              <a:rPr sz="2800" spc="-160" dirty="0">
                <a:solidFill>
                  <a:srgbClr val="232153"/>
                </a:solidFill>
                <a:latin typeface="Verdana"/>
                <a:cs typeface="Verdana"/>
              </a:rPr>
              <a:t>m</a:t>
            </a:r>
            <a:r>
              <a:rPr sz="2800" spc="-135" dirty="0">
                <a:solidFill>
                  <a:srgbClr val="232153"/>
                </a:solidFill>
                <a:latin typeface="Verdana"/>
                <a:cs typeface="Verdana"/>
              </a:rPr>
              <a:t>i</a:t>
            </a:r>
            <a:r>
              <a:rPr sz="2800" dirty="0">
                <a:solidFill>
                  <a:srgbClr val="232153"/>
                </a:solidFill>
                <a:latin typeface="Verdana"/>
                <a:cs typeface="Verdana"/>
              </a:rPr>
              <a:t>	</a:t>
            </a:r>
            <a:r>
              <a:rPr sz="2800" spc="-130" dirty="0">
                <a:solidFill>
                  <a:srgbClr val="232153"/>
                </a:solidFill>
                <a:latin typeface="Verdana"/>
                <a:cs typeface="Verdana"/>
              </a:rPr>
              <a:t>n</a:t>
            </a:r>
            <a:r>
              <a:rPr sz="2800" spc="30" dirty="0">
                <a:solidFill>
                  <a:srgbClr val="232153"/>
                </a:solidFill>
                <a:latin typeface="Verdana"/>
                <a:cs typeface="Verdana"/>
              </a:rPr>
              <a:t>a</a:t>
            </a:r>
            <a:r>
              <a:rPr sz="2800" spc="-130" dirty="0">
                <a:solidFill>
                  <a:srgbClr val="232153"/>
                </a:solidFill>
                <a:latin typeface="Verdana"/>
                <a:cs typeface="Verdana"/>
              </a:rPr>
              <a:t>s</a:t>
            </a:r>
            <a:r>
              <a:rPr sz="2800" spc="-135" dirty="0">
                <a:solidFill>
                  <a:srgbClr val="232153"/>
                </a:solidFill>
                <a:latin typeface="Verdana"/>
                <a:cs typeface="Verdana"/>
              </a:rPr>
              <a:t>ı</a:t>
            </a:r>
            <a:r>
              <a:rPr sz="2800" spc="-75" dirty="0">
                <a:solidFill>
                  <a:srgbClr val="232153"/>
                </a:solidFill>
                <a:latin typeface="Verdana"/>
                <a:cs typeface="Verdana"/>
              </a:rPr>
              <a:t>l  </a:t>
            </a:r>
            <a:r>
              <a:rPr sz="2800" spc="-125" dirty="0">
                <a:solidFill>
                  <a:srgbClr val="232153"/>
                </a:solidFill>
                <a:latin typeface="Verdana"/>
                <a:cs typeface="Verdana"/>
              </a:rPr>
              <a:t>hissediyorum?(Umutlu, </a:t>
            </a:r>
            <a:r>
              <a:rPr sz="2800" spc="-110" dirty="0">
                <a:solidFill>
                  <a:srgbClr val="232153"/>
                </a:solidFill>
                <a:latin typeface="Verdana"/>
                <a:cs typeface="Verdana"/>
              </a:rPr>
              <a:t>çaresiz, </a:t>
            </a:r>
            <a:r>
              <a:rPr sz="2800" spc="-150" dirty="0">
                <a:solidFill>
                  <a:srgbClr val="232153"/>
                </a:solidFill>
                <a:latin typeface="Verdana"/>
                <a:cs typeface="Verdana"/>
              </a:rPr>
              <a:t>bıkmış, </a:t>
            </a:r>
            <a:r>
              <a:rPr sz="2800" spc="-100" dirty="0">
                <a:solidFill>
                  <a:srgbClr val="232153"/>
                </a:solidFill>
                <a:latin typeface="Verdana"/>
                <a:cs typeface="Verdana"/>
              </a:rPr>
              <a:t>istekli</a:t>
            </a:r>
            <a:r>
              <a:rPr sz="2800" spc="-445" dirty="0">
                <a:solidFill>
                  <a:srgbClr val="232153"/>
                </a:solidFill>
                <a:latin typeface="Verdana"/>
                <a:cs typeface="Verdana"/>
              </a:rPr>
              <a:t> </a:t>
            </a:r>
            <a:r>
              <a:rPr sz="2800" spc="-260" dirty="0">
                <a:solidFill>
                  <a:srgbClr val="232153"/>
                </a:solidFill>
                <a:latin typeface="Verdana"/>
                <a:cs typeface="Verdana"/>
              </a:rPr>
              <a:t>vb…)</a:t>
            </a:r>
            <a:endParaRPr sz="2800" dirty="0">
              <a:latin typeface="Verdana"/>
              <a:cs typeface="Verdana"/>
            </a:endParaRPr>
          </a:p>
          <a:p>
            <a:pPr marL="12700" marR="434340">
              <a:lnSpc>
                <a:spcPct val="102699"/>
              </a:lnSpc>
            </a:pPr>
            <a:r>
              <a:rPr sz="2800" spc="-100" dirty="0">
                <a:solidFill>
                  <a:srgbClr val="232153"/>
                </a:solidFill>
                <a:latin typeface="Verdana"/>
                <a:cs typeface="Verdana"/>
              </a:rPr>
              <a:t>-Dersleri</a:t>
            </a:r>
            <a:r>
              <a:rPr sz="2800" spc="-210" dirty="0">
                <a:solidFill>
                  <a:srgbClr val="232153"/>
                </a:solidFill>
                <a:latin typeface="Verdana"/>
                <a:cs typeface="Verdana"/>
              </a:rPr>
              <a:t> </a:t>
            </a:r>
            <a:r>
              <a:rPr sz="2800" spc="-100" dirty="0">
                <a:solidFill>
                  <a:srgbClr val="232153"/>
                </a:solidFill>
                <a:latin typeface="Verdana"/>
                <a:cs typeface="Verdana"/>
              </a:rPr>
              <a:t>ve</a:t>
            </a:r>
            <a:r>
              <a:rPr sz="2800" spc="-210" dirty="0">
                <a:solidFill>
                  <a:srgbClr val="232153"/>
                </a:solidFill>
                <a:latin typeface="Verdana"/>
                <a:cs typeface="Verdana"/>
              </a:rPr>
              <a:t> </a:t>
            </a:r>
            <a:r>
              <a:rPr sz="2800" spc="-80" dirty="0">
                <a:solidFill>
                  <a:srgbClr val="232153"/>
                </a:solidFill>
                <a:latin typeface="Verdana"/>
                <a:cs typeface="Verdana"/>
              </a:rPr>
              <a:t>sınavları</a:t>
            </a:r>
            <a:r>
              <a:rPr sz="2800" spc="-204" dirty="0">
                <a:solidFill>
                  <a:srgbClr val="232153"/>
                </a:solidFill>
                <a:latin typeface="Verdana"/>
                <a:cs typeface="Verdana"/>
              </a:rPr>
              <a:t> </a:t>
            </a:r>
            <a:r>
              <a:rPr sz="2800" spc="-100" dirty="0">
                <a:solidFill>
                  <a:srgbClr val="232153"/>
                </a:solidFill>
                <a:latin typeface="Verdana"/>
                <a:cs typeface="Verdana"/>
              </a:rPr>
              <a:t>düşündüğümde</a:t>
            </a:r>
            <a:r>
              <a:rPr sz="2800" spc="-210" dirty="0">
                <a:solidFill>
                  <a:srgbClr val="232153"/>
                </a:solidFill>
                <a:latin typeface="Verdana"/>
                <a:cs typeface="Verdana"/>
              </a:rPr>
              <a:t> </a:t>
            </a:r>
            <a:r>
              <a:rPr sz="2800" spc="-70" dirty="0">
                <a:solidFill>
                  <a:srgbClr val="232153"/>
                </a:solidFill>
                <a:latin typeface="Verdana"/>
                <a:cs typeface="Verdana"/>
              </a:rPr>
              <a:t>aklımdan</a:t>
            </a:r>
            <a:r>
              <a:rPr sz="2800" spc="-204" dirty="0">
                <a:solidFill>
                  <a:srgbClr val="232153"/>
                </a:solidFill>
                <a:latin typeface="Verdana"/>
                <a:cs typeface="Verdana"/>
              </a:rPr>
              <a:t> </a:t>
            </a:r>
            <a:r>
              <a:rPr sz="2800" spc="-80" dirty="0">
                <a:solidFill>
                  <a:srgbClr val="232153"/>
                </a:solidFill>
                <a:latin typeface="Verdana"/>
                <a:cs typeface="Verdana"/>
              </a:rPr>
              <a:t>neler</a:t>
            </a:r>
            <a:r>
              <a:rPr sz="2800" spc="-210" dirty="0">
                <a:solidFill>
                  <a:srgbClr val="232153"/>
                </a:solidFill>
                <a:latin typeface="Verdana"/>
                <a:cs typeface="Verdana"/>
              </a:rPr>
              <a:t> </a:t>
            </a:r>
            <a:r>
              <a:rPr sz="2800" spc="-55" dirty="0">
                <a:solidFill>
                  <a:srgbClr val="232153"/>
                </a:solidFill>
                <a:latin typeface="Verdana"/>
                <a:cs typeface="Verdana"/>
              </a:rPr>
              <a:t>geçiyor?  </a:t>
            </a:r>
            <a:r>
              <a:rPr sz="2800" spc="-105" dirty="0">
                <a:solidFill>
                  <a:srgbClr val="232153"/>
                </a:solidFill>
                <a:latin typeface="Verdana"/>
                <a:cs typeface="Verdana"/>
              </a:rPr>
              <a:t>(Yapabilirim,kendime </a:t>
            </a:r>
            <a:r>
              <a:rPr sz="2800" spc="-114" dirty="0">
                <a:solidFill>
                  <a:srgbClr val="232153"/>
                </a:solidFill>
                <a:latin typeface="Verdana"/>
                <a:cs typeface="Verdana"/>
              </a:rPr>
              <a:t>güveniyorum, </a:t>
            </a:r>
            <a:r>
              <a:rPr sz="2800" spc="-90" dirty="0">
                <a:solidFill>
                  <a:srgbClr val="232153"/>
                </a:solidFill>
                <a:latin typeface="Verdana"/>
                <a:cs typeface="Verdana"/>
              </a:rPr>
              <a:t>hiçbir </a:t>
            </a:r>
            <a:r>
              <a:rPr sz="2800" spc="-70" dirty="0">
                <a:solidFill>
                  <a:srgbClr val="232153"/>
                </a:solidFill>
                <a:latin typeface="Verdana"/>
                <a:cs typeface="Verdana"/>
              </a:rPr>
              <a:t>zaman  </a:t>
            </a:r>
            <a:r>
              <a:rPr sz="2800" spc="-55" dirty="0">
                <a:solidFill>
                  <a:srgbClr val="232153"/>
                </a:solidFill>
                <a:latin typeface="Verdana"/>
                <a:cs typeface="Verdana"/>
              </a:rPr>
              <a:t>başaramayacağım,</a:t>
            </a:r>
            <a:r>
              <a:rPr sz="2800" spc="-215" dirty="0">
                <a:solidFill>
                  <a:srgbClr val="232153"/>
                </a:solidFill>
                <a:latin typeface="Verdana"/>
                <a:cs typeface="Verdana"/>
              </a:rPr>
              <a:t> </a:t>
            </a:r>
            <a:r>
              <a:rPr sz="2800" spc="-95" dirty="0">
                <a:solidFill>
                  <a:srgbClr val="232153"/>
                </a:solidFill>
                <a:latin typeface="Verdana"/>
                <a:cs typeface="Verdana"/>
              </a:rPr>
              <a:t>her</a:t>
            </a:r>
            <a:r>
              <a:rPr sz="2800" spc="-210" dirty="0">
                <a:solidFill>
                  <a:srgbClr val="232153"/>
                </a:solidFill>
                <a:latin typeface="Verdana"/>
                <a:cs typeface="Verdana"/>
              </a:rPr>
              <a:t> </a:t>
            </a:r>
            <a:r>
              <a:rPr sz="2800" spc="-85" dirty="0">
                <a:solidFill>
                  <a:srgbClr val="232153"/>
                </a:solidFill>
                <a:latin typeface="Verdana"/>
                <a:cs typeface="Verdana"/>
              </a:rPr>
              <a:t>şey</a:t>
            </a:r>
            <a:r>
              <a:rPr sz="2800" spc="-210" dirty="0">
                <a:solidFill>
                  <a:srgbClr val="232153"/>
                </a:solidFill>
                <a:latin typeface="Verdana"/>
                <a:cs typeface="Verdana"/>
              </a:rPr>
              <a:t> </a:t>
            </a:r>
            <a:r>
              <a:rPr sz="2800" spc="-95" dirty="0">
                <a:solidFill>
                  <a:srgbClr val="232153"/>
                </a:solidFill>
                <a:latin typeface="Verdana"/>
                <a:cs typeface="Verdana"/>
              </a:rPr>
              <a:t>niye</a:t>
            </a:r>
            <a:r>
              <a:rPr sz="2800" spc="-210" dirty="0">
                <a:solidFill>
                  <a:srgbClr val="232153"/>
                </a:solidFill>
                <a:latin typeface="Verdana"/>
                <a:cs typeface="Verdana"/>
              </a:rPr>
              <a:t> </a:t>
            </a:r>
            <a:r>
              <a:rPr sz="2800" spc="-90" dirty="0">
                <a:solidFill>
                  <a:srgbClr val="232153"/>
                </a:solidFill>
                <a:latin typeface="Verdana"/>
                <a:cs typeface="Verdana"/>
              </a:rPr>
              <a:t>bu</a:t>
            </a:r>
            <a:r>
              <a:rPr sz="2800" spc="-210" dirty="0">
                <a:solidFill>
                  <a:srgbClr val="232153"/>
                </a:solidFill>
                <a:latin typeface="Verdana"/>
                <a:cs typeface="Verdana"/>
              </a:rPr>
              <a:t> </a:t>
            </a:r>
            <a:r>
              <a:rPr sz="2800" spc="-25" dirty="0">
                <a:solidFill>
                  <a:srgbClr val="232153"/>
                </a:solidFill>
                <a:latin typeface="Verdana"/>
                <a:cs typeface="Verdana"/>
              </a:rPr>
              <a:t>kadar</a:t>
            </a:r>
            <a:r>
              <a:rPr sz="2800" spc="-210" dirty="0">
                <a:solidFill>
                  <a:srgbClr val="232153"/>
                </a:solidFill>
                <a:latin typeface="Verdana"/>
                <a:cs typeface="Verdana"/>
              </a:rPr>
              <a:t> </a:t>
            </a:r>
            <a:r>
              <a:rPr sz="2800" spc="-70" dirty="0">
                <a:solidFill>
                  <a:srgbClr val="232153"/>
                </a:solidFill>
                <a:latin typeface="Verdana"/>
                <a:cs typeface="Verdana"/>
              </a:rPr>
              <a:t>zor?</a:t>
            </a:r>
            <a:r>
              <a:rPr sz="2800" spc="-215" dirty="0">
                <a:solidFill>
                  <a:srgbClr val="232153"/>
                </a:solidFill>
                <a:latin typeface="Verdana"/>
                <a:cs typeface="Verdana"/>
              </a:rPr>
              <a:t> </a:t>
            </a:r>
            <a:r>
              <a:rPr sz="2800" spc="-260" dirty="0">
                <a:solidFill>
                  <a:srgbClr val="232153"/>
                </a:solidFill>
                <a:latin typeface="Verdana"/>
                <a:cs typeface="Verdana"/>
              </a:rPr>
              <a:t>vb…)</a:t>
            </a:r>
            <a:endParaRPr sz="2800" dirty="0">
              <a:latin typeface="Verdana"/>
              <a:cs typeface="Verdana"/>
            </a:endParaRPr>
          </a:p>
        </p:txBody>
      </p:sp>
      <p:sp>
        <p:nvSpPr>
          <p:cNvPr id="6" name="object 6"/>
          <p:cNvSpPr txBox="1"/>
          <p:nvPr/>
        </p:nvSpPr>
        <p:spPr>
          <a:xfrm>
            <a:off x="17288723" y="8267506"/>
            <a:ext cx="640080" cy="779780"/>
          </a:xfrm>
          <a:prstGeom prst="rect">
            <a:avLst/>
          </a:prstGeom>
        </p:spPr>
        <p:txBody>
          <a:bodyPr vert="horz" wrap="square" lIns="0" tIns="12065" rIns="0" bIns="0" rtlCol="0">
            <a:spAutoFit/>
          </a:bodyPr>
          <a:lstStyle/>
          <a:p>
            <a:pPr marL="12700">
              <a:lnSpc>
                <a:spcPct val="100000"/>
              </a:lnSpc>
              <a:spcBef>
                <a:spcPts val="95"/>
              </a:spcBef>
            </a:pPr>
            <a:r>
              <a:rPr sz="4950" b="1" spc="-1725" dirty="0">
                <a:solidFill>
                  <a:srgbClr val="FFFFFF"/>
                </a:solidFill>
                <a:latin typeface="Verdana"/>
                <a:cs typeface="Verdana"/>
              </a:rPr>
              <a:t>1</a:t>
            </a:r>
            <a:r>
              <a:rPr sz="4950" b="1" spc="-484" dirty="0">
                <a:solidFill>
                  <a:srgbClr val="FFFFFF"/>
                </a:solidFill>
                <a:latin typeface="Verdana"/>
                <a:cs typeface="Verdana"/>
              </a:rPr>
              <a:t>0</a:t>
            </a:r>
            <a:endParaRPr sz="4950">
              <a:latin typeface="Verdana"/>
              <a:cs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429006" y="2186327"/>
            <a:ext cx="11924665" cy="7672705"/>
          </a:xfrm>
          <a:custGeom>
            <a:avLst/>
            <a:gdLst/>
            <a:ahLst/>
            <a:cxnLst/>
            <a:rect l="l" t="t" r="r" b="b"/>
            <a:pathLst>
              <a:path w="11924665" h="7672705">
                <a:moveTo>
                  <a:pt x="126363" y="6973243"/>
                </a:moveTo>
                <a:lnTo>
                  <a:pt x="0" y="0"/>
                </a:lnTo>
                <a:lnTo>
                  <a:pt x="11924136" y="0"/>
                </a:lnTo>
                <a:lnTo>
                  <a:pt x="11924136" y="6930865"/>
                </a:lnTo>
                <a:lnTo>
                  <a:pt x="1085516" y="6930865"/>
                </a:lnTo>
                <a:lnTo>
                  <a:pt x="126363" y="6973243"/>
                </a:lnTo>
                <a:close/>
              </a:path>
              <a:path w="11924665" h="7672705">
                <a:moveTo>
                  <a:pt x="4889372" y="7495680"/>
                </a:moveTo>
                <a:lnTo>
                  <a:pt x="4844059" y="7494973"/>
                </a:lnTo>
                <a:lnTo>
                  <a:pt x="4798178" y="7493228"/>
                </a:lnTo>
                <a:lnTo>
                  <a:pt x="4751756" y="7490491"/>
                </a:lnTo>
                <a:lnTo>
                  <a:pt x="4704818" y="7486809"/>
                </a:lnTo>
                <a:lnTo>
                  <a:pt x="4657392" y="7482226"/>
                </a:lnTo>
                <a:lnTo>
                  <a:pt x="4609503" y="7476788"/>
                </a:lnTo>
                <a:lnTo>
                  <a:pt x="4561179" y="7470542"/>
                </a:lnTo>
                <a:lnTo>
                  <a:pt x="4512445" y="7463534"/>
                </a:lnTo>
                <a:lnTo>
                  <a:pt x="4463329" y="7455809"/>
                </a:lnTo>
                <a:lnTo>
                  <a:pt x="4413856" y="7447414"/>
                </a:lnTo>
                <a:lnTo>
                  <a:pt x="4364053" y="7438393"/>
                </a:lnTo>
                <a:lnTo>
                  <a:pt x="4313947" y="7428794"/>
                </a:lnTo>
                <a:lnTo>
                  <a:pt x="4212930" y="7408043"/>
                </a:lnTo>
                <a:lnTo>
                  <a:pt x="4111017" y="7385526"/>
                </a:lnTo>
                <a:lnTo>
                  <a:pt x="3926621" y="7341855"/>
                </a:lnTo>
                <a:lnTo>
                  <a:pt x="3492568" y="7233932"/>
                </a:lnTo>
                <a:lnTo>
                  <a:pt x="3288843" y="7185929"/>
                </a:lnTo>
                <a:lnTo>
                  <a:pt x="3188387" y="7164054"/>
                </a:lnTo>
                <a:lnTo>
                  <a:pt x="3089152" y="7144087"/>
                </a:lnTo>
                <a:lnTo>
                  <a:pt x="2289149" y="7000271"/>
                </a:lnTo>
                <a:lnTo>
                  <a:pt x="1713858" y="6934536"/>
                </a:lnTo>
                <a:lnTo>
                  <a:pt x="1085516" y="6930865"/>
                </a:lnTo>
                <a:lnTo>
                  <a:pt x="11924136" y="6930865"/>
                </a:lnTo>
                <a:lnTo>
                  <a:pt x="11924136" y="7281579"/>
                </a:lnTo>
                <a:lnTo>
                  <a:pt x="6791028" y="7281579"/>
                </a:lnTo>
                <a:lnTo>
                  <a:pt x="6744661" y="7281893"/>
                </a:lnTo>
                <a:lnTo>
                  <a:pt x="6699330" y="7282713"/>
                </a:lnTo>
                <a:lnTo>
                  <a:pt x="6654967" y="7284019"/>
                </a:lnTo>
                <a:lnTo>
                  <a:pt x="6611505" y="7285790"/>
                </a:lnTo>
                <a:lnTo>
                  <a:pt x="6568876" y="7288007"/>
                </a:lnTo>
                <a:lnTo>
                  <a:pt x="6527014" y="7290649"/>
                </a:lnTo>
                <a:lnTo>
                  <a:pt x="6485851" y="7293694"/>
                </a:lnTo>
                <a:lnTo>
                  <a:pt x="6445319" y="7297123"/>
                </a:lnTo>
                <a:lnTo>
                  <a:pt x="6365882" y="7305049"/>
                </a:lnTo>
                <a:lnTo>
                  <a:pt x="6288164" y="7314263"/>
                </a:lnTo>
                <a:lnTo>
                  <a:pt x="6211626" y="7324601"/>
                </a:lnTo>
                <a:lnTo>
                  <a:pt x="6097856" y="7341855"/>
                </a:lnTo>
                <a:lnTo>
                  <a:pt x="5663693" y="7414636"/>
                </a:lnTo>
                <a:lnTo>
                  <a:pt x="5532637" y="7434638"/>
                </a:lnTo>
                <a:lnTo>
                  <a:pt x="5392728" y="7453659"/>
                </a:lnTo>
                <a:lnTo>
                  <a:pt x="5293640" y="7465521"/>
                </a:lnTo>
                <a:lnTo>
                  <a:pt x="5189271" y="7476537"/>
                </a:lnTo>
                <a:lnTo>
                  <a:pt x="5079083" y="7486541"/>
                </a:lnTo>
                <a:lnTo>
                  <a:pt x="5021638" y="7491114"/>
                </a:lnTo>
                <a:lnTo>
                  <a:pt x="4978188" y="7493796"/>
                </a:lnTo>
                <a:lnTo>
                  <a:pt x="4934091" y="7495303"/>
                </a:lnTo>
                <a:lnTo>
                  <a:pt x="4889372" y="7495680"/>
                </a:lnTo>
                <a:close/>
              </a:path>
              <a:path w="11924665" h="7672705">
                <a:moveTo>
                  <a:pt x="11924136" y="7672635"/>
                </a:moveTo>
                <a:lnTo>
                  <a:pt x="11566967" y="7670967"/>
                </a:lnTo>
                <a:lnTo>
                  <a:pt x="10628250" y="7643271"/>
                </a:lnTo>
                <a:lnTo>
                  <a:pt x="9307173" y="7555514"/>
                </a:lnTo>
                <a:lnTo>
                  <a:pt x="7802923" y="7373658"/>
                </a:lnTo>
                <a:lnTo>
                  <a:pt x="7728654" y="7362218"/>
                </a:lnTo>
                <a:lnTo>
                  <a:pt x="7586588" y="7341885"/>
                </a:lnTo>
                <a:lnTo>
                  <a:pt x="7452703" y="7324809"/>
                </a:lnTo>
                <a:lnTo>
                  <a:pt x="7326459" y="7310828"/>
                </a:lnTo>
                <a:lnTo>
                  <a:pt x="7207320" y="7299776"/>
                </a:lnTo>
                <a:lnTo>
                  <a:pt x="7094745" y="7291489"/>
                </a:lnTo>
                <a:lnTo>
                  <a:pt x="7040752" y="7288331"/>
                </a:lnTo>
                <a:lnTo>
                  <a:pt x="6988197" y="7285803"/>
                </a:lnTo>
                <a:lnTo>
                  <a:pt x="6937015" y="7283885"/>
                </a:lnTo>
                <a:lnTo>
                  <a:pt x="6887138" y="7282555"/>
                </a:lnTo>
                <a:lnTo>
                  <a:pt x="6838498" y="7281793"/>
                </a:lnTo>
                <a:lnTo>
                  <a:pt x="6791028" y="7281579"/>
                </a:lnTo>
                <a:lnTo>
                  <a:pt x="11924136" y="7281579"/>
                </a:lnTo>
                <a:lnTo>
                  <a:pt x="11924136" y="7672635"/>
                </a:lnTo>
                <a:close/>
              </a:path>
            </a:pathLst>
          </a:custGeom>
          <a:solidFill>
            <a:srgbClr val="FFE7D3"/>
          </a:solidFill>
        </p:spPr>
        <p:txBody>
          <a:bodyPr wrap="square" lIns="0" tIns="0" rIns="0" bIns="0" rtlCol="0"/>
          <a:lstStyle/>
          <a:p>
            <a:endParaRPr/>
          </a:p>
        </p:txBody>
      </p:sp>
      <p:sp>
        <p:nvSpPr>
          <p:cNvPr id="4" name="object 4"/>
          <p:cNvSpPr txBox="1">
            <a:spLocks noGrp="1"/>
          </p:cNvSpPr>
          <p:nvPr>
            <p:ph type="title"/>
          </p:nvPr>
        </p:nvSpPr>
        <p:spPr>
          <a:xfrm>
            <a:off x="2412801" y="2580188"/>
            <a:ext cx="7933055" cy="2333625"/>
          </a:xfrm>
          <a:prstGeom prst="rect">
            <a:avLst/>
          </a:prstGeom>
        </p:spPr>
        <p:txBody>
          <a:bodyPr vert="horz" wrap="square" lIns="0" tIns="64135" rIns="0" bIns="0" rtlCol="0">
            <a:spAutoFit/>
          </a:bodyPr>
          <a:lstStyle/>
          <a:p>
            <a:pPr marL="1698625" marR="5080" indent="-1686560">
              <a:lnSpc>
                <a:spcPts val="9020"/>
              </a:lnSpc>
              <a:spcBef>
                <a:spcPts val="505"/>
              </a:spcBef>
            </a:pPr>
            <a:r>
              <a:rPr sz="7600" b="1" spc="-640" dirty="0">
                <a:latin typeface="Verdana"/>
                <a:cs typeface="Verdana"/>
              </a:rPr>
              <a:t>Motivasyon </a:t>
            </a:r>
            <a:r>
              <a:rPr sz="7600" b="1" spc="-675" dirty="0">
                <a:latin typeface="Verdana"/>
                <a:cs typeface="Verdana"/>
              </a:rPr>
              <a:t>Nasıl  </a:t>
            </a:r>
            <a:r>
              <a:rPr sz="7600" b="1" spc="-660" dirty="0">
                <a:latin typeface="Verdana"/>
                <a:cs typeface="Verdana"/>
              </a:rPr>
              <a:t>Kazanılır?</a:t>
            </a:r>
            <a:endParaRPr sz="7600">
              <a:latin typeface="Verdana"/>
              <a:cs typeface="Verdana"/>
            </a:endParaRPr>
          </a:p>
        </p:txBody>
      </p:sp>
      <p:sp>
        <p:nvSpPr>
          <p:cNvPr id="5" name="object 5"/>
          <p:cNvSpPr txBox="1"/>
          <p:nvPr/>
        </p:nvSpPr>
        <p:spPr>
          <a:xfrm>
            <a:off x="1003433" y="5667301"/>
            <a:ext cx="10748645" cy="3037205"/>
          </a:xfrm>
          <a:prstGeom prst="rect">
            <a:avLst/>
          </a:prstGeom>
        </p:spPr>
        <p:txBody>
          <a:bodyPr vert="horz" wrap="square" lIns="0" tIns="14604" rIns="0" bIns="0" rtlCol="0">
            <a:spAutoFit/>
          </a:bodyPr>
          <a:lstStyle/>
          <a:p>
            <a:pPr marL="12700" marR="5080" algn="just">
              <a:lnSpc>
                <a:spcPts val="3979"/>
              </a:lnSpc>
              <a:spcBef>
                <a:spcPts val="114"/>
              </a:spcBef>
              <a:buSzPct val="96875"/>
              <a:buChar char="•"/>
              <a:tabLst>
                <a:tab pos="154305" algn="l"/>
              </a:tabLst>
            </a:pPr>
            <a:r>
              <a:rPr sz="3200" spc="-114" dirty="0">
                <a:solidFill>
                  <a:srgbClr val="232153"/>
                </a:solidFill>
                <a:latin typeface="Verdana"/>
                <a:cs typeface="Verdana"/>
              </a:rPr>
              <a:t>Ders </a:t>
            </a:r>
            <a:r>
              <a:rPr sz="3200" spc="-80" dirty="0">
                <a:solidFill>
                  <a:srgbClr val="232153"/>
                </a:solidFill>
                <a:latin typeface="Verdana"/>
                <a:cs typeface="Verdana"/>
              </a:rPr>
              <a:t>çalışmayı </a:t>
            </a:r>
            <a:r>
              <a:rPr sz="3200" spc="-114" dirty="0">
                <a:solidFill>
                  <a:srgbClr val="232153"/>
                </a:solidFill>
                <a:latin typeface="Verdana"/>
                <a:cs typeface="Verdana"/>
              </a:rPr>
              <a:t>ve </a:t>
            </a:r>
            <a:r>
              <a:rPr sz="3200" spc="-90" dirty="0">
                <a:solidFill>
                  <a:srgbClr val="232153"/>
                </a:solidFill>
                <a:latin typeface="Verdana"/>
                <a:cs typeface="Verdana"/>
              </a:rPr>
              <a:t>sınavları </a:t>
            </a:r>
            <a:r>
              <a:rPr sz="3200" spc="-114" dirty="0">
                <a:solidFill>
                  <a:srgbClr val="232153"/>
                </a:solidFill>
                <a:latin typeface="Verdana"/>
                <a:cs typeface="Verdana"/>
              </a:rPr>
              <a:t>düşündüğümde </a:t>
            </a:r>
            <a:r>
              <a:rPr sz="3200" spc="-95" dirty="0">
                <a:solidFill>
                  <a:srgbClr val="232153"/>
                </a:solidFill>
                <a:latin typeface="Verdana"/>
                <a:cs typeface="Verdana"/>
              </a:rPr>
              <a:t>bedenimde  </a:t>
            </a:r>
            <a:r>
              <a:rPr sz="3200" spc="-90" dirty="0">
                <a:solidFill>
                  <a:srgbClr val="232153"/>
                </a:solidFill>
                <a:latin typeface="Verdana"/>
                <a:cs typeface="Verdana"/>
              </a:rPr>
              <a:t>neler </a:t>
            </a:r>
            <a:r>
              <a:rPr sz="3200" spc="-70" dirty="0">
                <a:solidFill>
                  <a:srgbClr val="232153"/>
                </a:solidFill>
                <a:latin typeface="Verdana"/>
                <a:cs typeface="Verdana"/>
              </a:rPr>
              <a:t>oluyor? </a:t>
            </a:r>
            <a:r>
              <a:rPr sz="3200" spc="-105" dirty="0">
                <a:solidFill>
                  <a:srgbClr val="232153"/>
                </a:solidFill>
                <a:latin typeface="Verdana"/>
                <a:cs typeface="Verdana"/>
              </a:rPr>
              <a:t>(Kaslarım geriliyor, </a:t>
            </a:r>
            <a:r>
              <a:rPr sz="3200" spc="-50" dirty="0">
                <a:solidFill>
                  <a:srgbClr val="232153"/>
                </a:solidFill>
                <a:latin typeface="Verdana"/>
                <a:cs typeface="Verdana"/>
              </a:rPr>
              <a:t>kalp </a:t>
            </a:r>
            <a:r>
              <a:rPr sz="3200" spc="-110" dirty="0">
                <a:solidFill>
                  <a:srgbClr val="232153"/>
                </a:solidFill>
                <a:latin typeface="Verdana"/>
                <a:cs typeface="Verdana"/>
              </a:rPr>
              <a:t>atışım </a:t>
            </a:r>
            <a:r>
              <a:rPr sz="3200" spc="-120" dirty="0">
                <a:solidFill>
                  <a:srgbClr val="232153"/>
                </a:solidFill>
                <a:latin typeface="Verdana"/>
                <a:cs typeface="Verdana"/>
              </a:rPr>
              <a:t>hızlanıyor,  </a:t>
            </a:r>
            <a:r>
              <a:rPr sz="3200" spc="-105" dirty="0">
                <a:solidFill>
                  <a:srgbClr val="232153"/>
                </a:solidFill>
                <a:latin typeface="Verdana"/>
                <a:cs typeface="Verdana"/>
              </a:rPr>
              <a:t>ellerim terliyor, karnım </a:t>
            </a:r>
            <a:r>
              <a:rPr sz="3200" spc="-40" dirty="0">
                <a:solidFill>
                  <a:srgbClr val="232153"/>
                </a:solidFill>
                <a:latin typeface="Verdana"/>
                <a:cs typeface="Verdana"/>
              </a:rPr>
              <a:t>ağrıyor</a:t>
            </a:r>
            <a:r>
              <a:rPr sz="3200" spc="-645" dirty="0">
                <a:solidFill>
                  <a:srgbClr val="232153"/>
                </a:solidFill>
                <a:latin typeface="Verdana"/>
                <a:cs typeface="Verdana"/>
              </a:rPr>
              <a:t> </a:t>
            </a:r>
            <a:r>
              <a:rPr sz="3200" spc="-295" dirty="0">
                <a:solidFill>
                  <a:srgbClr val="232153"/>
                </a:solidFill>
                <a:latin typeface="Verdana"/>
                <a:cs typeface="Verdana"/>
              </a:rPr>
              <a:t>vb…)</a:t>
            </a:r>
            <a:endParaRPr sz="3200">
              <a:latin typeface="Verdana"/>
              <a:cs typeface="Verdana"/>
            </a:endParaRPr>
          </a:p>
          <a:p>
            <a:pPr marL="153670" indent="-141605" algn="just">
              <a:lnSpc>
                <a:spcPts val="3810"/>
              </a:lnSpc>
              <a:buSzPct val="96875"/>
              <a:buChar char="•"/>
              <a:tabLst>
                <a:tab pos="154305" algn="l"/>
              </a:tabLst>
            </a:pPr>
            <a:r>
              <a:rPr sz="3200" spc="-114" dirty="0">
                <a:solidFill>
                  <a:srgbClr val="232153"/>
                </a:solidFill>
                <a:latin typeface="Verdana"/>
                <a:cs typeface="Verdana"/>
              </a:rPr>
              <a:t>Ders </a:t>
            </a:r>
            <a:r>
              <a:rPr sz="3200" spc="-80" dirty="0">
                <a:solidFill>
                  <a:srgbClr val="232153"/>
                </a:solidFill>
                <a:latin typeface="Verdana"/>
                <a:cs typeface="Verdana"/>
              </a:rPr>
              <a:t>çalışmak </a:t>
            </a:r>
            <a:r>
              <a:rPr sz="3200" spc="-95" dirty="0">
                <a:solidFill>
                  <a:srgbClr val="232153"/>
                </a:solidFill>
                <a:latin typeface="Verdana"/>
                <a:cs typeface="Verdana"/>
              </a:rPr>
              <a:t>yerine </a:t>
            </a:r>
            <a:r>
              <a:rPr sz="3200" spc="-90" dirty="0">
                <a:solidFill>
                  <a:srgbClr val="232153"/>
                </a:solidFill>
                <a:latin typeface="Verdana"/>
                <a:cs typeface="Verdana"/>
              </a:rPr>
              <a:t>neler </a:t>
            </a:r>
            <a:r>
              <a:rPr sz="3200" spc="-80" dirty="0">
                <a:solidFill>
                  <a:srgbClr val="232153"/>
                </a:solidFill>
                <a:latin typeface="Verdana"/>
                <a:cs typeface="Verdana"/>
              </a:rPr>
              <a:t>yapıyorum? </a:t>
            </a:r>
            <a:r>
              <a:rPr sz="3200" spc="-185" dirty="0">
                <a:solidFill>
                  <a:srgbClr val="232153"/>
                </a:solidFill>
                <a:latin typeface="Verdana"/>
                <a:cs typeface="Verdana"/>
              </a:rPr>
              <a:t>(Dizi</a:t>
            </a:r>
            <a:r>
              <a:rPr sz="3200" spc="-150" dirty="0">
                <a:solidFill>
                  <a:srgbClr val="232153"/>
                </a:solidFill>
                <a:latin typeface="Verdana"/>
                <a:cs typeface="Verdana"/>
              </a:rPr>
              <a:t> </a:t>
            </a:r>
            <a:r>
              <a:rPr sz="3200" spc="-160" dirty="0">
                <a:solidFill>
                  <a:srgbClr val="232153"/>
                </a:solidFill>
                <a:latin typeface="Verdana"/>
                <a:cs typeface="Verdana"/>
              </a:rPr>
              <a:t>izlemek,</a:t>
            </a:r>
            <a:endParaRPr sz="3200">
              <a:latin typeface="Verdana"/>
              <a:cs typeface="Verdana"/>
            </a:endParaRPr>
          </a:p>
          <a:p>
            <a:pPr marL="12700" marR="6985" algn="just">
              <a:lnSpc>
                <a:spcPct val="103499"/>
              </a:lnSpc>
            </a:pPr>
            <a:r>
              <a:rPr sz="3200" spc="-65" dirty="0">
                <a:solidFill>
                  <a:srgbClr val="232153"/>
                </a:solidFill>
                <a:latin typeface="Verdana"/>
                <a:cs typeface="Verdana"/>
              </a:rPr>
              <a:t>sosyal </a:t>
            </a:r>
            <a:r>
              <a:rPr sz="3200" spc="-45" dirty="0">
                <a:solidFill>
                  <a:srgbClr val="232153"/>
                </a:solidFill>
                <a:latin typeface="Verdana"/>
                <a:cs typeface="Verdana"/>
              </a:rPr>
              <a:t>medyada </a:t>
            </a:r>
            <a:r>
              <a:rPr sz="3200" spc="-114" dirty="0">
                <a:solidFill>
                  <a:srgbClr val="232153"/>
                </a:solidFill>
                <a:latin typeface="Verdana"/>
                <a:cs typeface="Verdana"/>
              </a:rPr>
              <a:t>takılmak, </a:t>
            </a:r>
            <a:r>
              <a:rPr sz="3200" spc="-105" dirty="0">
                <a:solidFill>
                  <a:srgbClr val="232153"/>
                </a:solidFill>
                <a:latin typeface="Verdana"/>
                <a:cs typeface="Verdana"/>
              </a:rPr>
              <a:t>beni </a:t>
            </a:r>
            <a:r>
              <a:rPr sz="3200" spc="-85" dirty="0">
                <a:solidFill>
                  <a:srgbClr val="232153"/>
                </a:solidFill>
                <a:latin typeface="Verdana"/>
                <a:cs typeface="Verdana"/>
              </a:rPr>
              <a:t>dersten </a:t>
            </a:r>
            <a:r>
              <a:rPr sz="3200" spc="-50" dirty="0">
                <a:solidFill>
                  <a:srgbClr val="232153"/>
                </a:solidFill>
                <a:latin typeface="Verdana"/>
                <a:cs typeface="Verdana"/>
              </a:rPr>
              <a:t>kurtaracak  </a:t>
            </a:r>
            <a:r>
              <a:rPr sz="3200" spc="-90" dirty="0">
                <a:solidFill>
                  <a:srgbClr val="232153"/>
                </a:solidFill>
                <a:latin typeface="Verdana"/>
                <a:cs typeface="Verdana"/>
              </a:rPr>
              <a:t>herhangibir</a:t>
            </a:r>
            <a:r>
              <a:rPr sz="3200" spc="-245" dirty="0">
                <a:solidFill>
                  <a:srgbClr val="232153"/>
                </a:solidFill>
                <a:latin typeface="Verdana"/>
                <a:cs typeface="Verdana"/>
              </a:rPr>
              <a:t> </a:t>
            </a:r>
            <a:r>
              <a:rPr sz="3200" spc="-260" dirty="0">
                <a:solidFill>
                  <a:srgbClr val="232153"/>
                </a:solidFill>
                <a:latin typeface="Verdana"/>
                <a:cs typeface="Verdana"/>
              </a:rPr>
              <a:t>şey…)</a:t>
            </a:r>
            <a:endParaRPr sz="3200">
              <a:latin typeface="Verdana"/>
              <a:cs typeface="Verdana"/>
            </a:endParaRPr>
          </a:p>
        </p:txBody>
      </p:sp>
      <p:sp>
        <p:nvSpPr>
          <p:cNvPr id="6" name="object 6"/>
          <p:cNvSpPr/>
          <p:nvPr/>
        </p:nvSpPr>
        <p:spPr>
          <a:xfrm>
            <a:off x="16394430" y="2981044"/>
            <a:ext cx="494665" cy="552450"/>
          </a:xfrm>
          <a:custGeom>
            <a:avLst/>
            <a:gdLst/>
            <a:ahLst/>
            <a:cxnLst/>
            <a:rect l="l" t="t" r="r" b="b"/>
            <a:pathLst>
              <a:path w="494665" h="552450">
                <a:moveTo>
                  <a:pt x="324707" y="552450"/>
                </a:moveTo>
                <a:lnTo>
                  <a:pt x="201886" y="384017"/>
                </a:lnTo>
                <a:lnTo>
                  <a:pt x="118597" y="552333"/>
                </a:lnTo>
                <a:lnTo>
                  <a:pt x="159068" y="343551"/>
                </a:lnTo>
                <a:lnTo>
                  <a:pt x="0" y="319389"/>
                </a:lnTo>
                <a:lnTo>
                  <a:pt x="142763" y="276225"/>
                </a:lnTo>
                <a:lnTo>
                  <a:pt x="0" y="157993"/>
                </a:lnTo>
                <a:lnTo>
                  <a:pt x="154963" y="206201"/>
                </a:lnTo>
                <a:lnTo>
                  <a:pt x="201886" y="0"/>
                </a:lnTo>
                <a:lnTo>
                  <a:pt x="270041" y="206201"/>
                </a:lnTo>
                <a:lnTo>
                  <a:pt x="361189" y="103100"/>
                </a:lnTo>
                <a:lnTo>
                  <a:pt x="330220" y="238574"/>
                </a:lnTo>
                <a:lnTo>
                  <a:pt x="494568" y="238574"/>
                </a:lnTo>
                <a:lnTo>
                  <a:pt x="324707" y="343668"/>
                </a:lnTo>
                <a:lnTo>
                  <a:pt x="437908" y="420495"/>
                </a:lnTo>
                <a:lnTo>
                  <a:pt x="300424" y="404309"/>
                </a:lnTo>
                <a:lnTo>
                  <a:pt x="324707" y="552450"/>
                </a:lnTo>
                <a:close/>
              </a:path>
            </a:pathLst>
          </a:custGeom>
          <a:solidFill>
            <a:srgbClr val="FECB6F"/>
          </a:solidFill>
        </p:spPr>
        <p:txBody>
          <a:bodyPr wrap="square" lIns="0" tIns="0" rIns="0" bIns="0" rtlCol="0"/>
          <a:lstStyle/>
          <a:p>
            <a:endParaRPr/>
          </a:p>
        </p:txBody>
      </p:sp>
      <p:grpSp>
        <p:nvGrpSpPr>
          <p:cNvPr id="7" name="object 7"/>
          <p:cNvGrpSpPr/>
          <p:nvPr/>
        </p:nvGrpSpPr>
        <p:grpSpPr>
          <a:xfrm>
            <a:off x="3920886" y="1738688"/>
            <a:ext cx="9083675" cy="968375"/>
            <a:chOff x="3920886" y="1738688"/>
            <a:chExt cx="9083675" cy="968375"/>
          </a:xfrm>
        </p:grpSpPr>
        <p:sp>
          <p:nvSpPr>
            <p:cNvPr id="8" name="object 8"/>
            <p:cNvSpPr/>
            <p:nvPr/>
          </p:nvSpPr>
          <p:spPr>
            <a:xfrm>
              <a:off x="3920886" y="1738688"/>
              <a:ext cx="4914900" cy="749935"/>
            </a:xfrm>
            <a:custGeom>
              <a:avLst/>
              <a:gdLst/>
              <a:ahLst/>
              <a:cxnLst/>
              <a:rect l="l" t="t" r="r" b="b"/>
              <a:pathLst>
                <a:path w="4914900" h="749935">
                  <a:moveTo>
                    <a:pt x="2501591" y="749562"/>
                  </a:moveTo>
                  <a:lnTo>
                    <a:pt x="2387732" y="749562"/>
                  </a:lnTo>
                  <a:lnTo>
                    <a:pt x="2379005" y="686360"/>
                  </a:lnTo>
                  <a:lnTo>
                    <a:pt x="2345138" y="541465"/>
                  </a:lnTo>
                  <a:lnTo>
                    <a:pt x="2274608" y="381940"/>
                  </a:lnTo>
                  <a:lnTo>
                    <a:pt x="2155889" y="274850"/>
                  </a:lnTo>
                  <a:lnTo>
                    <a:pt x="2087944" y="247294"/>
                  </a:lnTo>
                  <a:lnTo>
                    <a:pt x="2029552" y="223339"/>
                  </a:lnTo>
                  <a:lnTo>
                    <a:pt x="1978894" y="203271"/>
                  </a:lnTo>
                  <a:lnTo>
                    <a:pt x="1934154" y="187381"/>
                  </a:lnTo>
                  <a:lnTo>
                    <a:pt x="1893513" y="175957"/>
                  </a:lnTo>
                  <a:lnTo>
                    <a:pt x="1855154" y="169287"/>
                  </a:lnTo>
                  <a:lnTo>
                    <a:pt x="1817259" y="167660"/>
                  </a:lnTo>
                  <a:lnTo>
                    <a:pt x="1778011" y="171366"/>
                  </a:lnTo>
                  <a:lnTo>
                    <a:pt x="1736082" y="177699"/>
                  </a:lnTo>
                  <a:lnTo>
                    <a:pt x="1692114" y="184917"/>
                  </a:lnTo>
                  <a:lnTo>
                    <a:pt x="1647236" y="194753"/>
                  </a:lnTo>
                  <a:lnTo>
                    <a:pt x="1602581" y="208940"/>
                  </a:lnTo>
                  <a:lnTo>
                    <a:pt x="1559280" y="229210"/>
                  </a:lnTo>
                  <a:lnTo>
                    <a:pt x="1518464" y="257294"/>
                  </a:lnTo>
                  <a:lnTo>
                    <a:pt x="1481263" y="294927"/>
                  </a:lnTo>
                  <a:lnTo>
                    <a:pt x="1448810" y="343839"/>
                  </a:lnTo>
                  <a:lnTo>
                    <a:pt x="1424901" y="390113"/>
                  </a:lnTo>
                  <a:lnTo>
                    <a:pt x="1400634" y="440688"/>
                  </a:lnTo>
                  <a:lnTo>
                    <a:pt x="1376658" y="493478"/>
                  </a:lnTo>
                  <a:lnTo>
                    <a:pt x="1353619" y="546393"/>
                  </a:lnTo>
                  <a:lnTo>
                    <a:pt x="1332165" y="597344"/>
                  </a:lnTo>
                  <a:lnTo>
                    <a:pt x="1312946" y="644243"/>
                  </a:lnTo>
                  <a:lnTo>
                    <a:pt x="1296607" y="685002"/>
                  </a:lnTo>
                  <a:lnTo>
                    <a:pt x="1283798" y="717531"/>
                  </a:lnTo>
                  <a:lnTo>
                    <a:pt x="1284623" y="749562"/>
                  </a:lnTo>
                  <a:lnTo>
                    <a:pt x="1212017" y="749562"/>
                  </a:lnTo>
                  <a:lnTo>
                    <a:pt x="1203174" y="686360"/>
                  </a:lnTo>
                  <a:lnTo>
                    <a:pt x="1169114" y="541465"/>
                  </a:lnTo>
                  <a:lnTo>
                    <a:pt x="1098545" y="381940"/>
                  </a:lnTo>
                  <a:lnTo>
                    <a:pt x="980174" y="274850"/>
                  </a:lnTo>
                  <a:lnTo>
                    <a:pt x="918103" y="250184"/>
                  </a:lnTo>
                  <a:lnTo>
                    <a:pt x="861302" y="228336"/>
                  </a:lnTo>
                  <a:lnTo>
                    <a:pt x="809173" y="209511"/>
                  </a:lnTo>
                  <a:lnTo>
                    <a:pt x="761117" y="193909"/>
                  </a:lnTo>
                  <a:lnTo>
                    <a:pt x="716539" y="181735"/>
                  </a:lnTo>
                  <a:lnTo>
                    <a:pt x="674840" y="173191"/>
                  </a:lnTo>
                  <a:lnTo>
                    <a:pt x="635423" y="168479"/>
                  </a:lnTo>
                  <a:lnTo>
                    <a:pt x="597689" y="167803"/>
                  </a:lnTo>
                  <a:lnTo>
                    <a:pt x="561042" y="171366"/>
                  </a:lnTo>
                  <a:lnTo>
                    <a:pt x="518842" y="177699"/>
                  </a:lnTo>
                  <a:lnTo>
                    <a:pt x="474669" y="184917"/>
                  </a:lnTo>
                  <a:lnTo>
                    <a:pt x="429645" y="194753"/>
                  </a:lnTo>
                  <a:lnTo>
                    <a:pt x="384891" y="208940"/>
                  </a:lnTo>
                  <a:lnTo>
                    <a:pt x="341531" y="229210"/>
                  </a:lnTo>
                  <a:lnTo>
                    <a:pt x="300683" y="257294"/>
                  </a:lnTo>
                  <a:lnTo>
                    <a:pt x="263472" y="294927"/>
                  </a:lnTo>
                  <a:lnTo>
                    <a:pt x="231017" y="343839"/>
                  </a:lnTo>
                  <a:lnTo>
                    <a:pt x="183705" y="432873"/>
                  </a:lnTo>
                  <a:lnTo>
                    <a:pt x="149542" y="504814"/>
                  </a:lnTo>
                  <a:lnTo>
                    <a:pt x="111976" y="597698"/>
                  </a:lnTo>
                  <a:lnTo>
                    <a:pt x="54454" y="749562"/>
                  </a:lnTo>
                  <a:lnTo>
                    <a:pt x="0" y="749562"/>
                  </a:lnTo>
                  <a:lnTo>
                    <a:pt x="8328" y="706046"/>
                  </a:lnTo>
                  <a:lnTo>
                    <a:pt x="36921" y="596081"/>
                  </a:lnTo>
                  <a:lnTo>
                    <a:pt x="91195" y="450544"/>
                  </a:lnTo>
                  <a:lnTo>
                    <a:pt x="176564" y="300310"/>
                  </a:lnTo>
                  <a:lnTo>
                    <a:pt x="208132" y="258894"/>
                  </a:lnTo>
                  <a:lnTo>
                    <a:pt x="239939" y="222104"/>
                  </a:lnTo>
                  <a:lnTo>
                    <a:pt x="272457" y="189788"/>
                  </a:lnTo>
                  <a:lnTo>
                    <a:pt x="306161" y="161789"/>
                  </a:lnTo>
                  <a:lnTo>
                    <a:pt x="341524" y="137952"/>
                  </a:lnTo>
                  <a:lnTo>
                    <a:pt x="379018" y="118125"/>
                  </a:lnTo>
                  <a:lnTo>
                    <a:pt x="419117" y="102150"/>
                  </a:lnTo>
                  <a:lnTo>
                    <a:pt x="462293" y="89874"/>
                  </a:lnTo>
                  <a:lnTo>
                    <a:pt x="509021" y="81142"/>
                  </a:lnTo>
                  <a:lnTo>
                    <a:pt x="559773" y="75800"/>
                  </a:lnTo>
                  <a:lnTo>
                    <a:pt x="615023" y="73691"/>
                  </a:lnTo>
                  <a:lnTo>
                    <a:pt x="675243" y="74662"/>
                  </a:lnTo>
                  <a:lnTo>
                    <a:pt x="740907" y="78559"/>
                  </a:lnTo>
                  <a:lnTo>
                    <a:pt x="786964" y="84100"/>
                  </a:lnTo>
                  <a:lnTo>
                    <a:pt x="831907" y="93289"/>
                  </a:lnTo>
                  <a:lnTo>
                    <a:pt x="875591" y="106055"/>
                  </a:lnTo>
                  <a:lnTo>
                    <a:pt x="917870" y="122331"/>
                  </a:lnTo>
                  <a:lnTo>
                    <a:pt x="958596" y="142048"/>
                  </a:lnTo>
                  <a:lnTo>
                    <a:pt x="997625" y="165137"/>
                  </a:lnTo>
                  <a:lnTo>
                    <a:pt x="1034809" y="191529"/>
                  </a:lnTo>
                  <a:lnTo>
                    <a:pt x="1070003" y="221157"/>
                  </a:lnTo>
                  <a:lnTo>
                    <a:pt x="1103060" y="253951"/>
                  </a:lnTo>
                  <a:lnTo>
                    <a:pt x="1133834" y="289843"/>
                  </a:lnTo>
                  <a:lnTo>
                    <a:pt x="1162179" y="328765"/>
                  </a:lnTo>
                  <a:lnTo>
                    <a:pt x="1187949" y="370647"/>
                  </a:lnTo>
                  <a:lnTo>
                    <a:pt x="1210996" y="415421"/>
                  </a:lnTo>
                  <a:lnTo>
                    <a:pt x="1231176" y="463019"/>
                  </a:lnTo>
                  <a:lnTo>
                    <a:pt x="1248341" y="513372"/>
                  </a:lnTo>
                  <a:lnTo>
                    <a:pt x="1262346" y="566412"/>
                  </a:lnTo>
                  <a:lnTo>
                    <a:pt x="1277564" y="523773"/>
                  </a:lnTo>
                  <a:lnTo>
                    <a:pt x="1295257" y="479354"/>
                  </a:lnTo>
                  <a:lnTo>
                    <a:pt x="1315563" y="433977"/>
                  </a:lnTo>
                  <a:lnTo>
                    <a:pt x="1338619" y="388463"/>
                  </a:lnTo>
                  <a:lnTo>
                    <a:pt x="1364562" y="343634"/>
                  </a:lnTo>
                  <a:lnTo>
                    <a:pt x="1393531" y="300310"/>
                  </a:lnTo>
                  <a:lnTo>
                    <a:pt x="1425261" y="258894"/>
                  </a:lnTo>
                  <a:lnTo>
                    <a:pt x="1457179" y="222104"/>
                  </a:lnTo>
                  <a:lnTo>
                    <a:pt x="1489763" y="189788"/>
                  </a:lnTo>
                  <a:lnTo>
                    <a:pt x="1523494" y="161789"/>
                  </a:lnTo>
                  <a:lnTo>
                    <a:pt x="1558852" y="137952"/>
                  </a:lnTo>
                  <a:lnTo>
                    <a:pt x="1596316" y="118125"/>
                  </a:lnTo>
                  <a:lnTo>
                    <a:pt x="1636368" y="102150"/>
                  </a:lnTo>
                  <a:lnTo>
                    <a:pt x="1679486" y="89874"/>
                  </a:lnTo>
                  <a:lnTo>
                    <a:pt x="1726151" y="81142"/>
                  </a:lnTo>
                  <a:lnTo>
                    <a:pt x="1776842" y="75800"/>
                  </a:lnTo>
                  <a:lnTo>
                    <a:pt x="1832040" y="73691"/>
                  </a:lnTo>
                  <a:lnTo>
                    <a:pt x="1892224" y="74662"/>
                  </a:lnTo>
                  <a:lnTo>
                    <a:pt x="1957874" y="78559"/>
                  </a:lnTo>
                  <a:lnTo>
                    <a:pt x="2004573" y="84165"/>
                  </a:lnTo>
                  <a:lnTo>
                    <a:pt x="2050154" y="93545"/>
                  </a:lnTo>
                  <a:lnTo>
                    <a:pt x="2094457" y="106625"/>
                  </a:lnTo>
                  <a:lnTo>
                    <a:pt x="2137324" y="123330"/>
                  </a:lnTo>
                  <a:lnTo>
                    <a:pt x="2178597" y="143588"/>
                  </a:lnTo>
                  <a:lnTo>
                    <a:pt x="2218116" y="167324"/>
                  </a:lnTo>
                  <a:lnTo>
                    <a:pt x="2255722" y="194465"/>
                  </a:lnTo>
                  <a:lnTo>
                    <a:pt x="2291258" y="224937"/>
                  </a:lnTo>
                  <a:lnTo>
                    <a:pt x="2324563" y="258667"/>
                  </a:lnTo>
                  <a:lnTo>
                    <a:pt x="2355480" y="295581"/>
                  </a:lnTo>
                  <a:lnTo>
                    <a:pt x="2383850" y="335605"/>
                  </a:lnTo>
                  <a:lnTo>
                    <a:pt x="2409513" y="378667"/>
                  </a:lnTo>
                  <a:lnTo>
                    <a:pt x="2432312" y="424691"/>
                  </a:lnTo>
                  <a:lnTo>
                    <a:pt x="2452087" y="473605"/>
                  </a:lnTo>
                  <a:lnTo>
                    <a:pt x="2468441" y="421130"/>
                  </a:lnTo>
                  <a:lnTo>
                    <a:pt x="2488025" y="371512"/>
                  </a:lnTo>
                  <a:lnTo>
                    <a:pt x="2510680" y="324824"/>
                  </a:lnTo>
                  <a:lnTo>
                    <a:pt x="2536248" y="281141"/>
                  </a:lnTo>
                  <a:lnTo>
                    <a:pt x="2564571" y="240537"/>
                  </a:lnTo>
                  <a:lnTo>
                    <a:pt x="2595490" y="203088"/>
                  </a:lnTo>
                  <a:lnTo>
                    <a:pt x="2628846" y="168866"/>
                  </a:lnTo>
                  <a:lnTo>
                    <a:pt x="2664483" y="137947"/>
                  </a:lnTo>
                  <a:lnTo>
                    <a:pt x="2702240" y="110405"/>
                  </a:lnTo>
                  <a:lnTo>
                    <a:pt x="2741959" y="86315"/>
                  </a:lnTo>
                  <a:lnTo>
                    <a:pt x="2783483" y="65751"/>
                  </a:lnTo>
                  <a:lnTo>
                    <a:pt x="2826653" y="48788"/>
                  </a:lnTo>
                  <a:lnTo>
                    <a:pt x="2871309" y="35500"/>
                  </a:lnTo>
                  <a:lnTo>
                    <a:pt x="2917295" y="25961"/>
                  </a:lnTo>
                  <a:lnTo>
                    <a:pt x="2964451" y="20246"/>
                  </a:lnTo>
                  <a:lnTo>
                    <a:pt x="3029940" y="16350"/>
                  </a:lnTo>
                  <a:lnTo>
                    <a:pt x="3090013" y="15379"/>
                  </a:lnTo>
                  <a:lnTo>
                    <a:pt x="3145146" y="17487"/>
                  </a:lnTo>
                  <a:lnTo>
                    <a:pt x="3195810" y="22830"/>
                  </a:lnTo>
                  <a:lnTo>
                    <a:pt x="3242479" y="31562"/>
                  </a:lnTo>
                  <a:lnTo>
                    <a:pt x="3285627" y="43838"/>
                  </a:lnTo>
                  <a:lnTo>
                    <a:pt x="3325725" y="59812"/>
                  </a:lnTo>
                  <a:lnTo>
                    <a:pt x="3363249" y="79640"/>
                  </a:lnTo>
                  <a:lnTo>
                    <a:pt x="3398670" y="103476"/>
                  </a:lnTo>
                  <a:lnTo>
                    <a:pt x="3432461" y="131475"/>
                  </a:lnTo>
                  <a:lnTo>
                    <a:pt x="3465097" y="163792"/>
                  </a:lnTo>
                  <a:lnTo>
                    <a:pt x="3497051" y="200581"/>
                  </a:lnTo>
                  <a:lnTo>
                    <a:pt x="3528794" y="241998"/>
                  </a:lnTo>
                  <a:lnTo>
                    <a:pt x="3557963" y="285213"/>
                  </a:lnTo>
                  <a:lnTo>
                    <a:pt x="3584028" y="329865"/>
                  </a:lnTo>
                  <a:lnTo>
                    <a:pt x="3607120" y="375178"/>
                  </a:lnTo>
                  <a:lnTo>
                    <a:pt x="3627369" y="420376"/>
                  </a:lnTo>
                  <a:lnTo>
                    <a:pt x="3644905" y="464683"/>
                  </a:lnTo>
                  <a:lnTo>
                    <a:pt x="3659857" y="507324"/>
                  </a:lnTo>
                  <a:lnTo>
                    <a:pt x="3672355" y="547522"/>
                  </a:lnTo>
                  <a:lnTo>
                    <a:pt x="3685114" y="507582"/>
                  </a:lnTo>
                  <a:lnTo>
                    <a:pt x="3700167" y="465042"/>
                  </a:lnTo>
                  <a:lnTo>
                    <a:pt x="3717688" y="420721"/>
                  </a:lnTo>
                  <a:lnTo>
                    <a:pt x="3737851" y="375436"/>
                  </a:lnTo>
                  <a:lnTo>
                    <a:pt x="3760827" y="330009"/>
                  </a:lnTo>
                  <a:lnTo>
                    <a:pt x="3786791" y="285256"/>
                  </a:lnTo>
                  <a:lnTo>
                    <a:pt x="3815916" y="241998"/>
                  </a:lnTo>
                  <a:lnTo>
                    <a:pt x="3847647" y="200304"/>
                  </a:lnTo>
                  <a:lnTo>
                    <a:pt x="3879564" y="162745"/>
                  </a:lnTo>
                  <a:lnTo>
                    <a:pt x="3912148" y="129255"/>
                  </a:lnTo>
                  <a:lnTo>
                    <a:pt x="3945879" y="99768"/>
                  </a:lnTo>
                  <a:lnTo>
                    <a:pt x="3981237" y="74219"/>
                  </a:lnTo>
                  <a:lnTo>
                    <a:pt x="4018702" y="52545"/>
                  </a:lnTo>
                  <a:lnTo>
                    <a:pt x="4058753" y="34679"/>
                  </a:lnTo>
                  <a:lnTo>
                    <a:pt x="4101871" y="20556"/>
                  </a:lnTo>
                  <a:lnTo>
                    <a:pt x="4148536" y="10112"/>
                  </a:lnTo>
                  <a:lnTo>
                    <a:pt x="4199227" y="3282"/>
                  </a:lnTo>
                  <a:lnTo>
                    <a:pt x="4254425" y="0"/>
                  </a:lnTo>
                  <a:lnTo>
                    <a:pt x="4314609" y="201"/>
                  </a:lnTo>
                  <a:lnTo>
                    <a:pt x="4380260" y="3820"/>
                  </a:lnTo>
                  <a:lnTo>
                    <a:pt x="4424292" y="8906"/>
                  </a:lnTo>
                  <a:lnTo>
                    <a:pt x="4467206" y="17233"/>
                  </a:lnTo>
                  <a:lnTo>
                    <a:pt x="4508882" y="28751"/>
                  </a:lnTo>
                  <a:lnTo>
                    <a:pt x="4549206" y="43413"/>
                  </a:lnTo>
                  <a:lnTo>
                    <a:pt x="4588059" y="61170"/>
                  </a:lnTo>
                  <a:lnTo>
                    <a:pt x="4625326" y="81973"/>
                  </a:lnTo>
                  <a:lnTo>
                    <a:pt x="4660888" y="105773"/>
                  </a:lnTo>
                  <a:lnTo>
                    <a:pt x="4694628" y="132521"/>
                  </a:lnTo>
                  <a:lnTo>
                    <a:pt x="4726431" y="162170"/>
                  </a:lnTo>
                  <a:lnTo>
                    <a:pt x="4756179" y="194670"/>
                  </a:lnTo>
                  <a:lnTo>
                    <a:pt x="4783755" y="229973"/>
                  </a:lnTo>
                  <a:lnTo>
                    <a:pt x="4809042" y="268030"/>
                  </a:lnTo>
                  <a:lnTo>
                    <a:pt x="4831923" y="308792"/>
                  </a:lnTo>
                  <a:lnTo>
                    <a:pt x="4852281" y="352211"/>
                  </a:lnTo>
                  <a:lnTo>
                    <a:pt x="4869999" y="398237"/>
                  </a:lnTo>
                  <a:lnTo>
                    <a:pt x="4884961" y="446824"/>
                  </a:lnTo>
                  <a:lnTo>
                    <a:pt x="4897048" y="497921"/>
                  </a:lnTo>
                  <a:lnTo>
                    <a:pt x="4906146" y="551480"/>
                  </a:lnTo>
                  <a:lnTo>
                    <a:pt x="4912135" y="607452"/>
                  </a:lnTo>
                  <a:lnTo>
                    <a:pt x="4914900" y="665789"/>
                  </a:lnTo>
                  <a:lnTo>
                    <a:pt x="4801867" y="690428"/>
                  </a:lnTo>
                  <a:lnTo>
                    <a:pt x="4801132" y="627355"/>
                  </a:lnTo>
                  <a:lnTo>
                    <a:pt x="4784850" y="482742"/>
                  </a:lnTo>
                  <a:lnTo>
                    <a:pt x="4731904" y="323499"/>
                  </a:lnTo>
                  <a:lnTo>
                    <a:pt x="4621178" y="216537"/>
                  </a:lnTo>
                  <a:lnTo>
                    <a:pt x="4558834" y="191871"/>
                  </a:lnTo>
                  <a:lnTo>
                    <a:pt x="4501774" y="170024"/>
                  </a:lnTo>
                  <a:lnTo>
                    <a:pt x="4449412" y="151198"/>
                  </a:lnTo>
                  <a:lnTo>
                    <a:pt x="4401166" y="135597"/>
                  </a:lnTo>
                  <a:lnTo>
                    <a:pt x="4356450" y="123423"/>
                  </a:lnTo>
                  <a:lnTo>
                    <a:pt x="4314682" y="114878"/>
                  </a:lnTo>
                  <a:lnTo>
                    <a:pt x="4275277" y="110167"/>
                  </a:lnTo>
                  <a:lnTo>
                    <a:pt x="4237652" y="109491"/>
                  </a:lnTo>
                  <a:lnTo>
                    <a:pt x="4201221" y="113053"/>
                  </a:lnTo>
                  <a:lnTo>
                    <a:pt x="4159326" y="119386"/>
                  </a:lnTo>
                  <a:lnTo>
                    <a:pt x="4115440" y="126605"/>
                  </a:lnTo>
                  <a:lnTo>
                    <a:pt x="4070664" y="136441"/>
                  </a:lnTo>
                  <a:lnTo>
                    <a:pt x="4026101" y="150628"/>
                  </a:lnTo>
                  <a:lnTo>
                    <a:pt x="3982853" y="170897"/>
                  </a:lnTo>
                  <a:lnTo>
                    <a:pt x="3942022" y="198982"/>
                  </a:lnTo>
                  <a:lnTo>
                    <a:pt x="3904711" y="236614"/>
                  </a:lnTo>
                  <a:lnTo>
                    <a:pt x="3872021" y="285527"/>
                  </a:lnTo>
                  <a:lnTo>
                    <a:pt x="3824489" y="374561"/>
                  </a:lnTo>
                  <a:lnTo>
                    <a:pt x="3791886" y="446502"/>
                  </a:lnTo>
                  <a:lnTo>
                    <a:pt x="3759129" y="539386"/>
                  </a:lnTo>
                  <a:lnTo>
                    <a:pt x="3711133" y="691250"/>
                  </a:lnTo>
                  <a:lnTo>
                    <a:pt x="3628627" y="691250"/>
                  </a:lnTo>
                  <a:lnTo>
                    <a:pt x="3615916" y="648529"/>
                  </a:lnTo>
                  <a:lnTo>
                    <a:pt x="3582011" y="543518"/>
                  </a:lnTo>
                  <a:lnTo>
                    <a:pt x="3533255" y="410942"/>
                  </a:lnTo>
                  <a:lnTo>
                    <a:pt x="3475990" y="285527"/>
                  </a:lnTo>
                  <a:lnTo>
                    <a:pt x="3443571" y="238379"/>
                  </a:lnTo>
                  <a:lnTo>
                    <a:pt x="3406453" y="205398"/>
                  </a:lnTo>
                  <a:lnTo>
                    <a:pt x="3365738" y="183890"/>
                  </a:lnTo>
                  <a:lnTo>
                    <a:pt x="3322529" y="171160"/>
                  </a:lnTo>
                  <a:lnTo>
                    <a:pt x="3277927" y="164513"/>
                  </a:lnTo>
                  <a:lnTo>
                    <a:pt x="3233035" y="161253"/>
                  </a:lnTo>
                  <a:lnTo>
                    <a:pt x="3188955" y="158687"/>
                  </a:lnTo>
                  <a:lnTo>
                    <a:pt x="3146790" y="154118"/>
                  </a:lnTo>
                  <a:lnTo>
                    <a:pt x="3110142" y="150556"/>
                  </a:lnTo>
                  <a:lnTo>
                    <a:pt x="3072401" y="151232"/>
                  </a:lnTo>
                  <a:lnTo>
                    <a:pt x="3032962" y="155943"/>
                  </a:lnTo>
                  <a:lnTo>
                    <a:pt x="2991221" y="164488"/>
                  </a:lnTo>
                  <a:lnTo>
                    <a:pt x="2946574" y="176662"/>
                  </a:lnTo>
                  <a:lnTo>
                    <a:pt x="2898416" y="192263"/>
                  </a:lnTo>
                  <a:lnTo>
                    <a:pt x="2846142" y="211089"/>
                  </a:lnTo>
                  <a:lnTo>
                    <a:pt x="2789150" y="232936"/>
                  </a:lnTo>
                  <a:lnTo>
                    <a:pt x="2726833" y="257602"/>
                  </a:lnTo>
                  <a:lnTo>
                    <a:pt x="2683219" y="281149"/>
                  </a:lnTo>
                  <a:lnTo>
                    <a:pt x="2645285" y="313329"/>
                  </a:lnTo>
                  <a:lnTo>
                    <a:pt x="2612655" y="352229"/>
                  </a:lnTo>
                  <a:lnTo>
                    <a:pt x="2584952" y="395934"/>
                  </a:lnTo>
                  <a:lnTo>
                    <a:pt x="2561802" y="442531"/>
                  </a:lnTo>
                  <a:lnTo>
                    <a:pt x="2542829" y="490105"/>
                  </a:lnTo>
                  <a:lnTo>
                    <a:pt x="2527656" y="536743"/>
                  </a:lnTo>
                  <a:lnTo>
                    <a:pt x="2515910" y="580530"/>
                  </a:lnTo>
                  <a:lnTo>
                    <a:pt x="2507213" y="619552"/>
                  </a:lnTo>
                  <a:lnTo>
                    <a:pt x="2497466" y="675645"/>
                  </a:lnTo>
                  <a:lnTo>
                    <a:pt x="2499038" y="693662"/>
                  </a:lnTo>
                  <a:lnTo>
                    <a:pt x="2500147" y="711988"/>
                  </a:lnTo>
                  <a:lnTo>
                    <a:pt x="2500946" y="730621"/>
                  </a:lnTo>
                  <a:lnTo>
                    <a:pt x="2501591" y="749562"/>
                  </a:lnTo>
                  <a:close/>
                </a:path>
              </a:pathLst>
            </a:custGeom>
            <a:solidFill>
              <a:srgbClr val="242153"/>
            </a:solidFill>
          </p:spPr>
          <p:txBody>
            <a:bodyPr wrap="square" lIns="0" tIns="0" rIns="0" bIns="0" rtlCol="0"/>
            <a:lstStyle/>
            <a:p>
              <a:endParaRPr/>
            </a:p>
          </p:txBody>
        </p:sp>
        <p:sp>
          <p:nvSpPr>
            <p:cNvPr id="9" name="object 9"/>
            <p:cNvSpPr/>
            <p:nvPr/>
          </p:nvSpPr>
          <p:spPr>
            <a:xfrm>
              <a:off x="12253112" y="1868448"/>
              <a:ext cx="751840" cy="838200"/>
            </a:xfrm>
            <a:custGeom>
              <a:avLst/>
              <a:gdLst/>
              <a:ahLst/>
              <a:cxnLst/>
              <a:rect l="l" t="t" r="r" b="b"/>
              <a:pathLst>
                <a:path w="751840" h="838200">
                  <a:moveTo>
                    <a:pt x="493348" y="838199"/>
                  </a:moveTo>
                  <a:lnTo>
                    <a:pt x="306739" y="582646"/>
                  </a:lnTo>
                  <a:lnTo>
                    <a:pt x="180193" y="838021"/>
                  </a:lnTo>
                  <a:lnTo>
                    <a:pt x="241683" y="521249"/>
                  </a:lnTo>
                  <a:lnTo>
                    <a:pt x="0" y="484589"/>
                  </a:lnTo>
                  <a:lnTo>
                    <a:pt x="216909" y="419099"/>
                  </a:lnTo>
                  <a:lnTo>
                    <a:pt x="0" y="239714"/>
                  </a:lnTo>
                  <a:lnTo>
                    <a:pt x="235445" y="312856"/>
                  </a:lnTo>
                  <a:lnTo>
                    <a:pt x="306739" y="0"/>
                  </a:lnTo>
                  <a:lnTo>
                    <a:pt x="410292" y="312856"/>
                  </a:lnTo>
                  <a:lnTo>
                    <a:pt x="548779" y="156428"/>
                  </a:lnTo>
                  <a:lnTo>
                    <a:pt x="501725" y="361974"/>
                  </a:lnTo>
                  <a:lnTo>
                    <a:pt x="751430" y="361974"/>
                  </a:lnTo>
                  <a:lnTo>
                    <a:pt x="493348" y="521427"/>
                  </a:lnTo>
                  <a:lnTo>
                    <a:pt x="665343" y="637992"/>
                  </a:lnTo>
                  <a:lnTo>
                    <a:pt x="456454" y="613434"/>
                  </a:lnTo>
                  <a:lnTo>
                    <a:pt x="493348" y="838199"/>
                  </a:lnTo>
                  <a:close/>
                </a:path>
              </a:pathLst>
            </a:custGeom>
            <a:solidFill>
              <a:srgbClr val="FECB6F"/>
            </a:solidFill>
          </p:spPr>
          <p:txBody>
            <a:bodyPr wrap="square" lIns="0" tIns="0" rIns="0" bIns="0" rtlCol="0"/>
            <a:lstStyle/>
            <a:p>
              <a:endParaRPr/>
            </a:p>
          </p:txBody>
        </p:sp>
      </p:grpSp>
      <p:grpSp>
        <p:nvGrpSpPr>
          <p:cNvPr id="10" name="object 10"/>
          <p:cNvGrpSpPr/>
          <p:nvPr/>
        </p:nvGrpSpPr>
        <p:grpSpPr>
          <a:xfrm>
            <a:off x="13575518" y="3286884"/>
            <a:ext cx="2770505" cy="5909945"/>
            <a:chOff x="13575518" y="3286884"/>
            <a:chExt cx="2770505" cy="5909945"/>
          </a:xfrm>
        </p:grpSpPr>
        <p:sp>
          <p:nvSpPr>
            <p:cNvPr id="11" name="object 11"/>
            <p:cNvSpPr/>
            <p:nvPr/>
          </p:nvSpPr>
          <p:spPr>
            <a:xfrm>
              <a:off x="14058380" y="5477369"/>
              <a:ext cx="2146935" cy="3568700"/>
            </a:xfrm>
            <a:custGeom>
              <a:avLst/>
              <a:gdLst/>
              <a:ahLst/>
              <a:cxnLst/>
              <a:rect l="l" t="t" r="r" b="b"/>
              <a:pathLst>
                <a:path w="2146934" h="3568700">
                  <a:moveTo>
                    <a:pt x="1259090" y="1225270"/>
                  </a:moveTo>
                  <a:lnTo>
                    <a:pt x="1257046" y="1162748"/>
                  </a:lnTo>
                  <a:lnTo>
                    <a:pt x="1250086" y="1107236"/>
                  </a:lnTo>
                  <a:lnTo>
                    <a:pt x="1238834" y="1065987"/>
                  </a:lnTo>
                  <a:lnTo>
                    <a:pt x="1181201" y="1043978"/>
                  </a:lnTo>
                  <a:lnTo>
                    <a:pt x="1140790" y="1044981"/>
                  </a:lnTo>
                  <a:lnTo>
                    <a:pt x="1090142" y="1047153"/>
                  </a:lnTo>
                  <a:lnTo>
                    <a:pt x="388391" y="1093978"/>
                  </a:lnTo>
                  <a:lnTo>
                    <a:pt x="359664" y="1095425"/>
                  </a:lnTo>
                  <a:lnTo>
                    <a:pt x="344805" y="1095590"/>
                  </a:lnTo>
                  <a:lnTo>
                    <a:pt x="394131" y="1223708"/>
                  </a:lnTo>
                  <a:lnTo>
                    <a:pt x="408838" y="1298892"/>
                  </a:lnTo>
                  <a:lnTo>
                    <a:pt x="387388" y="1350340"/>
                  </a:lnTo>
                  <a:lnTo>
                    <a:pt x="328218" y="1407299"/>
                  </a:lnTo>
                  <a:lnTo>
                    <a:pt x="822845" y="1432953"/>
                  </a:lnTo>
                  <a:lnTo>
                    <a:pt x="1081582" y="1438935"/>
                  </a:lnTo>
                  <a:lnTo>
                    <a:pt x="1188948" y="1422920"/>
                  </a:lnTo>
                  <a:lnTo>
                    <a:pt x="1229423" y="1382623"/>
                  </a:lnTo>
                  <a:lnTo>
                    <a:pt x="1245908" y="1342440"/>
                  </a:lnTo>
                  <a:lnTo>
                    <a:pt x="1255585" y="1287576"/>
                  </a:lnTo>
                  <a:lnTo>
                    <a:pt x="1259090" y="1225270"/>
                  </a:lnTo>
                  <a:close/>
                </a:path>
                <a:path w="2146934" h="3568700">
                  <a:moveTo>
                    <a:pt x="1473022" y="2581503"/>
                  </a:moveTo>
                  <a:lnTo>
                    <a:pt x="1462087" y="2515120"/>
                  </a:lnTo>
                  <a:lnTo>
                    <a:pt x="1416812" y="2463088"/>
                  </a:lnTo>
                  <a:lnTo>
                    <a:pt x="1378445" y="2444800"/>
                  </a:lnTo>
                  <a:lnTo>
                    <a:pt x="1328064" y="2432926"/>
                  </a:lnTo>
                  <a:lnTo>
                    <a:pt x="1289761" y="2428036"/>
                  </a:lnTo>
                  <a:lnTo>
                    <a:pt x="1246187" y="2423795"/>
                  </a:lnTo>
                  <a:lnTo>
                    <a:pt x="1197914" y="2420175"/>
                  </a:lnTo>
                  <a:lnTo>
                    <a:pt x="1145527" y="2417165"/>
                  </a:lnTo>
                  <a:lnTo>
                    <a:pt x="1089621" y="2414752"/>
                  </a:lnTo>
                  <a:lnTo>
                    <a:pt x="1030782" y="2412923"/>
                  </a:lnTo>
                  <a:lnTo>
                    <a:pt x="969594" y="2411666"/>
                  </a:lnTo>
                  <a:lnTo>
                    <a:pt x="842505" y="2410803"/>
                  </a:lnTo>
                  <a:lnTo>
                    <a:pt x="713028" y="2412047"/>
                  </a:lnTo>
                  <a:lnTo>
                    <a:pt x="585876" y="2415298"/>
                  </a:lnTo>
                  <a:lnTo>
                    <a:pt x="465709" y="2420455"/>
                  </a:lnTo>
                  <a:lnTo>
                    <a:pt x="409714" y="2423706"/>
                  </a:lnTo>
                  <a:lnTo>
                    <a:pt x="357225" y="2427389"/>
                  </a:lnTo>
                  <a:lnTo>
                    <a:pt x="308813" y="2431504"/>
                  </a:lnTo>
                  <a:lnTo>
                    <a:pt x="265099" y="2436012"/>
                  </a:lnTo>
                  <a:lnTo>
                    <a:pt x="226631" y="2440914"/>
                  </a:lnTo>
                  <a:lnTo>
                    <a:pt x="167843" y="2451849"/>
                  </a:lnTo>
                  <a:lnTo>
                    <a:pt x="137121" y="2464193"/>
                  </a:lnTo>
                  <a:lnTo>
                    <a:pt x="209702" y="2601353"/>
                  </a:lnTo>
                  <a:lnTo>
                    <a:pt x="229044" y="2682341"/>
                  </a:lnTo>
                  <a:lnTo>
                    <a:pt x="190817" y="2738920"/>
                  </a:lnTo>
                  <a:lnTo>
                    <a:pt x="90639" y="2802813"/>
                  </a:lnTo>
                  <a:lnTo>
                    <a:pt x="780097" y="2868142"/>
                  </a:lnTo>
                  <a:lnTo>
                    <a:pt x="1140269" y="2895346"/>
                  </a:lnTo>
                  <a:lnTo>
                    <a:pt x="1288491" y="2889313"/>
                  </a:lnTo>
                  <a:lnTo>
                    <a:pt x="1342059" y="2854947"/>
                  </a:lnTo>
                  <a:lnTo>
                    <a:pt x="1372666" y="2817584"/>
                  </a:lnTo>
                  <a:lnTo>
                    <a:pt x="1410030" y="2760548"/>
                  </a:lnTo>
                  <a:lnTo>
                    <a:pt x="1428381" y="2727020"/>
                  </a:lnTo>
                  <a:lnTo>
                    <a:pt x="1444993" y="2691409"/>
                  </a:lnTo>
                  <a:lnTo>
                    <a:pt x="1458734" y="2654655"/>
                  </a:lnTo>
                  <a:lnTo>
                    <a:pt x="1468462" y="2617698"/>
                  </a:lnTo>
                  <a:lnTo>
                    <a:pt x="1473022" y="2581503"/>
                  </a:lnTo>
                  <a:close/>
                </a:path>
                <a:path w="2146934" h="3568700">
                  <a:moveTo>
                    <a:pt x="1957006" y="1722335"/>
                  </a:moveTo>
                  <a:lnTo>
                    <a:pt x="1901317" y="1604683"/>
                  </a:lnTo>
                  <a:lnTo>
                    <a:pt x="1879346" y="1536230"/>
                  </a:lnTo>
                  <a:lnTo>
                    <a:pt x="1888020" y="1490649"/>
                  </a:lnTo>
                  <a:lnTo>
                    <a:pt x="1924291" y="1441640"/>
                  </a:lnTo>
                  <a:lnTo>
                    <a:pt x="1180350" y="1460322"/>
                  </a:lnTo>
                  <a:lnTo>
                    <a:pt x="794461" y="1476717"/>
                  </a:lnTo>
                  <a:lnTo>
                    <a:pt x="642518" y="1499984"/>
                  </a:lnTo>
                  <a:lnTo>
                    <a:pt x="600379" y="1539265"/>
                  </a:lnTo>
                  <a:lnTo>
                    <a:pt x="576834" y="1612747"/>
                  </a:lnTo>
                  <a:lnTo>
                    <a:pt x="567677" y="1664703"/>
                  </a:lnTo>
                  <a:lnTo>
                    <a:pt x="561352" y="1721180"/>
                  </a:lnTo>
                  <a:lnTo>
                    <a:pt x="558660" y="1777949"/>
                  </a:lnTo>
                  <a:lnTo>
                    <a:pt x="560412" y="1830806"/>
                  </a:lnTo>
                  <a:lnTo>
                    <a:pt x="567410" y="1875523"/>
                  </a:lnTo>
                  <a:lnTo>
                    <a:pt x="580453" y="1907895"/>
                  </a:lnTo>
                  <a:lnTo>
                    <a:pt x="600379" y="1923681"/>
                  </a:lnTo>
                  <a:lnTo>
                    <a:pt x="746061" y="1929485"/>
                  </a:lnTo>
                  <a:lnTo>
                    <a:pt x="997445" y="1924443"/>
                  </a:lnTo>
                  <a:lnTo>
                    <a:pt x="1341361" y="1911477"/>
                  </a:lnTo>
                  <a:lnTo>
                    <a:pt x="1957006" y="1722335"/>
                  </a:lnTo>
                  <a:close/>
                </a:path>
                <a:path w="2146934" h="3568700">
                  <a:moveTo>
                    <a:pt x="1976259" y="77165"/>
                  </a:moveTo>
                  <a:lnTo>
                    <a:pt x="1493989" y="9652"/>
                  </a:lnTo>
                  <a:lnTo>
                    <a:pt x="1417421" y="1206"/>
                  </a:lnTo>
                  <a:lnTo>
                    <a:pt x="1375460" y="0"/>
                  </a:lnTo>
                  <a:lnTo>
                    <a:pt x="1257960" y="5981"/>
                  </a:lnTo>
                  <a:lnTo>
                    <a:pt x="1139901" y="13677"/>
                  </a:lnTo>
                  <a:lnTo>
                    <a:pt x="1003782" y="24688"/>
                  </a:lnTo>
                  <a:lnTo>
                    <a:pt x="933996" y="31496"/>
                  </a:lnTo>
                  <a:lnTo>
                    <a:pt x="865733" y="39179"/>
                  </a:lnTo>
                  <a:lnTo>
                    <a:pt x="801014" y="47777"/>
                  </a:lnTo>
                  <a:lnTo>
                    <a:pt x="741845" y="57289"/>
                  </a:lnTo>
                  <a:lnTo>
                    <a:pt x="690257" y="67741"/>
                  </a:lnTo>
                  <a:lnTo>
                    <a:pt x="648258" y="79159"/>
                  </a:lnTo>
                  <a:lnTo>
                    <a:pt x="601065" y="104927"/>
                  </a:lnTo>
                  <a:lnTo>
                    <a:pt x="580186" y="147612"/>
                  </a:lnTo>
                  <a:lnTo>
                    <a:pt x="567359" y="197408"/>
                  </a:lnTo>
                  <a:lnTo>
                    <a:pt x="562825" y="248056"/>
                  </a:lnTo>
                  <a:lnTo>
                    <a:pt x="566775" y="293306"/>
                  </a:lnTo>
                  <a:lnTo>
                    <a:pt x="579450" y="326898"/>
                  </a:lnTo>
                  <a:lnTo>
                    <a:pt x="601065" y="342569"/>
                  </a:lnTo>
                  <a:lnTo>
                    <a:pt x="745858" y="345998"/>
                  </a:lnTo>
                  <a:lnTo>
                    <a:pt x="1386459" y="339483"/>
                  </a:lnTo>
                  <a:lnTo>
                    <a:pt x="1965185" y="336384"/>
                  </a:lnTo>
                  <a:lnTo>
                    <a:pt x="1920417" y="222973"/>
                  </a:lnTo>
                  <a:lnTo>
                    <a:pt x="1906651" y="158165"/>
                  </a:lnTo>
                  <a:lnTo>
                    <a:pt x="1924926" y="117665"/>
                  </a:lnTo>
                  <a:lnTo>
                    <a:pt x="1976259" y="77165"/>
                  </a:lnTo>
                  <a:close/>
                </a:path>
                <a:path w="2146934" h="3568700">
                  <a:moveTo>
                    <a:pt x="2030488" y="2755938"/>
                  </a:moveTo>
                  <a:lnTo>
                    <a:pt x="1435023" y="3032036"/>
                  </a:lnTo>
                  <a:lnTo>
                    <a:pt x="699325" y="2976105"/>
                  </a:lnTo>
                  <a:lnTo>
                    <a:pt x="312102" y="2955836"/>
                  </a:lnTo>
                  <a:lnTo>
                    <a:pt x="145567" y="2969768"/>
                  </a:lnTo>
                  <a:lnTo>
                    <a:pt x="71932" y="3016440"/>
                  </a:lnTo>
                  <a:lnTo>
                    <a:pt x="44069" y="3049511"/>
                  </a:lnTo>
                  <a:lnTo>
                    <a:pt x="22669" y="3091205"/>
                  </a:lnTo>
                  <a:lnTo>
                    <a:pt x="8013" y="3138576"/>
                  </a:lnTo>
                  <a:lnTo>
                    <a:pt x="368" y="3188639"/>
                  </a:lnTo>
                  <a:lnTo>
                    <a:pt x="0" y="3238449"/>
                  </a:lnTo>
                  <a:lnTo>
                    <a:pt x="7162" y="3285045"/>
                  </a:lnTo>
                  <a:lnTo>
                    <a:pt x="22136" y="3325469"/>
                  </a:lnTo>
                  <a:lnTo>
                    <a:pt x="45173" y="3356749"/>
                  </a:lnTo>
                  <a:lnTo>
                    <a:pt x="334708" y="3421443"/>
                  </a:lnTo>
                  <a:lnTo>
                    <a:pt x="1439659" y="3568636"/>
                  </a:lnTo>
                  <a:lnTo>
                    <a:pt x="2016569" y="3292538"/>
                  </a:lnTo>
                  <a:lnTo>
                    <a:pt x="1914690" y="3120034"/>
                  </a:lnTo>
                  <a:lnTo>
                    <a:pt x="1889455" y="3032036"/>
                  </a:lnTo>
                  <a:lnTo>
                    <a:pt x="1882178" y="3006636"/>
                  </a:lnTo>
                  <a:lnTo>
                    <a:pt x="1920341" y="2902039"/>
                  </a:lnTo>
                  <a:lnTo>
                    <a:pt x="2030488" y="2755938"/>
                  </a:lnTo>
                  <a:close/>
                </a:path>
                <a:path w="2146934" h="3568700">
                  <a:moveTo>
                    <a:pt x="2061667" y="478396"/>
                  </a:moveTo>
                  <a:lnTo>
                    <a:pt x="917905" y="461416"/>
                  </a:lnTo>
                  <a:lnTo>
                    <a:pt x="679310" y="463727"/>
                  </a:lnTo>
                  <a:lnTo>
                    <a:pt x="578662" y="476465"/>
                  </a:lnTo>
                  <a:lnTo>
                    <a:pt x="537679" y="503097"/>
                  </a:lnTo>
                  <a:lnTo>
                    <a:pt x="510209" y="549021"/>
                  </a:lnTo>
                  <a:lnTo>
                    <a:pt x="496163" y="585749"/>
                  </a:lnTo>
                  <a:lnTo>
                    <a:pt x="483374" y="628726"/>
                  </a:lnTo>
                  <a:lnTo>
                    <a:pt x="472960" y="675716"/>
                  </a:lnTo>
                  <a:lnTo>
                    <a:pt x="466026" y="724535"/>
                  </a:lnTo>
                  <a:lnTo>
                    <a:pt x="463689" y="772972"/>
                  </a:lnTo>
                  <a:lnTo>
                    <a:pt x="467067" y="818807"/>
                  </a:lnTo>
                  <a:lnTo>
                    <a:pt x="477240" y="859853"/>
                  </a:lnTo>
                  <a:lnTo>
                    <a:pt x="495350" y="893876"/>
                  </a:lnTo>
                  <a:lnTo>
                    <a:pt x="559752" y="932091"/>
                  </a:lnTo>
                  <a:lnTo>
                    <a:pt x="767918" y="938504"/>
                  </a:lnTo>
                  <a:lnTo>
                    <a:pt x="1059268" y="925525"/>
                  </a:lnTo>
                  <a:lnTo>
                    <a:pt x="1318577" y="907351"/>
                  </a:lnTo>
                  <a:lnTo>
                    <a:pt x="1430629" y="898144"/>
                  </a:lnTo>
                  <a:lnTo>
                    <a:pt x="2056155" y="867270"/>
                  </a:lnTo>
                  <a:lnTo>
                    <a:pt x="2011311" y="685850"/>
                  </a:lnTo>
                  <a:lnTo>
                    <a:pt x="1996935" y="584873"/>
                  </a:lnTo>
                  <a:lnTo>
                    <a:pt x="2013546" y="527875"/>
                  </a:lnTo>
                  <a:lnTo>
                    <a:pt x="2061667" y="478396"/>
                  </a:lnTo>
                  <a:close/>
                </a:path>
                <a:path w="2146934" h="3568700">
                  <a:moveTo>
                    <a:pt x="2146884" y="2057793"/>
                  </a:moveTo>
                  <a:lnTo>
                    <a:pt x="2085809" y="1978101"/>
                  </a:lnTo>
                  <a:lnTo>
                    <a:pt x="2059622" y="1928202"/>
                  </a:lnTo>
                  <a:lnTo>
                    <a:pt x="2063115" y="1887093"/>
                  </a:lnTo>
                  <a:lnTo>
                    <a:pt x="2091042" y="1833778"/>
                  </a:lnTo>
                  <a:lnTo>
                    <a:pt x="1997062" y="1822450"/>
                  </a:lnTo>
                  <a:lnTo>
                    <a:pt x="1740395" y="1883905"/>
                  </a:lnTo>
                  <a:lnTo>
                    <a:pt x="1474127" y="1961972"/>
                  </a:lnTo>
                  <a:lnTo>
                    <a:pt x="1351330" y="2000465"/>
                  </a:lnTo>
                  <a:lnTo>
                    <a:pt x="715949" y="2028482"/>
                  </a:lnTo>
                  <a:lnTo>
                    <a:pt x="385432" y="2048662"/>
                  </a:lnTo>
                  <a:lnTo>
                    <a:pt x="252933" y="2070798"/>
                  </a:lnTo>
                  <a:lnTo>
                    <a:pt x="211594" y="2104656"/>
                  </a:lnTo>
                  <a:lnTo>
                    <a:pt x="192316" y="2139327"/>
                  </a:lnTo>
                  <a:lnTo>
                    <a:pt x="178193" y="2182241"/>
                  </a:lnTo>
                  <a:lnTo>
                    <a:pt x="172072" y="2227770"/>
                  </a:lnTo>
                  <a:lnTo>
                    <a:pt x="176822" y="2270252"/>
                  </a:lnTo>
                  <a:lnTo>
                    <a:pt x="195249" y="2304034"/>
                  </a:lnTo>
                  <a:lnTo>
                    <a:pt x="230238" y="2323477"/>
                  </a:lnTo>
                  <a:lnTo>
                    <a:pt x="272948" y="2327872"/>
                  </a:lnTo>
                  <a:lnTo>
                    <a:pt x="350024" y="2330323"/>
                  </a:lnTo>
                  <a:lnTo>
                    <a:pt x="399110" y="2330881"/>
                  </a:lnTo>
                  <a:lnTo>
                    <a:pt x="513778" y="2330780"/>
                  </a:lnTo>
                  <a:lnTo>
                    <a:pt x="644207" y="2329192"/>
                  </a:lnTo>
                  <a:lnTo>
                    <a:pt x="782993" y="2326322"/>
                  </a:lnTo>
                  <a:lnTo>
                    <a:pt x="922680" y="2322334"/>
                  </a:lnTo>
                  <a:lnTo>
                    <a:pt x="1055839" y="2317432"/>
                  </a:lnTo>
                  <a:lnTo>
                    <a:pt x="1175054" y="2311781"/>
                  </a:lnTo>
                  <a:lnTo>
                    <a:pt x="1227099" y="2308733"/>
                  </a:lnTo>
                  <a:lnTo>
                    <a:pt x="1272870" y="2305570"/>
                  </a:lnTo>
                  <a:lnTo>
                    <a:pt x="1311440" y="2302319"/>
                  </a:lnTo>
                  <a:lnTo>
                    <a:pt x="1363243" y="2295626"/>
                  </a:lnTo>
                  <a:lnTo>
                    <a:pt x="1514932" y="2244598"/>
                  </a:lnTo>
                  <a:lnTo>
                    <a:pt x="1778215" y="2165235"/>
                  </a:lnTo>
                  <a:lnTo>
                    <a:pt x="2032762" y="2090762"/>
                  </a:lnTo>
                  <a:lnTo>
                    <a:pt x="2146884" y="2057793"/>
                  </a:lnTo>
                  <a:close/>
                </a:path>
              </a:pathLst>
            </a:custGeom>
            <a:solidFill>
              <a:srgbClr val="25231F"/>
            </a:solidFill>
          </p:spPr>
          <p:txBody>
            <a:bodyPr wrap="square" lIns="0" tIns="0" rIns="0" bIns="0" rtlCol="0"/>
            <a:lstStyle/>
            <a:p>
              <a:endParaRPr/>
            </a:p>
          </p:txBody>
        </p:sp>
        <p:sp>
          <p:nvSpPr>
            <p:cNvPr id="12" name="object 12"/>
            <p:cNvSpPr/>
            <p:nvPr/>
          </p:nvSpPr>
          <p:spPr>
            <a:xfrm>
              <a:off x="13575518" y="3286884"/>
              <a:ext cx="2770381" cy="5909618"/>
            </a:xfrm>
            <a:prstGeom prst="rect">
              <a:avLst/>
            </a:prstGeom>
            <a:blipFill>
              <a:blip r:embed="rId2" cstate="print"/>
              <a:stretch>
                <a:fillRect/>
              </a:stretch>
            </a:blipFill>
          </p:spPr>
          <p:txBody>
            <a:bodyPr wrap="square" lIns="0" tIns="0" rIns="0" bIns="0" rtlCol="0"/>
            <a:lstStyle/>
            <a:p>
              <a:endParaRPr/>
            </a:p>
          </p:txBody>
        </p:sp>
      </p:grpSp>
      <p:sp>
        <p:nvSpPr>
          <p:cNvPr id="13" name="object 13"/>
          <p:cNvSpPr txBox="1"/>
          <p:nvPr/>
        </p:nvSpPr>
        <p:spPr>
          <a:xfrm>
            <a:off x="17353791" y="9079858"/>
            <a:ext cx="641985" cy="810895"/>
          </a:xfrm>
          <a:prstGeom prst="rect">
            <a:avLst/>
          </a:prstGeom>
        </p:spPr>
        <p:txBody>
          <a:bodyPr vert="horz" wrap="square" lIns="0" tIns="12065" rIns="0" bIns="0" rtlCol="0">
            <a:spAutoFit/>
          </a:bodyPr>
          <a:lstStyle/>
          <a:p>
            <a:pPr marL="38100">
              <a:lnSpc>
                <a:spcPct val="100000"/>
              </a:lnSpc>
              <a:spcBef>
                <a:spcPts val="95"/>
              </a:spcBef>
            </a:pPr>
            <a:r>
              <a:rPr sz="4950" b="1" spc="-1720" dirty="0">
                <a:solidFill>
                  <a:srgbClr val="FFFFFF"/>
                </a:solidFill>
                <a:latin typeface="Verdana"/>
                <a:cs typeface="Verdana"/>
              </a:rPr>
              <a:t>11</a:t>
            </a:r>
            <a:endParaRPr sz="4950">
              <a:latin typeface="Verdana"/>
              <a:cs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429006" y="2186327"/>
            <a:ext cx="11924665" cy="7672705"/>
          </a:xfrm>
          <a:custGeom>
            <a:avLst/>
            <a:gdLst/>
            <a:ahLst/>
            <a:cxnLst/>
            <a:rect l="l" t="t" r="r" b="b"/>
            <a:pathLst>
              <a:path w="11924665" h="7672705">
                <a:moveTo>
                  <a:pt x="126363" y="6973245"/>
                </a:moveTo>
                <a:lnTo>
                  <a:pt x="0" y="0"/>
                </a:lnTo>
                <a:lnTo>
                  <a:pt x="11924136" y="0"/>
                </a:lnTo>
                <a:lnTo>
                  <a:pt x="11924136" y="6930868"/>
                </a:lnTo>
                <a:lnTo>
                  <a:pt x="1085516" y="6930868"/>
                </a:lnTo>
                <a:lnTo>
                  <a:pt x="126363" y="6973245"/>
                </a:lnTo>
                <a:close/>
              </a:path>
              <a:path w="11924665" h="7672705">
                <a:moveTo>
                  <a:pt x="4889372" y="7495683"/>
                </a:moveTo>
                <a:lnTo>
                  <a:pt x="4844059" y="7494976"/>
                </a:lnTo>
                <a:lnTo>
                  <a:pt x="4798178" y="7493231"/>
                </a:lnTo>
                <a:lnTo>
                  <a:pt x="4751756" y="7490494"/>
                </a:lnTo>
                <a:lnTo>
                  <a:pt x="4704818" y="7486812"/>
                </a:lnTo>
                <a:lnTo>
                  <a:pt x="4657392" y="7482229"/>
                </a:lnTo>
                <a:lnTo>
                  <a:pt x="4609503" y="7476791"/>
                </a:lnTo>
                <a:lnTo>
                  <a:pt x="4561179" y="7470545"/>
                </a:lnTo>
                <a:lnTo>
                  <a:pt x="4512445" y="7463537"/>
                </a:lnTo>
                <a:lnTo>
                  <a:pt x="4463329" y="7455812"/>
                </a:lnTo>
                <a:lnTo>
                  <a:pt x="4413856" y="7447417"/>
                </a:lnTo>
                <a:lnTo>
                  <a:pt x="4364054" y="7438396"/>
                </a:lnTo>
                <a:lnTo>
                  <a:pt x="4313947" y="7428797"/>
                </a:lnTo>
                <a:lnTo>
                  <a:pt x="4212930" y="7408046"/>
                </a:lnTo>
                <a:lnTo>
                  <a:pt x="4111017" y="7385529"/>
                </a:lnTo>
                <a:lnTo>
                  <a:pt x="3926621" y="7341858"/>
                </a:lnTo>
                <a:lnTo>
                  <a:pt x="3492568" y="7233935"/>
                </a:lnTo>
                <a:lnTo>
                  <a:pt x="3288843" y="7185932"/>
                </a:lnTo>
                <a:lnTo>
                  <a:pt x="3188387" y="7164057"/>
                </a:lnTo>
                <a:lnTo>
                  <a:pt x="3089152" y="7144089"/>
                </a:lnTo>
                <a:lnTo>
                  <a:pt x="2289149" y="7000274"/>
                </a:lnTo>
                <a:lnTo>
                  <a:pt x="1713858" y="6934539"/>
                </a:lnTo>
                <a:lnTo>
                  <a:pt x="1085516" y="6930868"/>
                </a:lnTo>
                <a:lnTo>
                  <a:pt x="11924136" y="6930868"/>
                </a:lnTo>
                <a:lnTo>
                  <a:pt x="11924136" y="7281582"/>
                </a:lnTo>
                <a:lnTo>
                  <a:pt x="6791028" y="7281582"/>
                </a:lnTo>
                <a:lnTo>
                  <a:pt x="6744661" y="7281896"/>
                </a:lnTo>
                <a:lnTo>
                  <a:pt x="6699330" y="7282716"/>
                </a:lnTo>
                <a:lnTo>
                  <a:pt x="6654967" y="7284022"/>
                </a:lnTo>
                <a:lnTo>
                  <a:pt x="6611505" y="7285793"/>
                </a:lnTo>
                <a:lnTo>
                  <a:pt x="6568876" y="7288010"/>
                </a:lnTo>
                <a:lnTo>
                  <a:pt x="6527014" y="7290652"/>
                </a:lnTo>
                <a:lnTo>
                  <a:pt x="6485851" y="7293697"/>
                </a:lnTo>
                <a:lnTo>
                  <a:pt x="6445319" y="7297126"/>
                </a:lnTo>
                <a:lnTo>
                  <a:pt x="6365882" y="7305052"/>
                </a:lnTo>
                <a:lnTo>
                  <a:pt x="6288164" y="7314266"/>
                </a:lnTo>
                <a:lnTo>
                  <a:pt x="6211626" y="7324604"/>
                </a:lnTo>
                <a:lnTo>
                  <a:pt x="6097856" y="7341858"/>
                </a:lnTo>
                <a:lnTo>
                  <a:pt x="5663693" y="7414639"/>
                </a:lnTo>
                <a:lnTo>
                  <a:pt x="5532637" y="7434641"/>
                </a:lnTo>
                <a:lnTo>
                  <a:pt x="5392728" y="7453662"/>
                </a:lnTo>
                <a:lnTo>
                  <a:pt x="5293640" y="7465524"/>
                </a:lnTo>
                <a:lnTo>
                  <a:pt x="5189271" y="7476540"/>
                </a:lnTo>
                <a:lnTo>
                  <a:pt x="5079083" y="7486544"/>
                </a:lnTo>
                <a:lnTo>
                  <a:pt x="5021638" y="7491116"/>
                </a:lnTo>
                <a:lnTo>
                  <a:pt x="4978188" y="7493799"/>
                </a:lnTo>
                <a:lnTo>
                  <a:pt x="4934091" y="7495306"/>
                </a:lnTo>
                <a:lnTo>
                  <a:pt x="4889372" y="7495683"/>
                </a:lnTo>
                <a:close/>
              </a:path>
              <a:path w="11924665" h="7672705">
                <a:moveTo>
                  <a:pt x="11924136" y="7672638"/>
                </a:moveTo>
                <a:lnTo>
                  <a:pt x="11566967" y="7670970"/>
                </a:lnTo>
                <a:lnTo>
                  <a:pt x="10628250" y="7643274"/>
                </a:lnTo>
                <a:lnTo>
                  <a:pt x="9307173" y="7555517"/>
                </a:lnTo>
                <a:lnTo>
                  <a:pt x="7802923" y="7373661"/>
                </a:lnTo>
                <a:lnTo>
                  <a:pt x="7728654" y="7362221"/>
                </a:lnTo>
                <a:lnTo>
                  <a:pt x="7586588" y="7341888"/>
                </a:lnTo>
                <a:lnTo>
                  <a:pt x="7452703" y="7324812"/>
                </a:lnTo>
                <a:lnTo>
                  <a:pt x="7326459" y="7310831"/>
                </a:lnTo>
                <a:lnTo>
                  <a:pt x="7207320" y="7299778"/>
                </a:lnTo>
                <a:lnTo>
                  <a:pt x="7094745" y="7291492"/>
                </a:lnTo>
                <a:lnTo>
                  <a:pt x="7040752" y="7288334"/>
                </a:lnTo>
                <a:lnTo>
                  <a:pt x="6988197" y="7285806"/>
                </a:lnTo>
                <a:lnTo>
                  <a:pt x="6937015" y="7283888"/>
                </a:lnTo>
                <a:lnTo>
                  <a:pt x="6887138" y="7282558"/>
                </a:lnTo>
                <a:lnTo>
                  <a:pt x="6838498" y="7281796"/>
                </a:lnTo>
                <a:lnTo>
                  <a:pt x="6791028" y="7281582"/>
                </a:lnTo>
                <a:lnTo>
                  <a:pt x="11924136" y="7281582"/>
                </a:lnTo>
                <a:lnTo>
                  <a:pt x="11924136" y="7672638"/>
                </a:lnTo>
                <a:close/>
              </a:path>
            </a:pathLst>
          </a:custGeom>
          <a:solidFill>
            <a:srgbClr val="FFE7D3"/>
          </a:solidFill>
        </p:spPr>
        <p:txBody>
          <a:bodyPr wrap="square" lIns="0" tIns="0" rIns="0" bIns="0" rtlCol="0"/>
          <a:lstStyle/>
          <a:p>
            <a:endParaRPr/>
          </a:p>
        </p:txBody>
      </p:sp>
      <p:sp>
        <p:nvSpPr>
          <p:cNvPr id="4" name="object 4"/>
          <p:cNvSpPr txBox="1">
            <a:spLocks noGrp="1"/>
          </p:cNvSpPr>
          <p:nvPr>
            <p:ph type="title"/>
          </p:nvPr>
        </p:nvSpPr>
        <p:spPr>
          <a:xfrm>
            <a:off x="2412801" y="3219299"/>
            <a:ext cx="7933055" cy="2333625"/>
          </a:xfrm>
          <a:prstGeom prst="rect">
            <a:avLst/>
          </a:prstGeom>
        </p:spPr>
        <p:txBody>
          <a:bodyPr vert="horz" wrap="square" lIns="0" tIns="64135" rIns="0" bIns="0" rtlCol="0">
            <a:spAutoFit/>
          </a:bodyPr>
          <a:lstStyle/>
          <a:p>
            <a:pPr marL="1698625" marR="5080" indent="-1686560">
              <a:lnSpc>
                <a:spcPts val="9020"/>
              </a:lnSpc>
              <a:spcBef>
                <a:spcPts val="505"/>
              </a:spcBef>
            </a:pPr>
            <a:r>
              <a:rPr sz="7600" b="1" spc="-640" dirty="0">
                <a:latin typeface="Verdana"/>
                <a:cs typeface="Verdana"/>
              </a:rPr>
              <a:t>Motivasyon </a:t>
            </a:r>
            <a:r>
              <a:rPr sz="7600" b="1" spc="-675" dirty="0">
                <a:latin typeface="Verdana"/>
                <a:cs typeface="Verdana"/>
              </a:rPr>
              <a:t>Nasıl  </a:t>
            </a:r>
            <a:r>
              <a:rPr sz="7600" b="1" spc="-660" dirty="0">
                <a:latin typeface="Verdana"/>
                <a:cs typeface="Verdana"/>
              </a:rPr>
              <a:t>Kazanılır?</a:t>
            </a:r>
            <a:endParaRPr sz="7600">
              <a:latin typeface="Verdana"/>
              <a:cs typeface="Verdana"/>
            </a:endParaRPr>
          </a:p>
        </p:txBody>
      </p:sp>
      <p:sp>
        <p:nvSpPr>
          <p:cNvPr id="5" name="object 5"/>
          <p:cNvSpPr txBox="1"/>
          <p:nvPr/>
        </p:nvSpPr>
        <p:spPr>
          <a:xfrm>
            <a:off x="1003433" y="6306405"/>
            <a:ext cx="10744200" cy="2027555"/>
          </a:xfrm>
          <a:prstGeom prst="rect">
            <a:avLst/>
          </a:prstGeom>
        </p:spPr>
        <p:txBody>
          <a:bodyPr vert="horz" wrap="square" lIns="0" tIns="14604" rIns="0" bIns="0" rtlCol="0">
            <a:spAutoFit/>
          </a:bodyPr>
          <a:lstStyle/>
          <a:p>
            <a:pPr marL="12700" marR="5080">
              <a:lnSpc>
                <a:spcPts val="3979"/>
              </a:lnSpc>
              <a:spcBef>
                <a:spcPts val="114"/>
              </a:spcBef>
              <a:buSzPct val="96875"/>
              <a:buChar char="•"/>
              <a:tabLst>
                <a:tab pos="154305" algn="l"/>
              </a:tabLst>
            </a:pPr>
            <a:r>
              <a:rPr sz="3200" spc="-165" dirty="0">
                <a:solidFill>
                  <a:srgbClr val="232153"/>
                </a:solidFill>
                <a:latin typeface="Verdana"/>
                <a:cs typeface="Verdana"/>
              </a:rPr>
              <a:t>3.Düşüncelerini </a:t>
            </a:r>
            <a:r>
              <a:rPr sz="3200" spc="-70" dirty="0">
                <a:solidFill>
                  <a:srgbClr val="232153"/>
                </a:solidFill>
                <a:latin typeface="Verdana"/>
                <a:cs typeface="Verdana"/>
              </a:rPr>
              <a:t>not et </a:t>
            </a:r>
            <a:r>
              <a:rPr sz="3200" spc="-114" dirty="0">
                <a:solidFill>
                  <a:srgbClr val="232153"/>
                </a:solidFill>
                <a:latin typeface="Verdana"/>
                <a:cs typeface="Verdana"/>
              </a:rPr>
              <a:t>ve olumlu </a:t>
            </a:r>
            <a:r>
              <a:rPr sz="3200" spc="-195" dirty="0">
                <a:solidFill>
                  <a:srgbClr val="232153"/>
                </a:solidFill>
                <a:latin typeface="Verdana"/>
                <a:cs typeface="Verdana"/>
              </a:rPr>
              <a:t>- </a:t>
            </a:r>
            <a:r>
              <a:rPr sz="3200" spc="-130" dirty="0">
                <a:solidFill>
                  <a:srgbClr val="232153"/>
                </a:solidFill>
                <a:latin typeface="Verdana"/>
                <a:cs typeface="Verdana"/>
              </a:rPr>
              <a:t>olumsuz </a:t>
            </a:r>
            <a:r>
              <a:rPr sz="3200" spc="-30" dirty="0">
                <a:solidFill>
                  <a:srgbClr val="232153"/>
                </a:solidFill>
                <a:latin typeface="Verdana"/>
                <a:cs typeface="Verdana"/>
              </a:rPr>
              <a:t>olarak </a:t>
            </a:r>
            <a:r>
              <a:rPr sz="3200" spc="-135" dirty="0">
                <a:solidFill>
                  <a:srgbClr val="232153"/>
                </a:solidFill>
                <a:latin typeface="Verdana"/>
                <a:cs typeface="Verdana"/>
              </a:rPr>
              <a:t>ayır.  </a:t>
            </a:r>
            <a:r>
              <a:rPr sz="3200" spc="-114" dirty="0">
                <a:solidFill>
                  <a:srgbClr val="232153"/>
                </a:solidFill>
                <a:latin typeface="Verdana"/>
                <a:cs typeface="Verdana"/>
              </a:rPr>
              <a:t>Olumsuzları </a:t>
            </a:r>
            <a:r>
              <a:rPr sz="3200" spc="-75" dirty="0">
                <a:solidFill>
                  <a:srgbClr val="232153"/>
                </a:solidFill>
                <a:latin typeface="Verdana"/>
                <a:cs typeface="Verdana"/>
              </a:rPr>
              <a:t>olumlularla </a:t>
            </a:r>
            <a:r>
              <a:rPr sz="3200" spc="-95" dirty="0">
                <a:solidFill>
                  <a:srgbClr val="232153"/>
                </a:solidFill>
                <a:latin typeface="Verdana"/>
                <a:cs typeface="Verdana"/>
              </a:rPr>
              <a:t>değiştirmeyi</a:t>
            </a:r>
            <a:r>
              <a:rPr sz="3200" spc="-535" dirty="0">
                <a:solidFill>
                  <a:srgbClr val="232153"/>
                </a:solidFill>
                <a:latin typeface="Verdana"/>
                <a:cs typeface="Verdana"/>
              </a:rPr>
              <a:t> </a:t>
            </a:r>
            <a:r>
              <a:rPr sz="3200" spc="-165" dirty="0">
                <a:solidFill>
                  <a:srgbClr val="232153"/>
                </a:solidFill>
                <a:latin typeface="Verdana"/>
                <a:cs typeface="Verdana"/>
              </a:rPr>
              <a:t>dene.</a:t>
            </a:r>
            <a:endParaRPr sz="3200" dirty="0">
              <a:latin typeface="Verdana"/>
              <a:cs typeface="Verdana"/>
            </a:endParaRPr>
          </a:p>
          <a:p>
            <a:pPr>
              <a:lnSpc>
                <a:spcPct val="100000"/>
              </a:lnSpc>
              <a:spcBef>
                <a:spcPts val="60"/>
              </a:spcBef>
            </a:pPr>
            <a:endParaRPr sz="3200" dirty="0">
              <a:latin typeface="Verdana"/>
              <a:cs typeface="Verdana"/>
            </a:endParaRPr>
          </a:p>
          <a:p>
            <a:pPr marL="12700">
              <a:lnSpc>
                <a:spcPct val="100000"/>
              </a:lnSpc>
            </a:pPr>
            <a:r>
              <a:rPr sz="3200" spc="-150" dirty="0">
                <a:solidFill>
                  <a:srgbClr val="232153"/>
                </a:solidFill>
                <a:latin typeface="Verdana"/>
                <a:cs typeface="Verdana"/>
              </a:rPr>
              <a:t>Örnekler;</a:t>
            </a:r>
            <a:endParaRPr sz="3200" dirty="0">
              <a:latin typeface="Verdana"/>
              <a:cs typeface="Verdana"/>
            </a:endParaRPr>
          </a:p>
        </p:txBody>
      </p:sp>
      <p:sp>
        <p:nvSpPr>
          <p:cNvPr id="6" name="object 6"/>
          <p:cNvSpPr/>
          <p:nvPr/>
        </p:nvSpPr>
        <p:spPr>
          <a:xfrm>
            <a:off x="16394430" y="2981047"/>
            <a:ext cx="494665" cy="552450"/>
          </a:xfrm>
          <a:custGeom>
            <a:avLst/>
            <a:gdLst/>
            <a:ahLst/>
            <a:cxnLst/>
            <a:rect l="l" t="t" r="r" b="b"/>
            <a:pathLst>
              <a:path w="494665" h="552450">
                <a:moveTo>
                  <a:pt x="324707" y="552450"/>
                </a:moveTo>
                <a:lnTo>
                  <a:pt x="201886" y="384017"/>
                </a:lnTo>
                <a:lnTo>
                  <a:pt x="118597" y="552333"/>
                </a:lnTo>
                <a:lnTo>
                  <a:pt x="159068" y="343551"/>
                </a:lnTo>
                <a:lnTo>
                  <a:pt x="0" y="319389"/>
                </a:lnTo>
                <a:lnTo>
                  <a:pt x="142763" y="276225"/>
                </a:lnTo>
                <a:lnTo>
                  <a:pt x="0" y="157993"/>
                </a:lnTo>
                <a:lnTo>
                  <a:pt x="154963" y="206201"/>
                </a:lnTo>
                <a:lnTo>
                  <a:pt x="201886" y="0"/>
                </a:lnTo>
                <a:lnTo>
                  <a:pt x="270041" y="206201"/>
                </a:lnTo>
                <a:lnTo>
                  <a:pt x="361189" y="103100"/>
                </a:lnTo>
                <a:lnTo>
                  <a:pt x="330220" y="238574"/>
                </a:lnTo>
                <a:lnTo>
                  <a:pt x="494568" y="238574"/>
                </a:lnTo>
                <a:lnTo>
                  <a:pt x="324707" y="343668"/>
                </a:lnTo>
                <a:lnTo>
                  <a:pt x="437908" y="420495"/>
                </a:lnTo>
                <a:lnTo>
                  <a:pt x="300424" y="404309"/>
                </a:lnTo>
                <a:lnTo>
                  <a:pt x="324707" y="552450"/>
                </a:lnTo>
                <a:close/>
              </a:path>
            </a:pathLst>
          </a:custGeom>
          <a:solidFill>
            <a:srgbClr val="FECB6F"/>
          </a:solidFill>
        </p:spPr>
        <p:txBody>
          <a:bodyPr wrap="square" lIns="0" tIns="0" rIns="0" bIns="0" rtlCol="0"/>
          <a:lstStyle/>
          <a:p>
            <a:endParaRPr/>
          </a:p>
        </p:txBody>
      </p:sp>
      <p:sp>
        <p:nvSpPr>
          <p:cNvPr id="7" name="object 7"/>
          <p:cNvSpPr/>
          <p:nvPr/>
        </p:nvSpPr>
        <p:spPr>
          <a:xfrm>
            <a:off x="16126952" y="5193977"/>
            <a:ext cx="0" cy="499109"/>
          </a:xfrm>
          <a:custGeom>
            <a:avLst/>
            <a:gdLst/>
            <a:ahLst/>
            <a:cxnLst/>
            <a:rect l="l" t="t" r="r" b="b"/>
            <a:pathLst>
              <a:path h="499110">
                <a:moveTo>
                  <a:pt x="0" y="0"/>
                </a:moveTo>
                <a:lnTo>
                  <a:pt x="0" y="498820"/>
                </a:lnTo>
              </a:path>
            </a:pathLst>
          </a:custGeom>
          <a:ln w="99856">
            <a:solidFill>
              <a:srgbClr val="D6CD28"/>
            </a:solidFill>
          </a:ln>
        </p:spPr>
        <p:txBody>
          <a:bodyPr wrap="square" lIns="0" tIns="0" rIns="0" bIns="0" rtlCol="0"/>
          <a:lstStyle/>
          <a:p>
            <a:endParaRPr/>
          </a:p>
        </p:txBody>
      </p:sp>
      <p:sp>
        <p:nvSpPr>
          <p:cNvPr id="8" name="object 8"/>
          <p:cNvSpPr/>
          <p:nvPr/>
        </p:nvSpPr>
        <p:spPr>
          <a:xfrm>
            <a:off x="18090063" y="7497436"/>
            <a:ext cx="198120" cy="5080"/>
          </a:xfrm>
          <a:custGeom>
            <a:avLst/>
            <a:gdLst/>
            <a:ahLst/>
            <a:cxnLst/>
            <a:rect l="l" t="t" r="r" b="b"/>
            <a:pathLst>
              <a:path w="198119" h="5079">
                <a:moveTo>
                  <a:pt x="0" y="0"/>
                </a:moveTo>
                <a:lnTo>
                  <a:pt x="197935" y="4923"/>
                </a:lnTo>
              </a:path>
            </a:pathLst>
          </a:custGeom>
          <a:ln w="110358">
            <a:solidFill>
              <a:srgbClr val="D6CD28"/>
            </a:solidFill>
          </a:ln>
        </p:spPr>
        <p:txBody>
          <a:bodyPr wrap="square" lIns="0" tIns="0" rIns="0" bIns="0" rtlCol="0"/>
          <a:lstStyle/>
          <a:p>
            <a:endParaRPr/>
          </a:p>
        </p:txBody>
      </p:sp>
      <p:sp>
        <p:nvSpPr>
          <p:cNvPr id="9" name="object 9"/>
          <p:cNvSpPr/>
          <p:nvPr/>
        </p:nvSpPr>
        <p:spPr>
          <a:xfrm>
            <a:off x="17942366" y="6748012"/>
            <a:ext cx="346075" cy="153035"/>
          </a:xfrm>
          <a:custGeom>
            <a:avLst/>
            <a:gdLst/>
            <a:ahLst/>
            <a:cxnLst/>
            <a:rect l="l" t="t" r="r" b="b"/>
            <a:pathLst>
              <a:path w="346075" h="153034">
                <a:moveTo>
                  <a:pt x="0" y="152660"/>
                </a:moveTo>
                <a:lnTo>
                  <a:pt x="345631" y="0"/>
                </a:lnTo>
              </a:path>
            </a:pathLst>
          </a:custGeom>
          <a:ln w="110369">
            <a:solidFill>
              <a:srgbClr val="D6CD28"/>
            </a:solidFill>
          </a:ln>
        </p:spPr>
        <p:txBody>
          <a:bodyPr wrap="square" lIns="0" tIns="0" rIns="0" bIns="0" rtlCol="0"/>
          <a:lstStyle/>
          <a:p>
            <a:endParaRPr/>
          </a:p>
        </p:txBody>
      </p:sp>
      <p:grpSp>
        <p:nvGrpSpPr>
          <p:cNvPr id="10" name="object 10"/>
          <p:cNvGrpSpPr/>
          <p:nvPr/>
        </p:nvGrpSpPr>
        <p:grpSpPr>
          <a:xfrm>
            <a:off x="3920886" y="1464719"/>
            <a:ext cx="14114144" cy="8822690"/>
            <a:chOff x="3920886" y="1464719"/>
            <a:chExt cx="14114144" cy="8822690"/>
          </a:xfrm>
        </p:grpSpPr>
        <p:sp>
          <p:nvSpPr>
            <p:cNvPr id="11" name="object 11"/>
            <p:cNvSpPr/>
            <p:nvPr/>
          </p:nvSpPr>
          <p:spPr>
            <a:xfrm>
              <a:off x="3920886" y="1738688"/>
              <a:ext cx="4914900" cy="749935"/>
            </a:xfrm>
            <a:custGeom>
              <a:avLst/>
              <a:gdLst/>
              <a:ahLst/>
              <a:cxnLst/>
              <a:rect l="l" t="t" r="r" b="b"/>
              <a:pathLst>
                <a:path w="4914900" h="749935">
                  <a:moveTo>
                    <a:pt x="2501591" y="749562"/>
                  </a:moveTo>
                  <a:lnTo>
                    <a:pt x="2387732" y="749562"/>
                  </a:lnTo>
                  <a:lnTo>
                    <a:pt x="2379005" y="686360"/>
                  </a:lnTo>
                  <a:lnTo>
                    <a:pt x="2345138" y="541465"/>
                  </a:lnTo>
                  <a:lnTo>
                    <a:pt x="2274608" y="381940"/>
                  </a:lnTo>
                  <a:lnTo>
                    <a:pt x="2155889" y="274850"/>
                  </a:lnTo>
                  <a:lnTo>
                    <a:pt x="2087944" y="247294"/>
                  </a:lnTo>
                  <a:lnTo>
                    <a:pt x="2029552" y="223339"/>
                  </a:lnTo>
                  <a:lnTo>
                    <a:pt x="1978894" y="203271"/>
                  </a:lnTo>
                  <a:lnTo>
                    <a:pt x="1934154" y="187381"/>
                  </a:lnTo>
                  <a:lnTo>
                    <a:pt x="1893513" y="175957"/>
                  </a:lnTo>
                  <a:lnTo>
                    <a:pt x="1855154" y="169287"/>
                  </a:lnTo>
                  <a:lnTo>
                    <a:pt x="1817259" y="167660"/>
                  </a:lnTo>
                  <a:lnTo>
                    <a:pt x="1778011" y="171366"/>
                  </a:lnTo>
                  <a:lnTo>
                    <a:pt x="1736082" y="177699"/>
                  </a:lnTo>
                  <a:lnTo>
                    <a:pt x="1692114" y="184917"/>
                  </a:lnTo>
                  <a:lnTo>
                    <a:pt x="1647236" y="194753"/>
                  </a:lnTo>
                  <a:lnTo>
                    <a:pt x="1602581" y="208940"/>
                  </a:lnTo>
                  <a:lnTo>
                    <a:pt x="1559280" y="229210"/>
                  </a:lnTo>
                  <a:lnTo>
                    <a:pt x="1518464" y="257294"/>
                  </a:lnTo>
                  <a:lnTo>
                    <a:pt x="1481263" y="294927"/>
                  </a:lnTo>
                  <a:lnTo>
                    <a:pt x="1448810" y="343839"/>
                  </a:lnTo>
                  <a:lnTo>
                    <a:pt x="1424901" y="390113"/>
                  </a:lnTo>
                  <a:lnTo>
                    <a:pt x="1400634" y="440688"/>
                  </a:lnTo>
                  <a:lnTo>
                    <a:pt x="1376658" y="493478"/>
                  </a:lnTo>
                  <a:lnTo>
                    <a:pt x="1353619" y="546393"/>
                  </a:lnTo>
                  <a:lnTo>
                    <a:pt x="1332165" y="597344"/>
                  </a:lnTo>
                  <a:lnTo>
                    <a:pt x="1312946" y="644243"/>
                  </a:lnTo>
                  <a:lnTo>
                    <a:pt x="1296607" y="685002"/>
                  </a:lnTo>
                  <a:lnTo>
                    <a:pt x="1283798" y="717531"/>
                  </a:lnTo>
                  <a:lnTo>
                    <a:pt x="1284623" y="749562"/>
                  </a:lnTo>
                  <a:lnTo>
                    <a:pt x="1212017" y="749562"/>
                  </a:lnTo>
                  <a:lnTo>
                    <a:pt x="1203174" y="686360"/>
                  </a:lnTo>
                  <a:lnTo>
                    <a:pt x="1169114" y="541465"/>
                  </a:lnTo>
                  <a:lnTo>
                    <a:pt x="1098545" y="381940"/>
                  </a:lnTo>
                  <a:lnTo>
                    <a:pt x="980174" y="274850"/>
                  </a:lnTo>
                  <a:lnTo>
                    <a:pt x="918103" y="250184"/>
                  </a:lnTo>
                  <a:lnTo>
                    <a:pt x="861302" y="228336"/>
                  </a:lnTo>
                  <a:lnTo>
                    <a:pt x="809173" y="209511"/>
                  </a:lnTo>
                  <a:lnTo>
                    <a:pt x="761117" y="193909"/>
                  </a:lnTo>
                  <a:lnTo>
                    <a:pt x="716539" y="181735"/>
                  </a:lnTo>
                  <a:lnTo>
                    <a:pt x="674840" y="173191"/>
                  </a:lnTo>
                  <a:lnTo>
                    <a:pt x="635423" y="168479"/>
                  </a:lnTo>
                  <a:lnTo>
                    <a:pt x="597689" y="167803"/>
                  </a:lnTo>
                  <a:lnTo>
                    <a:pt x="561042" y="171366"/>
                  </a:lnTo>
                  <a:lnTo>
                    <a:pt x="518842" y="177699"/>
                  </a:lnTo>
                  <a:lnTo>
                    <a:pt x="474669" y="184917"/>
                  </a:lnTo>
                  <a:lnTo>
                    <a:pt x="429645" y="194753"/>
                  </a:lnTo>
                  <a:lnTo>
                    <a:pt x="384891" y="208940"/>
                  </a:lnTo>
                  <a:lnTo>
                    <a:pt x="341531" y="229210"/>
                  </a:lnTo>
                  <a:lnTo>
                    <a:pt x="300683" y="257294"/>
                  </a:lnTo>
                  <a:lnTo>
                    <a:pt x="263472" y="294927"/>
                  </a:lnTo>
                  <a:lnTo>
                    <a:pt x="231017" y="343839"/>
                  </a:lnTo>
                  <a:lnTo>
                    <a:pt x="183705" y="432873"/>
                  </a:lnTo>
                  <a:lnTo>
                    <a:pt x="149542" y="504814"/>
                  </a:lnTo>
                  <a:lnTo>
                    <a:pt x="111976" y="597698"/>
                  </a:lnTo>
                  <a:lnTo>
                    <a:pt x="54454" y="749562"/>
                  </a:lnTo>
                  <a:lnTo>
                    <a:pt x="0" y="749562"/>
                  </a:lnTo>
                  <a:lnTo>
                    <a:pt x="8328" y="706046"/>
                  </a:lnTo>
                  <a:lnTo>
                    <a:pt x="36921" y="596081"/>
                  </a:lnTo>
                  <a:lnTo>
                    <a:pt x="91195" y="450544"/>
                  </a:lnTo>
                  <a:lnTo>
                    <a:pt x="176564" y="300310"/>
                  </a:lnTo>
                  <a:lnTo>
                    <a:pt x="208132" y="258894"/>
                  </a:lnTo>
                  <a:lnTo>
                    <a:pt x="239939" y="222104"/>
                  </a:lnTo>
                  <a:lnTo>
                    <a:pt x="272457" y="189788"/>
                  </a:lnTo>
                  <a:lnTo>
                    <a:pt x="306161" y="161789"/>
                  </a:lnTo>
                  <a:lnTo>
                    <a:pt x="341524" y="137952"/>
                  </a:lnTo>
                  <a:lnTo>
                    <a:pt x="379018" y="118125"/>
                  </a:lnTo>
                  <a:lnTo>
                    <a:pt x="419117" y="102150"/>
                  </a:lnTo>
                  <a:lnTo>
                    <a:pt x="462293" y="89874"/>
                  </a:lnTo>
                  <a:lnTo>
                    <a:pt x="509021" y="81142"/>
                  </a:lnTo>
                  <a:lnTo>
                    <a:pt x="559773" y="75800"/>
                  </a:lnTo>
                  <a:lnTo>
                    <a:pt x="615023" y="73691"/>
                  </a:lnTo>
                  <a:lnTo>
                    <a:pt x="675243" y="74662"/>
                  </a:lnTo>
                  <a:lnTo>
                    <a:pt x="740907" y="78559"/>
                  </a:lnTo>
                  <a:lnTo>
                    <a:pt x="786964" y="84100"/>
                  </a:lnTo>
                  <a:lnTo>
                    <a:pt x="831907" y="93289"/>
                  </a:lnTo>
                  <a:lnTo>
                    <a:pt x="875591" y="106055"/>
                  </a:lnTo>
                  <a:lnTo>
                    <a:pt x="917870" y="122331"/>
                  </a:lnTo>
                  <a:lnTo>
                    <a:pt x="958596" y="142048"/>
                  </a:lnTo>
                  <a:lnTo>
                    <a:pt x="997625" y="165137"/>
                  </a:lnTo>
                  <a:lnTo>
                    <a:pt x="1034809" y="191529"/>
                  </a:lnTo>
                  <a:lnTo>
                    <a:pt x="1070003" y="221157"/>
                  </a:lnTo>
                  <a:lnTo>
                    <a:pt x="1103060" y="253951"/>
                  </a:lnTo>
                  <a:lnTo>
                    <a:pt x="1133834" y="289843"/>
                  </a:lnTo>
                  <a:lnTo>
                    <a:pt x="1162179" y="328765"/>
                  </a:lnTo>
                  <a:lnTo>
                    <a:pt x="1187949" y="370647"/>
                  </a:lnTo>
                  <a:lnTo>
                    <a:pt x="1210996" y="415421"/>
                  </a:lnTo>
                  <a:lnTo>
                    <a:pt x="1231176" y="463019"/>
                  </a:lnTo>
                  <a:lnTo>
                    <a:pt x="1248341" y="513372"/>
                  </a:lnTo>
                  <a:lnTo>
                    <a:pt x="1262346" y="566412"/>
                  </a:lnTo>
                  <a:lnTo>
                    <a:pt x="1277564" y="523773"/>
                  </a:lnTo>
                  <a:lnTo>
                    <a:pt x="1295257" y="479354"/>
                  </a:lnTo>
                  <a:lnTo>
                    <a:pt x="1315563" y="433977"/>
                  </a:lnTo>
                  <a:lnTo>
                    <a:pt x="1338619" y="388463"/>
                  </a:lnTo>
                  <a:lnTo>
                    <a:pt x="1364562" y="343634"/>
                  </a:lnTo>
                  <a:lnTo>
                    <a:pt x="1393531" y="300310"/>
                  </a:lnTo>
                  <a:lnTo>
                    <a:pt x="1425261" y="258894"/>
                  </a:lnTo>
                  <a:lnTo>
                    <a:pt x="1457179" y="222104"/>
                  </a:lnTo>
                  <a:lnTo>
                    <a:pt x="1489763" y="189788"/>
                  </a:lnTo>
                  <a:lnTo>
                    <a:pt x="1523494" y="161789"/>
                  </a:lnTo>
                  <a:lnTo>
                    <a:pt x="1558852" y="137952"/>
                  </a:lnTo>
                  <a:lnTo>
                    <a:pt x="1596316" y="118125"/>
                  </a:lnTo>
                  <a:lnTo>
                    <a:pt x="1636368" y="102150"/>
                  </a:lnTo>
                  <a:lnTo>
                    <a:pt x="1679486" y="89874"/>
                  </a:lnTo>
                  <a:lnTo>
                    <a:pt x="1726151" y="81142"/>
                  </a:lnTo>
                  <a:lnTo>
                    <a:pt x="1776842" y="75800"/>
                  </a:lnTo>
                  <a:lnTo>
                    <a:pt x="1832040" y="73691"/>
                  </a:lnTo>
                  <a:lnTo>
                    <a:pt x="1892224" y="74662"/>
                  </a:lnTo>
                  <a:lnTo>
                    <a:pt x="1957874" y="78559"/>
                  </a:lnTo>
                  <a:lnTo>
                    <a:pt x="2004573" y="84165"/>
                  </a:lnTo>
                  <a:lnTo>
                    <a:pt x="2050154" y="93545"/>
                  </a:lnTo>
                  <a:lnTo>
                    <a:pt x="2094457" y="106625"/>
                  </a:lnTo>
                  <a:lnTo>
                    <a:pt x="2137324" y="123330"/>
                  </a:lnTo>
                  <a:lnTo>
                    <a:pt x="2178597" y="143588"/>
                  </a:lnTo>
                  <a:lnTo>
                    <a:pt x="2218116" y="167324"/>
                  </a:lnTo>
                  <a:lnTo>
                    <a:pt x="2255722" y="194465"/>
                  </a:lnTo>
                  <a:lnTo>
                    <a:pt x="2291258" y="224937"/>
                  </a:lnTo>
                  <a:lnTo>
                    <a:pt x="2324563" y="258667"/>
                  </a:lnTo>
                  <a:lnTo>
                    <a:pt x="2355480" y="295581"/>
                  </a:lnTo>
                  <a:lnTo>
                    <a:pt x="2383850" y="335605"/>
                  </a:lnTo>
                  <a:lnTo>
                    <a:pt x="2409513" y="378667"/>
                  </a:lnTo>
                  <a:lnTo>
                    <a:pt x="2432312" y="424691"/>
                  </a:lnTo>
                  <a:lnTo>
                    <a:pt x="2452087" y="473605"/>
                  </a:lnTo>
                  <a:lnTo>
                    <a:pt x="2468441" y="421130"/>
                  </a:lnTo>
                  <a:lnTo>
                    <a:pt x="2488025" y="371512"/>
                  </a:lnTo>
                  <a:lnTo>
                    <a:pt x="2510680" y="324824"/>
                  </a:lnTo>
                  <a:lnTo>
                    <a:pt x="2536248" y="281141"/>
                  </a:lnTo>
                  <a:lnTo>
                    <a:pt x="2564571" y="240537"/>
                  </a:lnTo>
                  <a:lnTo>
                    <a:pt x="2595490" y="203088"/>
                  </a:lnTo>
                  <a:lnTo>
                    <a:pt x="2628846" y="168866"/>
                  </a:lnTo>
                  <a:lnTo>
                    <a:pt x="2664483" y="137947"/>
                  </a:lnTo>
                  <a:lnTo>
                    <a:pt x="2702240" y="110405"/>
                  </a:lnTo>
                  <a:lnTo>
                    <a:pt x="2741959" y="86315"/>
                  </a:lnTo>
                  <a:lnTo>
                    <a:pt x="2783483" y="65751"/>
                  </a:lnTo>
                  <a:lnTo>
                    <a:pt x="2826653" y="48788"/>
                  </a:lnTo>
                  <a:lnTo>
                    <a:pt x="2871309" y="35500"/>
                  </a:lnTo>
                  <a:lnTo>
                    <a:pt x="2917295" y="25961"/>
                  </a:lnTo>
                  <a:lnTo>
                    <a:pt x="2964451" y="20246"/>
                  </a:lnTo>
                  <a:lnTo>
                    <a:pt x="3029940" y="16350"/>
                  </a:lnTo>
                  <a:lnTo>
                    <a:pt x="3090013" y="15379"/>
                  </a:lnTo>
                  <a:lnTo>
                    <a:pt x="3145146" y="17487"/>
                  </a:lnTo>
                  <a:lnTo>
                    <a:pt x="3195810" y="22830"/>
                  </a:lnTo>
                  <a:lnTo>
                    <a:pt x="3242479" y="31562"/>
                  </a:lnTo>
                  <a:lnTo>
                    <a:pt x="3285627" y="43838"/>
                  </a:lnTo>
                  <a:lnTo>
                    <a:pt x="3325725" y="59812"/>
                  </a:lnTo>
                  <a:lnTo>
                    <a:pt x="3363249" y="79640"/>
                  </a:lnTo>
                  <a:lnTo>
                    <a:pt x="3398670" y="103476"/>
                  </a:lnTo>
                  <a:lnTo>
                    <a:pt x="3432461" y="131475"/>
                  </a:lnTo>
                  <a:lnTo>
                    <a:pt x="3465097" y="163792"/>
                  </a:lnTo>
                  <a:lnTo>
                    <a:pt x="3497051" y="200581"/>
                  </a:lnTo>
                  <a:lnTo>
                    <a:pt x="3528794" y="241998"/>
                  </a:lnTo>
                  <a:lnTo>
                    <a:pt x="3557963" y="285213"/>
                  </a:lnTo>
                  <a:lnTo>
                    <a:pt x="3584028" y="329865"/>
                  </a:lnTo>
                  <a:lnTo>
                    <a:pt x="3607120" y="375178"/>
                  </a:lnTo>
                  <a:lnTo>
                    <a:pt x="3627369" y="420376"/>
                  </a:lnTo>
                  <a:lnTo>
                    <a:pt x="3644905" y="464683"/>
                  </a:lnTo>
                  <a:lnTo>
                    <a:pt x="3659857" y="507324"/>
                  </a:lnTo>
                  <a:lnTo>
                    <a:pt x="3672355" y="547522"/>
                  </a:lnTo>
                  <a:lnTo>
                    <a:pt x="3685114" y="507582"/>
                  </a:lnTo>
                  <a:lnTo>
                    <a:pt x="3700167" y="465042"/>
                  </a:lnTo>
                  <a:lnTo>
                    <a:pt x="3717688" y="420721"/>
                  </a:lnTo>
                  <a:lnTo>
                    <a:pt x="3737851" y="375436"/>
                  </a:lnTo>
                  <a:lnTo>
                    <a:pt x="3760827" y="330009"/>
                  </a:lnTo>
                  <a:lnTo>
                    <a:pt x="3786791" y="285256"/>
                  </a:lnTo>
                  <a:lnTo>
                    <a:pt x="3815916" y="241998"/>
                  </a:lnTo>
                  <a:lnTo>
                    <a:pt x="3847647" y="200304"/>
                  </a:lnTo>
                  <a:lnTo>
                    <a:pt x="3879564" y="162745"/>
                  </a:lnTo>
                  <a:lnTo>
                    <a:pt x="3912148" y="129255"/>
                  </a:lnTo>
                  <a:lnTo>
                    <a:pt x="3945879" y="99768"/>
                  </a:lnTo>
                  <a:lnTo>
                    <a:pt x="3981237" y="74219"/>
                  </a:lnTo>
                  <a:lnTo>
                    <a:pt x="4018702" y="52545"/>
                  </a:lnTo>
                  <a:lnTo>
                    <a:pt x="4058753" y="34679"/>
                  </a:lnTo>
                  <a:lnTo>
                    <a:pt x="4101871" y="20556"/>
                  </a:lnTo>
                  <a:lnTo>
                    <a:pt x="4148536" y="10112"/>
                  </a:lnTo>
                  <a:lnTo>
                    <a:pt x="4199227" y="3282"/>
                  </a:lnTo>
                  <a:lnTo>
                    <a:pt x="4254425" y="0"/>
                  </a:lnTo>
                  <a:lnTo>
                    <a:pt x="4314609" y="201"/>
                  </a:lnTo>
                  <a:lnTo>
                    <a:pt x="4380260" y="3820"/>
                  </a:lnTo>
                  <a:lnTo>
                    <a:pt x="4424292" y="8906"/>
                  </a:lnTo>
                  <a:lnTo>
                    <a:pt x="4467206" y="17233"/>
                  </a:lnTo>
                  <a:lnTo>
                    <a:pt x="4508882" y="28751"/>
                  </a:lnTo>
                  <a:lnTo>
                    <a:pt x="4549206" y="43413"/>
                  </a:lnTo>
                  <a:lnTo>
                    <a:pt x="4588059" y="61170"/>
                  </a:lnTo>
                  <a:lnTo>
                    <a:pt x="4625326" y="81973"/>
                  </a:lnTo>
                  <a:lnTo>
                    <a:pt x="4660888" y="105773"/>
                  </a:lnTo>
                  <a:lnTo>
                    <a:pt x="4694628" y="132521"/>
                  </a:lnTo>
                  <a:lnTo>
                    <a:pt x="4726431" y="162170"/>
                  </a:lnTo>
                  <a:lnTo>
                    <a:pt x="4756179" y="194670"/>
                  </a:lnTo>
                  <a:lnTo>
                    <a:pt x="4783755" y="229973"/>
                  </a:lnTo>
                  <a:lnTo>
                    <a:pt x="4809042" y="268030"/>
                  </a:lnTo>
                  <a:lnTo>
                    <a:pt x="4831923" y="308792"/>
                  </a:lnTo>
                  <a:lnTo>
                    <a:pt x="4852281" y="352211"/>
                  </a:lnTo>
                  <a:lnTo>
                    <a:pt x="4869999" y="398237"/>
                  </a:lnTo>
                  <a:lnTo>
                    <a:pt x="4884961" y="446824"/>
                  </a:lnTo>
                  <a:lnTo>
                    <a:pt x="4897048" y="497921"/>
                  </a:lnTo>
                  <a:lnTo>
                    <a:pt x="4906146" y="551480"/>
                  </a:lnTo>
                  <a:lnTo>
                    <a:pt x="4912135" y="607452"/>
                  </a:lnTo>
                  <a:lnTo>
                    <a:pt x="4914900" y="665789"/>
                  </a:lnTo>
                  <a:lnTo>
                    <a:pt x="4801867" y="690428"/>
                  </a:lnTo>
                  <a:lnTo>
                    <a:pt x="4801132" y="627355"/>
                  </a:lnTo>
                  <a:lnTo>
                    <a:pt x="4784850" y="482742"/>
                  </a:lnTo>
                  <a:lnTo>
                    <a:pt x="4731904" y="323499"/>
                  </a:lnTo>
                  <a:lnTo>
                    <a:pt x="4621178" y="216537"/>
                  </a:lnTo>
                  <a:lnTo>
                    <a:pt x="4558834" y="191871"/>
                  </a:lnTo>
                  <a:lnTo>
                    <a:pt x="4501774" y="170024"/>
                  </a:lnTo>
                  <a:lnTo>
                    <a:pt x="4449412" y="151198"/>
                  </a:lnTo>
                  <a:lnTo>
                    <a:pt x="4401166" y="135597"/>
                  </a:lnTo>
                  <a:lnTo>
                    <a:pt x="4356450" y="123423"/>
                  </a:lnTo>
                  <a:lnTo>
                    <a:pt x="4314682" y="114878"/>
                  </a:lnTo>
                  <a:lnTo>
                    <a:pt x="4275277" y="110167"/>
                  </a:lnTo>
                  <a:lnTo>
                    <a:pt x="4237652" y="109491"/>
                  </a:lnTo>
                  <a:lnTo>
                    <a:pt x="4201221" y="113053"/>
                  </a:lnTo>
                  <a:lnTo>
                    <a:pt x="4159326" y="119386"/>
                  </a:lnTo>
                  <a:lnTo>
                    <a:pt x="4115440" y="126605"/>
                  </a:lnTo>
                  <a:lnTo>
                    <a:pt x="4070664" y="136441"/>
                  </a:lnTo>
                  <a:lnTo>
                    <a:pt x="4026101" y="150628"/>
                  </a:lnTo>
                  <a:lnTo>
                    <a:pt x="3982853" y="170897"/>
                  </a:lnTo>
                  <a:lnTo>
                    <a:pt x="3942022" y="198982"/>
                  </a:lnTo>
                  <a:lnTo>
                    <a:pt x="3904711" y="236614"/>
                  </a:lnTo>
                  <a:lnTo>
                    <a:pt x="3872021" y="285527"/>
                  </a:lnTo>
                  <a:lnTo>
                    <a:pt x="3824489" y="374561"/>
                  </a:lnTo>
                  <a:lnTo>
                    <a:pt x="3791886" y="446502"/>
                  </a:lnTo>
                  <a:lnTo>
                    <a:pt x="3759129" y="539386"/>
                  </a:lnTo>
                  <a:lnTo>
                    <a:pt x="3711133" y="691250"/>
                  </a:lnTo>
                  <a:lnTo>
                    <a:pt x="3628627" y="691250"/>
                  </a:lnTo>
                  <a:lnTo>
                    <a:pt x="3615916" y="648529"/>
                  </a:lnTo>
                  <a:lnTo>
                    <a:pt x="3582011" y="543518"/>
                  </a:lnTo>
                  <a:lnTo>
                    <a:pt x="3533255" y="410942"/>
                  </a:lnTo>
                  <a:lnTo>
                    <a:pt x="3475990" y="285527"/>
                  </a:lnTo>
                  <a:lnTo>
                    <a:pt x="3443571" y="238379"/>
                  </a:lnTo>
                  <a:lnTo>
                    <a:pt x="3406453" y="205398"/>
                  </a:lnTo>
                  <a:lnTo>
                    <a:pt x="3365738" y="183890"/>
                  </a:lnTo>
                  <a:lnTo>
                    <a:pt x="3322529" y="171160"/>
                  </a:lnTo>
                  <a:lnTo>
                    <a:pt x="3277927" y="164513"/>
                  </a:lnTo>
                  <a:lnTo>
                    <a:pt x="3233035" y="161253"/>
                  </a:lnTo>
                  <a:lnTo>
                    <a:pt x="3188955" y="158687"/>
                  </a:lnTo>
                  <a:lnTo>
                    <a:pt x="3146790" y="154118"/>
                  </a:lnTo>
                  <a:lnTo>
                    <a:pt x="3110142" y="150556"/>
                  </a:lnTo>
                  <a:lnTo>
                    <a:pt x="3072401" y="151232"/>
                  </a:lnTo>
                  <a:lnTo>
                    <a:pt x="3032962" y="155943"/>
                  </a:lnTo>
                  <a:lnTo>
                    <a:pt x="2991221" y="164488"/>
                  </a:lnTo>
                  <a:lnTo>
                    <a:pt x="2946574" y="176662"/>
                  </a:lnTo>
                  <a:lnTo>
                    <a:pt x="2898416" y="192263"/>
                  </a:lnTo>
                  <a:lnTo>
                    <a:pt x="2846142" y="211089"/>
                  </a:lnTo>
                  <a:lnTo>
                    <a:pt x="2789150" y="232936"/>
                  </a:lnTo>
                  <a:lnTo>
                    <a:pt x="2726833" y="257602"/>
                  </a:lnTo>
                  <a:lnTo>
                    <a:pt x="2683219" y="281149"/>
                  </a:lnTo>
                  <a:lnTo>
                    <a:pt x="2645285" y="313329"/>
                  </a:lnTo>
                  <a:lnTo>
                    <a:pt x="2612655" y="352229"/>
                  </a:lnTo>
                  <a:lnTo>
                    <a:pt x="2584952" y="395934"/>
                  </a:lnTo>
                  <a:lnTo>
                    <a:pt x="2561802" y="442531"/>
                  </a:lnTo>
                  <a:lnTo>
                    <a:pt x="2542829" y="490105"/>
                  </a:lnTo>
                  <a:lnTo>
                    <a:pt x="2527656" y="536743"/>
                  </a:lnTo>
                  <a:lnTo>
                    <a:pt x="2515910" y="580530"/>
                  </a:lnTo>
                  <a:lnTo>
                    <a:pt x="2507213" y="619552"/>
                  </a:lnTo>
                  <a:lnTo>
                    <a:pt x="2497466" y="675645"/>
                  </a:lnTo>
                  <a:lnTo>
                    <a:pt x="2499038" y="693662"/>
                  </a:lnTo>
                  <a:lnTo>
                    <a:pt x="2500147" y="711988"/>
                  </a:lnTo>
                  <a:lnTo>
                    <a:pt x="2500946" y="730621"/>
                  </a:lnTo>
                  <a:lnTo>
                    <a:pt x="2501591" y="749562"/>
                  </a:lnTo>
                  <a:close/>
                </a:path>
              </a:pathLst>
            </a:custGeom>
            <a:solidFill>
              <a:srgbClr val="242153"/>
            </a:solidFill>
          </p:spPr>
          <p:txBody>
            <a:bodyPr wrap="square" lIns="0" tIns="0" rIns="0" bIns="0" rtlCol="0"/>
            <a:lstStyle/>
            <a:p>
              <a:endParaRPr/>
            </a:p>
          </p:txBody>
        </p:sp>
        <p:sp>
          <p:nvSpPr>
            <p:cNvPr id="12" name="object 12"/>
            <p:cNvSpPr/>
            <p:nvPr/>
          </p:nvSpPr>
          <p:spPr>
            <a:xfrm>
              <a:off x="11743181" y="1464719"/>
              <a:ext cx="1854835" cy="2076450"/>
            </a:xfrm>
            <a:custGeom>
              <a:avLst/>
              <a:gdLst/>
              <a:ahLst/>
              <a:cxnLst/>
              <a:rect l="l" t="t" r="r" b="b"/>
              <a:pathLst>
                <a:path w="1854834" h="2076450">
                  <a:moveTo>
                    <a:pt x="1217734" y="2076449"/>
                  </a:moveTo>
                  <a:lnTo>
                    <a:pt x="757124" y="1443374"/>
                  </a:lnTo>
                  <a:lnTo>
                    <a:pt x="444772" y="2076008"/>
                  </a:lnTo>
                  <a:lnTo>
                    <a:pt x="596549" y="1291278"/>
                  </a:lnTo>
                  <a:lnTo>
                    <a:pt x="0" y="1200460"/>
                  </a:lnTo>
                  <a:lnTo>
                    <a:pt x="535398" y="1038224"/>
                  </a:lnTo>
                  <a:lnTo>
                    <a:pt x="0" y="593837"/>
                  </a:lnTo>
                  <a:lnTo>
                    <a:pt x="581151" y="775031"/>
                  </a:lnTo>
                  <a:lnTo>
                    <a:pt x="757124" y="0"/>
                  </a:lnTo>
                  <a:lnTo>
                    <a:pt x="1012725" y="775031"/>
                  </a:lnTo>
                  <a:lnTo>
                    <a:pt x="1354553" y="387515"/>
                  </a:lnTo>
                  <a:lnTo>
                    <a:pt x="1238411" y="896708"/>
                  </a:lnTo>
                  <a:lnTo>
                    <a:pt x="1854757" y="896708"/>
                  </a:lnTo>
                  <a:lnTo>
                    <a:pt x="1217734" y="1291718"/>
                  </a:lnTo>
                  <a:lnTo>
                    <a:pt x="1642270" y="1580481"/>
                  </a:lnTo>
                  <a:lnTo>
                    <a:pt x="1126668" y="1519643"/>
                  </a:lnTo>
                  <a:lnTo>
                    <a:pt x="1217734" y="2076449"/>
                  </a:lnTo>
                  <a:close/>
                </a:path>
              </a:pathLst>
            </a:custGeom>
            <a:solidFill>
              <a:srgbClr val="FECB6F"/>
            </a:solidFill>
          </p:spPr>
          <p:txBody>
            <a:bodyPr wrap="square" lIns="0" tIns="0" rIns="0" bIns="0" rtlCol="0"/>
            <a:lstStyle/>
            <a:p>
              <a:endParaRPr/>
            </a:p>
          </p:txBody>
        </p:sp>
        <p:sp>
          <p:nvSpPr>
            <p:cNvPr id="13" name="object 13"/>
            <p:cNvSpPr/>
            <p:nvPr/>
          </p:nvSpPr>
          <p:spPr>
            <a:xfrm>
              <a:off x="13664159" y="7497437"/>
              <a:ext cx="499745" cy="12700"/>
            </a:xfrm>
            <a:custGeom>
              <a:avLst/>
              <a:gdLst/>
              <a:ahLst/>
              <a:cxnLst/>
              <a:rect l="l" t="t" r="r" b="b"/>
              <a:pathLst>
                <a:path w="499744" h="12700">
                  <a:moveTo>
                    <a:pt x="499128" y="0"/>
                  </a:moveTo>
                  <a:lnTo>
                    <a:pt x="0" y="12415"/>
                  </a:lnTo>
                </a:path>
              </a:pathLst>
            </a:custGeom>
            <a:ln w="110358">
              <a:solidFill>
                <a:srgbClr val="D6CD28"/>
              </a:solidFill>
            </a:ln>
          </p:spPr>
          <p:txBody>
            <a:bodyPr wrap="square" lIns="0" tIns="0" rIns="0" bIns="0" rtlCol="0"/>
            <a:lstStyle/>
            <a:p>
              <a:endParaRPr/>
            </a:p>
          </p:txBody>
        </p:sp>
        <p:sp>
          <p:nvSpPr>
            <p:cNvPr id="14" name="object 14"/>
            <p:cNvSpPr/>
            <p:nvPr/>
          </p:nvSpPr>
          <p:spPr>
            <a:xfrm>
              <a:off x="14471998" y="5914460"/>
              <a:ext cx="3310254" cy="4180840"/>
            </a:xfrm>
            <a:custGeom>
              <a:avLst/>
              <a:gdLst/>
              <a:ahLst/>
              <a:cxnLst/>
              <a:rect l="l" t="t" r="r" b="b"/>
              <a:pathLst>
                <a:path w="3310255" h="4180840">
                  <a:moveTo>
                    <a:pt x="2062151" y="4180554"/>
                  </a:moveTo>
                  <a:lnTo>
                    <a:pt x="1247202" y="4180554"/>
                  </a:lnTo>
                  <a:lnTo>
                    <a:pt x="1232621" y="4110363"/>
                  </a:lnTo>
                  <a:lnTo>
                    <a:pt x="1216283" y="4042626"/>
                  </a:lnTo>
                  <a:lnTo>
                    <a:pt x="1198356" y="3977350"/>
                  </a:lnTo>
                  <a:lnTo>
                    <a:pt x="1179011" y="3914536"/>
                  </a:lnTo>
                  <a:lnTo>
                    <a:pt x="1158417" y="3854191"/>
                  </a:lnTo>
                  <a:lnTo>
                    <a:pt x="1136743" y="3796317"/>
                  </a:lnTo>
                  <a:lnTo>
                    <a:pt x="1114158" y="3740918"/>
                  </a:lnTo>
                  <a:lnTo>
                    <a:pt x="1090832" y="3688000"/>
                  </a:lnTo>
                  <a:lnTo>
                    <a:pt x="1066934" y="3637566"/>
                  </a:lnTo>
                  <a:lnTo>
                    <a:pt x="1042634" y="3589620"/>
                  </a:lnTo>
                  <a:lnTo>
                    <a:pt x="1018100" y="3544166"/>
                  </a:lnTo>
                  <a:lnTo>
                    <a:pt x="993503" y="3501209"/>
                  </a:lnTo>
                  <a:lnTo>
                    <a:pt x="969012" y="3460752"/>
                  </a:lnTo>
                  <a:lnTo>
                    <a:pt x="944796" y="3422800"/>
                  </a:lnTo>
                  <a:lnTo>
                    <a:pt x="921024" y="3387356"/>
                  </a:lnTo>
                  <a:lnTo>
                    <a:pt x="897866" y="3354425"/>
                  </a:lnTo>
                  <a:lnTo>
                    <a:pt x="854070" y="3296119"/>
                  </a:lnTo>
                  <a:lnTo>
                    <a:pt x="797213" y="3227608"/>
                  </a:lnTo>
                  <a:lnTo>
                    <a:pt x="746628" y="3175386"/>
                  </a:lnTo>
                  <a:lnTo>
                    <a:pt x="686789" y="3110865"/>
                  </a:lnTo>
                  <a:lnTo>
                    <a:pt x="643627" y="3062091"/>
                  </a:lnTo>
                  <a:lnTo>
                    <a:pt x="599808" y="3010491"/>
                  </a:lnTo>
                  <a:lnTo>
                    <a:pt x="555601" y="2956175"/>
                  </a:lnTo>
                  <a:lnTo>
                    <a:pt x="511276" y="2899253"/>
                  </a:lnTo>
                  <a:lnTo>
                    <a:pt x="467102" y="2839835"/>
                  </a:lnTo>
                  <a:lnTo>
                    <a:pt x="423349" y="2778033"/>
                  </a:lnTo>
                  <a:lnTo>
                    <a:pt x="380287" y="2713955"/>
                  </a:lnTo>
                  <a:lnTo>
                    <a:pt x="338184" y="2647712"/>
                  </a:lnTo>
                  <a:lnTo>
                    <a:pt x="297310" y="2579414"/>
                  </a:lnTo>
                  <a:lnTo>
                    <a:pt x="277419" y="2544529"/>
                  </a:lnTo>
                  <a:lnTo>
                    <a:pt x="257935" y="2509172"/>
                  </a:lnTo>
                  <a:lnTo>
                    <a:pt x="238894" y="2473357"/>
                  </a:lnTo>
                  <a:lnTo>
                    <a:pt x="220329" y="2437096"/>
                  </a:lnTo>
                  <a:lnTo>
                    <a:pt x="202272" y="2400405"/>
                  </a:lnTo>
                  <a:lnTo>
                    <a:pt x="184759" y="2363296"/>
                  </a:lnTo>
                  <a:lnTo>
                    <a:pt x="167823" y="2325784"/>
                  </a:lnTo>
                  <a:lnTo>
                    <a:pt x="151497" y="2287882"/>
                  </a:lnTo>
                  <a:lnTo>
                    <a:pt x="135816" y="2249604"/>
                  </a:lnTo>
                  <a:lnTo>
                    <a:pt x="120812" y="2210965"/>
                  </a:lnTo>
                  <a:lnTo>
                    <a:pt x="106520" y="2171977"/>
                  </a:lnTo>
                  <a:lnTo>
                    <a:pt x="92972" y="2132654"/>
                  </a:lnTo>
                  <a:lnTo>
                    <a:pt x="80204" y="2093011"/>
                  </a:lnTo>
                  <a:lnTo>
                    <a:pt x="68249" y="2053060"/>
                  </a:lnTo>
                  <a:lnTo>
                    <a:pt x="57139" y="2012817"/>
                  </a:lnTo>
                  <a:lnTo>
                    <a:pt x="46910" y="1972294"/>
                  </a:lnTo>
                  <a:lnTo>
                    <a:pt x="37594" y="1931505"/>
                  </a:lnTo>
                  <a:lnTo>
                    <a:pt x="29225" y="1890465"/>
                  </a:lnTo>
                  <a:lnTo>
                    <a:pt x="21838" y="1849186"/>
                  </a:lnTo>
                  <a:lnTo>
                    <a:pt x="15465" y="1807683"/>
                  </a:lnTo>
                  <a:lnTo>
                    <a:pt x="10140" y="1765970"/>
                  </a:lnTo>
                  <a:lnTo>
                    <a:pt x="5898" y="1724059"/>
                  </a:lnTo>
                  <a:lnTo>
                    <a:pt x="2771" y="1681966"/>
                  </a:lnTo>
                  <a:lnTo>
                    <a:pt x="794" y="1639704"/>
                  </a:lnTo>
                  <a:lnTo>
                    <a:pt x="0" y="1597286"/>
                  </a:lnTo>
                  <a:lnTo>
                    <a:pt x="422" y="1554727"/>
                  </a:lnTo>
                  <a:lnTo>
                    <a:pt x="2095" y="1512039"/>
                  </a:lnTo>
                  <a:lnTo>
                    <a:pt x="5052" y="1469238"/>
                  </a:lnTo>
                  <a:lnTo>
                    <a:pt x="9327" y="1426336"/>
                  </a:lnTo>
                  <a:lnTo>
                    <a:pt x="14954" y="1383348"/>
                  </a:lnTo>
                  <a:lnTo>
                    <a:pt x="21965" y="1340287"/>
                  </a:lnTo>
                  <a:lnTo>
                    <a:pt x="30396" y="1297167"/>
                  </a:lnTo>
                  <a:lnTo>
                    <a:pt x="40279" y="1254002"/>
                  </a:lnTo>
                  <a:lnTo>
                    <a:pt x="51648" y="1210805"/>
                  </a:lnTo>
                  <a:lnTo>
                    <a:pt x="64538" y="1167591"/>
                  </a:lnTo>
                  <a:lnTo>
                    <a:pt x="78981" y="1124373"/>
                  </a:lnTo>
                  <a:lnTo>
                    <a:pt x="95011" y="1081165"/>
                  </a:lnTo>
                  <a:lnTo>
                    <a:pt x="112662" y="1037981"/>
                  </a:lnTo>
                  <a:lnTo>
                    <a:pt x="131968" y="994834"/>
                  </a:lnTo>
                  <a:lnTo>
                    <a:pt x="152963" y="951738"/>
                  </a:lnTo>
                  <a:lnTo>
                    <a:pt x="175679" y="908708"/>
                  </a:lnTo>
                  <a:lnTo>
                    <a:pt x="200151" y="865756"/>
                  </a:lnTo>
                  <a:lnTo>
                    <a:pt x="226412" y="822897"/>
                  </a:lnTo>
                  <a:lnTo>
                    <a:pt x="254497" y="780144"/>
                  </a:lnTo>
                  <a:lnTo>
                    <a:pt x="284438" y="737511"/>
                  </a:lnTo>
                  <a:lnTo>
                    <a:pt x="316270" y="695012"/>
                  </a:lnTo>
                  <a:lnTo>
                    <a:pt x="350026" y="652661"/>
                  </a:lnTo>
                  <a:lnTo>
                    <a:pt x="385740" y="610472"/>
                  </a:lnTo>
                  <a:lnTo>
                    <a:pt x="423445" y="568457"/>
                  </a:lnTo>
                  <a:lnTo>
                    <a:pt x="463176" y="526632"/>
                  </a:lnTo>
                  <a:lnTo>
                    <a:pt x="504965" y="485010"/>
                  </a:lnTo>
                  <a:lnTo>
                    <a:pt x="548847" y="443604"/>
                  </a:lnTo>
                  <a:lnTo>
                    <a:pt x="594856" y="402428"/>
                  </a:lnTo>
                  <a:lnTo>
                    <a:pt x="647792" y="360975"/>
                  </a:lnTo>
                  <a:lnTo>
                    <a:pt x="700607" y="321651"/>
                  </a:lnTo>
                  <a:lnTo>
                    <a:pt x="759115" y="281034"/>
                  </a:lnTo>
                  <a:lnTo>
                    <a:pt x="810068" y="248479"/>
                  </a:lnTo>
                  <a:lnTo>
                    <a:pt x="860656" y="218212"/>
                  </a:lnTo>
                  <a:lnTo>
                    <a:pt x="910870" y="190177"/>
                  </a:lnTo>
                  <a:lnTo>
                    <a:pt x="960700" y="164320"/>
                  </a:lnTo>
                  <a:lnTo>
                    <a:pt x="1010135" y="140585"/>
                  </a:lnTo>
                  <a:lnTo>
                    <a:pt x="1059165" y="118917"/>
                  </a:lnTo>
                  <a:lnTo>
                    <a:pt x="1107779" y="99261"/>
                  </a:lnTo>
                  <a:lnTo>
                    <a:pt x="1155967" y="81561"/>
                  </a:lnTo>
                  <a:lnTo>
                    <a:pt x="1203719" y="65762"/>
                  </a:lnTo>
                  <a:lnTo>
                    <a:pt x="1251024" y="51809"/>
                  </a:lnTo>
                  <a:lnTo>
                    <a:pt x="1297872" y="39646"/>
                  </a:lnTo>
                  <a:lnTo>
                    <a:pt x="1344253" y="29219"/>
                  </a:lnTo>
                  <a:lnTo>
                    <a:pt x="1390155" y="20471"/>
                  </a:lnTo>
                  <a:lnTo>
                    <a:pt x="1435569" y="13348"/>
                  </a:lnTo>
                  <a:lnTo>
                    <a:pt x="1480485" y="7795"/>
                  </a:lnTo>
                  <a:lnTo>
                    <a:pt x="1524891" y="3756"/>
                  </a:lnTo>
                  <a:lnTo>
                    <a:pt x="1568778" y="1176"/>
                  </a:lnTo>
                  <a:lnTo>
                    <a:pt x="1612135" y="0"/>
                  </a:lnTo>
                  <a:lnTo>
                    <a:pt x="1697728" y="0"/>
                  </a:lnTo>
                  <a:lnTo>
                    <a:pt x="1741048" y="1176"/>
                  </a:lnTo>
                  <a:lnTo>
                    <a:pt x="1784902" y="3756"/>
                  </a:lnTo>
                  <a:lnTo>
                    <a:pt x="1829280" y="7795"/>
                  </a:lnTo>
                  <a:lnTo>
                    <a:pt x="1874170" y="13348"/>
                  </a:lnTo>
                  <a:lnTo>
                    <a:pt x="1919562" y="20471"/>
                  </a:lnTo>
                  <a:lnTo>
                    <a:pt x="1965445" y="29219"/>
                  </a:lnTo>
                  <a:lnTo>
                    <a:pt x="2011810" y="39646"/>
                  </a:lnTo>
                  <a:lnTo>
                    <a:pt x="2058644" y="51809"/>
                  </a:lnTo>
                  <a:lnTo>
                    <a:pt x="2105939" y="65762"/>
                  </a:lnTo>
                  <a:lnTo>
                    <a:pt x="2153682" y="81561"/>
                  </a:lnTo>
                  <a:lnTo>
                    <a:pt x="2201863" y="99261"/>
                  </a:lnTo>
                  <a:lnTo>
                    <a:pt x="2250472" y="118917"/>
                  </a:lnTo>
                  <a:lnTo>
                    <a:pt x="2299498" y="140585"/>
                  </a:lnTo>
                  <a:lnTo>
                    <a:pt x="2348931" y="164320"/>
                  </a:lnTo>
                  <a:lnTo>
                    <a:pt x="2398759" y="190177"/>
                  </a:lnTo>
                  <a:lnTo>
                    <a:pt x="2448973" y="218212"/>
                  </a:lnTo>
                  <a:lnTo>
                    <a:pt x="2499561" y="248479"/>
                  </a:lnTo>
                  <a:lnTo>
                    <a:pt x="2550513" y="281034"/>
                  </a:lnTo>
                  <a:lnTo>
                    <a:pt x="2596715" y="311796"/>
                  </a:lnTo>
                  <a:lnTo>
                    <a:pt x="2629227" y="334696"/>
                  </a:lnTo>
                  <a:lnTo>
                    <a:pt x="2663446" y="361113"/>
                  </a:lnTo>
                  <a:lnTo>
                    <a:pt x="2714773" y="402428"/>
                  </a:lnTo>
                  <a:lnTo>
                    <a:pt x="2760781" y="443604"/>
                  </a:lnTo>
                  <a:lnTo>
                    <a:pt x="2804663" y="485010"/>
                  </a:lnTo>
                  <a:lnTo>
                    <a:pt x="2846453" y="526632"/>
                  </a:lnTo>
                  <a:lnTo>
                    <a:pt x="2886183" y="568457"/>
                  </a:lnTo>
                  <a:lnTo>
                    <a:pt x="2923888" y="610472"/>
                  </a:lnTo>
                  <a:lnTo>
                    <a:pt x="2959602" y="652661"/>
                  </a:lnTo>
                  <a:lnTo>
                    <a:pt x="2993358" y="695012"/>
                  </a:lnTo>
                  <a:lnTo>
                    <a:pt x="3025190" y="737511"/>
                  </a:lnTo>
                  <a:lnTo>
                    <a:pt x="3055131" y="780144"/>
                  </a:lnTo>
                  <a:lnTo>
                    <a:pt x="3083216" y="822897"/>
                  </a:lnTo>
                  <a:lnTo>
                    <a:pt x="3109478" y="865756"/>
                  </a:lnTo>
                  <a:lnTo>
                    <a:pt x="3133950" y="908708"/>
                  </a:lnTo>
                  <a:lnTo>
                    <a:pt x="3156666" y="951738"/>
                  </a:lnTo>
                  <a:lnTo>
                    <a:pt x="3177660" y="994834"/>
                  </a:lnTo>
                  <a:lnTo>
                    <a:pt x="3196966" y="1037981"/>
                  </a:lnTo>
                  <a:lnTo>
                    <a:pt x="3214618" y="1081165"/>
                  </a:lnTo>
                  <a:lnTo>
                    <a:pt x="3230648" y="1124373"/>
                  </a:lnTo>
                  <a:lnTo>
                    <a:pt x="3245091" y="1167591"/>
                  </a:lnTo>
                  <a:lnTo>
                    <a:pt x="3257980" y="1210805"/>
                  </a:lnTo>
                  <a:lnTo>
                    <a:pt x="3269349" y="1254002"/>
                  </a:lnTo>
                  <a:lnTo>
                    <a:pt x="3279233" y="1297167"/>
                  </a:lnTo>
                  <a:lnTo>
                    <a:pt x="3287663" y="1340287"/>
                  </a:lnTo>
                  <a:lnTo>
                    <a:pt x="3294675" y="1383348"/>
                  </a:lnTo>
                  <a:lnTo>
                    <a:pt x="3300301" y="1426336"/>
                  </a:lnTo>
                  <a:lnTo>
                    <a:pt x="3304576" y="1469238"/>
                  </a:lnTo>
                  <a:lnTo>
                    <a:pt x="3307534" y="1512039"/>
                  </a:lnTo>
                  <a:lnTo>
                    <a:pt x="3309207" y="1554727"/>
                  </a:lnTo>
                  <a:lnTo>
                    <a:pt x="3309629" y="1597286"/>
                  </a:lnTo>
                  <a:lnTo>
                    <a:pt x="3308835" y="1639704"/>
                  </a:lnTo>
                  <a:lnTo>
                    <a:pt x="3306857" y="1681966"/>
                  </a:lnTo>
                  <a:lnTo>
                    <a:pt x="3303731" y="1724059"/>
                  </a:lnTo>
                  <a:lnTo>
                    <a:pt x="3299488" y="1765970"/>
                  </a:lnTo>
                  <a:lnTo>
                    <a:pt x="3294164" y="1807683"/>
                  </a:lnTo>
                  <a:lnTo>
                    <a:pt x="3287791" y="1849186"/>
                  </a:lnTo>
                  <a:lnTo>
                    <a:pt x="3280403" y="1890465"/>
                  </a:lnTo>
                  <a:lnTo>
                    <a:pt x="3272035" y="1931505"/>
                  </a:lnTo>
                  <a:lnTo>
                    <a:pt x="3262719" y="1972294"/>
                  </a:lnTo>
                  <a:lnTo>
                    <a:pt x="3252489" y="2012817"/>
                  </a:lnTo>
                  <a:lnTo>
                    <a:pt x="3241380" y="2053060"/>
                  </a:lnTo>
                  <a:lnTo>
                    <a:pt x="3229424" y="2093011"/>
                  </a:lnTo>
                  <a:lnTo>
                    <a:pt x="3216656" y="2132654"/>
                  </a:lnTo>
                  <a:lnTo>
                    <a:pt x="3203109" y="2171977"/>
                  </a:lnTo>
                  <a:lnTo>
                    <a:pt x="3188817" y="2210965"/>
                  </a:lnTo>
                  <a:lnTo>
                    <a:pt x="3173813" y="2249604"/>
                  </a:lnTo>
                  <a:lnTo>
                    <a:pt x="3158131" y="2287882"/>
                  </a:lnTo>
                  <a:lnTo>
                    <a:pt x="3141805" y="2325784"/>
                  </a:lnTo>
                  <a:lnTo>
                    <a:pt x="3124869" y="2363296"/>
                  </a:lnTo>
                  <a:lnTo>
                    <a:pt x="3107356" y="2400405"/>
                  </a:lnTo>
                  <a:lnTo>
                    <a:pt x="3089300" y="2437096"/>
                  </a:lnTo>
                  <a:lnTo>
                    <a:pt x="3070734" y="2473357"/>
                  </a:lnTo>
                  <a:lnTo>
                    <a:pt x="3051693" y="2509172"/>
                  </a:lnTo>
                  <a:lnTo>
                    <a:pt x="3032210" y="2544529"/>
                  </a:lnTo>
                  <a:lnTo>
                    <a:pt x="3012318" y="2579414"/>
                  </a:lnTo>
                  <a:lnTo>
                    <a:pt x="2971445" y="2647712"/>
                  </a:lnTo>
                  <a:lnTo>
                    <a:pt x="2929342" y="2713955"/>
                  </a:lnTo>
                  <a:lnTo>
                    <a:pt x="2886279" y="2778033"/>
                  </a:lnTo>
                  <a:lnTo>
                    <a:pt x="2842526" y="2839835"/>
                  </a:lnTo>
                  <a:lnTo>
                    <a:pt x="2798353" y="2899253"/>
                  </a:lnTo>
                  <a:lnTo>
                    <a:pt x="2754028" y="2956175"/>
                  </a:lnTo>
                  <a:lnTo>
                    <a:pt x="2709821" y="3010491"/>
                  </a:lnTo>
                  <a:lnTo>
                    <a:pt x="2666002" y="3062091"/>
                  </a:lnTo>
                  <a:lnTo>
                    <a:pt x="2622840" y="3110865"/>
                  </a:lnTo>
                  <a:lnTo>
                    <a:pt x="2580604" y="3156703"/>
                  </a:lnTo>
                  <a:lnTo>
                    <a:pt x="2512416" y="3227608"/>
                  </a:lnTo>
                  <a:lnTo>
                    <a:pt x="2475859" y="3270751"/>
                  </a:lnTo>
                  <a:lnTo>
                    <a:pt x="2434135" y="3324011"/>
                  </a:lnTo>
                  <a:lnTo>
                    <a:pt x="2388598" y="3387356"/>
                  </a:lnTo>
                  <a:lnTo>
                    <a:pt x="2364822" y="3422800"/>
                  </a:lnTo>
                  <a:lnTo>
                    <a:pt x="2340601" y="3460752"/>
                  </a:lnTo>
                  <a:lnTo>
                    <a:pt x="2316103" y="3501209"/>
                  </a:lnTo>
                  <a:lnTo>
                    <a:pt x="2291498" y="3544166"/>
                  </a:lnTo>
                  <a:lnTo>
                    <a:pt x="2266955" y="3589620"/>
                  </a:lnTo>
                  <a:lnTo>
                    <a:pt x="2242643" y="3637566"/>
                  </a:lnTo>
                  <a:lnTo>
                    <a:pt x="2218731" y="3688000"/>
                  </a:lnTo>
                  <a:lnTo>
                    <a:pt x="2195389" y="3740918"/>
                  </a:lnTo>
                  <a:lnTo>
                    <a:pt x="2172785" y="3796317"/>
                  </a:lnTo>
                  <a:lnTo>
                    <a:pt x="2151089" y="3854191"/>
                  </a:lnTo>
                  <a:lnTo>
                    <a:pt x="2130471" y="3914536"/>
                  </a:lnTo>
                  <a:lnTo>
                    <a:pt x="2111098" y="3977350"/>
                  </a:lnTo>
                  <a:lnTo>
                    <a:pt x="2093141" y="4042626"/>
                  </a:lnTo>
                  <a:lnTo>
                    <a:pt x="2076769" y="4110363"/>
                  </a:lnTo>
                  <a:lnTo>
                    <a:pt x="2062151" y="4180554"/>
                  </a:lnTo>
                  <a:close/>
                </a:path>
              </a:pathLst>
            </a:custGeom>
            <a:solidFill>
              <a:srgbClr val="D6CD28"/>
            </a:solidFill>
          </p:spPr>
          <p:txBody>
            <a:bodyPr wrap="square" lIns="0" tIns="0" rIns="0" bIns="0" rtlCol="0"/>
            <a:lstStyle/>
            <a:p>
              <a:endParaRPr/>
            </a:p>
          </p:txBody>
        </p:sp>
        <p:sp>
          <p:nvSpPr>
            <p:cNvPr id="15" name="object 15"/>
            <p:cNvSpPr/>
            <p:nvPr/>
          </p:nvSpPr>
          <p:spPr>
            <a:xfrm>
              <a:off x="15440914" y="8409571"/>
              <a:ext cx="1325880" cy="313690"/>
            </a:xfrm>
            <a:custGeom>
              <a:avLst/>
              <a:gdLst/>
              <a:ahLst/>
              <a:cxnLst/>
              <a:rect l="l" t="t" r="r" b="b"/>
              <a:pathLst>
                <a:path w="1325880" h="313690">
                  <a:moveTo>
                    <a:pt x="348957" y="156705"/>
                  </a:moveTo>
                  <a:lnTo>
                    <a:pt x="342722" y="115023"/>
                  </a:lnTo>
                  <a:lnTo>
                    <a:pt x="325132" y="77571"/>
                  </a:lnTo>
                  <a:lnTo>
                    <a:pt x="297853" y="45872"/>
                  </a:lnTo>
                  <a:lnTo>
                    <a:pt x="262534" y="21374"/>
                  </a:lnTo>
                  <a:lnTo>
                    <a:pt x="220853" y="5588"/>
                  </a:lnTo>
                  <a:lnTo>
                    <a:pt x="174485" y="0"/>
                  </a:lnTo>
                  <a:lnTo>
                    <a:pt x="128104" y="5588"/>
                  </a:lnTo>
                  <a:lnTo>
                    <a:pt x="86423" y="21374"/>
                  </a:lnTo>
                  <a:lnTo>
                    <a:pt x="51117" y="45872"/>
                  </a:lnTo>
                  <a:lnTo>
                    <a:pt x="23825" y="77571"/>
                  </a:lnTo>
                  <a:lnTo>
                    <a:pt x="6235" y="115023"/>
                  </a:lnTo>
                  <a:lnTo>
                    <a:pt x="0" y="156705"/>
                  </a:lnTo>
                  <a:lnTo>
                    <a:pt x="6235" y="198297"/>
                  </a:lnTo>
                  <a:lnTo>
                    <a:pt x="23825" y="235712"/>
                  </a:lnTo>
                  <a:lnTo>
                    <a:pt x="51117" y="267449"/>
                  </a:lnTo>
                  <a:lnTo>
                    <a:pt x="86423" y="291973"/>
                  </a:lnTo>
                  <a:lnTo>
                    <a:pt x="128104" y="307809"/>
                  </a:lnTo>
                  <a:lnTo>
                    <a:pt x="174485" y="313423"/>
                  </a:lnTo>
                  <a:lnTo>
                    <a:pt x="220853" y="307809"/>
                  </a:lnTo>
                  <a:lnTo>
                    <a:pt x="262534" y="291973"/>
                  </a:lnTo>
                  <a:lnTo>
                    <a:pt x="297853" y="267449"/>
                  </a:lnTo>
                  <a:lnTo>
                    <a:pt x="325132" y="235712"/>
                  </a:lnTo>
                  <a:lnTo>
                    <a:pt x="342722" y="198297"/>
                  </a:lnTo>
                  <a:lnTo>
                    <a:pt x="348957" y="156705"/>
                  </a:lnTo>
                  <a:close/>
                </a:path>
                <a:path w="1325880" h="313690">
                  <a:moveTo>
                    <a:pt x="1325676" y="156705"/>
                  </a:moveTo>
                  <a:lnTo>
                    <a:pt x="1319441" y="115023"/>
                  </a:lnTo>
                  <a:lnTo>
                    <a:pt x="1301851" y="77571"/>
                  </a:lnTo>
                  <a:lnTo>
                    <a:pt x="1274572" y="45872"/>
                  </a:lnTo>
                  <a:lnTo>
                    <a:pt x="1239253" y="21374"/>
                  </a:lnTo>
                  <a:lnTo>
                    <a:pt x="1197584" y="5588"/>
                  </a:lnTo>
                  <a:lnTo>
                    <a:pt x="1151204" y="0"/>
                  </a:lnTo>
                  <a:lnTo>
                    <a:pt x="1104734" y="5588"/>
                  </a:lnTo>
                  <a:lnTo>
                    <a:pt x="1063028" y="21374"/>
                  </a:lnTo>
                  <a:lnTo>
                    <a:pt x="1027734" y="45872"/>
                  </a:lnTo>
                  <a:lnTo>
                    <a:pt x="1000493" y="77571"/>
                  </a:lnTo>
                  <a:lnTo>
                    <a:pt x="982941" y="115023"/>
                  </a:lnTo>
                  <a:lnTo>
                    <a:pt x="976731" y="156705"/>
                  </a:lnTo>
                  <a:lnTo>
                    <a:pt x="982941" y="198297"/>
                  </a:lnTo>
                  <a:lnTo>
                    <a:pt x="1000493" y="235712"/>
                  </a:lnTo>
                  <a:lnTo>
                    <a:pt x="1027734" y="267449"/>
                  </a:lnTo>
                  <a:lnTo>
                    <a:pt x="1063028" y="291973"/>
                  </a:lnTo>
                  <a:lnTo>
                    <a:pt x="1104734" y="307809"/>
                  </a:lnTo>
                  <a:lnTo>
                    <a:pt x="1151204" y="313423"/>
                  </a:lnTo>
                  <a:lnTo>
                    <a:pt x="1197584" y="307809"/>
                  </a:lnTo>
                  <a:lnTo>
                    <a:pt x="1239253" y="291973"/>
                  </a:lnTo>
                  <a:lnTo>
                    <a:pt x="1274572" y="267449"/>
                  </a:lnTo>
                  <a:lnTo>
                    <a:pt x="1301851" y="235712"/>
                  </a:lnTo>
                  <a:lnTo>
                    <a:pt x="1319441" y="198297"/>
                  </a:lnTo>
                  <a:lnTo>
                    <a:pt x="1325676" y="156705"/>
                  </a:lnTo>
                  <a:close/>
                </a:path>
              </a:pathLst>
            </a:custGeom>
            <a:solidFill>
              <a:srgbClr val="E7E7E7"/>
            </a:solidFill>
          </p:spPr>
          <p:txBody>
            <a:bodyPr wrap="square" lIns="0" tIns="0" rIns="0" bIns="0" rtlCol="0"/>
            <a:lstStyle/>
            <a:p>
              <a:endParaRPr/>
            </a:p>
          </p:txBody>
        </p:sp>
        <p:sp>
          <p:nvSpPr>
            <p:cNvPr id="16" name="object 16"/>
            <p:cNvSpPr/>
            <p:nvPr/>
          </p:nvSpPr>
          <p:spPr>
            <a:xfrm>
              <a:off x="15628651" y="8612610"/>
              <a:ext cx="948690" cy="1017269"/>
            </a:xfrm>
            <a:custGeom>
              <a:avLst/>
              <a:gdLst/>
              <a:ahLst/>
              <a:cxnLst/>
              <a:rect l="l" t="t" r="r" b="b"/>
              <a:pathLst>
                <a:path w="948690" h="1017270">
                  <a:moveTo>
                    <a:pt x="0" y="0"/>
                  </a:moveTo>
                  <a:lnTo>
                    <a:pt x="161214" y="133835"/>
                  </a:lnTo>
                  <a:lnTo>
                    <a:pt x="238935" y="284380"/>
                  </a:lnTo>
                  <a:lnTo>
                    <a:pt x="254749" y="546973"/>
                  </a:lnTo>
                  <a:lnTo>
                    <a:pt x="230239" y="1016954"/>
                  </a:lnTo>
                </a:path>
                <a:path w="948690" h="1017270">
                  <a:moveTo>
                    <a:pt x="948289" y="0"/>
                  </a:moveTo>
                  <a:lnTo>
                    <a:pt x="787075" y="133835"/>
                  </a:lnTo>
                  <a:lnTo>
                    <a:pt x="709353" y="284380"/>
                  </a:lnTo>
                  <a:lnTo>
                    <a:pt x="693540" y="546973"/>
                  </a:lnTo>
                  <a:lnTo>
                    <a:pt x="718049" y="1016954"/>
                  </a:lnTo>
                </a:path>
              </a:pathLst>
            </a:custGeom>
            <a:ln w="110392">
              <a:solidFill>
                <a:srgbClr val="E7E7E7"/>
              </a:solidFill>
            </a:ln>
          </p:spPr>
          <p:txBody>
            <a:bodyPr wrap="square" lIns="0" tIns="0" rIns="0" bIns="0" rtlCol="0"/>
            <a:lstStyle/>
            <a:p>
              <a:endParaRPr/>
            </a:p>
          </p:txBody>
        </p:sp>
        <p:sp>
          <p:nvSpPr>
            <p:cNvPr id="17" name="object 17"/>
            <p:cNvSpPr/>
            <p:nvPr/>
          </p:nvSpPr>
          <p:spPr>
            <a:xfrm>
              <a:off x="15509939" y="9629584"/>
              <a:ext cx="1233805" cy="657860"/>
            </a:xfrm>
            <a:custGeom>
              <a:avLst/>
              <a:gdLst/>
              <a:ahLst/>
              <a:cxnLst/>
              <a:rect l="l" t="t" r="r" b="b"/>
              <a:pathLst>
                <a:path w="1233805" h="657859">
                  <a:moveTo>
                    <a:pt x="1233741" y="0"/>
                  </a:moveTo>
                  <a:lnTo>
                    <a:pt x="0" y="0"/>
                  </a:lnTo>
                  <a:lnTo>
                    <a:pt x="0" y="657428"/>
                  </a:lnTo>
                  <a:lnTo>
                    <a:pt x="1233741" y="657428"/>
                  </a:lnTo>
                  <a:lnTo>
                    <a:pt x="1233741" y="0"/>
                  </a:lnTo>
                  <a:close/>
                </a:path>
              </a:pathLst>
            </a:custGeom>
            <a:solidFill>
              <a:srgbClr val="373436"/>
            </a:solidFill>
          </p:spPr>
          <p:txBody>
            <a:bodyPr wrap="square" lIns="0" tIns="0" rIns="0" bIns="0" rtlCol="0"/>
            <a:lstStyle/>
            <a:p>
              <a:endParaRPr/>
            </a:p>
          </p:txBody>
        </p:sp>
        <p:sp>
          <p:nvSpPr>
            <p:cNvPr id="18" name="object 18"/>
            <p:cNvSpPr/>
            <p:nvPr/>
          </p:nvSpPr>
          <p:spPr>
            <a:xfrm>
              <a:off x="15510485" y="9708209"/>
              <a:ext cx="1233805" cy="579120"/>
            </a:xfrm>
            <a:custGeom>
              <a:avLst/>
              <a:gdLst/>
              <a:ahLst/>
              <a:cxnLst/>
              <a:rect l="l" t="t" r="r" b="b"/>
              <a:pathLst>
                <a:path w="1233805" h="579120">
                  <a:moveTo>
                    <a:pt x="830414" y="177952"/>
                  </a:moveTo>
                  <a:lnTo>
                    <a:pt x="1104" y="177952"/>
                  </a:lnTo>
                  <a:lnTo>
                    <a:pt x="1104" y="212445"/>
                  </a:lnTo>
                  <a:lnTo>
                    <a:pt x="830414" y="212445"/>
                  </a:lnTo>
                  <a:lnTo>
                    <a:pt x="830414" y="177952"/>
                  </a:lnTo>
                  <a:close/>
                </a:path>
                <a:path w="1233805" h="579120">
                  <a:moveTo>
                    <a:pt x="830414" y="87464"/>
                  </a:moveTo>
                  <a:lnTo>
                    <a:pt x="0" y="87464"/>
                  </a:lnTo>
                  <a:lnTo>
                    <a:pt x="0" y="121945"/>
                  </a:lnTo>
                  <a:lnTo>
                    <a:pt x="830414" y="121945"/>
                  </a:lnTo>
                  <a:lnTo>
                    <a:pt x="830414" y="87464"/>
                  </a:lnTo>
                  <a:close/>
                </a:path>
                <a:path w="1233805" h="579120">
                  <a:moveTo>
                    <a:pt x="830414" y="0"/>
                  </a:moveTo>
                  <a:lnTo>
                    <a:pt x="0" y="0"/>
                  </a:lnTo>
                  <a:lnTo>
                    <a:pt x="0" y="34772"/>
                  </a:lnTo>
                  <a:lnTo>
                    <a:pt x="830414" y="34772"/>
                  </a:lnTo>
                  <a:lnTo>
                    <a:pt x="830414" y="0"/>
                  </a:lnTo>
                  <a:close/>
                </a:path>
                <a:path w="1233805" h="579120">
                  <a:moveTo>
                    <a:pt x="1233195" y="553173"/>
                  </a:moveTo>
                  <a:lnTo>
                    <a:pt x="404164" y="553173"/>
                  </a:lnTo>
                  <a:lnTo>
                    <a:pt x="404164" y="578802"/>
                  </a:lnTo>
                  <a:lnTo>
                    <a:pt x="1233195" y="578802"/>
                  </a:lnTo>
                  <a:lnTo>
                    <a:pt x="1233195" y="553173"/>
                  </a:lnTo>
                  <a:close/>
                </a:path>
                <a:path w="1233805" h="579120">
                  <a:moveTo>
                    <a:pt x="1233195" y="462686"/>
                  </a:moveTo>
                  <a:lnTo>
                    <a:pt x="403059" y="462686"/>
                  </a:lnTo>
                  <a:lnTo>
                    <a:pt x="403059" y="497166"/>
                  </a:lnTo>
                  <a:lnTo>
                    <a:pt x="1233195" y="497166"/>
                  </a:lnTo>
                  <a:lnTo>
                    <a:pt x="1233195" y="462686"/>
                  </a:lnTo>
                  <a:close/>
                </a:path>
                <a:path w="1233805" h="579120">
                  <a:moveTo>
                    <a:pt x="1233195" y="375500"/>
                  </a:moveTo>
                  <a:lnTo>
                    <a:pt x="403059" y="375500"/>
                  </a:lnTo>
                  <a:lnTo>
                    <a:pt x="403059" y="409981"/>
                  </a:lnTo>
                  <a:lnTo>
                    <a:pt x="1233195" y="409981"/>
                  </a:lnTo>
                  <a:lnTo>
                    <a:pt x="1233195" y="375500"/>
                  </a:lnTo>
                  <a:close/>
                </a:path>
              </a:pathLst>
            </a:custGeom>
            <a:solidFill>
              <a:srgbClr val="E7E7E7"/>
            </a:solidFill>
          </p:spPr>
          <p:txBody>
            <a:bodyPr wrap="square" lIns="0" tIns="0" rIns="0" bIns="0" rtlCol="0"/>
            <a:lstStyle/>
            <a:p>
              <a:endParaRPr/>
            </a:p>
          </p:txBody>
        </p:sp>
        <p:sp>
          <p:nvSpPr>
            <p:cNvPr id="19" name="object 19"/>
            <p:cNvSpPr/>
            <p:nvPr/>
          </p:nvSpPr>
          <p:spPr>
            <a:xfrm>
              <a:off x="14322027" y="5845645"/>
              <a:ext cx="356870" cy="349885"/>
            </a:xfrm>
            <a:custGeom>
              <a:avLst/>
              <a:gdLst/>
              <a:ahLst/>
              <a:cxnLst/>
              <a:rect l="l" t="t" r="r" b="b"/>
              <a:pathLst>
                <a:path w="356869" h="349885">
                  <a:moveTo>
                    <a:pt x="0" y="0"/>
                  </a:moveTo>
                  <a:lnTo>
                    <a:pt x="356402" y="349284"/>
                  </a:lnTo>
                </a:path>
              </a:pathLst>
            </a:custGeom>
            <a:ln w="99824">
              <a:solidFill>
                <a:srgbClr val="D6CD28"/>
              </a:solidFill>
            </a:ln>
          </p:spPr>
          <p:txBody>
            <a:bodyPr wrap="square" lIns="0" tIns="0" rIns="0" bIns="0" rtlCol="0"/>
            <a:lstStyle/>
            <a:p>
              <a:endParaRPr/>
            </a:p>
          </p:txBody>
        </p:sp>
        <p:sp>
          <p:nvSpPr>
            <p:cNvPr id="20" name="object 20"/>
            <p:cNvSpPr/>
            <p:nvPr/>
          </p:nvSpPr>
          <p:spPr>
            <a:xfrm>
              <a:off x="13828695" y="5310682"/>
              <a:ext cx="4150995" cy="1548765"/>
            </a:xfrm>
            <a:custGeom>
              <a:avLst/>
              <a:gdLst/>
              <a:ahLst/>
              <a:cxnLst/>
              <a:rect l="l" t="t" r="r" b="b"/>
              <a:pathLst>
                <a:path w="4150994" h="1548765">
                  <a:moveTo>
                    <a:pt x="456614" y="1548330"/>
                  </a:moveTo>
                  <a:lnTo>
                    <a:pt x="0" y="1346650"/>
                  </a:lnTo>
                </a:path>
                <a:path w="4150994" h="1548765">
                  <a:moveTo>
                    <a:pt x="4150664" y="503786"/>
                  </a:moveTo>
                  <a:lnTo>
                    <a:pt x="3793986" y="853071"/>
                  </a:lnTo>
                </a:path>
                <a:path w="4150994" h="1548765">
                  <a:moveTo>
                    <a:pt x="3396726" y="0"/>
                  </a:moveTo>
                  <a:lnTo>
                    <a:pt x="3237159" y="472886"/>
                  </a:lnTo>
                </a:path>
                <a:path w="4150994" h="1548765">
                  <a:moveTo>
                    <a:pt x="1301655" y="60421"/>
                  </a:moveTo>
                  <a:lnTo>
                    <a:pt x="1530514" y="503786"/>
                  </a:lnTo>
                </a:path>
              </a:pathLst>
            </a:custGeom>
            <a:ln w="110392">
              <a:solidFill>
                <a:srgbClr val="D6CD28"/>
              </a:solidFill>
            </a:ln>
          </p:spPr>
          <p:txBody>
            <a:bodyPr wrap="square" lIns="0" tIns="0" rIns="0" bIns="0" rtlCol="0"/>
            <a:lstStyle/>
            <a:p>
              <a:endParaRPr/>
            </a:p>
          </p:txBody>
        </p:sp>
      </p:grpSp>
      <p:sp>
        <p:nvSpPr>
          <p:cNvPr id="21" name="object 21"/>
          <p:cNvSpPr txBox="1"/>
          <p:nvPr/>
        </p:nvSpPr>
        <p:spPr>
          <a:xfrm>
            <a:off x="17353791" y="9079858"/>
            <a:ext cx="641985" cy="810895"/>
          </a:xfrm>
          <a:prstGeom prst="rect">
            <a:avLst/>
          </a:prstGeom>
        </p:spPr>
        <p:txBody>
          <a:bodyPr vert="horz" wrap="square" lIns="0" tIns="12065" rIns="0" bIns="0" rtlCol="0">
            <a:spAutoFit/>
          </a:bodyPr>
          <a:lstStyle/>
          <a:p>
            <a:pPr marL="38100">
              <a:lnSpc>
                <a:spcPct val="100000"/>
              </a:lnSpc>
              <a:spcBef>
                <a:spcPts val="95"/>
              </a:spcBef>
            </a:pPr>
            <a:r>
              <a:rPr sz="4950" b="1" spc="-1720" dirty="0">
                <a:solidFill>
                  <a:srgbClr val="FFFFFF"/>
                </a:solidFill>
                <a:latin typeface="Verdana"/>
                <a:cs typeface="Verdana"/>
              </a:rPr>
              <a:t>12</a:t>
            </a:r>
            <a:endParaRPr sz="4950">
              <a:latin typeface="Verdana"/>
              <a:cs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94430" y="2981044"/>
            <a:ext cx="494665" cy="552450"/>
          </a:xfrm>
          <a:custGeom>
            <a:avLst/>
            <a:gdLst/>
            <a:ahLst/>
            <a:cxnLst/>
            <a:rect l="l" t="t" r="r" b="b"/>
            <a:pathLst>
              <a:path w="494665" h="552450">
                <a:moveTo>
                  <a:pt x="324707" y="552450"/>
                </a:moveTo>
                <a:lnTo>
                  <a:pt x="201886" y="384017"/>
                </a:lnTo>
                <a:lnTo>
                  <a:pt x="118597" y="552333"/>
                </a:lnTo>
                <a:lnTo>
                  <a:pt x="159068" y="343551"/>
                </a:lnTo>
                <a:lnTo>
                  <a:pt x="0" y="319389"/>
                </a:lnTo>
                <a:lnTo>
                  <a:pt x="142763" y="276225"/>
                </a:lnTo>
                <a:lnTo>
                  <a:pt x="0" y="157993"/>
                </a:lnTo>
                <a:lnTo>
                  <a:pt x="154963" y="206201"/>
                </a:lnTo>
                <a:lnTo>
                  <a:pt x="201886" y="0"/>
                </a:lnTo>
                <a:lnTo>
                  <a:pt x="270041" y="206201"/>
                </a:lnTo>
                <a:lnTo>
                  <a:pt x="361189" y="103100"/>
                </a:lnTo>
                <a:lnTo>
                  <a:pt x="330220" y="238574"/>
                </a:lnTo>
                <a:lnTo>
                  <a:pt x="494568" y="238574"/>
                </a:lnTo>
                <a:lnTo>
                  <a:pt x="324707" y="343668"/>
                </a:lnTo>
                <a:lnTo>
                  <a:pt x="437908" y="420495"/>
                </a:lnTo>
                <a:lnTo>
                  <a:pt x="300424" y="404309"/>
                </a:lnTo>
                <a:lnTo>
                  <a:pt x="324707" y="552450"/>
                </a:lnTo>
                <a:close/>
              </a:path>
            </a:pathLst>
          </a:custGeom>
          <a:solidFill>
            <a:srgbClr val="FECB6F"/>
          </a:solidFill>
        </p:spPr>
        <p:txBody>
          <a:bodyPr wrap="square" lIns="0" tIns="0" rIns="0" bIns="0" rtlCol="0"/>
          <a:lstStyle/>
          <a:p>
            <a:endParaRPr/>
          </a:p>
        </p:txBody>
      </p:sp>
      <p:grpSp>
        <p:nvGrpSpPr>
          <p:cNvPr id="3" name="object 3"/>
          <p:cNvGrpSpPr/>
          <p:nvPr/>
        </p:nvGrpSpPr>
        <p:grpSpPr>
          <a:xfrm>
            <a:off x="14113915" y="5143499"/>
            <a:ext cx="4229735" cy="5143500"/>
            <a:chOff x="14113915" y="5143499"/>
            <a:chExt cx="4229735" cy="5143500"/>
          </a:xfrm>
        </p:grpSpPr>
        <p:sp>
          <p:nvSpPr>
            <p:cNvPr id="4" name="object 4"/>
            <p:cNvSpPr/>
            <p:nvPr/>
          </p:nvSpPr>
          <p:spPr>
            <a:xfrm>
              <a:off x="14113915" y="5143499"/>
              <a:ext cx="4174490" cy="5143500"/>
            </a:xfrm>
            <a:custGeom>
              <a:avLst/>
              <a:gdLst/>
              <a:ahLst/>
              <a:cxnLst/>
              <a:rect l="l" t="t" r="r" b="b"/>
              <a:pathLst>
                <a:path w="4174490" h="5143500">
                  <a:moveTo>
                    <a:pt x="4174083" y="5143499"/>
                  </a:moveTo>
                  <a:lnTo>
                    <a:pt x="0" y="5143499"/>
                  </a:lnTo>
                  <a:lnTo>
                    <a:pt x="0" y="0"/>
                  </a:lnTo>
                  <a:lnTo>
                    <a:pt x="4174083" y="0"/>
                  </a:lnTo>
                  <a:lnTo>
                    <a:pt x="4174083" y="770958"/>
                  </a:lnTo>
                  <a:lnTo>
                    <a:pt x="2484447" y="770958"/>
                  </a:lnTo>
                  <a:lnTo>
                    <a:pt x="2441090" y="772134"/>
                  </a:lnTo>
                  <a:lnTo>
                    <a:pt x="2397203" y="774714"/>
                  </a:lnTo>
                  <a:lnTo>
                    <a:pt x="2352796" y="778753"/>
                  </a:lnTo>
                  <a:lnTo>
                    <a:pt x="2307881" y="784307"/>
                  </a:lnTo>
                  <a:lnTo>
                    <a:pt x="2262467" y="791429"/>
                  </a:lnTo>
                  <a:lnTo>
                    <a:pt x="2216564" y="800177"/>
                  </a:lnTo>
                  <a:lnTo>
                    <a:pt x="2170184" y="810604"/>
                  </a:lnTo>
                  <a:lnTo>
                    <a:pt x="2123336" y="822767"/>
                  </a:lnTo>
                  <a:lnTo>
                    <a:pt x="2076031" y="836720"/>
                  </a:lnTo>
                  <a:lnTo>
                    <a:pt x="2028279" y="852519"/>
                  </a:lnTo>
                  <a:lnTo>
                    <a:pt x="1980091" y="870219"/>
                  </a:lnTo>
                  <a:lnTo>
                    <a:pt x="1931476" y="889876"/>
                  </a:lnTo>
                  <a:lnTo>
                    <a:pt x="1882447" y="911544"/>
                  </a:lnTo>
                  <a:lnTo>
                    <a:pt x="1833012" y="935279"/>
                  </a:lnTo>
                  <a:lnTo>
                    <a:pt x="1783182" y="961136"/>
                  </a:lnTo>
                  <a:lnTo>
                    <a:pt x="1732967" y="989170"/>
                  </a:lnTo>
                  <a:lnTo>
                    <a:pt x="1682379" y="1019437"/>
                  </a:lnTo>
                  <a:lnTo>
                    <a:pt x="1631427" y="1051992"/>
                  </a:lnTo>
                  <a:lnTo>
                    <a:pt x="1572918" y="1092609"/>
                  </a:lnTo>
                  <a:lnTo>
                    <a:pt x="1520103" y="1131933"/>
                  </a:lnTo>
                  <a:lnTo>
                    <a:pt x="1481885" y="1161635"/>
                  </a:lnTo>
                  <a:lnTo>
                    <a:pt x="1421159" y="1214562"/>
                  </a:lnTo>
                  <a:lnTo>
                    <a:pt x="1377277" y="1255968"/>
                  </a:lnTo>
                  <a:lnTo>
                    <a:pt x="1335487" y="1297590"/>
                  </a:lnTo>
                  <a:lnTo>
                    <a:pt x="1295757" y="1339416"/>
                  </a:lnTo>
                  <a:lnTo>
                    <a:pt x="1258052" y="1381430"/>
                  </a:lnTo>
                  <a:lnTo>
                    <a:pt x="1222338" y="1423619"/>
                  </a:lnTo>
                  <a:lnTo>
                    <a:pt x="1188582" y="1465970"/>
                  </a:lnTo>
                  <a:lnTo>
                    <a:pt x="1156750" y="1508469"/>
                  </a:lnTo>
                  <a:lnTo>
                    <a:pt x="1126808" y="1551102"/>
                  </a:lnTo>
                  <a:lnTo>
                    <a:pt x="1098724" y="1593855"/>
                  </a:lnTo>
                  <a:lnTo>
                    <a:pt x="1072462" y="1636714"/>
                  </a:lnTo>
                  <a:lnTo>
                    <a:pt x="1047990" y="1679666"/>
                  </a:lnTo>
                  <a:lnTo>
                    <a:pt x="1025274" y="1722696"/>
                  </a:lnTo>
                  <a:lnTo>
                    <a:pt x="1004280" y="1765792"/>
                  </a:lnTo>
                  <a:lnTo>
                    <a:pt x="984974" y="1808939"/>
                  </a:lnTo>
                  <a:lnTo>
                    <a:pt x="967322" y="1852123"/>
                  </a:lnTo>
                  <a:lnTo>
                    <a:pt x="951292" y="1895331"/>
                  </a:lnTo>
                  <a:lnTo>
                    <a:pt x="936849" y="1938550"/>
                  </a:lnTo>
                  <a:lnTo>
                    <a:pt x="923960" y="1981764"/>
                  </a:lnTo>
                  <a:lnTo>
                    <a:pt x="912590" y="2024960"/>
                  </a:lnTo>
                  <a:lnTo>
                    <a:pt x="902707" y="2068125"/>
                  </a:lnTo>
                  <a:lnTo>
                    <a:pt x="894277" y="2111245"/>
                  </a:lnTo>
                  <a:lnTo>
                    <a:pt x="887265" y="2154306"/>
                  </a:lnTo>
                  <a:lnTo>
                    <a:pt x="881639" y="2197294"/>
                  </a:lnTo>
                  <a:lnTo>
                    <a:pt x="877364" y="2240196"/>
                  </a:lnTo>
                  <a:lnTo>
                    <a:pt x="874406" y="2282998"/>
                  </a:lnTo>
                  <a:lnTo>
                    <a:pt x="872733" y="2325685"/>
                  </a:lnTo>
                  <a:lnTo>
                    <a:pt x="872311" y="2368244"/>
                  </a:lnTo>
                  <a:lnTo>
                    <a:pt x="873105" y="2410662"/>
                  </a:lnTo>
                  <a:lnTo>
                    <a:pt x="875082" y="2452924"/>
                  </a:lnTo>
                  <a:lnTo>
                    <a:pt x="878209" y="2495018"/>
                  </a:lnTo>
                  <a:lnTo>
                    <a:pt x="882452" y="2536928"/>
                  </a:lnTo>
                  <a:lnTo>
                    <a:pt x="887776" y="2578641"/>
                  </a:lnTo>
                  <a:lnTo>
                    <a:pt x="894149" y="2620144"/>
                  </a:lnTo>
                  <a:lnTo>
                    <a:pt x="901537" y="2661423"/>
                  </a:lnTo>
                  <a:lnTo>
                    <a:pt x="909905" y="2702463"/>
                  </a:lnTo>
                  <a:lnTo>
                    <a:pt x="919221" y="2743252"/>
                  </a:lnTo>
                  <a:lnTo>
                    <a:pt x="929451" y="2783775"/>
                  </a:lnTo>
                  <a:lnTo>
                    <a:pt x="940560" y="2824018"/>
                  </a:lnTo>
                  <a:lnTo>
                    <a:pt x="952516" y="2863969"/>
                  </a:lnTo>
                  <a:lnTo>
                    <a:pt x="965284" y="2903612"/>
                  </a:lnTo>
                  <a:lnTo>
                    <a:pt x="978831" y="2942935"/>
                  </a:lnTo>
                  <a:lnTo>
                    <a:pt x="993123" y="2981923"/>
                  </a:lnTo>
                  <a:lnTo>
                    <a:pt x="1008127" y="3020563"/>
                  </a:lnTo>
                  <a:lnTo>
                    <a:pt x="1023809" y="3058840"/>
                  </a:lnTo>
                  <a:lnTo>
                    <a:pt x="1040135" y="3096742"/>
                  </a:lnTo>
                  <a:lnTo>
                    <a:pt x="1057071" y="3134254"/>
                  </a:lnTo>
                  <a:lnTo>
                    <a:pt x="1074584" y="3171363"/>
                  </a:lnTo>
                  <a:lnTo>
                    <a:pt x="1092640" y="3208054"/>
                  </a:lnTo>
                  <a:lnTo>
                    <a:pt x="1111206" y="3244315"/>
                  </a:lnTo>
                  <a:lnTo>
                    <a:pt x="1130247" y="3280130"/>
                  </a:lnTo>
                  <a:lnTo>
                    <a:pt x="1149730" y="3315488"/>
                  </a:lnTo>
                  <a:lnTo>
                    <a:pt x="1169622" y="3350372"/>
                  </a:lnTo>
                  <a:lnTo>
                    <a:pt x="1189888" y="3384771"/>
                  </a:lnTo>
                  <a:lnTo>
                    <a:pt x="1210495" y="3418670"/>
                  </a:lnTo>
                  <a:lnTo>
                    <a:pt x="1231410" y="3452055"/>
                  </a:lnTo>
                  <a:lnTo>
                    <a:pt x="1252598" y="3484913"/>
                  </a:lnTo>
                  <a:lnTo>
                    <a:pt x="1274026" y="3517229"/>
                  </a:lnTo>
                  <a:lnTo>
                    <a:pt x="1295661" y="3548991"/>
                  </a:lnTo>
                  <a:lnTo>
                    <a:pt x="1339414" y="3610794"/>
                  </a:lnTo>
                  <a:lnTo>
                    <a:pt x="1383587" y="3670211"/>
                  </a:lnTo>
                  <a:lnTo>
                    <a:pt x="1427912" y="3727133"/>
                  </a:lnTo>
                  <a:lnTo>
                    <a:pt x="1472119" y="3781449"/>
                  </a:lnTo>
                  <a:lnTo>
                    <a:pt x="1515938" y="3833049"/>
                  </a:lnTo>
                  <a:lnTo>
                    <a:pt x="1559100" y="3881823"/>
                  </a:lnTo>
                  <a:lnTo>
                    <a:pt x="1601336" y="3927661"/>
                  </a:lnTo>
                  <a:lnTo>
                    <a:pt x="1636155" y="3964355"/>
                  </a:lnTo>
                  <a:lnTo>
                    <a:pt x="1669524" y="3998566"/>
                  </a:lnTo>
                  <a:lnTo>
                    <a:pt x="1687072" y="4018871"/>
                  </a:lnTo>
                  <a:lnTo>
                    <a:pt x="1726381" y="4067077"/>
                  </a:lnTo>
                  <a:lnTo>
                    <a:pt x="1770178" y="4125383"/>
                  </a:lnTo>
                  <a:lnTo>
                    <a:pt x="1793336" y="4158314"/>
                  </a:lnTo>
                  <a:lnTo>
                    <a:pt x="1817107" y="4193758"/>
                  </a:lnTo>
                  <a:lnTo>
                    <a:pt x="1841324" y="4231710"/>
                  </a:lnTo>
                  <a:lnTo>
                    <a:pt x="1865815" y="4272167"/>
                  </a:lnTo>
                  <a:lnTo>
                    <a:pt x="1890412" y="4315124"/>
                  </a:lnTo>
                  <a:lnTo>
                    <a:pt x="1914945" y="4360578"/>
                  </a:lnTo>
                  <a:lnTo>
                    <a:pt x="1939245" y="4408524"/>
                  </a:lnTo>
                  <a:lnTo>
                    <a:pt x="1963143" y="4458958"/>
                  </a:lnTo>
                  <a:lnTo>
                    <a:pt x="1986469" y="4511876"/>
                  </a:lnTo>
                  <a:lnTo>
                    <a:pt x="2009054" y="4567275"/>
                  </a:lnTo>
                  <a:lnTo>
                    <a:pt x="2030728" y="4625149"/>
                  </a:lnTo>
                  <a:lnTo>
                    <a:pt x="2051323" y="4685494"/>
                  </a:lnTo>
                  <a:lnTo>
                    <a:pt x="2070668" y="4748308"/>
                  </a:lnTo>
                  <a:lnTo>
                    <a:pt x="2088594" y="4813585"/>
                  </a:lnTo>
                  <a:lnTo>
                    <a:pt x="2104932" y="4881321"/>
                  </a:lnTo>
                  <a:lnTo>
                    <a:pt x="2119513" y="4951512"/>
                  </a:lnTo>
                  <a:lnTo>
                    <a:pt x="4174083" y="4951512"/>
                  </a:lnTo>
                  <a:lnTo>
                    <a:pt x="4174083" y="5143499"/>
                  </a:lnTo>
                  <a:close/>
                </a:path>
                <a:path w="4174490" h="5143500">
                  <a:moveTo>
                    <a:pt x="2527264" y="771130"/>
                  </a:moveTo>
                  <a:lnTo>
                    <a:pt x="2484447" y="770958"/>
                  </a:lnTo>
                  <a:lnTo>
                    <a:pt x="2570039" y="770958"/>
                  </a:lnTo>
                  <a:lnTo>
                    <a:pt x="2527264" y="771130"/>
                  </a:lnTo>
                  <a:close/>
                </a:path>
                <a:path w="4174490" h="5143500">
                  <a:moveTo>
                    <a:pt x="4174083" y="2212049"/>
                  </a:moveTo>
                  <a:lnTo>
                    <a:pt x="4166986" y="2154306"/>
                  </a:lnTo>
                  <a:lnTo>
                    <a:pt x="4159975" y="2111245"/>
                  </a:lnTo>
                  <a:lnTo>
                    <a:pt x="4151544" y="2068125"/>
                  </a:lnTo>
                  <a:lnTo>
                    <a:pt x="4141661" y="2024960"/>
                  </a:lnTo>
                  <a:lnTo>
                    <a:pt x="4130292" y="1981764"/>
                  </a:lnTo>
                  <a:lnTo>
                    <a:pt x="4117402" y="1938550"/>
                  </a:lnTo>
                  <a:lnTo>
                    <a:pt x="4102959" y="1895331"/>
                  </a:lnTo>
                  <a:lnTo>
                    <a:pt x="4086929" y="1852123"/>
                  </a:lnTo>
                  <a:lnTo>
                    <a:pt x="4069278" y="1808939"/>
                  </a:lnTo>
                  <a:lnTo>
                    <a:pt x="4049972" y="1765792"/>
                  </a:lnTo>
                  <a:lnTo>
                    <a:pt x="4028977" y="1722696"/>
                  </a:lnTo>
                  <a:lnTo>
                    <a:pt x="4006261" y="1679666"/>
                  </a:lnTo>
                  <a:lnTo>
                    <a:pt x="3981789" y="1636714"/>
                  </a:lnTo>
                  <a:lnTo>
                    <a:pt x="3955527" y="1593855"/>
                  </a:lnTo>
                  <a:lnTo>
                    <a:pt x="3927443" y="1551102"/>
                  </a:lnTo>
                  <a:lnTo>
                    <a:pt x="3897502" y="1508469"/>
                  </a:lnTo>
                  <a:lnTo>
                    <a:pt x="3865670" y="1465970"/>
                  </a:lnTo>
                  <a:lnTo>
                    <a:pt x="3831914" y="1423619"/>
                  </a:lnTo>
                  <a:lnTo>
                    <a:pt x="3796200" y="1381430"/>
                  </a:lnTo>
                  <a:lnTo>
                    <a:pt x="3758495" y="1339416"/>
                  </a:lnTo>
                  <a:lnTo>
                    <a:pt x="3718764" y="1297590"/>
                  </a:lnTo>
                  <a:lnTo>
                    <a:pt x="3676975" y="1255968"/>
                  </a:lnTo>
                  <a:lnTo>
                    <a:pt x="3633093" y="1214562"/>
                  </a:lnTo>
                  <a:lnTo>
                    <a:pt x="3587084" y="1173387"/>
                  </a:lnTo>
                  <a:lnTo>
                    <a:pt x="3535757" y="1132071"/>
                  </a:lnTo>
                  <a:lnTo>
                    <a:pt x="3501538" y="1105654"/>
                  </a:lnTo>
                  <a:lnTo>
                    <a:pt x="3469027" y="1082755"/>
                  </a:lnTo>
                  <a:lnTo>
                    <a:pt x="3422824" y="1051992"/>
                  </a:lnTo>
                  <a:lnTo>
                    <a:pt x="3371872" y="1019437"/>
                  </a:lnTo>
                  <a:lnTo>
                    <a:pt x="3321284" y="989170"/>
                  </a:lnTo>
                  <a:lnTo>
                    <a:pt x="3271071" y="961136"/>
                  </a:lnTo>
                  <a:lnTo>
                    <a:pt x="3221242" y="935279"/>
                  </a:lnTo>
                  <a:lnTo>
                    <a:pt x="3171810" y="911544"/>
                  </a:lnTo>
                  <a:lnTo>
                    <a:pt x="3122784" y="889876"/>
                  </a:lnTo>
                  <a:lnTo>
                    <a:pt x="3074175" y="870219"/>
                  </a:lnTo>
                  <a:lnTo>
                    <a:pt x="3025993" y="852519"/>
                  </a:lnTo>
                  <a:lnTo>
                    <a:pt x="2978250" y="836720"/>
                  </a:lnTo>
                  <a:lnTo>
                    <a:pt x="2930956" y="822767"/>
                  </a:lnTo>
                  <a:lnTo>
                    <a:pt x="2884121" y="810604"/>
                  </a:lnTo>
                  <a:lnTo>
                    <a:pt x="2837757" y="800177"/>
                  </a:lnTo>
                  <a:lnTo>
                    <a:pt x="2791873" y="791429"/>
                  </a:lnTo>
                  <a:lnTo>
                    <a:pt x="2746481" y="784307"/>
                  </a:lnTo>
                  <a:lnTo>
                    <a:pt x="2701591" y="778753"/>
                  </a:lnTo>
                  <a:lnTo>
                    <a:pt x="2657214" y="774714"/>
                  </a:lnTo>
                  <a:lnTo>
                    <a:pt x="2613359" y="772134"/>
                  </a:lnTo>
                  <a:lnTo>
                    <a:pt x="2570039" y="770958"/>
                  </a:lnTo>
                  <a:lnTo>
                    <a:pt x="4174083" y="770958"/>
                  </a:lnTo>
                  <a:lnTo>
                    <a:pt x="4174083" y="2212049"/>
                  </a:lnTo>
                  <a:close/>
                </a:path>
                <a:path w="4174490" h="5143500">
                  <a:moveTo>
                    <a:pt x="4174083" y="4951512"/>
                  </a:moveTo>
                  <a:lnTo>
                    <a:pt x="2934462" y="4951512"/>
                  </a:lnTo>
                  <a:lnTo>
                    <a:pt x="2949081" y="4881321"/>
                  </a:lnTo>
                  <a:lnTo>
                    <a:pt x="2965453" y="4813585"/>
                  </a:lnTo>
                  <a:lnTo>
                    <a:pt x="2983410" y="4748308"/>
                  </a:lnTo>
                  <a:lnTo>
                    <a:pt x="3002782" y="4685494"/>
                  </a:lnTo>
                  <a:lnTo>
                    <a:pt x="3023401" y="4625149"/>
                  </a:lnTo>
                  <a:lnTo>
                    <a:pt x="3045097" y="4567275"/>
                  </a:lnTo>
                  <a:lnTo>
                    <a:pt x="3067700" y="4511876"/>
                  </a:lnTo>
                  <a:lnTo>
                    <a:pt x="3091043" y="4458958"/>
                  </a:lnTo>
                  <a:lnTo>
                    <a:pt x="3114954" y="4408524"/>
                  </a:lnTo>
                  <a:lnTo>
                    <a:pt x="3139267" y="4360578"/>
                  </a:lnTo>
                  <a:lnTo>
                    <a:pt x="3163810" y="4315124"/>
                  </a:lnTo>
                  <a:lnTo>
                    <a:pt x="3188415" y="4272167"/>
                  </a:lnTo>
                  <a:lnTo>
                    <a:pt x="3212913" y="4231710"/>
                  </a:lnTo>
                  <a:lnTo>
                    <a:pt x="3237134" y="4193758"/>
                  </a:lnTo>
                  <a:lnTo>
                    <a:pt x="3260909" y="4158314"/>
                  </a:lnTo>
                  <a:lnTo>
                    <a:pt x="3284070" y="4125383"/>
                  </a:lnTo>
                  <a:lnTo>
                    <a:pt x="3327870" y="4067077"/>
                  </a:lnTo>
                  <a:lnTo>
                    <a:pt x="3367179" y="4018871"/>
                  </a:lnTo>
                  <a:lnTo>
                    <a:pt x="3401244" y="3981745"/>
                  </a:lnTo>
                  <a:lnTo>
                    <a:pt x="3418097" y="3964355"/>
                  </a:lnTo>
                  <a:lnTo>
                    <a:pt x="3452916" y="3927661"/>
                  </a:lnTo>
                  <a:lnTo>
                    <a:pt x="3495151" y="3881823"/>
                  </a:lnTo>
                  <a:lnTo>
                    <a:pt x="3538313" y="3833049"/>
                  </a:lnTo>
                  <a:lnTo>
                    <a:pt x="3582132" y="3781449"/>
                  </a:lnTo>
                  <a:lnTo>
                    <a:pt x="3626339" y="3727133"/>
                  </a:lnTo>
                  <a:lnTo>
                    <a:pt x="3670664" y="3670211"/>
                  </a:lnTo>
                  <a:lnTo>
                    <a:pt x="3714838" y="3610794"/>
                  </a:lnTo>
                  <a:lnTo>
                    <a:pt x="3758591" y="3548991"/>
                  </a:lnTo>
                  <a:lnTo>
                    <a:pt x="3780225" y="3517229"/>
                  </a:lnTo>
                  <a:lnTo>
                    <a:pt x="3801653" y="3484913"/>
                  </a:lnTo>
                  <a:lnTo>
                    <a:pt x="3822841" y="3452055"/>
                  </a:lnTo>
                  <a:lnTo>
                    <a:pt x="3843756" y="3418670"/>
                  </a:lnTo>
                  <a:lnTo>
                    <a:pt x="3864363" y="3384771"/>
                  </a:lnTo>
                  <a:lnTo>
                    <a:pt x="3884630" y="3350372"/>
                  </a:lnTo>
                  <a:lnTo>
                    <a:pt x="3904521" y="3315488"/>
                  </a:lnTo>
                  <a:lnTo>
                    <a:pt x="3924005" y="3280130"/>
                  </a:lnTo>
                  <a:lnTo>
                    <a:pt x="3943046" y="3244315"/>
                  </a:lnTo>
                  <a:lnTo>
                    <a:pt x="3961611" y="3208054"/>
                  </a:lnTo>
                  <a:lnTo>
                    <a:pt x="3979668" y="3171363"/>
                  </a:lnTo>
                  <a:lnTo>
                    <a:pt x="3997181" y="3134254"/>
                  </a:lnTo>
                  <a:lnTo>
                    <a:pt x="4014117" y="3096742"/>
                  </a:lnTo>
                  <a:lnTo>
                    <a:pt x="4030443" y="3058840"/>
                  </a:lnTo>
                  <a:lnTo>
                    <a:pt x="4046124" y="3020563"/>
                  </a:lnTo>
                  <a:lnTo>
                    <a:pt x="4061128" y="2981923"/>
                  </a:lnTo>
                  <a:lnTo>
                    <a:pt x="4075420" y="2942935"/>
                  </a:lnTo>
                  <a:lnTo>
                    <a:pt x="4088968" y="2903612"/>
                  </a:lnTo>
                  <a:lnTo>
                    <a:pt x="4101736" y="2863969"/>
                  </a:lnTo>
                  <a:lnTo>
                    <a:pt x="4113691" y="2824018"/>
                  </a:lnTo>
                  <a:lnTo>
                    <a:pt x="4124801" y="2783775"/>
                  </a:lnTo>
                  <a:lnTo>
                    <a:pt x="4135030" y="2743252"/>
                  </a:lnTo>
                  <a:lnTo>
                    <a:pt x="4144346" y="2702463"/>
                  </a:lnTo>
                  <a:lnTo>
                    <a:pt x="4152715" y="2661423"/>
                  </a:lnTo>
                  <a:lnTo>
                    <a:pt x="4160102" y="2620144"/>
                  </a:lnTo>
                  <a:lnTo>
                    <a:pt x="4166475" y="2578641"/>
                  </a:lnTo>
                  <a:lnTo>
                    <a:pt x="4171800" y="2536928"/>
                  </a:lnTo>
                  <a:lnTo>
                    <a:pt x="4174083" y="2514370"/>
                  </a:lnTo>
                  <a:lnTo>
                    <a:pt x="4174083" y="4951512"/>
                  </a:lnTo>
                  <a:close/>
                </a:path>
              </a:pathLst>
            </a:custGeom>
            <a:solidFill>
              <a:srgbClr val="D6CD28"/>
            </a:solidFill>
          </p:spPr>
          <p:txBody>
            <a:bodyPr wrap="square" lIns="0" tIns="0" rIns="0" bIns="0" rtlCol="0"/>
            <a:lstStyle/>
            <a:p>
              <a:endParaRPr/>
            </a:p>
          </p:txBody>
        </p:sp>
        <p:sp>
          <p:nvSpPr>
            <p:cNvPr id="5" name="object 5"/>
            <p:cNvSpPr/>
            <p:nvPr/>
          </p:nvSpPr>
          <p:spPr>
            <a:xfrm>
              <a:off x="15955149" y="8409571"/>
              <a:ext cx="1325880" cy="313690"/>
            </a:xfrm>
            <a:custGeom>
              <a:avLst/>
              <a:gdLst/>
              <a:ahLst/>
              <a:cxnLst/>
              <a:rect l="l" t="t" r="r" b="b"/>
              <a:pathLst>
                <a:path w="1325880" h="313690">
                  <a:moveTo>
                    <a:pt x="348945" y="156705"/>
                  </a:moveTo>
                  <a:lnTo>
                    <a:pt x="342709" y="115011"/>
                  </a:lnTo>
                  <a:lnTo>
                    <a:pt x="325120" y="77571"/>
                  </a:lnTo>
                  <a:lnTo>
                    <a:pt x="297840" y="45859"/>
                  </a:lnTo>
                  <a:lnTo>
                    <a:pt x="262521" y="21374"/>
                  </a:lnTo>
                  <a:lnTo>
                    <a:pt x="220853" y="5588"/>
                  </a:lnTo>
                  <a:lnTo>
                    <a:pt x="174472" y="0"/>
                  </a:lnTo>
                  <a:lnTo>
                    <a:pt x="128092" y="5588"/>
                  </a:lnTo>
                  <a:lnTo>
                    <a:pt x="86410" y="21374"/>
                  </a:lnTo>
                  <a:lnTo>
                    <a:pt x="51104" y="45859"/>
                  </a:lnTo>
                  <a:lnTo>
                    <a:pt x="23825" y="77571"/>
                  </a:lnTo>
                  <a:lnTo>
                    <a:pt x="6235" y="115011"/>
                  </a:lnTo>
                  <a:lnTo>
                    <a:pt x="0" y="156705"/>
                  </a:lnTo>
                  <a:lnTo>
                    <a:pt x="6235" y="198297"/>
                  </a:lnTo>
                  <a:lnTo>
                    <a:pt x="23825" y="235712"/>
                  </a:lnTo>
                  <a:lnTo>
                    <a:pt x="51104" y="267449"/>
                  </a:lnTo>
                  <a:lnTo>
                    <a:pt x="86410" y="291973"/>
                  </a:lnTo>
                  <a:lnTo>
                    <a:pt x="128092" y="307797"/>
                  </a:lnTo>
                  <a:lnTo>
                    <a:pt x="174472" y="313410"/>
                  </a:lnTo>
                  <a:lnTo>
                    <a:pt x="220853" y="307797"/>
                  </a:lnTo>
                  <a:lnTo>
                    <a:pt x="262521" y="291973"/>
                  </a:lnTo>
                  <a:lnTo>
                    <a:pt x="297840" y="267449"/>
                  </a:lnTo>
                  <a:lnTo>
                    <a:pt x="325120" y="235712"/>
                  </a:lnTo>
                  <a:lnTo>
                    <a:pt x="342709" y="198297"/>
                  </a:lnTo>
                  <a:lnTo>
                    <a:pt x="348945" y="156705"/>
                  </a:lnTo>
                  <a:close/>
                </a:path>
                <a:path w="1325880" h="313690">
                  <a:moveTo>
                    <a:pt x="1325676" y="156705"/>
                  </a:moveTo>
                  <a:lnTo>
                    <a:pt x="1319441" y="115011"/>
                  </a:lnTo>
                  <a:lnTo>
                    <a:pt x="1301851" y="77571"/>
                  </a:lnTo>
                  <a:lnTo>
                    <a:pt x="1274559" y="45859"/>
                  </a:lnTo>
                  <a:lnTo>
                    <a:pt x="1239253" y="21374"/>
                  </a:lnTo>
                  <a:lnTo>
                    <a:pt x="1197571" y="5588"/>
                  </a:lnTo>
                  <a:lnTo>
                    <a:pt x="1151191" y="0"/>
                  </a:lnTo>
                  <a:lnTo>
                    <a:pt x="1104722" y="5588"/>
                  </a:lnTo>
                  <a:lnTo>
                    <a:pt x="1063015" y="21374"/>
                  </a:lnTo>
                  <a:lnTo>
                    <a:pt x="1027722" y="45859"/>
                  </a:lnTo>
                  <a:lnTo>
                    <a:pt x="1000480" y="77571"/>
                  </a:lnTo>
                  <a:lnTo>
                    <a:pt x="982941" y="115011"/>
                  </a:lnTo>
                  <a:lnTo>
                    <a:pt x="976718" y="156705"/>
                  </a:lnTo>
                  <a:lnTo>
                    <a:pt x="982941" y="198297"/>
                  </a:lnTo>
                  <a:lnTo>
                    <a:pt x="1000480" y="235712"/>
                  </a:lnTo>
                  <a:lnTo>
                    <a:pt x="1027722" y="267449"/>
                  </a:lnTo>
                  <a:lnTo>
                    <a:pt x="1063015" y="291973"/>
                  </a:lnTo>
                  <a:lnTo>
                    <a:pt x="1104722" y="307797"/>
                  </a:lnTo>
                  <a:lnTo>
                    <a:pt x="1151191" y="313410"/>
                  </a:lnTo>
                  <a:lnTo>
                    <a:pt x="1197571" y="307797"/>
                  </a:lnTo>
                  <a:lnTo>
                    <a:pt x="1239253" y="291973"/>
                  </a:lnTo>
                  <a:lnTo>
                    <a:pt x="1274559" y="267449"/>
                  </a:lnTo>
                  <a:lnTo>
                    <a:pt x="1301851" y="235712"/>
                  </a:lnTo>
                  <a:lnTo>
                    <a:pt x="1319441" y="198297"/>
                  </a:lnTo>
                  <a:lnTo>
                    <a:pt x="1325676" y="156705"/>
                  </a:lnTo>
                  <a:close/>
                </a:path>
              </a:pathLst>
            </a:custGeom>
            <a:solidFill>
              <a:srgbClr val="E7E7E7"/>
            </a:solidFill>
          </p:spPr>
          <p:txBody>
            <a:bodyPr wrap="square" lIns="0" tIns="0" rIns="0" bIns="0" rtlCol="0"/>
            <a:lstStyle/>
            <a:p>
              <a:endParaRPr/>
            </a:p>
          </p:txBody>
        </p:sp>
        <p:sp>
          <p:nvSpPr>
            <p:cNvPr id="6" name="object 6"/>
            <p:cNvSpPr/>
            <p:nvPr/>
          </p:nvSpPr>
          <p:spPr>
            <a:xfrm>
              <a:off x="16142878" y="8612610"/>
              <a:ext cx="948690" cy="1017269"/>
            </a:xfrm>
            <a:custGeom>
              <a:avLst/>
              <a:gdLst/>
              <a:ahLst/>
              <a:cxnLst/>
              <a:rect l="l" t="t" r="r" b="b"/>
              <a:pathLst>
                <a:path w="948690" h="1017270">
                  <a:moveTo>
                    <a:pt x="0" y="0"/>
                  </a:moveTo>
                  <a:lnTo>
                    <a:pt x="161214" y="133835"/>
                  </a:lnTo>
                  <a:lnTo>
                    <a:pt x="238935" y="284380"/>
                  </a:lnTo>
                  <a:lnTo>
                    <a:pt x="254749" y="546973"/>
                  </a:lnTo>
                  <a:lnTo>
                    <a:pt x="230239" y="1016954"/>
                  </a:lnTo>
                </a:path>
                <a:path w="948690" h="1017270">
                  <a:moveTo>
                    <a:pt x="948289" y="0"/>
                  </a:moveTo>
                  <a:lnTo>
                    <a:pt x="787075" y="133835"/>
                  </a:lnTo>
                  <a:lnTo>
                    <a:pt x="709353" y="284380"/>
                  </a:lnTo>
                  <a:lnTo>
                    <a:pt x="693540" y="546973"/>
                  </a:lnTo>
                  <a:lnTo>
                    <a:pt x="718049" y="1016954"/>
                  </a:lnTo>
                </a:path>
              </a:pathLst>
            </a:custGeom>
            <a:ln w="110392">
              <a:solidFill>
                <a:srgbClr val="E7E7E7"/>
              </a:solidFill>
            </a:ln>
          </p:spPr>
          <p:txBody>
            <a:bodyPr wrap="square" lIns="0" tIns="0" rIns="0" bIns="0" rtlCol="0"/>
            <a:lstStyle/>
            <a:p>
              <a:endParaRPr/>
            </a:p>
          </p:txBody>
        </p:sp>
        <p:sp>
          <p:nvSpPr>
            <p:cNvPr id="7" name="object 7"/>
            <p:cNvSpPr/>
            <p:nvPr/>
          </p:nvSpPr>
          <p:spPr>
            <a:xfrm>
              <a:off x="16024161" y="9629584"/>
              <a:ext cx="1233805" cy="657860"/>
            </a:xfrm>
            <a:custGeom>
              <a:avLst/>
              <a:gdLst/>
              <a:ahLst/>
              <a:cxnLst/>
              <a:rect l="l" t="t" r="r" b="b"/>
              <a:pathLst>
                <a:path w="1233805" h="657859">
                  <a:moveTo>
                    <a:pt x="1233741" y="0"/>
                  </a:moveTo>
                  <a:lnTo>
                    <a:pt x="0" y="0"/>
                  </a:lnTo>
                  <a:lnTo>
                    <a:pt x="0" y="657415"/>
                  </a:lnTo>
                  <a:lnTo>
                    <a:pt x="248043" y="657415"/>
                  </a:lnTo>
                  <a:lnTo>
                    <a:pt x="985697" y="657415"/>
                  </a:lnTo>
                  <a:lnTo>
                    <a:pt x="1233741" y="657415"/>
                  </a:lnTo>
                  <a:lnTo>
                    <a:pt x="1233741" y="0"/>
                  </a:lnTo>
                  <a:close/>
                </a:path>
              </a:pathLst>
            </a:custGeom>
            <a:solidFill>
              <a:srgbClr val="373436"/>
            </a:solidFill>
          </p:spPr>
          <p:txBody>
            <a:bodyPr wrap="square" lIns="0" tIns="0" rIns="0" bIns="0" rtlCol="0"/>
            <a:lstStyle/>
            <a:p>
              <a:endParaRPr/>
            </a:p>
          </p:txBody>
        </p:sp>
        <p:sp>
          <p:nvSpPr>
            <p:cNvPr id="8" name="object 8"/>
            <p:cNvSpPr/>
            <p:nvPr/>
          </p:nvSpPr>
          <p:spPr>
            <a:xfrm>
              <a:off x="16024720" y="9708210"/>
              <a:ext cx="1233805" cy="579120"/>
            </a:xfrm>
            <a:custGeom>
              <a:avLst/>
              <a:gdLst/>
              <a:ahLst/>
              <a:cxnLst/>
              <a:rect l="l" t="t" r="r" b="b"/>
              <a:pathLst>
                <a:path w="1233805" h="579120">
                  <a:moveTo>
                    <a:pt x="830402" y="177952"/>
                  </a:moveTo>
                  <a:lnTo>
                    <a:pt x="1104" y="177952"/>
                  </a:lnTo>
                  <a:lnTo>
                    <a:pt x="1104" y="212445"/>
                  </a:lnTo>
                  <a:lnTo>
                    <a:pt x="830402" y="212445"/>
                  </a:lnTo>
                  <a:lnTo>
                    <a:pt x="830402" y="177952"/>
                  </a:lnTo>
                  <a:close/>
                </a:path>
                <a:path w="1233805" h="579120">
                  <a:moveTo>
                    <a:pt x="830402" y="87464"/>
                  </a:moveTo>
                  <a:lnTo>
                    <a:pt x="0" y="87464"/>
                  </a:lnTo>
                  <a:lnTo>
                    <a:pt x="0" y="121945"/>
                  </a:lnTo>
                  <a:lnTo>
                    <a:pt x="830402" y="121945"/>
                  </a:lnTo>
                  <a:lnTo>
                    <a:pt x="830402" y="87464"/>
                  </a:lnTo>
                  <a:close/>
                </a:path>
                <a:path w="1233805" h="579120">
                  <a:moveTo>
                    <a:pt x="830402" y="0"/>
                  </a:moveTo>
                  <a:lnTo>
                    <a:pt x="0" y="0"/>
                  </a:lnTo>
                  <a:lnTo>
                    <a:pt x="0" y="34759"/>
                  </a:lnTo>
                  <a:lnTo>
                    <a:pt x="830402" y="34759"/>
                  </a:lnTo>
                  <a:lnTo>
                    <a:pt x="830402" y="0"/>
                  </a:lnTo>
                  <a:close/>
                </a:path>
                <a:path w="1233805" h="579120">
                  <a:moveTo>
                    <a:pt x="1233182" y="553173"/>
                  </a:moveTo>
                  <a:lnTo>
                    <a:pt x="404152" y="553173"/>
                  </a:lnTo>
                  <a:lnTo>
                    <a:pt x="404152" y="578789"/>
                  </a:lnTo>
                  <a:lnTo>
                    <a:pt x="1233182" y="578789"/>
                  </a:lnTo>
                  <a:lnTo>
                    <a:pt x="1233182" y="553173"/>
                  </a:lnTo>
                  <a:close/>
                </a:path>
                <a:path w="1233805" h="579120">
                  <a:moveTo>
                    <a:pt x="1233182" y="462686"/>
                  </a:moveTo>
                  <a:lnTo>
                    <a:pt x="403059" y="462686"/>
                  </a:lnTo>
                  <a:lnTo>
                    <a:pt x="403059" y="497166"/>
                  </a:lnTo>
                  <a:lnTo>
                    <a:pt x="1233182" y="497166"/>
                  </a:lnTo>
                  <a:lnTo>
                    <a:pt x="1233182" y="462686"/>
                  </a:lnTo>
                  <a:close/>
                </a:path>
                <a:path w="1233805" h="579120">
                  <a:moveTo>
                    <a:pt x="1233182" y="375500"/>
                  </a:moveTo>
                  <a:lnTo>
                    <a:pt x="403059" y="375500"/>
                  </a:lnTo>
                  <a:lnTo>
                    <a:pt x="403059" y="409981"/>
                  </a:lnTo>
                  <a:lnTo>
                    <a:pt x="1233182" y="409981"/>
                  </a:lnTo>
                  <a:lnTo>
                    <a:pt x="1233182" y="375500"/>
                  </a:lnTo>
                  <a:close/>
                </a:path>
              </a:pathLst>
            </a:custGeom>
            <a:solidFill>
              <a:srgbClr val="E7E7E7"/>
            </a:solidFill>
          </p:spPr>
          <p:txBody>
            <a:bodyPr wrap="square" lIns="0" tIns="0" rIns="0" bIns="0" rtlCol="0"/>
            <a:lstStyle/>
            <a:p>
              <a:endParaRPr/>
            </a:p>
          </p:txBody>
        </p:sp>
        <p:sp>
          <p:nvSpPr>
            <p:cNvPr id="9" name="object 9"/>
            <p:cNvSpPr/>
            <p:nvPr/>
          </p:nvSpPr>
          <p:spPr>
            <a:xfrm>
              <a:off x="14178387" y="7497437"/>
              <a:ext cx="499745" cy="12700"/>
            </a:xfrm>
            <a:custGeom>
              <a:avLst/>
              <a:gdLst/>
              <a:ahLst/>
              <a:cxnLst/>
              <a:rect l="l" t="t" r="r" b="b"/>
              <a:pathLst>
                <a:path w="499744" h="12700">
                  <a:moveTo>
                    <a:pt x="499128" y="0"/>
                  </a:moveTo>
                  <a:lnTo>
                    <a:pt x="0" y="12415"/>
                  </a:lnTo>
                </a:path>
              </a:pathLst>
            </a:custGeom>
            <a:ln w="110358">
              <a:solidFill>
                <a:srgbClr val="D6CD28"/>
              </a:solidFill>
            </a:ln>
          </p:spPr>
          <p:txBody>
            <a:bodyPr wrap="square" lIns="0" tIns="0" rIns="0" bIns="0" rtlCol="0"/>
            <a:lstStyle/>
            <a:p>
              <a:endParaRPr/>
            </a:p>
          </p:txBody>
        </p:sp>
        <p:sp>
          <p:nvSpPr>
            <p:cNvPr id="10" name="object 10"/>
            <p:cNvSpPr/>
            <p:nvPr/>
          </p:nvSpPr>
          <p:spPr>
            <a:xfrm>
              <a:off x="14836254" y="5193977"/>
              <a:ext cx="1805305" cy="1001394"/>
            </a:xfrm>
            <a:custGeom>
              <a:avLst/>
              <a:gdLst/>
              <a:ahLst/>
              <a:cxnLst/>
              <a:rect l="l" t="t" r="r" b="b"/>
              <a:pathLst>
                <a:path w="1805305" h="1001395">
                  <a:moveTo>
                    <a:pt x="1804924" y="0"/>
                  </a:moveTo>
                  <a:lnTo>
                    <a:pt x="1804924" y="498820"/>
                  </a:lnTo>
                </a:path>
                <a:path w="1805305" h="1001395">
                  <a:moveTo>
                    <a:pt x="0" y="651667"/>
                  </a:moveTo>
                  <a:lnTo>
                    <a:pt x="356402" y="1000952"/>
                  </a:lnTo>
                </a:path>
              </a:pathLst>
            </a:custGeom>
            <a:ln w="99825">
              <a:solidFill>
                <a:srgbClr val="D6CD28"/>
              </a:solidFill>
            </a:ln>
          </p:spPr>
          <p:txBody>
            <a:bodyPr wrap="square" lIns="0" tIns="0" rIns="0" bIns="0" rtlCol="0"/>
            <a:lstStyle/>
            <a:p>
              <a:endParaRPr/>
            </a:p>
          </p:txBody>
        </p:sp>
        <p:sp>
          <p:nvSpPr>
            <p:cNvPr id="11" name="object 11"/>
            <p:cNvSpPr/>
            <p:nvPr/>
          </p:nvSpPr>
          <p:spPr>
            <a:xfrm>
              <a:off x="14342923" y="5310682"/>
              <a:ext cx="3945254" cy="1548765"/>
            </a:xfrm>
            <a:custGeom>
              <a:avLst/>
              <a:gdLst/>
              <a:ahLst/>
              <a:cxnLst/>
              <a:rect l="l" t="t" r="r" b="b"/>
              <a:pathLst>
                <a:path w="3945255" h="1548765">
                  <a:moveTo>
                    <a:pt x="456614" y="1548330"/>
                  </a:moveTo>
                  <a:lnTo>
                    <a:pt x="0" y="1346650"/>
                  </a:lnTo>
                </a:path>
                <a:path w="3945255" h="1548765">
                  <a:moveTo>
                    <a:pt x="3945075" y="705114"/>
                  </a:moveTo>
                  <a:lnTo>
                    <a:pt x="3793986" y="853071"/>
                  </a:lnTo>
                </a:path>
                <a:path w="3945255" h="1548765">
                  <a:moveTo>
                    <a:pt x="3396726" y="0"/>
                  </a:moveTo>
                  <a:lnTo>
                    <a:pt x="3237159" y="472886"/>
                  </a:lnTo>
                </a:path>
                <a:path w="3945255" h="1548765">
                  <a:moveTo>
                    <a:pt x="1301655" y="60421"/>
                  </a:moveTo>
                  <a:lnTo>
                    <a:pt x="1530514" y="503786"/>
                  </a:lnTo>
                </a:path>
              </a:pathLst>
            </a:custGeom>
            <a:ln w="110392">
              <a:solidFill>
                <a:srgbClr val="D6CD28"/>
              </a:solidFill>
            </a:ln>
          </p:spPr>
          <p:txBody>
            <a:bodyPr wrap="square" lIns="0" tIns="0" rIns="0" bIns="0" rtlCol="0"/>
            <a:lstStyle/>
            <a:p>
              <a:endParaRPr/>
            </a:p>
          </p:txBody>
        </p:sp>
      </p:grpSp>
      <p:sp>
        <p:nvSpPr>
          <p:cNvPr id="12" name="object 12"/>
          <p:cNvSpPr/>
          <p:nvPr/>
        </p:nvSpPr>
        <p:spPr>
          <a:xfrm>
            <a:off x="16893601" y="1028699"/>
            <a:ext cx="1179830" cy="1314450"/>
          </a:xfrm>
          <a:custGeom>
            <a:avLst/>
            <a:gdLst/>
            <a:ahLst/>
            <a:cxnLst/>
            <a:rect l="l" t="t" r="r" b="b"/>
            <a:pathLst>
              <a:path w="1179830" h="1314450">
                <a:moveTo>
                  <a:pt x="774313" y="1314449"/>
                </a:moveTo>
                <a:lnTo>
                  <a:pt x="481428" y="913696"/>
                </a:lnTo>
                <a:lnTo>
                  <a:pt x="282814" y="1314170"/>
                </a:lnTo>
                <a:lnTo>
                  <a:pt x="379324" y="817414"/>
                </a:lnTo>
                <a:lnTo>
                  <a:pt x="0" y="759925"/>
                </a:lnTo>
                <a:lnTo>
                  <a:pt x="340440" y="657224"/>
                </a:lnTo>
                <a:lnTo>
                  <a:pt x="0" y="375915"/>
                </a:lnTo>
                <a:lnTo>
                  <a:pt x="369533" y="490616"/>
                </a:lnTo>
                <a:lnTo>
                  <a:pt x="481428" y="0"/>
                </a:lnTo>
                <a:lnTo>
                  <a:pt x="643955" y="490616"/>
                </a:lnTo>
                <a:lnTo>
                  <a:pt x="861311" y="245308"/>
                </a:lnTo>
                <a:lnTo>
                  <a:pt x="787461" y="567641"/>
                </a:lnTo>
                <a:lnTo>
                  <a:pt x="1179373" y="567641"/>
                </a:lnTo>
                <a:lnTo>
                  <a:pt x="774313" y="817693"/>
                </a:lnTo>
                <a:lnTo>
                  <a:pt x="1044260" y="1000488"/>
                </a:lnTo>
                <a:lnTo>
                  <a:pt x="716407" y="961976"/>
                </a:lnTo>
                <a:lnTo>
                  <a:pt x="774313" y="1314449"/>
                </a:lnTo>
                <a:close/>
              </a:path>
            </a:pathLst>
          </a:custGeom>
          <a:solidFill>
            <a:srgbClr val="FECB6F"/>
          </a:solidFill>
        </p:spPr>
        <p:txBody>
          <a:bodyPr wrap="square" lIns="0" tIns="0" rIns="0" bIns="0" rtlCol="0"/>
          <a:lstStyle/>
          <a:p>
            <a:endParaRPr/>
          </a:p>
        </p:txBody>
      </p:sp>
      <p:grpSp>
        <p:nvGrpSpPr>
          <p:cNvPr id="13" name="object 13"/>
          <p:cNvGrpSpPr/>
          <p:nvPr/>
        </p:nvGrpSpPr>
        <p:grpSpPr>
          <a:xfrm>
            <a:off x="1028700" y="639689"/>
            <a:ext cx="13333094" cy="8827770"/>
            <a:chOff x="1028700" y="639689"/>
            <a:chExt cx="13333094" cy="8827770"/>
          </a:xfrm>
        </p:grpSpPr>
        <p:sp>
          <p:nvSpPr>
            <p:cNvPr id="14" name="object 14"/>
            <p:cNvSpPr/>
            <p:nvPr/>
          </p:nvSpPr>
          <p:spPr>
            <a:xfrm>
              <a:off x="1028700" y="1676003"/>
              <a:ext cx="12401549" cy="7791446"/>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2506736" y="639689"/>
              <a:ext cx="1854835" cy="2076450"/>
            </a:xfrm>
            <a:custGeom>
              <a:avLst/>
              <a:gdLst/>
              <a:ahLst/>
              <a:cxnLst/>
              <a:rect l="l" t="t" r="r" b="b"/>
              <a:pathLst>
                <a:path w="1854834" h="2076450">
                  <a:moveTo>
                    <a:pt x="1217734" y="2076449"/>
                  </a:moveTo>
                  <a:lnTo>
                    <a:pt x="757124" y="1443374"/>
                  </a:lnTo>
                  <a:lnTo>
                    <a:pt x="444772" y="2076008"/>
                  </a:lnTo>
                  <a:lnTo>
                    <a:pt x="596549" y="1291278"/>
                  </a:lnTo>
                  <a:lnTo>
                    <a:pt x="0" y="1200460"/>
                  </a:lnTo>
                  <a:lnTo>
                    <a:pt x="535398" y="1038224"/>
                  </a:lnTo>
                  <a:lnTo>
                    <a:pt x="0" y="593837"/>
                  </a:lnTo>
                  <a:lnTo>
                    <a:pt x="581151" y="775031"/>
                  </a:lnTo>
                  <a:lnTo>
                    <a:pt x="757124" y="0"/>
                  </a:lnTo>
                  <a:lnTo>
                    <a:pt x="1012725" y="775031"/>
                  </a:lnTo>
                  <a:lnTo>
                    <a:pt x="1354553" y="387515"/>
                  </a:lnTo>
                  <a:lnTo>
                    <a:pt x="1238411" y="896708"/>
                  </a:lnTo>
                  <a:lnTo>
                    <a:pt x="1854757" y="896708"/>
                  </a:lnTo>
                  <a:lnTo>
                    <a:pt x="1217734" y="1291718"/>
                  </a:lnTo>
                  <a:lnTo>
                    <a:pt x="1642270" y="1580481"/>
                  </a:lnTo>
                  <a:lnTo>
                    <a:pt x="1126668" y="1519643"/>
                  </a:lnTo>
                  <a:lnTo>
                    <a:pt x="1217734" y="2076449"/>
                  </a:lnTo>
                  <a:close/>
                </a:path>
              </a:pathLst>
            </a:custGeom>
            <a:solidFill>
              <a:srgbClr val="FECB6F"/>
            </a:solidFill>
          </p:spPr>
          <p:txBody>
            <a:bodyPr wrap="square" lIns="0" tIns="0" rIns="0" bIns="0" rtlCol="0"/>
            <a:lstStyle/>
            <a:p>
              <a:endParaRPr/>
            </a:p>
          </p:txBody>
        </p:sp>
      </p:grpSp>
      <p:sp>
        <p:nvSpPr>
          <p:cNvPr id="16" name="object 16"/>
          <p:cNvSpPr txBox="1"/>
          <p:nvPr/>
        </p:nvSpPr>
        <p:spPr>
          <a:xfrm>
            <a:off x="17299655" y="9056693"/>
            <a:ext cx="848994" cy="834390"/>
          </a:xfrm>
          <a:prstGeom prst="rect">
            <a:avLst/>
          </a:prstGeom>
        </p:spPr>
        <p:txBody>
          <a:bodyPr vert="horz" wrap="square" lIns="0" tIns="35560" rIns="0" bIns="0" rtlCol="0">
            <a:spAutoFit/>
          </a:bodyPr>
          <a:lstStyle/>
          <a:p>
            <a:pPr marL="38100">
              <a:lnSpc>
                <a:spcPct val="100000"/>
              </a:lnSpc>
              <a:spcBef>
                <a:spcPts val="280"/>
              </a:spcBef>
            </a:pPr>
            <a:r>
              <a:rPr sz="4950" b="1" spc="-1720" dirty="0">
                <a:solidFill>
                  <a:srgbClr val="FFFFFF"/>
                </a:solidFill>
                <a:latin typeface="Verdana"/>
                <a:cs typeface="Verdana"/>
              </a:rPr>
              <a:t>13</a:t>
            </a:r>
            <a:endParaRPr sz="4950">
              <a:latin typeface="Verdana"/>
              <a:cs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530849" y="1880420"/>
            <a:ext cx="13032740" cy="8382634"/>
          </a:xfrm>
          <a:custGeom>
            <a:avLst/>
            <a:gdLst/>
            <a:ahLst/>
            <a:cxnLst/>
            <a:rect l="l" t="t" r="r" b="b"/>
            <a:pathLst>
              <a:path w="13032740" h="8382634">
                <a:moveTo>
                  <a:pt x="138096" y="7617950"/>
                </a:moveTo>
                <a:lnTo>
                  <a:pt x="0" y="0"/>
                </a:lnTo>
                <a:lnTo>
                  <a:pt x="13032233" y="0"/>
                </a:lnTo>
                <a:lnTo>
                  <a:pt x="13032233" y="7571651"/>
                </a:lnTo>
                <a:lnTo>
                  <a:pt x="1186382" y="7571651"/>
                </a:lnTo>
                <a:lnTo>
                  <a:pt x="138096" y="7617950"/>
                </a:lnTo>
                <a:close/>
              </a:path>
              <a:path w="13032740" h="8382634">
                <a:moveTo>
                  <a:pt x="5357436" y="8188738"/>
                </a:moveTo>
                <a:lnTo>
                  <a:pt x="5312708" y="8188382"/>
                </a:lnTo>
                <a:lnTo>
                  <a:pt x="5267460" y="8187078"/>
                </a:lnTo>
                <a:lnTo>
                  <a:pt x="5221714" y="8184863"/>
                </a:lnTo>
                <a:lnTo>
                  <a:pt x="5175492" y="8181775"/>
                </a:lnTo>
                <a:lnTo>
                  <a:pt x="5128815" y="8177851"/>
                </a:lnTo>
                <a:lnTo>
                  <a:pt x="5081705" y="8173128"/>
                </a:lnTo>
                <a:lnTo>
                  <a:pt x="5034183" y="8167645"/>
                </a:lnTo>
                <a:lnTo>
                  <a:pt x="4986271" y="8161437"/>
                </a:lnTo>
                <a:lnTo>
                  <a:pt x="4937991" y="8154544"/>
                </a:lnTo>
                <a:lnTo>
                  <a:pt x="4889363" y="8147001"/>
                </a:lnTo>
                <a:lnTo>
                  <a:pt x="4840411" y="8138847"/>
                </a:lnTo>
                <a:lnTo>
                  <a:pt x="4791154" y="8130119"/>
                </a:lnTo>
                <a:lnTo>
                  <a:pt x="4691815" y="8111091"/>
                </a:lnTo>
                <a:lnTo>
                  <a:pt x="4591521" y="8090216"/>
                </a:lnTo>
                <a:lnTo>
                  <a:pt x="4439663" y="8056095"/>
                </a:lnTo>
                <a:lnTo>
                  <a:pt x="3624023" y="7857011"/>
                </a:lnTo>
                <a:lnTo>
                  <a:pt x="3474524" y="7824295"/>
                </a:lnTo>
                <a:lnTo>
                  <a:pt x="3376216" y="7804603"/>
                </a:lnTo>
                <a:lnTo>
                  <a:pt x="2501869" y="7647479"/>
                </a:lnTo>
                <a:lnTo>
                  <a:pt x="1873115" y="7575661"/>
                </a:lnTo>
                <a:lnTo>
                  <a:pt x="1186382" y="7571651"/>
                </a:lnTo>
                <a:lnTo>
                  <a:pt x="13032233" y="7571651"/>
                </a:lnTo>
                <a:lnTo>
                  <a:pt x="13032233" y="7954848"/>
                </a:lnTo>
                <a:lnTo>
                  <a:pt x="7444189" y="7954848"/>
                </a:lnTo>
                <a:lnTo>
                  <a:pt x="7397025" y="7954917"/>
                </a:lnTo>
                <a:lnTo>
                  <a:pt x="7350851" y="7955466"/>
                </a:lnTo>
                <a:lnTo>
                  <a:pt x="7305611" y="7956475"/>
                </a:lnTo>
                <a:lnTo>
                  <a:pt x="7261247" y="7957929"/>
                </a:lnTo>
                <a:lnTo>
                  <a:pt x="7217702" y="7959809"/>
                </a:lnTo>
                <a:lnTo>
                  <a:pt x="7174918" y="7962097"/>
                </a:lnTo>
                <a:lnTo>
                  <a:pt x="7132838" y="7964777"/>
                </a:lnTo>
                <a:lnTo>
                  <a:pt x="7050560" y="7971241"/>
                </a:lnTo>
                <a:lnTo>
                  <a:pt x="6970408" y="7979061"/>
                </a:lnTo>
                <a:lnTo>
                  <a:pt x="6891925" y="7988096"/>
                </a:lnTo>
                <a:lnTo>
                  <a:pt x="6814650" y="7998206"/>
                </a:lnTo>
                <a:lnTo>
                  <a:pt x="6699999" y="8015082"/>
                </a:lnTo>
                <a:lnTo>
                  <a:pt x="6141715" y="8107788"/>
                </a:lnTo>
                <a:lnTo>
                  <a:pt x="6007343" y="8127669"/>
                </a:lnTo>
                <a:lnTo>
                  <a:pt x="5864325" y="8146506"/>
                </a:lnTo>
                <a:lnTo>
                  <a:pt x="5711112" y="8163826"/>
                </a:lnTo>
                <a:lnTo>
                  <a:pt x="5602539" y="8174297"/>
                </a:lnTo>
                <a:lnTo>
                  <a:pt x="5488287" y="8183743"/>
                </a:lnTo>
                <a:lnTo>
                  <a:pt x="5445247" y="8186456"/>
                </a:lnTo>
                <a:lnTo>
                  <a:pt x="5401623" y="8188109"/>
                </a:lnTo>
                <a:lnTo>
                  <a:pt x="5357436" y="8188738"/>
                </a:lnTo>
                <a:close/>
              </a:path>
              <a:path w="13032740" h="8382634">
                <a:moveTo>
                  <a:pt x="13032233" y="8382063"/>
                </a:moveTo>
                <a:lnTo>
                  <a:pt x="12641872" y="8380240"/>
                </a:lnTo>
                <a:lnTo>
                  <a:pt x="11615920" y="8349982"/>
                </a:lnTo>
                <a:lnTo>
                  <a:pt x="10172076" y="8254103"/>
                </a:lnTo>
                <a:lnTo>
                  <a:pt x="8528037" y="8055419"/>
                </a:lnTo>
                <a:lnTo>
                  <a:pt x="8380427" y="8033131"/>
                </a:lnTo>
                <a:lnTo>
                  <a:pt x="8240685" y="8013948"/>
                </a:lnTo>
                <a:lnTo>
                  <a:pt x="8108350" y="7997730"/>
                </a:lnTo>
                <a:lnTo>
                  <a:pt x="7982964" y="7984337"/>
                </a:lnTo>
                <a:lnTo>
                  <a:pt x="7864068" y="7973629"/>
                </a:lnTo>
                <a:lnTo>
                  <a:pt x="7751201" y="7965466"/>
                </a:lnTo>
                <a:lnTo>
                  <a:pt x="7643905" y="7959708"/>
                </a:lnTo>
                <a:lnTo>
                  <a:pt x="7541721" y="7956215"/>
                </a:lnTo>
                <a:lnTo>
                  <a:pt x="7492402" y="7955275"/>
                </a:lnTo>
                <a:lnTo>
                  <a:pt x="7444189" y="7954848"/>
                </a:lnTo>
                <a:lnTo>
                  <a:pt x="13032233" y="7954848"/>
                </a:lnTo>
                <a:lnTo>
                  <a:pt x="13032233" y="8382063"/>
                </a:lnTo>
                <a:close/>
              </a:path>
            </a:pathLst>
          </a:custGeom>
          <a:solidFill>
            <a:srgbClr val="FFE7D3"/>
          </a:solidFill>
        </p:spPr>
        <p:txBody>
          <a:bodyPr wrap="square" lIns="0" tIns="0" rIns="0" bIns="0" rtlCol="0"/>
          <a:lstStyle/>
          <a:p>
            <a:endParaRPr/>
          </a:p>
        </p:txBody>
      </p:sp>
      <p:sp>
        <p:nvSpPr>
          <p:cNvPr id="4" name="object 4"/>
          <p:cNvSpPr txBox="1">
            <a:spLocks noGrp="1"/>
          </p:cNvSpPr>
          <p:nvPr>
            <p:ph type="title"/>
          </p:nvPr>
        </p:nvSpPr>
        <p:spPr>
          <a:xfrm>
            <a:off x="3286085" y="1970825"/>
            <a:ext cx="7494270" cy="2208530"/>
          </a:xfrm>
          <a:prstGeom prst="rect">
            <a:avLst/>
          </a:prstGeom>
        </p:spPr>
        <p:txBody>
          <a:bodyPr vert="horz" wrap="square" lIns="0" tIns="58419" rIns="0" bIns="0" rtlCol="0">
            <a:spAutoFit/>
          </a:bodyPr>
          <a:lstStyle/>
          <a:p>
            <a:pPr marL="1605280" marR="5080" indent="-1593215">
              <a:lnSpc>
                <a:spcPts val="8550"/>
              </a:lnSpc>
              <a:spcBef>
                <a:spcPts val="459"/>
              </a:spcBef>
            </a:pPr>
            <a:r>
              <a:rPr sz="7200" b="1" spc="-615" dirty="0">
                <a:latin typeface="Verdana"/>
                <a:cs typeface="Verdana"/>
              </a:rPr>
              <a:t>Motivasyon </a:t>
            </a:r>
            <a:r>
              <a:rPr sz="7200" b="1" spc="-645" dirty="0">
                <a:latin typeface="Verdana"/>
                <a:cs typeface="Verdana"/>
              </a:rPr>
              <a:t>Nasıl  </a:t>
            </a:r>
            <a:r>
              <a:rPr sz="7200" b="1" spc="-630" dirty="0">
                <a:latin typeface="Verdana"/>
                <a:cs typeface="Verdana"/>
              </a:rPr>
              <a:t>Kazanılır?</a:t>
            </a:r>
            <a:endParaRPr sz="7200">
              <a:latin typeface="Verdana"/>
              <a:cs typeface="Verdana"/>
            </a:endParaRPr>
          </a:p>
        </p:txBody>
      </p:sp>
      <p:sp>
        <p:nvSpPr>
          <p:cNvPr id="5" name="object 5"/>
          <p:cNvSpPr txBox="1"/>
          <p:nvPr/>
        </p:nvSpPr>
        <p:spPr>
          <a:xfrm>
            <a:off x="1599265" y="4938131"/>
            <a:ext cx="10867390" cy="4395470"/>
          </a:xfrm>
          <a:prstGeom prst="rect">
            <a:avLst/>
          </a:prstGeom>
        </p:spPr>
        <p:txBody>
          <a:bodyPr vert="horz" wrap="square" lIns="0" tIns="1270" rIns="0" bIns="0" rtlCol="0">
            <a:spAutoFit/>
          </a:bodyPr>
          <a:lstStyle/>
          <a:p>
            <a:pPr marL="12700" marR="5080" algn="just">
              <a:lnSpc>
                <a:spcPct val="102699"/>
              </a:lnSpc>
              <a:spcBef>
                <a:spcPts val="10"/>
              </a:spcBef>
              <a:buSzPct val="96428"/>
              <a:buChar char="•"/>
              <a:tabLst>
                <a:tab pos="136525" algn="l"/>
              </a:tabLst>
            </a:pPr>
            <a:r>
              <a:rPr sz="2800" spc="-190" dirty="0">
                <a:solidFill>
                  <a:srgbClr val="232153"/>
                </a:solidFill>
                <a:latin typeface="Verdana"/>
                <a:cs typeface="Verdana"/>
              </a:rPr>
              <a:t>4. </a:t>
            </a:r>
            <a:r>
              <a:rPr sz="2800" spc="-114" dirty="0">
                <a:solidFill>
                  <a:srgbClr val="232153"/>
                </a:solidFill>
                <a:latin typeface="Verdana"/>
                <a:cs typeface="Verdana"/>
              </a:rPr>
              <a:t>Düşüncelerinizi </a:t>
            </a:r>
            <a:r>
              <a:rPr sz="2800" spc="-75" dirty="0">
                <a:solidFill>
                  <a:srgbClr val="232153"/>
                </a:solidFill>
                <a:latin typeface="Verdana"/>
                <a:cs typeface="Verdana"/>
              </a:rPr>
              <a:t>olumluya </a:t>
            </a:r>
            <a:r>
              <a:rPr sz="2800" spc="-90" dirty="0">
                <a:solidFill>
                  <a:srgbClr val="232153"/>
                </a:solidFill>
                <a:latin typeface="Verdana"/>
                <a:cs typeface="Verdana"/>
              </a:rPr>
              <a:t>dönüştürmeye </a:t>
            </a:r>
            <a:r>
              <a:rPr sz="2800" spc="-55" dirty="0">
                <a:solidFill>
                  <a:srgbClr val="232153"/>
                </a:solidFill>
                <a:latin typeface="Verdana"/>
                <a:cs typeface="Verdana"/>
              </a:rPr>
              <a:t>başladıktan sonra  </a:t>
            </a:r>
            <a:r>
              <a:rPr sz="2800" spc="-114" dirty="0">
                <a:solidFill>
                  <a:srgbClr val="232153"/>
                </a:solidFill>
                <a:latin typeface="Verdana"/>
                <a:cs typeface="Verdana"/>
              </a:rPr>
              <a:t>kendinizi </a:t>
            </a:r>
            <a:r>
              <a:rPr sz="2800" spc="-30" dirty="0">
                <a:solidFill>
                  <a:srgbClr val="232153"/>
                </a:solidFill>
                <a:latin typeface="Verdana"/>
                <a:cs typeface="Verdana"/>
              </a:rPr>
              <a:t>daha </a:t>
            </a:r>
            <a:r>
              <a:rPr sz="2800" spc="-65" dirty="0">
                <a:solidFill>
                  <a:srgbClr val="232153"/>
                </a:solidFill>
                <a:latin typeface="Verdana"/>
                <a:cs typeface="Verdana"/>
              </a:rPr>
              <a:t>rahatlamış </a:t>
            </a:r>
            <a:r>
              <a:rPr sz="2800" spc="-100" dirty="0">
                <a:solidFill>
                  <a:srgbClr val="232153"/>
                </a:solidFill>
                <a:latin typeface="Verdana"/>
                <a:cs typeface="Verdana"/>
              </a:rPr>
              <a:t>ve </a:t>
            </a:r>
            <a:r>
              <a:rPr sz="2800" spc="-30" dirty="0">
                <a:solidFill>
                  <a:srgbClr val="232153"/>
                </a:solidFill>
                <a:latin typeface="Verdana"/>
                <a:cs typeface="Verdana"/>
              </a:rPr>
              <a:t>daha </a:t>
            </a:r>
            <a:r>
              <a:rPr sz="2800" spc="-95" dirty="0">
                <a:solidFill>
                  <a:srgbClr val="232153"/>
                </a:solidFill>
                <a:latin typeface="Verdana"/>
                <a:cs typeface="Verdana"/>
              </a:rPr>
              <a:t>sakin </a:t>
            </a:r>
            <a:r>
              <a:rPr sz="2800" spc="-110" dirty="0">
                <a:solidFill>
                  <a:srgbClr val="232153"/>
                </a:solidFill>
                <a:latin typeface="Verdana"/>
                <a:cs typeface="Verdana"/>
              </a:rPr>
              <a:t>hissettiğinizi </a:t>
            </a:r>
            <a:r>
              <a:rPr sz="2800" spc="-5" dirty="0">
                <a:solidFill>
                  <a:srgbClr val="232153"/>
                </a:solidFill>
                <a:latin typeface="Verdana"/>
                <a:cs typeface="Verdana"/>
              </a:rPr>
              <a:t>fark  </a:t>
            </a:r>
            <a:r>
              <a:rPr sz="2800" spc="-125" dirty="0">
                <a:solidFill>
                  <a:srgbClr val="232153"/>
                </a:solidFill>
                <a:latin typeface="Verdana"/>
                <a:cs typeface="Verdana"/>
              </a:rPr>
              <a:t>edeceksiniz. </a:t>
            </a:r>
            <a:r>
              <a:rPr sz="2800" spc="-25" dirty="0">
                <a:solidFill>
                  <a:srgbClr val="232153"/>
                </a:solidFill>
                <a:latin typeface="Verdana"/>
                <a:cs typeface="Verdana"/>
              </a:rPr>
              <a:t>Fakat </a:t>
            </a:r>
            <a:r>
              <a:rPr sz="2800" spc="-95" dirty="0">
                <a:solidFill>
                  <a:srgbClr val="232153"/>
                </a:solidFill>
                <a:latin typeface="Verdana"/>
                <a:cs typeface="Verdana"/>
              </a:rPr>
              <a:t>yine </a:t>
            </a:r>
            <a:r>
              <a:rPr sz="2800" spc="-55" dirty="0">
                <a:solidFill>
                  <a:srgbClr val="232153"/>
                </a:solidFill>
                <a:latin typeface="Verdana"/>
                <a:cs typeface="Verdana"/>
              </a:rPr>
              <a:t>de </a:t>
            </a:r>
            <a:r>
              <a:rPr sz="2800" spc="5" dirty="0">
                <a:solidFill>
                  <a:srgbClr val="232153"/>
                </a:solidFill>
                <a:latin typeface="Verdana"/>
                <a:cs typeface="Verdana"/>
              </a:rPr>
              <a:t>ara </a:t>
            </a:r>
            <a:r>
              <a:rPr sz="2800" spc="-70" dirty="0">
                <a:solidFill>
                  <a:srgbClr val="232153"/>
                </a:solidFill>
                <a:latin typeface="Verdana"/>
                <a:cs typeface="Verdana"/>
              </a:rPr>
              <a:t>sıra </a:t>
            </a:r>
            <a:r>
              <a:rPr sz="2800" spc="-114" dirty="0">
                <a:solidFill>
                  <a:srgbClr val="232153"/>
                </a:solidFill>
                <a:latin typeface="Verdana"/>
                <a:cs typeface="Verdana"/>
              </a:rPr>
              <a:t>olumsuz </a:t>
            </a:r>
            <a:r>
              <a:rPr sz="2800" spc="-70" dirty="0">
                <a:solidFill>
                  <a:srgbClr val="232153"/>
                </a:solidFill>
                <a:latin typeface="Verdana"/>
                <a:cs typeface="Verdana"/>
              </a:rPr>
              <a:t>duyguların </a:t>
            </a:r>
            <a:r>
              <a:rPr sz="2800" spc="-135" dirty="0">
                <a:solidFill>
                  <a:srgbClr val="232153"/>
                </a:solidFill>
                <a:latin typeface="Verdana"/>
                <a:cs typeface="Verdana"/>
              </a:rPr>
              <a:t>sizi  </a:t>
            </a:r>
            <a:r>
              <a:rPr sz="2800" spc="-75" dirty="0">
                <a:solidFill>
                  <a:srgbClr val="232153"/>
                </a:solidFill>
                <a:latin typeface="Verdana"/>
                <a:cs typeface="Verdana"/>
              </a:rPr>
              <a:t>rahatsız ettiği </a:t>
            </a:r>
            <a:r>
              <a:rPr sz="2800" spc="-55" dirty="0">
                <a:solidFill>
                  <a:srgbClr val="232153"/>
                </a:solidFill>
                <a:latin typeface="Verdana"/>
                <a:cs typeface="Verdana"/>
              </a:rPr>
              <a:t>zamanlar </a:t>
            </a:r>
            <a:r>
              <a:rPr sz="2800" spc="-95" dirty="0">
                <a:solidFill>
                  <a:srgbClr val="232153"/>
                </a:solidFill>
                <a:latin typeface="Verdana"/>
                <a:cs typeface="Verdana"/>
              </a:rPr>
              <a:t>olabilir. </a:t>
            </a:r>
            <a:r>
              <a:rPr sz="2800" spc="-125" dirty="0">
                <a:solidFill>
                  <a:srgbClr val="232153"/>
                </a:solidFill>
                <a:latin typeface="Verdana"/>
                <a:cs typeface="Verdana"/>
              </a:rPr>
              <a:t>Bu </a:t>
            </a:r>
            <a:r>
              <a:rPr sz="2800" spc="-70" dirty="0">
                <a:solidFill>
                  <a:srgbClr val="232153"/>
                </a:solidFill>
                <a:latin typeface="Verdana"/>
                <a:cs typeface="Verdana"/>
              </a:rPr>
              <a:t>duyguların </a:t>
            </a:r>
            <a:r>
              <a:rPr sz="2800" spc="-35" dirty="0">
                <a:solidFill>
                  <a:srgbClr val="232153"/>
                </a:solidFill>
                <a:latin typeface="Verdana"/>
                <a:cs typeface="Verdana"/>
              </a:rPr>
              <a:t>farkına </a:t>
            </a:r>
            <a:r>
              <a:rPr sz="2800" spc="-65" dirty="0">
                <a:solidFill>
                  <a:srgbClr val="232153"/>
                </a:solidFill>
                <a:latin typeface="Verdana"/>
                <a:cs typeface="Verdana"/>
              </a:rPr>
              <a:t>varmak  </a:t>
            </a:r>
            <a:r>
              <a:rPr sz="2800" spc="-100" dirty="0">
                <a:solidFill>
                  <a:srgbClr val="232153"/>
                </a:solidFill>
                <a:latin typeface="Verdana"/>
                <a:cs typeface="Verdana"/>
              </a:rPr>
              <a:t>ve </a:t>
            </a:r>
            <a:r>
              <a:rPr sz="2800" spc="-35" dirty="0">
                <a:solidFill>
                  <a:srgbClr val="232153"/>
                </a:solidFill>
                <a:latin typeface="Verdana"/>
                <a:cs typeface="Verdana"/>
              </a:rPr>
              <a:t>onlarla </a:t>
            </a:r>
            <a:r>
              <a:rPr sz="2800" spc="-105" dirty="0">
                <a:solidFill>
                  <a:srgbClr val="232153"/>
                </a:solidFill>
                <a:latin typeface="Verdana"/>
                <a:cs typeface="Verdana"/>
              </a:rPr>
              <a:t>yüzleşmek iyi </a:t>
            </a:r>
            <a:r>
              <a:rPr sz="2800" spc="-120" dirty="0">
                <a:solidFill>
                  <a:srgbClr val="232153"/>
                </a:solidFill>
                <a:latin typeface="Verdana"/>
                <a:cs typeface="Verdana"/>
              </a:rPr>
              <a:t>hissetmenin </a:t>
            </a:r>
            <a:r>
              <a:rPr sz="2800" spc="-100" dirty="0">
                <a:solidFill>
                  <a:srgbClr val="232153"/>
                </a:solidFill>
                <a:latin typeface="Verdana"/>
                <a:cs typeface="Verdana"/>
              </a:rPr>
              <a:t>ilk </a:t>
            </a:r>
            <a:r>
              <a:rPr sz="2800" spc="-105" dirty="0">
                <a:solidFill>
                  <a:srgbClr val="232153"/>
                </a:solidFill>
                <a:latin typeface="Verdana"/>
                <a:cs typeface="Verdana"/>
              </a:rPr>
              <a:t>şartıdır. </a:t>
            </a:r>
            <a:r>
              <a:rPr sz="2800" spc="-135" dirty="0">
                <a:solidFill>
                  <a:srgbClr val="232153"/>
                </a:solidFill>
                <a:latin typeface="Verdana"/>
                <a:cs typeface="Verdana"/>
              </a:rPr>
              <a:t>Bunun </a:t>
            </a:r>
            <a:r>
              <a:rPr sz="2800" spc="-105" dirty="0">
                <a:solidFill>
                  <a:srgbClr val="232153"/>
                </a:solidFill>
                <a:latin typeface="Verdana"/>
                <a:cs typeface="Verdana"/>
              </a:rPr>
              <a:t>için </a:t>
            </a:r>
            <a:r>
              <a:rPr sz="2800" spc="-55" dirty="0">
                <a:solidFill>
                  <a:srgbClr val="232153"/>
                </a:solidFill>
                <a:latin typeface="Verdana"/>
                <a:cs typeface="Verdana"/>
              </a:rPr>
              <a:t>de  </a:t>
            </a:r>
            <a:r>
              <a:rPr sz="2800" spc="-60" dirty="0">
                <a:solidFill>
                  <a:srgbClr val="232153"/>
                </a:solidFill>
                <a:latin typeface="Verdana"/>
                <a:cs typeface="Verdana"/>
              </a:rPr>
              <a:t>onları </a:t>
            </a:r>
            <a:r>
              <a:rPr sz="2800" spc="-20" dirty="0">
                <a:solidFill>
                  <a:srgbClr val="232153"/>
                </a:solidFill>
                <a:latin typeface="Verdana"/>
                <a:cs typeface="Verdana"/>
              </a:rPr>
              <a:t>ifade </a:t>
            </a:r>
            <a:r>
              <a:rPr sz="2800" spc="-95" dirty="0">
                <a:solidFill>
                  <a:srgbClr val="232153"/>
                </a:solidFill>
                <a:latin typeface="Verdana"/>
                <a:cs typeface="Verdana"/>
              </a:rPr>
              <a:t>etmek </a:t>
            </a:r>
            <a:r>
              <a:rPr sz="2800" spc="-110" dirty="0">
                <a:solidFill>
                  <a:srgbClr val="232153"/>
                </a:solidFill>
                <a:latin typeface="Verdana"/>
                <a:cs typeface="Verdana"/>
              </a:rPr>
              <a:t>gerekir. </a:t>
            </a:r>
            <a:r>
              <a:rPr sz="2800" spc="-120" dirty="0">
                <a:solidFill>
                  <a:srgbClr val="E16F1F"/>
                </a:solidFill>
                <a:latin typeface="Verdana"/>
                <a:cs typeface="Verdana"/>
              </a:rPr>
              <a:t>Güvendiğiniz </a:t>
            </a:r>
            <a:r>
              <a:rPr sz="2800" spc="-100" dirty="0">
                <a:solidFill>
                  <a:srgbClr val="E16F1F"/>
                </a:solidFill>
                <a:latin typeface="Verdana"/>
                <a:cs typeface="Verdana"/>
              </a:rPr>
              <a:t>ve </a:t>
            </a:r>
            <a:r>
              <a:rPr sz="2800" spc="-130" dirty="0">
                <a:solidFill>
                  <a:srgbClr val="E16F1F"/>
                </a:solidFill>
                <a:latin typeface="Verdana"/>
                <a:cs typeface="Verdana"/>
              </a:rPr>
              <a:t>sizin </a:t>
            </a:r>
            <a:r>
              <a:rPr sz="2800" spc="-105" dirty="0">
                <a:solidFill>
                  <a:srgbClr val="E16F1F"/>
                </a:solidFill>
                <a:latin typeface="Verdana"/>
                <a:cs typeface="Verdana"/>
              </a:rPr>
              <a:t>için </a:t>
            </a:r>
            <a:r>
              <a:rPr sz="2800" spc="-60" dirty="0">
                <a:solidFill>
                  <a:srgbClr val="E16F1F"/>
                </a:solidFill>
                <a:latin typeface="Verdana"/>
                <a:cs typeface="Verdana"/>
              </a:rPr>
              <a:t>değerli </a:t>
            </a:r>
            <a:r>
              <a:rPr sz="2800" spc="-70" dirty="0">
                <a:solidFill>
                  <a:srgbClr val="E16F1F"/>
                </a:solidFill>
                <a:latin typeface="Verdana"/>
                <a:cs typeface="Verdana"/>
              </a:rPr>
              <a:t>bir  </a:t>
            </a:r>
            <a:r>
              <a:rPr sz="2800" spc="-105" dirty="0">
                <a:solidFill>
                  <a:srgbClr val="E16F1F"/>
                </a:solidFill>
                <a:latin typeface="Verdana"/>
                <a:cs typeface="Verdana"/>
              </a:rPr>
              <a:t>büyüğünüz </a:t>
            </a:r>
            <a:r>
              <a:rPr sz="2800" spc="-5" dirty="0">
                <a:solidFill>
                  <a:srgbClr val="E16F1F"/>
                </a:solidFill>
                <a:latin typeface="Verdana"/>
                <a:cs typeface="Verdana"/>
              </a:rPr>
              <a:t>ya </a:t>
            </a:r>
            <a:r>
              <a:rPr sz="2800" dirty="0">
                <a:solidFill>
                  <a:srgbClr val="E16F1F"/>
                </a:solidFill>
                <a:latin typeface="Verdana"/>
                <a:cs typeface="Verdana"/>
              </a:rPr>
              <a:t>da </a:t>
            </a:r>
            <a:r>
              <a:rPr sz="2800" spc="-80" dirty="0">
                <a:solidFill>
                  <a:srgbClr val="E16F1F"/>
                </a:solidFill>
                <a:latin typeface="Verdana"/>
                <a:cs typeface="Verdana"/>
              </a:rPr>
              <a:t>yaşıtınızla </a:t>
            </a:r>
            <a:r>
              <a:rPr sz="2800" spc="-90" dirty="0">
                <a:solidFill>
                  <a:srgbClr val="E16F1F"/>
                </a:solidFill>
                <a:latin typeface="Verdana"/>
                <a:cs typeface="Verdana"/>
              </a:rPr>
              <a:t>bu </a:t>
            </a:r>
            <a:r>
              <a:rPr sz="2800" spc="-85" dirty="0">
                <a:solidFill>
                  <a:srgbClr val="E16F1F"/>
                </a:solidFill>
                <a:latin typeface="Verdana"/>
                <a:cs typeface="Verdana"/>
              </a:rPr>
              <a:t>duygularınızı </a:t>
            </a:r>
            <a:r>
              <a:rPr sz="2800" spc="-95" dirty="0">
                <a:solidFill>
                  <a:srgbClr val="E16F1F"/>
                </a:solidFill>
                <a:latin typeface="Verdana"/>
                <a:cs typeface="Verdana"/>
              </a:rPr>
              <a:t>paylaşın. </a:t>
            </a:r>
            <a:r>
              <a:rPr sz="2800" spc="-75" dirty="0">
                <a:solidFill>
                  <a:srgbClr val="E16F1F"/>
                </a:solidFill>
                <a:latin typeface="Verdana"/>
                <a:cs typeface="Verdana"/>
              </a:rPr>
              <a:t>Eğer  </a:t>
            </a:r>
            <a:r>
              <a:rPr sz="2800" spc="-45" dirty="0">
                <a:solidFill>
                  <a:srgbClr val="E16F1F"/>
                </a:solidFill>
                <a:latin typeface="Verdana"/>
                <a:cs typeface="Verdana"/>
              </a:rPr>
              <a:t>böyle </a:t>
            </a:r>
            <a:r>
              <a:rPr sz="2800" spc="-70" dirty="0">
                <a:solidFill>
                  <a:srgbClr val="E16F1F"/>
                </a:solidFill>
                <a:latin typeface="Verdana"/>
                <a:cs typeface="Verdana"/>
              </a:rPr>
              <a:t>bir </a:t>
            </a:r>
            <a:r>
              <a:rPr sz="2800" spc="-90" dirty="0">
                <a:solidFill>
                  <a:srgbClr val="E16F1F"/>
                </a:solidFill>
                <a:latin typeface="Verdana"/>
                <a:cs typeface="Verdana"/>
              </a:rPr>
              <a:t>yakınınıza </a:t>
            </a:r>
            <a:r>
              <a:rPr sz="2800" spc="-75" dirty="0">
                <a:solidFill>
                  <a:srgbClr val="E16F1F"/>
                </a:solidFill>
                <a:latin typeface="Verdana"/>
                <a:cs typeface="Verdana"/>
              </a:rPr>
              <a:t>ulaşma </a:t>
            </a:r>
            <a:r>
              <a:rPr sz="2800" spc="-110" dirty="0">
                <a:solidFill>
                  <a:srgbClr val="E16F1F"/>
                </a:solidFill>
                <a:latin typeface="Verdana"/>
                <a:cs typeface="Verdana"/>
              </a:rPr>
              <a:t>şansınız </a:t>
            </a:r>
            <a:r>
              <a:rPr sz="2800" spc="-50" dirty="0">
                <a:solidFill>
                  <a:srgbClr val="E16F1F"/>
                </a:solidFill>
                <a:latin typeface="Verdana"/>
                <a:cs typeface="Verdana"/>
              </a:rPr>
              <a:t>yoksa</a:t>
            </a:r>
            <a:r>
              <a:rPr sz="2800" spc="-725" dirty="0">
                <a:solidFill>
                  <a:srgbClr val="E16F1F"/>
                </a:solidFill>
                <a:latin typeface="Verdana"/>
                <a:cs typeface="Verdana"/>
              </a:rPr>
              <a:t> </a:t>
            </a:r>
            <a:r>
              <a:rPr sz="2800" spc="-114" dirty="0">
                <a:solidFill>
                  <a:srgbClr val="E16F1F"/>
                </a:solidFill>
                <a:latin typeface="Verdana"/>
                <a:cs typeface="Verdana"/>
              </a:rPr>
              <a:t>olumsuz </a:t>
            </a:r>
            <a:r>
              <a:rPr sz="2800" spc="-85" dirty="0">
                <a:solidFill>
                  <a:srgbClr val="E16F1F"/>
                </a:solidFill>
                <a:latin typeface="Verdana"/>
                <a:cs typeface="Verdana"/>
              </a:rPr>
              <a:t>duygularınızı  </a:t>
            </a:r>
            <a:r>
              <a:rPr sz="2800" spc="-70" dirty="0">
                <a:solidFill>
                  <a:srgbClr val="E16F1F"/>
                </a:solidFill>
                <a:latin typeface="Verdana"/>
                <a:cs typeface="Verdana"/>
              </a:rPr>
              <a:t>bir </a:t>
            </a:r>
            <a:r>
              <a:rPr sz="2800" spc="-35" dirty="0">
                <a:solidFill>
                  <a:srgbClr val="E16F1F"/>
                </a:solidFill>
                <a:latin typeface="Verdana"/>
                <a:cs typeface="Verdana"/>
              </a:rPr>
              <a:t>kağıda </a:t>
            </a:r>
            <a:r>
              <a:rPr sz="2800" spc="-80" dirty="0">
                <a:solidFill>
                  <a:srgbClr val="E16F1F"/>
                </a:solidFill>
                <a:latin typeface="Verdana"/>
                <a:cs typeface="Verdana"/>
              </a:rPr>
              <a:t>yazın </a:t>
            </a:r>
            <a:r>
              <a:rPr sz="2800" spc="-100" dirty="0">
                <a:solidFill>
                  <a:srgbClr val="E16F1F"/>
                </a:solidFill>
                <a:latin typeface="Verdana"/>
                <a:cs typeface="Verdana"/>
              </a:rPr>
              <a:t>ve </a:t>
            </a:r>
            <a:r>
              <a:rPr sz="2800" spc="-55" dirty="0">
                <a:solidFill>
                  <a:srgbClr val="E16F1F"/>
                </a:solidFill>
                <a:latin typeface="Verdana"/>
                <a:cs typeface="Verdana"/>
              </a:rPr>
              <a:t>sonra </a:t>
            </a:r>
            <a:r>
              <a:rPr sz="2800" spc="-95" dirty="0">
                <a:solidFill>
                  <a:srgbClr val="E16F1F"/>
                </a:solidFill>
                <a:latin typeface="Verdana"/>
                <a:cs typeface="Verdana"/>
              </a:rPr>
              <a:t>onu </a:t>
            </a:r>
            <a:r>
              <a:rPr sz="2800" spc="-45" dirty="0">
                <a:solidFill>
                  <a:srgbClr val="E16F1F"/>
                </a:solidFill>
                <a:latin typeface="Verdana"/>
                <a:cs typeface="Verdana"/>
              </a:rPr>
              <a:t>yırtarak </a:t>
            </a:r>
            <a:r>
              <a:rPr sz="2800" spc="-55" dirty="0">
                <a:solidFill>
                  <a:srgbClr val="E16F1F"/>
                </a:solidFill>
                <a:latin typeface="Verdana"/>
                <a:cs typeface="Verdana"/>
              </a:rPr>
              <a:t>ondan </a:t>
            </a:r>
            <a:r>
              <a:rPr sz="2800" spc="-105" dirty="0">
                <a:solidFill>
                  <a:srgbClr val="E16F1F"/>
                </a:solidFill>
                <a:latin typeface="Verdana"/>
                <a:cs typeface="Verdana"/>
              </a:rPr>
              <a:t>kurtulduğunuzu  </a:t>
            </a:r>
            <a:r>
              <a:rPr sz="2800" spc="-40" dirty="0">
                <a:solidFill>
                  <a:srgbClr val="E16F1F"/>
                </a:solidFill>
                <a:latin typeface="Verdana"/>
                <a:cs typeface="Verdana"/>
              </a:rPr>
              <a:t>hayal</a:t>
            </a:r>
            <a:r>
              <a:rPr sz="2800" spc="-215" dirty="0">
                <a:solidFill>
                  <a:srgbClr val="E16F1F"/>
                </a:solidFill>
                <a:latin typeface="Verdana"/>
                <a:cs typeface="Verdana"/>
              </a:rPr>
              <a:t> </a:t>
            </a:r>
            <a:r>
              <a:rPr sz="2800" spc="-155" dirty="0">
                <a:solidFill>
                  <a:srgbClr val="E16F1F"/>
                </a:solidFill>
                <a:latin typeface="Verdana"/>
                <a:cs typeface="Verdana"/>
              </a:rPr>
              <a:t>edin.</a:t>
            </a:r>
            <a:endParaRPr sz="2800" dirty="0">
              <a:latin typeface="Verdana"/>
              <a:cs typeface="Verdana"/>
            </a:endParaRPr>
          </a:p>
        </p:txBody>
      </p:sp>
      <p:sp>
        <p:nvSpPr>
          <p:cNvPr id="6" name="object 6"/>
          <p:cNvSpPr/>
          <p:nvPr/>
        </p:nvSpPr>
        <p:spPr>
          <a:xfrm>
            <a:off x="15379141" y="3222833"/>
            <a:ext cx="1084580" cy="1219200"/>
          </a:xfrm>
          <a:custGeom>
            <a:avLst/>
            <a:gdLst/>
            <a:ahLst/>
            <a:cxnLst/>
            <a:rect l="l" t="t" r="r" b="b"/>
            <a:pathLst>
              <a:path w="1084580" h="1219200">
                <a:moveTo>
                  <a:pt x="711900" y="1219200"/>
                </a:moveTo>
                <a:lnTo>
                  <a:pt x="442623" y="847486"/>
                </a:lnTo>
                <a:lnTo>
                  <a:pt x="260018" y="1218941"/>
                </a:lnTo>
                <a:lnTo>
                  <a:pt x="348749" y="758181"/>
                </a:lnTo>
                <a:lnTo>
                  <a:pt x="0" y="704858"/>
                </a:lnTo>
                <a:lnTo>
                  <a:pt x="312999" y="609600"/>
                </a:lnTo>
                <a:lnTo>
                  <a:pt x="0" y="348675"/>
                </a:lnTo>
                <a:lnTo>
                  <a:pt x="339747" y="455064"/>
                </a:lnTo>
                <a:lnTo>
                  <a:pt x="442623" y="0"/>
                </a:lnTo>
                <a:lnTo>
                  <a:pt x="592050" y="455064"/>
                </a:lnTo>
                <a:lnTo>
                  <a:pt x="791886" y="227532"/>
                </a:lnTo>
                <a:lnTo>
                  <a:pt x="723988" y="526508"/>
                </a:lnTo>
                <a:lnTo>
                  <a:pt x="1084311" y="526508"/>
                </a:lnTo>
                <a:lnTo>
                  <a:pt x="711900" y="758440"/>
                </a:lnTo>
                <a:lnTo>
                  <a:pt x="960088" y="927989"/>
                </a:lnTo>
                <a:lnTo>
                  <a:pt x="658662" y="892268"/>
                </a:lnTo>
                <a:lnTo>
                  <a:pt x="711900" y="1219200"/>
                </a:lnTo>
                <a:close/>
              </a:path>
            </a:pathLst>
          </a:custGeom>
          <a:solidFill>
            <a:srgbClr val="FECB6F"/>
          </a:solidFill>
        </p:spPr>
        <p:txBody>
          <a:bodyPr wrap="square" lIns="0" tIns="0" rIns="0" bIns="0" rtlCol="0"/>
          <a:lstStyle/>
          <a:p>
            <a:endParaRPr/>
          </a:p>
        </p:txBody>
      </p:sp>
      <p:grpSp>
        <p:nvGrpSpPr>
          <p:cNvPr id="7" name="object 7"/>
          <p:cNvGrpSpPr/>
          <p:nvPr/>
        </p:nvGrpSpPr>
        <p:grpSpPr>
          <a:xfrm>
            <a:off x="3920886" y="1124044"/>
            <a:ext cx="13713460" cy="8491220"/>
            <a:chOff x="3920886" y="1124044"/>
            <a:chExt cx="13713460" cy="8491220"/>
          </a:xfrm>
        </p:grpSpPr>
        <p:sp>
          <p:nvSpPr>
            <p:cNvPr id="8" name="object 8"/>
            <p:cNvSpPr/>
            <p:nvPr/>
          </p:nvSpPr>
          <p:spPr>
            <a:xfrm>
              <a:off x="3920886" y="1149801"/>
              <a:ext cx="6229350" cy="953769"/>
            </a:xfrm>
            <a:custGeom>
              <a:avLst/>
              <a:gdLst/>
              <a:ahLst/>
              <a:cxnLst/>
              <a:rect l="l" t="t" r="r" b="b"/>
              <a:pathLst>
                <a:path w="6229350" h="953769">
                  <a:moveTo>
                    <a:pt x="3170623" y="953519"/>
                  </a:moveTo>
                  <a:lnTo>
                    <a:pt x="3026313" y="953519"/>
                  </a:lnTo>
                  <a:lnTo>
                    <a:pt x="3015251" y="873156"/>
                  </a:lnTo>
                  <a:lnTo>
                    <a:pt x="2972328" y="688916"/>
                  </a:lnTo>
                  <a:lnTo>
                    <a:pt x="2882935" y="486075"/>
                  </a:lnTo>
                  <a:lnTo>
                    <a:pt x="2732466" y="349907"/>
                  </a:lnTo>
                  <a:lnTo>
                    <a:pt x="2662530" y="321522"/>
                  </a:lnTo>
                  <a:lnTo>
                    <a:pt x="2600638" y="296020"/>
                  </a:lnTo>
                  <a:lnTo>
                    <a:pt x="2545610" y="273588"/>
                  </a:lnTo>
                  <a:lnTo>
                    <a:pt x="2496267" y="254415"/>
                  </a:lnTo>
                  <a:lnTo>
                    <a:pt x="2451429" y="238687"/>
                  </a:lnTo>
                  <a:lnTo>
                    <a:pt x="2409916" y="226594"/>
                  </a:lnTo>
                  <a:lnTo>
                    <a:pt x="2370548" y="218323"/>
                  </a:lnTo>
                  <a:lnTo>
                    <a:pt x="2332147" y="214063"/>
                  </a:lnTo>
                  <a:lnTo>
                    <a:pt x="2293533" y="214000"/>
                  </a:lnTo>
                  <a:lnTo>
                    <a:pt x="2253526" y="218323"/>
                  </a:lnTo>
                  <a:lnTo>
                    <a:pt x="2167166" y="231607"/>
                  </a:lnTo>
                  <a:lnTo>
                    <a:pt x="2121963" y="240035"/>
                  </a:lnTo>
                  <a:lnTo>
                    <a:pt x="2076389" y="251157"/>
                  </a:lnTo>
                  <a:lnTo>
                    <a:pt x="2031180" y="266101"/>
                  </a:lnTo>
                  <a:lnTo>
                    <a:pt x="1987068" y="285995"/>
                  </a:lnTo>
                  <a:lnTo>
                    <a:pt x="1944789" y="311967"/>
                  </a:lnTo>
                  <a:lnTo>
                    <a:pt x="1905075" y="345145"/>
                  </a:lnTo>
                  <a:lnTo>
                    <a:pt x="1868662" y="386656"/>
                  </a:lnTo>
                  <a:lnTo>
                    <a:pt x="1836284" y="437629"/>
                  </a:lnTo>
                  <a:lnTo>
                    <a:pt x="1812104" y="484177"/>
                  </a:lnTo>
                  <a:lnTo>
                    <a:pt x="1787528" y="534566"/>
                  </a:lnTo>
                  <a:lnTo>
                    <a:pt x="1762978" y="587436"/>
                  </a:lnTo>
                  <a:lnTo>
                    <a:pt x="1738873" y="641428"/>
                  </a:lnTo>
                  <a:lnTo>
                    <a:pt x="1715634" y="695182"/>
                  </a:lnTo>
                  <a:lnTo>
                    <a:pt x="1693681" y="747338"/>
                  </a:lnTo>
                  <a:lnTo>
                    <a:pt x="1673435" y="796537"/>
                  </a:lnTo>
                  <a:lnTo>
                    <a:pt x="1655316" y="841418"/>
                  </a:lnTo>
                  <a:lnTo>
                    <a:pt x="1627140" y="912791"/>
                  </a:lnTo>
                  <a:lnTo>
                    <a:pt x="1628186" y="953519"/>
                  </a:lnTo>
                  <a:lnTo>
                    <a:pt x="1536162" y="953519"/>
                  </a:lnTo>
                  <a:lnTo>
                    <a:pt x="1524953" y="873156"/>
                  </a:lnTo>
                  <a:lnTo>
                    <a:pt x="1481785" y="688916"/>
                  </a:lnTo>
                  <a:lnTo>
                    <a:pt x="1392343" y="486075"/>
                  </a:lnTo>
                  <a:lnTo>
                    <a:pt x="1242315" y="349907"/>
                  </a:lnTo>
                  <a:lnTo>
                    <a:pt x="1177428" y="323986"/>
                  </a:lnTo>
                  <a:lnTo>
                    <a:pt x="1117105" y="300434"/>
                  </a:lnTo>
                  <a:lnTo>
                    <a:pt x="1060930" y="279391"/>
                  </a:lnTo>
                  <a:lnTo>
                    <a:pt x="1008488" y="260998"/>
                  </a:lnTo>
                  <a:lnTo>
                    <a:pt x="959365" y="245397"/>
                  </a:lnTo>
                  <a:lnTo>
                    <a:pt x="913146" y="232729"/>
                  </a:lnTo>
                  <a:lnTo>
                    <a:pt x="869416" y="223135"/>
                  </a:lnTo>
                  <a:lnTo>
                    <a:pt x="827760" y="216756"/>
                  </a:lnTo>
                  <a:lnTo>
                    <a:pt x="787764" y="213733"/>
                  </a:lnTo>
                  <a:lnTo>
                    <a:pt x="749012" y="214209"/>
                  </a:lnTo>
                  <a:lnTo>
                    <a:pt x="711089" y="218323"/>
                  </a:lnTo>
                  <a:lnTo>
                    <a:pt x="624219" y="231607"/>
                  </a:lnTo>
                  <a:lnTo>
                    <a:pt x="578839" y="240035"/>
                  </a:lnTo>
                  <a:lnTo>
                    <a:pt x="533133" y="251157"/>
                  </a:lnTo>
                  <a:lnTo>
                    <a:pt x="487828" y="266101"/>
                  </a:lnTo>
                  <a:lnTo>
                    <a:pt x="443652" y="285995"/>
                  </a:lnTo>
                  <a:lnTo>
                    <a:pt x="401334" y="311967"/>
                  </a:lnTo>
                  <a:lnTo>
                    <a:pt x="361601" y="345145"/>
                  </a:lnTo>
                  <a:lnTo>
                    <a:pt x="325181" y="386656"/>
                  </a:lnTo>
                  <a:lnTo>
                    <a:pt x="292801" y="437629"/>
                  </a:lnTo>
                  <a:lnTo>
                    <a:pt x="232836" y="550839"/>
                  </a:lnTo>
                  <a:lnTo>
                    <a:pt x="189536" y="642314"/>
                  </a:lnTo>
                  <a:lnTo>
                    <a:pt x="141923" y="760419"/>
                  </a:lnTo>
                  <a:lnTo>
                    <a:pt x="69017" y="953519"/>
                  </a:lnTo>
                  <a:lnTo>
                    <a:pt x="0" y="953519"/>
                  </a:lnTo>
                  <a:lnTo>
                    <a:pt x="10555" y="898187"/>
                  </a:lnTo>
                  <a:lnTo>
                    <a:pt x="46796" y="758363"/>
                  </a:lnTo>
                  <a:lnTo>
                    <a:pt x="115585" y="573308"/>
                  </a:lnTo>
                  <a:lnTo>
                    <a:pt x="223785" y="382280"/>
                  </a:lnTo>
                  <a:lnTo>
                    <a:pt x="254376" y="341472"/>
                  </a:lnTo>
                  <a:lnTo>
                    <a:pt x="285062" y="304132"/>
                  </a:lnTo>
                  <a:lnTo>
                    <a:pt x="316110" y="270172"/>
                  </a:lnTo>
                  <a:lnTo>
                    <a:pt x="347790" y="239503"/>
                  </a:lnTo>
                  <a:lnTo>
                    <a:pt x="380368" y="212038"/>
                  </a:lnTo>
                  <a:lnTo>
                    <a:pt x="414114" y="187689"/>
                  </a:lnTo>
                  <a:lnTo>
                    <a:pt x="449295" y="166367"/>
                  </a:lnTo>
                  <a:lnTo>
                    <a:pt x="486180" y="147985"/>
                  </a:lnTo>
                  <a:lnTo>
                    <a:pt x="525036" y="132455"/>
                  </a:lnTo>
                  <a:lnTo>
                    <a:pt x="566133" y="119689"/>
                  </a:lnTo>
                  <a:lnTo>
                    <a:pt x="609738" y="109598"/>
                  </a:lnTo>
                  <a:lnTo>
                    <a:pt x="656119" y="102095"/>
                  </a:lnTo>
                  <a:lnTo>
                    <a:pt x="705545" y="97092"/>
                  </a:lnTo>
                  <a:lnTo>
                    <a:pt x="758283" y="94500"/>
                  </a:lnTo>
                  <a:lnTo>
                    <a:pt x="814603" y="94233"/>
                  </a:lnTo>
                  <a:lnTo>
                    <a:pt x="874771" y="96201"/>
                  </a:lnTo>
                  <a:lnTo>
                    <a:pt x="939057" y="100316"/>
                  </a:lnTo>
                  <a:lnTo>
                    <a:pt x="985863" y="105580"/>
                  </a:lnTo>
                  <a:lnTo>
                    <a:pt x="1031790" y="113822"/>
                  </a:lnTo>
                  <a:lnTo>
                    <a:pt x="1076743" y="124999"/>
                  </a:lnTo>
                  <a:lnTo>
                    <a:pt x="1120627" y="139064"/>
                  </a:lnTo>
                  <a:lnTo>
                    <a:pt x="1163347" y="155975"/>
                  </a:lnTo>
                  <a:lnTo>
                    <a:pt x="1204808" y="175685"/>
                  </a:lnTo>
                  <a:lnTo>
                    <a:pt x="1244916" y="198151"/>
                  </a:lnTo>
                  <a:lnTo>
                    <a:pt x="1283575" y="223328"/>
                  </a:lnTo>
                  <a:lnTo>
                    <a:pt x="1320691" y="251171"/>
                  </a:lnTo>
                  <a:lnTo>
                    <a:pt x="1356168" y="281635"/>
                  </a:lnTo>
                  <a:lnTo>
                    <a:pt x="1389912" y="314676"/>
                  </a:lnTo>
                  <a:lnTo>
                    <a:pt x="1421827" y="350249"/>
                  </a:lnTo>
                  <a:lnTo>
                    <a:pt x="1451820" y="388310"/>
                  </a:lnTo>
                  <a:lnTo>
                    <a:pt x="1479795" y="428814"/>
                  </a:lnTo>
                  <a:lnTo>
                    <a:pt x="1505657" y="471716"/>
                  </a:lnTo>
                  <a:lnTo>
                    <a:pt x="1529311" y="516972"/>
                  </a:lnTo>
                  <a:lnTo>
                    <a:pt x="1550662" y="564536"/>
                  </a:lnTo>
                  <a:lnTo>
                    <a:pt x="1569616" y="614365"/>
                  </a:lnTo>
                  <a:lnTo>
                    <a:pt x="1586077" y="666414"/>
                  </a:lnTo>
                  <a:lnTo>
                    <a:pt x="1599951" y="720637"/>
                  </a:lnTo>
                  <a:lnTo>
                    <a:pt x="1616295" y="674328"/>
                  </a:lnTo>
                  <a:lnTo>
                    <a:pt x="1634926" y="626247"/>
                  </a:lnTo>
                  <a:lnTo>
                    <a:pt x="1655954" y="577052"/>
                  </a:lnTo>
                  <a:lnTo>
                    <a:pt x="1679487" y="527400"/>
                  </a:lnTo>
                  <a:lnTo>
                    <a:pt x="1705636" y="477949"/>
                  </a:lnTo>
                  <a:lnTo>
                    <a:pt x="1734511" y="429357"/>
                  </a:lnTo>
                  <a:lnTo>
                    <a:pt x="1766221" y="382280"/>
                  </a:lnTo>
                  <a:lnTo>
                    <a:pt x="1796975" y="341472"/>
                  </a:lnTo>
                  <a:lnTo>
                    <a:pt x="1827785" y="304132"/>
                  </a:lnTo>
                  <a:lnTo>
                    <a:pt x="1858922" y="270172"/>
                  </a:lnTo>
                  <a:lnTo>
                    <a:pt x="1890657" y="239503"/>
                  </a:lnTo>
                  <a:lnTo>
                    <a:pt x="1923264" y="212038"/>
                  </a:lnTo>
                  <a:lnTo>
                    <a:pt x="1957013" y="187689"/>
                  </a:lnTo>
                  <a:lnTo>
                    <a:pt x="1992178" y="166367"/>
                  </a:lnTo>
                  <a:lnTo>
                    <a:pt x="2029029" y="147985"/>
                  </a:lnTo>
                  <a:lnTo>
                    <a:pt x="2067840" y="132455"/>
                  </a:lnTo>
                  <a:lnTo>
                    <a:pt x="2108882" y="119689"/>
                  </a:lnTo>
                  <a:lnTo>
                    <a:pt x="2152426" y="109598"/>
                  </a:lnTo>
                  <a:lnTo>
                    <a:pt x="2198746" y="102095"/>
                  </a:lnTo>
                  <a:lnTo>
                    <a:pt x="2248113" y="97092"/>
                  </a:lnTo>
                  <a:lnTo>
                    <a:pt x="2300800" y="94500"/>
                  </a:lnTo>
                  <a:lnTo>
                    <a:pt x="2357077" y="94233"/>
                  </a:lnTo>
                  <a:lnTo>
                    <a:pt x="2417217" y="96201"/>
                  </a:lnTo>
                  <a:lnTo>
                    <a:pt x="2481493" y="100316"/>
                  </a:lnTo>
                  <a:lnTo>
                    <a:pt x="2527644" y="105443"/>
                  </a:lnTo>
                  <a:lnTo>
                    <a:pt x="2572964" y="113485"/>
                  </a:lnTo>
                  <a:lnTo>
                    <a:pt x="2617359" y="124398"/>
                  </a:lnTo>
                  <a:lnTo>
                    <a:pt x="2660734" y="138138"/>
                  </a:lnTo>
                  <a:lnTo>
                    <a:pt x="2702995" y="154660"/>
                  </a:lnTo>
                  <a:lnTo>
                    <a:pt x="2744046" y="173921"/>
                  </a:lnTo>
                  <a:lnTo>
                    <a:pt x="2783794" y="195876"/>
                  </a:lnTo>
                  <a:lnTo>
                    <a:pt x="2822142" y="220482"/>
                  </a:lnTo>
                  <a:lnTo>
                    <a:pt x="2858998" y="247695"/>
                  </a:lnTo>
                  <a:lnTo>
                    <a:pt x="2894266" y="277470"/>
                  </a:lnTo>
                  <a:lnTo>
                    <a:pt x="2927851" y="309763"/>
                  </a:lnTo>
                  <a:lnTo>
                    <a:pt x="2959658" y="344530"/>
                  </a:lnTo>
                  <a:lnTo>
                    <a:pt x="2989594" y="381728"/>
                  </a:lnTo>
                  <a:lnTo>
                    <a:pt x="3017563" y="421312"/>
                  </a:lnTo>
                  <a:lnTo>
                    <a:pt x="3043471" y="463239"/>
                  </a:lnTo>
                  <a:lnTo>
                    <a:pt x="3067222" y="507463"/>
                  </a:lnTo>
                  <a:lnTo>
                    <a:pt x="3088724" y="553942"/>
                  </a:lnTo>
                  <a:lnTo>
                    <a:pt x="3107879" y="602630"/>
                  </a:lnTo>
                  <a:lnTo>
                    <a:pt x="3123896" y="549656"/>
                  </a:lnTo>
                  <a:lnTo>
                    <a:pt x="3142491" y="498932"/>
                  </a:lnTo>
                  <a:lnTo>
                    <a:pt x="3163565" y="450506"/>
                  </a:lnTo>
                  <a:lnTo>
                    <a:pt x="3187019" y="404424"/>
                  </a:lnTo>
                  <a:lnTo>
                    <a:pt x="3212754" y="360733"/>
                  </a:lnTo>
                  <a:lnTo>
                    <a:pt x="3240672" y="319479"/>
                  </a:lnTo>
                  <a:lnTo>
                    <a:pt x="3270674" y="280709"/>
                  </a:lnTo>
                  <a:lnTo>
                    <a:pt x="3302660" y="244470"/>
                  </a:lnTo>
                  <a:lnTo>
                    <a:pt x="3336533" y="210807"/>
                  </a:lnTo>
                  <a:lnTo>
                    <a:pt x="3372194" y="179768"/>
                  </a:lnTo>
                  <a:lnTo>
                    <a:pt x="3409543" y="151400"/>
                  </a:lnTo>
                  <a:lnTo>
                    <a:pt x="3448482" y="125748"/>
                  </a:lnTo>
                  <a:lnTo>
                    <a:pt x="3488912" y="102860"/>
                  </a:lnTo>
                  <a:lnTo>
                    <a:pt x="3530734" y="82781"/>
                  </a:lnTo>
                  <a:lnTo>
                    <a:pt x="3573850" y="65559"/>
                  </a:lnTo>
                  <a:lnTo>
                    <a:pt x="3618160" y="51241"/>
                  </a:lnTo>
                  <a:lnTo>
                    <a:pt x="3663566" y="39872"/>
                  </a:lnTo>
                  <a:lnTo>
                    <a:pt x="3709970" y="31500"/>
                  </a:lnTo>
                  <a:lnTo>
                    <a:pt x="3757271" y="26170"/>
                  </a:lnTo>
                  <a:lnTo>
                    <a:pt x="3821384" y="22054"/>
                  </a:lnTo>
                  <a:lnTo>
                    <a:pt x="3881400" y="20086"/>
                  </a:lnTo>
                  <a:lnTo>
                    <a:pt x="3937589" y="20354"/>
                  </a:lnTo>
                  <a:lnTo>
                    <a:pt x="3990219" y="22946"/>
                  </a:lnTo>
                  <a:lnTo>
                    <a:pt x="4039558" y="27949"/>
                  </a:lnTo>
                  <a:lnTo>
                    <a:pt x="4085874" y="35452"/>
                  </a:lnTo>
                  <a:lnTo>
                    <a:pt x="4129436" y="45543"/>
                  </a:lnTo>
                  <a:lnTo>
                    <a:pt x="4170511" y="58309"/>
                  </a:lnTo>
                  <a:lnTo>
                    <a:pt x="4209367" y="73839"/>
                  </a:lnTo>
                  <a:lnTo>
                    <a:pt x="4246274" y="92221"/>
                  </a:lnTo>
                  <a:lnTo>
                    <a:pt x="4281498" y="113543"/>
                  </a:lnTo>
                  <a:lnTo>
                    <a:pt x="4315309" y="137892"/>
                  </a:lnTo>
                  <a:lnTo>
                    <a:pt x="4347974" y="165357"/>
                  </a:lnTo>
                  <a:lnTo>
                    <a:pt x="4379762" y="196026"/>
                  </a:lnTo>
                  <a:lnTo>
                    <a:pt x="4410941" y="229986"/>
                  </a:lnTo>
                  <a:lnTo>
                    <a:pt x="4441779" y="267326"/>
                  </a:lnTo>
                  <a:lnTo>
                    <a:pt x="4472544" y="308134"/>
                  </a:lnTo>
                  <a:lnTo>
                    <a:pt x="4501643" y="350680"/>
                  </a:lnTo>
                  <a:lnTo>
                    <a:pt x="4528341" y="394464"/>
                  </a:lnTo>
                  <a:lnTo>
                    <a:pt x="4552716" y="439021"/>
                  </a:lnTo>
                  <a:lnTo>
                    <a:pt x="4574844" y="483888"/>
                  </a:lnTo>
                  <a:lnTo>
                    <a:pt x="4594803" y="528600"/>
                  </a:lnTo>
                  <a:lnTo>
                    <a:pt x="4612670" y="572693"/>
                  </a:lnTo>
                  <a:lnTo>
                    <a:pt x="4628524" y="615703"/>
                  </a:lnTo>
                  <a:lnTo>
                    <a:pt x="4642441" y="657166"/>
                  </a:lnTo>
                  <a:lnTo>
                    <a:pt x="4654499" y="696618"/>
                  </a:lnTo>
                  <a:lnTo>
                    <a:pt x="4666833" y="657441"/>
                  </a:lnTo>
                  <a:lnTo>
                    <a:pt x="4680896" y="616125"/>
                  </a:lnTo>
                  <a:lnTo>
                    <a:pt x="4696793" y="573157"/>
                  </a:lnTo>
                  <a:lnTo>
                    <a:pt x="4714626" y="529030"/>
                  </a:lnTo>
                  <a:lnTo>
                    <a:pt x="4734499" y="484232"/>
                  </a:lnTo>
                  <a:lnTo>
                    <a:pt x="4756515" y="439253"/>
                  </a:lnTo>
                  <a:lnTo>
                    <a:pt x="4780777" y="394584"/>
                  </a:lnTo>
                  <a:lnTo>
                    <a:pt x="4807389" y="350715"/>
                  </a:lnTo>
                  <a:lnTo>
                    <a:pt x="4836454" y="308134"/>
                  </a:lnTo>
                  <a:lnTo>
                    <a:pt x="4867209" y="267118"/>
                  </a:lnTo>
                  <a:lnTo>
                    <a:pt x="4898019" y="229187"/>
                  </a:lnTo>
                  <a:lnTo>
                    <a:pt x="4929156" y="194304"/>
                  </a:lnTo>
                  <a:lnTo>
                    <a:pt x="4960891" y="162432"/>
                  </a:lnTo>
                  <a:lnTo>
                    <a:pt x="4993498" y="133535"/>
                  </a:lnTo>
                  <a:lnTo>
                    <a:pt x="5027247" y="107574"/>
                  </a:lnTo>
                  <a:lnTo>
                    <a:pt x="5062412" y="84514"/>
                  </a:lnTo>
                  <a:lnTo>
                    <a:pt x="5099263" y="64317"/>
                  </a:lnTo>
                  <a:lnTo>
                    <a:pt x="5138074" y="46946"/>
                  </a:lnTo>
                  <a:lnTo>
                    <a:pt x="5179116" y="32364"/>
                  </a:lnTo>
                  <a:lnTo>
                    <a:pt x="5222660" y="20535"/>
                  </a:lnTo>
                  <a:lnTo>
                    <a:pt x="5268980" y="11420"/>
                  </a:lnTo>
                  <a:lnTo>
                    <a:pt x="5318347" y="4984"/>
                  </a:lnTo>
                  <a:lnTo>
                    <a:pt x="5371033" y="1190"/>
                  </a:lnTo>
                  <a:lnTo>
                    <a:pt x="5427311" y="0"/>
                  </a:lnTo>
                  <a:lnTo>
                    <a:pt x="5487451" y="1376"/>
                  </a:lnTo>
                  <a:lnTo>
                    <a:pt x="5551727" y="5284"/>
                  </a:lnTo>
                  <a:lnTo>
                    <a:pt x="5594777" y="9890"/>
                  </a:lnTo>
                  <a:lnTo>
                    <a:pt x="5637009" y="16944"/>
                  </a:lnTo>
                  <a:lnTo>
                    <a:pt x="5678353" y="26416"/>
                  </a:lnTo>
                  <a:lnTo>
                    <a:pt x="5718743" y="38278"/>
                  </a:lnTo>
                  <a:lnTo>
                    <a:pt x="5758112" y="52502"/>
                  </a:lnTo>
                  <a:lnTo>
                    <a:pt x="5796391" y="69060"/>
                  </a:lnTo>
                  <a:lnTo>
                    <a:pt x="5833514" y="87925"/>
                  </a:lnTo>
                  <a:lnTo>
                    <a:pt x="5869413" y="109067"/>
                  </a:lnTo>
                  <a:lnTo>
                    <a:pt x="5904020" y="132458"/>
                  </a:lnTo>
                  <a:lnTo>
                    <a:pt x="5937268" y="158071"/>
                  </a:lnTo>
                  <a:lnTo>
                    <a:pt x="5969089" y="185877"/>
                  </a:lnTo>
                  <a:lnTo>
                    <a:pt x="5999417" y="215848"/>
                  </a:lnTo>
                  <a:lnTo>
                    <a:pt x="6028183" y="247956"/>
                  </a:lnTo>
                  <a:lnTo>
                    <a:pt x="6055320" y="282172"/>
                  </a:lnTo>
                  <a:lnTo>
                    <a:pt x="6080761" y="318469"/>
                  </a:lnTo>
                  <a:lnTo>
                    <a:pt x="6104438" y="356819"/>
                  </a:lnTo>
                  <a:lnTo>
                    <a:pt x="6126284" y="397193"/>
                  </a:lnTo>
                  <a:lnTo>
                    <a:pt x="6146231" y="439563"/>
                  </a:lnTo>
                  <a:lnTo>
                    <a:pt x="6164212" y="483900"/>
                  </a:lnTo>
                  <a:lnTo>
                    <a:pt x="6180158" y="530178"/>
                  </a:lnTo>
                  <a:lnTo>
                    <a:pt x="6194004" y="578367"/>
                  </a:lnTo>
                  <a:lnTo>
                    <a:pt x="6205681" y="628439"/>
                  </a:lnTo>
                  <a:lnTo>
                    <a:pt x="6215122" y="680367"/>
                  </a:lnTo>
                  <a:lnTo>
                    <a:pt x="6222260" y="734121"/>
                  </a:lnTo>
                  <a:lnTo>
                    <a:pt x="6227026" y="789675"/>
                  </a:lnTo>
                  <a:lnTo>
                    <a:pt x="6229354" y="846999"/>
                  </a:lnTo>
                  <a:lnTo>
                    <a:pt x="6086090" y="878328"/>
                  </a:lnTo>
                  <a:lnTo>
                    <a:pt x="6085159" y="798129"/>
                  </a:lnTo>
                  <a:lnTo>
                    <a:pt x="6064522" y="614248"/>
                  </a:lnTo>
                  <a:lnTo>
                    <a:pt x="5997416" y="411766"/>
                  </a:lnTo>
                  <a:lnTo>
                    <a:pt x="5857077" y="275761"/>
                  </a:lnTo>
                  <a:lnTo>
                    <a:pt x="5791907" y="249840"/>
                  </a:lnTo>
                  <a:lnTo>
                    <a:pt x="5731310" y="226288"/>
                  </a:lnTo>
                  <a:lnTo>
                    <a:pt x="5674879" y="205245"/>
                  </a:lnTo>
                  <a:lnTo>
                    <a:pt x="5622211" y="186852"/>
                  </a:lnTo>
                  <a:lnTo>
                    <a:pt x="5572898" y="171251"/>
                  </a:lnTo>
                  <a:lnTo>
                    <a:pt x="5526537" y="158583"/>
                  </a:lnTo>
                  <a:lnTo>
                    <a:pt x="5482721" y="148988"/>
                  </a:lnTo>
                  <a:lnTo>
                    <a:pt x="5441046" y="142610"/>
                  </a:lnTo>
                  <a:lnTo>
                    <a:pt x="5401105" y="139587"/>
                  </a:lnTo>
                  <a:lnTo>
                    <a:pt x="5362493" y="140063"/>
                  </a:lnTo>
                  <a:lnTo>
                    <a:pt x="5238546" y="157461"/>
                  </a:lnTo>
                  <a:lnTo>
                    <a:pt x="5193440" y="165888"/>
                  </a:lnTo>
                  <a:lnTo>
                    <a:pt x="5147970" y="177010"/>
                  </a:lnTo>
                  <a:lnTo>
                    <a:pt x="5102852" y="191955"/>
                  </a:lnTo>
                  <a:lnTo>
                    <a:pt x="5058800" y="211849"/>
                  </a:lnTo>
                  <a:lnTo>
                    <a:pt x="5016530" y="237821"/>
                  </a:lnTo>
                  <a:lnTo>
                    <a:pt x="4976757" y="270998"/>
                  </a:lnTo>
                  <a:lnTo>
                    <a:pt x="4940196" y="312510"/>
                  </a:lnTo>
                  <a:lnTo>
                    <a:pt x="4907563" y="363483"/>
                  </a:lnTo>
                  <a:lnTo>
                    <a:pt x="4847320" y="476693"/>
                  </a:lnTo>
                  <a:lnTo>
                    <a:pt x="4805998" y="568168"/>
                  </a:lnTo>
                  <a:lnTo>
                    <a:pt x="4764480" y="686273"/>
                  </a:lnTo>
                  <a:lnTo>
                    <a:pt x="4703648" y="879373"/>
                  </a:lnTo>
                  <a:lnTo>
                    <a:pt x="4599076" y="879373"/>
                  </a:lnTo>
                  <a:lnTo>
                    <a:pt x="4582965" y="825052"/>
                  </a:lnTo>
                  <a:lnTo>
                    <a:pt x="4539993" y="691527"/>
                  </a:lnTo>
                  <a:lnTo>
                    <a:pt x="4478197" y="522952"/>
                  </a:lnTo>
                  <a:lnTo>
                    <a:pt x="4405618" y="363483"/>
                  </a:lnTo>
                  <a:lnTo>
                    <a:pt x="4376384" y="317952"/>
                  </a:lnTo>
                  <a:lnTo>
                    <a:pt x="4343799" y="282444"/>
                  </a:lnTo>
                  <a:lnTo>
                    <a:pt x="4308399" y="255640"/>
                  </a:lnTo>
                  <a:lnTo>
                    <a:pt x="4270722" y="236223"/>
                  </a:lnTo>
                  <a:lnTo>
                    <a:pt x="4231306" y="222873"/>
                  </a:lnTo>
                  <a:lnTo>
                    <a:pt x="4190688" y="214274"/>
                  </a:lnTo>
                  <a:lnTo>
                    <a:pt x="4149405" y="209107"/>
                  </a:lnTo>
                  <a:lnTo>
                    <a:pt x="4107995" y="206053"/>
                  </a:lnTo>
                  <a:lnTo>
                    <a:pt x="4066995" y="203795"/>
                  </a:lnTo>
                  <a:lnTo>
                    <a:pt x="4026943" y="201014"/>
                  </a:lnTo>
                  <a:lnTo>
                    <a:pt x="3988376" y="196393"/>
                  </a:lnTo>
                  <a:lnTo>
                    <a:pt x="3950452" y="192278"/>
                  </a:lnTo>
                  <a:lnTo>
                    <a:pt x="3911695" y="191803"/>
                  </a:lnTo>
                  <a:lnTo>
                    <a:pt x="3871683" y="194825"/>
                  </a:lnTo>
                  <a:lnTo>
                    <a:pt x="3829998" y="201204"/>
                  </a:lnTo>
                  <a:lnTo>
                    <a:pt x="3786220" y="210798"/>
                  </a:lnTo>
                  <a:lnTo>
                    <a:pt x="3739929" y="223466"/>
                  </a:lnTo>
                  <a:lnTo>
                    <a:pt x="3690707" y="239068"/>
                  </a:lnTo>
                  <a:lnTo>
                    <a:pt x="3638132" y="257460"/>
                  </a:lnTo>
                  <a:lnTo>
                    <a:pt x="3581787" y="278504"/>
                  </a:lnTo>
                  <a:lnTo>
                    <a:pt x="3521251" y="302056"/>
                  </a:lnTo>
                  <a:lnTo>
                    <a:pt x="3456104" y="327976"/>
                  </a:lnTo>
                  <a:lnTo>
                    <a:pt x="3408850" y="352534"/>
                  </a:lnTo>
                  <a:lnTo>
                    <a:pt x="3366802" y="385221"/>
                  </a:lnTo>
                  <a:lnTo>
                    <a:pt x="3329672" y="424561"/>
                  </a:lnTo>
                  <a:lnTo>
                    <a:pt x="3297172" y="469080"/>
                  </a:lnTo>
                  <a:lnTo>
                    <a:pt x="3269012" y="517305"/>
                  </a:lnTo>
                  <a:lnTo>
                    <a:pt x="3244905" y="567759"/>
                  </a:lnTo>
                  <a:lnTo>
                    <a:pt x="3224562" y="618969"/>
                  </a:lnTo>
                  <a:lnTo>
                    <a:pt x="3207694" y="669461"/>
                  </a:lnTo>
                  <a:lnTo>
                    <a:pt x="3194013" y="717759"/>
                  </a:lnTo>
                  <a:lnTo>
                    <a:pt x="3183232" y="762390"/>
                  </a:lnTo>
                  <a:lnTo>
                    <a:pt x="3175060" y="801878"/>
                  </a:lnTo>
                  <a:lnTo>
                    <a:pt x="3165394" y="859531"/>
                  </a:lnTo>
                  <a:lnTo>
                    <a:pt x="3167387" y="882440"/>
                  </a:lnTo>
                  <a:lnTo>
                    <a:pt x="3168793" y="905742"/>
                  </a:lnTo>
                  <a:lnTo>
                    <a:pt x="3169806" y="929434"/>
                  </a:lnTo>
                  <a:lnTo>
                    <a:pt x="3170623" y="953519"/>
                  </a:lnTo>
                  <a:close/>
                </a:path>
              </a:pathLst>
            </a:custGeom>
            <a:solidFill>
              <a:srgbClr val="242153"/>
            </a:solidFill>
          </p:spPr>
          <p:txBody>
            <a:bodyPr wrap="square" lIns="0" tIns="0" rIns="0" bIns="0" rtlCol="0"/>
            <a:lstStyle/>
            <a:p>
              <a:endParaRPr/>
            </a:p>
          </p:txBody>
        </p:sp>
        <p:sp>
          <p:nvSpPr>
            <p:cNvPr id="9" name="object 9"/>
            <p:cNvSpPr/>
            <p:nvPr/>
          </p:nvSpPr>
          <p:spPr>
            <a:xfrm>
              <a:off x="12646090" y="1124044"/>
              <a:ext cx="1883410" cy="2095500"/>
            </a:xfrm>
            <a:custGeom>
              <a:avLst/>
              <a:gdLst/>
              <a:ahLst/>
              <a:cxnLst/>
              <a:rect l="l" t="t" r="r" b="b"/>
              <a:pathLst>
                <a:path w="1883409" h="2095500">
                  <a:moveTo>
                    <a:pt x="1236540" y="2095499"/>
                  </a:moveTo>
                  <a:lnTo>
                    <a:pt x="768817" y="1456616"/>
                  </a:lnTo>
                  <a:lnTo>
                    <a:pt x="451641" y="2095054"/>
                  </a:lnTo>
                  <a:lnTo>
                    <a:pt x="605761" y="1303124"/>
                  </a:lnTo>
                  <a:lnTo>
                    <a:pt x="0" y="1211474"/>
                  </a:lnTo>
                  <a:lnTo>
                    <a:pt x="543666" y="1047749"/>
                  </a:lnTo>
                  <a:lnTo>
                    <a:pt x="0" y="599286"/>
                  </a:lnTo>
                  <a:lnTo>
                    <a:pt x="590126" y="782141"/>
                  </a:lnTo>
                  <a:lnTo>
                    <a:pt x="768817" y="0"/>
                  </a:lnTo>
                  <a:lnTo>
                    <a:pt x="1028365" y="782141"/>
                  </a:lnTo>
                  <a:lnTo>
                    <a:pt x="1375472" y="391070"/>
                  </a:lnTo>
                  <a:lnTo>
                    <a:pt x="1257536" y="904935"/>
                  </a:lnTo>
                  <a:lnTo>
                    <a:pt x="1883401" y="904935"/>
                  </a:lnTo>
                  <a:lnTo>
                    <a:pt x="1236540" y="1303569"/>
                  </a:lnTo>
                  <a:lnTo>
                    <a:pt x="1667632" y="1594982"/>
                  </a:lnTo>
                  <a:lnTo>
                    <a:pt x="1144068" y="1533585"/>
                  </a:lnTo>
                  <a:lnTo>
                    <a:pt x="1236540" y="2095499"/>
                  </a:lnTo>
                  <a:close/>
                </a:path>
              </a:pathLst>
            </a:custGeom>
            <a:solidFill>
              <a:srgbClr val="FECB6F"/>
            </a:solidFill>
          </p:spPr>
          <p:txBody>
            <a:bodyPr wrap="square" lIns="0" tIns="0" rIns="0" bIns="0" rtlCol="0"/>
            <a:lstStyle/>
            <a:p>
              <a:endParaRPr/>
            </a:p>
          </p:txBody>
        </p:sp>
        <p:sp>
          <p:nvSpPr>
            <p:cNvPr id="10" name="object 10"/>
            <p:cNvSpPr/>
            <p:nvPr/>
          </p:nvSpPr>
          <p:spPr>
            <a:xfrm>
              <a:off x="14220624" y="5536132"/>
              <a:ext cx="3413641" cy="4078794"/>
            </a:xfrm>
            <a:prstGeom prst="rect">
              <a:avLst/>
            </a:prstGeom>
            <a:blipFill>
              <a:blip r:embed="rId2" cstate="print"/>
              <a:stretch>
                <a:fillRect/>
              </a:stretch>
            </a:blipFill>
          </p:spPr>
          <p:txBody>
            <a:bodyPr wrap="square" lIns="0" tIns="0" rIns="0" bIns="0" rtlCol="0"/>
            <a:lstStyle/>
            <a:p>
              <a:endParaRPr/>
            </a:p>
          </p:txBody>
        </p:sp>
      </p:grpSp>
      <p:sp>
        <p:nvSpPr>
          <p:cNvPr id="11" name="object 11"/>
          <p:cNvSpPr txBox="1"/>
          <p:nvPr/>
        </p:nvSpPr>
        <p:spPr>
          <a:xfrm>
            <a:off x="17299655" y="9056693"/>
            <a:ext cx="848994" cy="834390"/>
          </a:xfrm>
          <a:prstGeom prst="rect">
            <a:avLst/>
          </a:prstGeom>
        </p:spPr>
        <p:txBody>
          <a:bodyPr vert="horz" wrap="square" lIns="0" tIns="35560" rIns="0" bIns="0" rtlCol="0">
            <a:spAutoFit/>
          </a:bodyPr>
          <a:lstStyle/>
          <a:p>
            <a:pPr marL="38100">
              <a:lnSpc>
                <a:spcPct val="100000"/>
              </a:lnSpc>
              <a:spcBef>
                <a:spcPts val="280"/>
              </a:spcBef>
            </a:pPr>
            <a:r>
              <a:rPr sz="4950" b="1" spc="-1720" dirty="0">
                <a:solidFill>
                  <a:srgbClr val="FFFFFF"/>
                </a:solidFill>
                <a:latin typeface="Verdana"/>
                <a:cs typeface="Verdana"/>
              </a:rPr>
              <a:t>14</a:t>
            </a:r>
            <a:endParaRPr sz="4950">
              <a:latin typeface="Verdana"/>
              <a:cs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2899" y="1920368"/>
            <a:ext cx="8195309" cy="2471420"/>
          </a:xfrm>
          <a:prstGeom prst="rect">
            <a:avLst/>
          </a:prstGeom>
        </p:spPr>
        <p:txBody>
          <a:bodyPr vert="horz" wrap="square" lIns="0" tIns="246380" rIns="0" bIns="0" rtlCol="0">
            <a:spAutoFit/>
          </a:bodyPr>
          <a:lstStyle/>
          <a:p>
            <a:pPr marL="12700" marR="5080">
              <a:lnSpc>
                <a:spcPts val="8700"/>
              </a:lnSpc>
              <a:spcBef>
                <a:spcPts val="1940"/>
              </a:spcBef>
            </a:pPr>
            <a:r>
              <a:rPr sz="8800" b="1" spc="-755" dirty="0">
                <a:latin typeface="Verdana"/>
                <a:cs typeface="Verdana"/>
              </a:rPr>
              <a:t>Motivasyon  </a:t>
            </a:r>
            <a:r>
              <a:rPr sz="8800" b="1" spc="-790" dirty="0">
                <a:latin typeface="Verdana"/>
                <a:cs typeface="Verdana"/>
              </a:rPr>
              <a:t>Nasıl</a:t>
            </a:r>
            <a:r>
              <a:rPr sz="8800" b="1" spc="-625" dirty="0">
                <a:latin typeface="Verdana"/>
                <a:cs typeface="Verdana"/>
              </a:rPr>
              <a:t> </a:t>
            </a:r>
            <a:r>
              <a:rPr sz="8800" b="1" spc="-770" dirty="0">
                <a:latin typeface="Verdana"/>
                <a:cs typeface="Verdana"/>
              </a:rPr>
              <a:t>Kazanılır?</a:t>
            </a:r>
            <a:endParaRPr sz="8800">
              <a:latin typeface="Verdana"/>
              <a:cs typeface="Verdana"/>
            </a:endParaRPr>
          </a:p>
        </p:txBody>
      </p:sp>
      <p:sp>
        <p:nvSpPr>
          <p:cNvPr id="3" name="object 3"/>
          <p:cNvSpPr txBox="1"/>
          <p:nvPr/>
        </p:nvSpPr>
        <p:spPr>
          <a:xfrm>
            <a:off x="1192899" y="4468256"/>
            <a:ext cx="8496935" cy="3854450"/>
          </a:xfrm>
          <a:prstGeom prst="rect">
            <a:avLst/>
          </a:prstGeom>
        </p:spPr>
        <p:txBody>
          <a:bodyPr vert="horz" wrap="square" lIns="0" tIns="12700" rIns="0" bIns="0" rtlCol="0">
            <a:spAutoFit/>
          </a:bodyPr>
          <a:lstStyle/>
          <a:p>
            <a:pPr marL="12700" marR="5080">
              <a:lnSpc>
                <a:spcPct val="116300"/>
              </a:lnSpc>
              <a:spcBef>
                <a:spcPts val="100"/>
              </a:spcBef>
              <a:buSzPct val="97222"/>
              <a:buChar char="•"/>
              <a:tabLst>
                <a:tab pos="172085" algn="l"/>
              </a:tabLst>
            </a:pPr>
            <a:r>
              <a:rPr sz="3600" spc="-385" dirty="0">
                <a:solidFill>
                  <a:srgbClr val="242153"/>
                </a:solidFill>
                <a:latin typeface="Verdana"/>
                <a:cs typeface="Verdana"/>
              </a:rPr>
              <a:t>5. </a:t>
            </a:r>
            <a:r>
              <a:rPr sz="3600" spc="-140" dirty="0">
                <a:solidFill>
                  <a:srgbClr val="242153"/>
                </a:solidFill>
                <a:latin typeface="Verdana"/>
                <a:cs typeface="Verdana"/>
              </a:rPr>
              <a:t>Kendinizi </a:t>
            </a:r>
            <a:r>
              <a:rPr sz="3600" spc="-55" dirty="0">
                <a:solidFill>
                  <a:srgbClr val="242153"/>
                </a:solidFill>
                <a:latin typeface="Verdana"/>
                <a:cs typeface="Verdana"/>
              </a:rPr>
              <a:t>rahatlatmak </a:t>
            </a:r>
            <a:r>
              <a:rPr sz="3600" spc="-135" dirty="0">
                <a:solidFill>
                  <a:srgbClr val="242153"/>
                </a:solidFill>
                <a:latin typeface="Verdana"/>
                <a:cs typeface="Verdana"/>
              </a:rPr>
              <a:t>için  </a:t>
            </a:r>
            <a:r>
              <a:rPr sz="3600" spc="-130" dirty="0">
                <a:solidFill>
                  <a:srgbClr val="242153"/>
                </a:solidFill>
                <a:latin typeface="Verdana"/>
                <a:cs typeface="Verdana"/>
              </a:rPr>
              <a:t>bedeninizin</a:t>
            </a:r>
            <a:r>
              <a:rPr sz="3600" spc="-280" dirty="0">
                <a:solidFill>
                  <a:srgbClr val="242153"/>
                </a:solidFill>
                <a:latin typeface="Verdana"/>
                <a:cs typeface="Verdana"/>
              </a:rPr>
              <a:t> </a:t>
            </a:r>
            <a:r>
              <a:rPr sz="3600" spc="-40" dirty="0">
                <a:solidFill>
                  <a:srgbClr val="242153"/>
                </a:solidFill>
                <a:latin typeface="Verdana"/>
                <a:cs typeface="Verdana"/>
              </a:rPr>
              <a:t>rahat</a:t>
            </a:r>
            <a:r>
              <a:rPr sz="3600" spc="-275" dirty="0">
                <a:solidFill>
                  <a:srgbClr val="242153"/>
                </a:solidFill>
                <a:latin typeface="Verdana"/>
                <a:cs typeface="Verdana"/>
              </a:rPr>
              <a:t> </a:t>
            </a:r>
            <a:r>
              <a:rPr sz="3600" spc="-95" dirty="0">
                <a:solidFill>
                  <a:srgbClr val="242153"/>
                </a:solidFill>
                <a:latin typeface="Verdana"/>
                <a:cs typeface="Verdana"/>
              </a:rPr>
              <a:t>olması</a:t>
            </a:r>
            <a:r>
              <a:rPr sz="3600" spc="-275" dirty="0">
                <a:solidFill>
                  <a:srgbClr val="242153"/>
                </a:solidFill>
                <a:latin typeface="Verdana"/>
                <a:cs typeface="Verdana"/>
              </a:rPr>
              <a:t> </a:t>
            </a:r>
            <a:r>
              <a:rPr sz="3600" spc="5" dirty="0">
                <a:solidFill>
                  <a:srgbClr val="242153"/>
                </a:solidFill>
                <a:latin typeface="Verdana"/>
                <a:cs typeface="Verdana"/>
              </a:rPr>
              <a:t>da</a:t>
            </a:r>
            <a:r>
              <a:rPr sz="3600" spc="-275" dirty="0">
                <a:solidFill>
                  <a:srgbClr val="242153"/>
                </a:solidFill>
                <a:latin typeface="Verdana"/>
                <a:cs typeface="Verdana"/>
              </a:rPr>
              <a:t> </a:t>
            </a:r>
            <a:r>
              <a:rPr sz="3600" spc="-110" dirty="0">
                <a:solidFill>
                  <a:srgbClr val="242153"/>
                </a:solidFill>
                <a:latin typeface="Verdana"/>
                <a:cs typeface="Verdana"/>
              </a:rPr>
              <a:t>son</a:t>
            </a:r>
            <a:r>
              <a:rPr sz="3600" spc="-275" dirty="0">
                <a:solidFill>
                  <a:srgbClr val="242153"/>
                </a:solidFill>
                <a:latin typeface="Verdana"/>
                <a:cs typeface="Verdana"/>
              </a:rPr>
              <a:t> </a:t>
            </a:r>
            <a:r>
              <a:rPr sz="3600" spc="-65" dirty="0">
                <a:solidFill>
                  <a:srgbClr val="242153"/>
                </a:solidFill>
                <a:latin typeface="Verdana"/>
                <a:cs typeface="Verdana"/>
              </a:rPr>
              <a:t>derece  </a:t>
            </a:r>
            <a:r>
              <a:rPr sz="3600" spc="-150" dirty="0">
                <a:solidFill>
                  <a:srgbClr val="242153"/>
                </a:solidFill>
                <a:latin typeface="Verdana"/>
                <a:cs typeface="Verdana"/>
              </a:rPr>
              <a:t>önemlidir. </a:t>
            </a:r>
            <a:r>
              <a:rPr sz="3600" spc="-165" dirty="0">
                <a:solidFill>
                  <a:srgbClr val="242153"/>
                </a:solidFill>
                <a:latin typeface="Verdana"/>
                <a:cs typeface="Verdana"/>
              </a:rPr>
              <a:t>Bunun </a:t>
            </a:r>
            <a:r>
              <a:rPr sz="3600" spc="-135" dirty="0">
                <a:solidFill>
                  <a:srgbClr val="242153"/>
                </a:solidFill>
                <a:latin typeface="Verdana"/>
                <a:cs typeface="Verdana"/>
              </a:rPr>
              <a:t>için </a:t>
            </a:r>
            <a:r>
              <a:rPr sz="3600" spc="-100" dirty="0">
                <a:solidFill>
                  <a:srgbClr val="242153"/>
                </a:solidFill>
                <a:latin typeface="Verdana"/>
                <a:cs typeface="Verdana"/>
              </a:rPr>
              <a:t>özellikle </a:t>
            </a:r>
            <a:r>
              <a:rPr sz="3600" spc="-85" dirty="0">
                <a:solidFill>
                  <a:srgbClr val="242153"/>
                </a:solidFill>
                <a:latin typeface="Verdana"/>
                <a:cs typeface="Verdana"/>
              </a:rPr>
              <a:t>ders  </a:t>
            </a:r>
            <a:r>
              <a:rPr sz="3600" spc="-60" dirty="0">
                <a:solidFill>
                  <a:srgbClr val="242153"/>
                </a:solidFill>
                <a:latin typeface="Verdana"/>
                <a:cs typeface="Verdana"/>
              </a:rPr>
              <a:t>çalışmaya </a:t>
            </a:r>
            <a:r>
              <a:rPr sz="3600" spc="-50" dirty="0">
                <a:solidFill>
                  <a:srgbClr val="242153"/>
                </a:solidFill>
                <a:latin typeface="Verdana"/>
                <a:cs typeface="Verdana"/>
              </a:rPr>
              <a:t>başlamadan </a:t>
            </a:r>
            <a:r>
              <a:rPr sz="3600" spc="-150" dirty="0">
                <a:solidFill>
                  <a:srgbClr val="242153"/>
                </a:solidFill>
                <a:latin typeface="Verdana"/>
                <a:cs typeface="Verdana"/>
              </a:rPr>
              <a:t>hemen </a:t>
            </a:r>
            <a:r>
              <a:rPr sz="3600" spc="-70" dirty="0">
                <a:solidFill>
                  <a:srgbClr val="242153"/>
                </a:solidFill>
                <a:latin typeface="Verdana"/>
                <a:cs typeface="Verdana"/>
              </a:rPr>
              <a:t>önce  </a:t>
            </a:r>
            <a:r>
              <a:rPr sz="3600" spc="-60" dirty="0">
                <a:solidFill>
                  <a:srgbClr val="242153"/>
                </a:solidFill>
                <a:latin typeface="Verdana"/>
                <a:cs typeface="Verdana"/>
              </a:rPr>
              <a:t>rahatlatıcı </a:t>
            </a:r>
            <a:r>
              <a:rPr sz="3600" spc="-100" dirty="0">
                <a:solidFill>
                  <a:srgbClr val="242153"/>
                </a:solidFill>
                <a:latin typeface="Verdana"/>
                <a:cs typeface="Verdana"/>
              </a:rPr>
              <a:t>egzersizler </a:t>
            </a:r>
            <a:r>
              <a:rPr sz="3600" spc="-125" dirty="0">
                <a:solidFill>
                  <a:srgbClr val="242153"/>
                </a:solidFill>
                <a:latin typeface="Verdana"/>
                <a:cs typeface="Verdana"/>
              </a:rPr>
              <a:t>yapabilirsiniz.  </a:t>
            </a:r>
            <a:r>
              <a:rPr sz="3600" spc="-220" dirty="0">
                <a:solidFill>
                  <a:srgbClr val="242153"/>
                </a:solidFill>
                <a:latin typeface="Verdana"/>
                <a:cs typeface="Verdana"/>
              </a:rPr>
              <a:t>İşte </a:t>
            </a:r>
            <a:r>
              <a:rPr sz="3600" spc="-85" dirty="0">
                <a:solidFill>
                  <a:srgbClr val="242153"/>
                </a:solidFill>
                <a:latin typeface="Verdana"/>
                <a:cs typeface="Verdana"/>
              </a:rPr>
              <a:t>bir</a:t>
            </a:r>
            <a:r>
              <a:rPr sz="3600" spc="-325" dirty="0">
                <a:solidFill>
                  <a:srgbClr val="242153"/>
                </a:solidFill>
                <a:latin typeface="Verdana"/>
                <a:cs typeface="Verdana"/>
              </a:rPr>
              <a:t> </a:t>
            </a:r>
            <a:r>
              <a:rPr sz="3600" spc="-195" dirty="0">
                <a:solidFill>
                  <a:srgbClr val="242153"/>
                </a:solidFill>
                <a:latin typeface="Verdana"/>
                <a:cs typeface="Verdana"/>
              </a:rPr>
              <a:t>örnek;</a:t>
            </a:r>
            <a:endParaRPr sz="3600">
              <a:latin typeface="Verdana"/>
              <a:cs typeface="Verdana"/>
            </a:endParaRPr>
          </a:p>
        </p:txBody>
      </p:sp>
      <p:grpSp>
        <p:nvGrpSpPr>
          <p:cNvPr id="4" name="object 4"/>
          <p:cNvGrpSpPr/>
          <p:nvPr/>
        </p:nvGrpSpPr>
        <p:grpSpPr>
          <a:xfrm>
            <a:off x="10403135" y="1682787"/>
            <a:ext cx="6419215" cy="6704330"/>
            <a:chOff x="10403135" y="1682787"/>
            <a:chExt cx="6419215" cy="6704330"/>
          </a:xfrm>
        </p:grpSpPr>
        <p:sp>
          <p:nvSpPr>
            <p:cNvPr id="5" name="object 5"/>
            <p:cNvSpPr/>
            <p:nvPr/>
          </p:nvSpPr>
          <p:spPr>
            <a:xfrm>
              <a:off x="10657339" y="1870059"/>
              <a:ext cx="6165215" cy="6517005"/>
            </a:xfrm>
            <a:custGeom>
              <a:avLst/>
              <a:gdLst/>
              <a:ahLst/>
              <a:cxnLst/>
              <a:rect l="l" t="t" r="r" b="b"/>
              <a:pathLst>
                <a:path w="6165215" h="6517005">
                  <a:moveTo>
                    <a:pt x="1954271" y="138383"/>
                  </a:moveTo>
                  <a:lnTo>
                    <a:pt x="1517419" y="335773"/>
                  </a:lnTo>
                  <a:lnTo>
                    <a:pt x="1556106" y="304356"/>
                  </a:lnTo>
                  <a:lnTo>
                    <a:pt x="1905666" y="146408"/>
                  </a:lnTo>
                  <a:lnTo>
                    <a:pt x="1954271" y="138383"/>
                  </a:lnTo>
                  <a:close/>
                </a:path>
                <a:path w="6165215" h="6517005">
                  <a:moveTo>
                    <a:pt x="5022288" y="5901420"/>
                  </a:moveTo>
                  <a:lnTo>
                    <a:pt x="3935881" y="6392309"/>
                  </a:lnTo>
                  <a:lnTo>
                    <a:pt x="3851676" y="6402485"/>
                  </a:lnTo>
                  <a:lnTo>
                    <a:pt x="3814659" y="6419211"/>
                  </a:lnTo>
                  <a:lnTo>
                    <a:pt x="3729885" y="6429643"/>
                  </a:lnTo>
                  <a:lnTo>
                    <a:pt x="3692590" y="6446494"/>
                  </a:lnTo>
                  <a:lnTo>
                    <a:pt x="3521606" y="6468008"/>
                  </a:lnTo>
                  <a:lnTo>
                    <a:pt x="3461241" y="6481347"/>
                  </a:lnTo>
                  <a:lnTo>
                    <a:pt x="3396499" y="6482728"/>
                  </a:lnTo>
                  <a:lnTo>
                    <a:pt x="3337835" y="6495299"/>
                  </a:lnTo>
                  <a:lnTo>
                    <a:pt x="3274783" y="6495916"/>
                  </a:lnTo>
                  <a:lnTo>
                    <a:pt x="3217799" y="6507728"/>
                  </a:lnTo>
                  <a:lnTo>
                    <a:pt x="3156418" y="6507591"/>
                  </a:lnTo>
                  <a:lnTo>
                    <a:pt x="3036134" y="6506195"/>
                  </a:lnTo>
                  <a:lnTo>
                    <a:pt x="2982452" y="6516515"/>
                  </a:lnTo>
                  <a:lnTo>
                    <a:pt x="2924353" y="6514894"/>
                  </a:lnTo>
                  <a:lnTo>
                    <a:pt x="2810576" y="6510559"/>
                  </a:lnTo>
                  <a:lnTo>
                    <a:pt x="2749658" y="6496276"/>
                  </a:lnTo>
                  <a:lnTo>
                    <a:pt x="2640658" y="6489782"/>
                  </a:lnTo>
                  <a:lnTo>
                    <a:pt x="2534793" y="6481872"/>
                  </a:lnTo>
                  <a:lnTo>
                    <a:pt x="2477794" y="6465817"/>
                  </a:lnTo>
                  <a:lnTo>
                    <a:pt x="2426795" y="6460989"/>
                  </a:lnTo>
                  <a:lnTo>
                    <a:pt x="2371330" y="6444242"/>
                  </a:lnTo>
                  <a:lnTo>
                    <a:pt x="2321853" y="6438725"/>
                  </a:lnTo>
                  <a:lnTo>
                    <a:pt x="2267902" y="6421294"/>
                  </a:lnTo>
                  <a:lnTo>
                    <a:pt x="2219930" y="6415097"/>
                  </a:lnTo>
                  <a:lnTo>
                    <a:pt x="2167473" y="6396991"/>
                  </a:lnTo>
                  <a:lnTo>
                    <a:pt x="2120986" y="6390124"/>
                  </a:lnTo>
                  <a:lnTo>
                    <a:pt x="2070004" y="6371351"/>
                  </a:lnTo>
                  <a:lnTo>
                    <a:pt x="2019752" y="6352248"/>
                  </a:lnTo>
                  <a:lnTo>
                    <a:pt x="1970225" y="6332818"/>
                  </a:lnTo>
                  <a:lnTo>
                    <a:pt x="1926647" y="6324636"/>
                  </a:lnTo>
                  <a:lnTo>
                    <a:pt x="1878556" y="6304557"/>
                  </a:lnTo>
                  <a:lnTo>
                    <a:pt x="1831174" y="6284157"/>
                  </a:lnTo>
                  <a:lnTo>
                    <a:pt x="1784499" y="6263439"/>
                  </a:lnTo>
                  <a:lnTo>
                    <a:pt x="1738524" y="6242403"/>
                  </a:lnTo>
                  <a:lnTo>
                    <a:pt x="1693245" y="6221054"/>
                  </a:lnTo>
                  <a:lnTo>
                    <a:pt x="1648656" y="6199392"/>
                  </a:lnTo>
                  <a:lnTo>
                    <a:pt x="1604754" y="6177421"/>
                  </a:lnTo>
                  <a:lnTo>
                    <a:pt x="1561532" y="6155141"/>
                  </a:lnTo>
                  <a:lnTo>
                    <a:pt x="1518987" y="6132556"/>
                  </a:lnTo>
                  <a:lnTo>
                    <a:pt x="1477112" y="6109668"/>
                  </a:lnTo>
                  <a:lnTo>
                    <a:pt x="1435905" y="6086479"/>
                  </a:lnTo>
                  <a:lnTo>
                    <a:pt x="1395358" y="6062991"/>
                  </a:lnTo>
                  <a:lnTo>
                    <a:pt x="1355468" y="6039206"/>
                  </a:lnTo>
                  <a:lnTo>
                    <a:pt x="1316230" y="6015127"/>
                  </a:lnTo>
                  <a:lnTo>
                    <a:pt x="1272409" y="5979182"/>
                  </a:lnTo>
                  <a:lnTo>
                    <a:pt x="1234460" y="5954521"/>
                  </a:lnTo>
                  <a:lnTo>
                    <a:pt x="1197147" y="5929572"/>
                  </a:lnTo>
                  <a:lnTo>
                    <a:pt x="1160466" y="5904337"/>
                  </a:lnTo>
                  <a:lnTo>
                    <a:pt x="1124413" y="5878819"/>
                  </a:lnTo>
                  <a:lnTo>
                    <a:pt x="1088982" y="5853019"/>
                  </a:lnTo>
                  <a:lnTo>
                    <a:pt x="1048938" y="5815368"/>
                  </a:lnTo>
                  <a:lnTo>
                    <a:pt x="1014737" y="5789012"/>
                  </a:lnTo>
                  <a:lnTo>
                    <a:pt x="981143" y="5762383"/>
                  </a:lnTo>
                  <a:lnTo>
                    <a:pt x="948152" y="5735481"/>
                  </a:lnTo>
                  <a:lnTo>
                    <a:pt x="910529" y="5696736"/>
                  </a:lnTo>
                  <a:lnTo>
                    <a:pt x="878729" y="5669296"/>
                  </a:lnTo>
                  <a:lnTo>
                    <a:pt x="847516" y="5641590"/>
                  </a:lnTo>
                  <a:lnTo>
                    <a:pt x="816887" y="5613621"/>
                  </a:lnTo>
                  <a:lnTo>
                    <a:pt x="786836" y="5585391"/>
                  </a:lnTo>
                  <a:lnTo>
                    <a:pt x="752128" y="5545328"/>
                  </a:lnTo>
                  <a:lnTo>
                    <a:pt x="723219" y="5516582"/>
                  </a:lnTo>
                  <a:lnTo>
                    <a:pt x="694873" y="5487581"/>
                  </a:lnTo>
                  <a:lnTo>
                    <a:pt x="667085" y="5458328"/>
                  </a:lnTo>
                  <a:lnTo>
                    <a:pt x="634622" y="5417251"/>
                  </a:lnTo>
                  <a:lnTo>
                    <a:pt x="607937" y="5387500"/>
                  </a:lnTo>
                  <a:lnTo>
                    <a:pt x="581796" y="5357503"/>
                  </a:lnTo>
                  <a:lnTo>
                    <a:pt x="556194" y="5327262"/>
                  </a:lnTo>
                  <a:lnTo>
                    <a:pt x="531126" y="5296780"/>
                  </a:lnTo>
                  <a:lnTo>
                    <a:pt x="506587" y="5266059"/>
                  </a:lnTo>
                  <a:lnTo>
                    <a:pt x="482573" y="5235101"/>
                  </a:lnTo>
                  <a:lnTo>
                    <a:pt x="459078" y="5203909"/>
                  </a:lnTo>
                  <a:lnTo>
                    <a:pt x="430868" y="5160910"/>
                  </a:lnTo>
                  <a:lnTo>
                    <a:pt x="408397" y="5129255"/>
                  </a:lnTo>
                  <a:lnTo>
                    <a:pt x="386431" y="5097371"/>
                  </a:lnTo>
                  <a:lnTo>
                    <a:pt x="364965" y="5065262"/>
                  </a:lnTo>
                  <a:lnTo>
                    <a:pt x="343993" y="5032929"/>
                  </a:lnTo>
                  <a:lnTo>
                    <a:pt x="323512" y="5000374"/>
                  </a:lnTo>
                  <a:lnTo>
                    <a:pt x="303516" y="4967601"/>
                  </a:lnTo>
                  <a:lnTo>
                    <a:pt x="289229" y="4946183"/>
                  </a:lnTo>
                  <a:lnTo>
                    <a:pt x="270189" y="4912978"/>
                  </a:lnTo>
                  <a:lnTo>
                    <a:pt x="251619" y="4879560"/>
                  </a:lnTo>
                  <a:lnTo>
                    <a:pt x="233514" y="4845932"/>
                  </a:lnTo>
                  <a:lnTo>
                    <a:pt x="215870" y="4812095"/>
                  </a:lnTo>
                  <a:lnTo>
                    <a:pt x="203911" y="4789626"/>
                  </a:lnTo>
                  <a:lnTo>
                    <a:pt x="187174" y="4755380"/>
                  </a:lnTo>
                  <a:lnTo>
                    <a:pt x="170883" y="4720932"/>
                  </a:lnTo>
                  <a:lnTo>
                    <a:pt x="155124" y="4686244"/>
                  </a:lnTo>
                  <a:lnTo>
                    <a:pt x="129865" y="4627976"/>
                  </a:lnTo>
                  <a:lnTo>
                    <a:pt x="120538" y="4604318"/>
                  </a:lnTo>
                  <a:lnTo>
                    <a:pt x="106403" y="4568896"/>
                  </a:lnTo>
                  <a:lnTo>
                    <a:pt x="97914" y="4544859"/>
                  </a:lnTo>
                  <a:lnTo>
                    <a:pt x="89836" y="4520636"/>
                  </a:lnTo>
                  <a:lnTo>
                    <a:pt x="76937" y="4484656"/>
                  </a:lnTo>
                  <a:lnTo>
                    <a:pt x="69668" y="4460068"/>
                  </a:lnTo>
                  <a:lnTo>
                    <a:pt x="62796" y="4435300"/>
                  </a:lnTo>
                  <a:lnTo>
                    <a:pt x="56317" y="4410356"/>
                  </a:lnTo>
                  <a:lnTo>
                    <a:pt x="50224" y="4385236"/>
                  </a:lnTo>
                  <a:lnTo>
                    <a:pt x="40389" y="4347871"/>
                  </a:lnTo>
                  <a:lnTo>
                    <a:pt x="31467" y="4310094"/>
                  </a:lnTo>
                  <a:lnTo>
                    <a:pt x="28673" y="4283483"/>
                  </a:lnTo>
                  <a:lnTo>
                    <a:pt x="21537" y="4244899"/>
                  </a:lnTo>
                  <a:lnTo>
                    <a:pt x="20503" y="4217494"/>
                  </a:lnTo>
                  <a:lnTo>
                    <a:pt x="15100" y="4178126"/>
                  </a:lnTo>
                  <a:lnTo>
                    <a:pt x="10543" y="4138376"/>
                  </a:lnTo>
                  <a:lnTo>
                    <a:pt x="6820" y="4098250"/>
                  </a:lnTo>
                  <a:lnTo>
                    <a:pt x="3917" y="4057753"/>
                  </a:lnTo>
                  <a:lnTo>
                    <a:pt x="1822" y="4016891"/>
                  </a:lnTo>
                  <a:lnTo>
                    <a:pt x="520" y="3975670"/>
                  </a:lnTo>
                  <a:lnTo>
                    <a:pt x="0" y="3934096"/>
                  </a:lnTo>
                  <a:lnTo>
                    <a:pt x="246" y="3892176"/>
                  </a:lnTo>
                  <a:lnTo>
                    <a:pt x="1247" y="3849915"/>
                  </a:lnTo>
                  <a:lnTo>
                    <a:pt x="2990" y="3807319"/>
                  </a:lnTo>
                  <a:lnTo>
                    <a:pt x="5460" y="3764394"/>
                  </a:lnTo>
                  <a:lnTo>
                    <a:pt x="8645" y="3721146"/>
                  </a:lnTo>
                  <a:lnTo>
                    <a:pt x="12532" y="3677581"/>
                  </a:lnTo>
                  <a:lnTo>
                    <a:pt x="17107" y="3633704"/>
                  </a:lnTo>
                  <a:lnTo>
                    <a:pt x="17128" y="3577950"/>
                  </a:lnTo>
                  <a:lnTo>
                    <a:pt x="23040" y="3533470"/>
                  </a:lnTo>
                  <a:lnTo>
                    <a:pt x="29601" y="3488696"/>
                  </a:lnTo>
                  <a:lnTo>
                    <a:pt x="36797" y="3443636"/>
                  </a:lnTo>
                  <a:lnTo>
                    <a:pt x="39387" y="3386721"/>
                  </a:lnTo>
                  <a:lnTo>
                    <a:pt x="47815" y="3341104"/>
                  </a:lnTo>
                  <a:lnTo>
                    <a:pt x="56839" y="3295217"/>
                  </a:lnTo>
                  <a:lnTo>
                    <a:pt x="61216" y="3237494"/>
                  </a:lnTo>
                  <a:lnTo>
                    <a:pt x="71392" y="3191087"/>
                  </a:lnTo>
                  <a:lnTo>
                    <a:pt x="82125" y="3144429"/>
                  </a:lnTo>
                  <a:lnTo>
                    <a:pt x="88172" y="3085952"/>
                  </a:lnTo>
                  <a:lnTo>
                    <a:pt x="99978" y="3038808"/>
                  </a:lnTo>
                  <a:lnTo>
                    <a:pt x="112300" y="2991432"/>
                  </a:lnTo>
                  <a:lnTo>
                    <a:pt x="119897" y="2932254"/>
                  </a:lnTo>
                  <a:lnTo>
                    <a:pt x="133214" y="2884428"/>
                  </a:lnTo>
                  <a:lnTo>
                    <a:pt x="141778" y="2824813"/>
                  </a:lnTo>
                  <a:lnTo>
                    <a:pt x="156036" y="2776562"/>
                  </a:lnTo>
                  <a:lnTo>
                    <a:pt x="170744" y="2728107"/>
                  </a:lnTo>
                  <a:lnTo>
                    <a:pt x="180661" y="2667881"/>
                  </a:lnTo>
                  <a:lnTo>
                    <a:pt x="196232" y="2619037"/>
                  </a:lnTo>
                  <a:lnTo>
                    <a:pt x="212213" y="2570007"/>
                  </a:lnTo>
                  <a:lnTo>
                    <a:pt x="223364" y="2509223"/>
                  </a:lnTo>
                  <a:lnTo>
                    <a:pt x="240128" y="2459840"/>
                  </a:lnTo>
                  <a:lnTo>
                    <a:pt x="257264" y="2410288"/>
                  </a:lnTo>
                  <a:lnTo>
                    <a:pt x="274758" y="2360574"/>
                  </a:lnTo>
                  <a:lnTo>
                    <a:pt x="287369" y="2299131"/>
                  </a:lnTo>
                  <a:lnTo>
                    <a:pt x="324031" y="2198948"/>
                  </a:lnTo>
                  <a:lnTo>
                    <a:pt x="361915" y="2098213"/>
                  </a:lnTo>
                  <a:lnTo>
                    <a:pt x="376053" y="2036079"/>
                  </a:lnTo>
                  <a:lnTo>
                    <a:pt x="395686" y="1985399"/>
                  </a:lnTo>
                  <a:lnTo>
                    <a:pt x="456051" y="1832697"/>
                  </a:lnTo>
                  <a:lnTo>
                    <a:pt x="518334" y="1679128"/>
                  </a:lnTo>
                  <a:lnTo>
                    <a:pt x="544689" y="1639347"/>
                  </a:lnTo>
                  <a:lnTo>
                    <a:pt x="608976" y="1484873"/>
                  </a:lnTo>
                  <a:lnTo>
                    <a:pt x="635893" y="1444838"/>
                  </a:lnTo>
                  <a:lnTo>
                    <a:pt x="679579" y="1341481"/>
                  </a:lnTo>
                  <a:lnTo>
                    <a:pt x="706780" y="1301318"/>
                  </a:lnTo>
                  <a:lnTo>
                    <a:pt x="728819" y="1249550"/>
                  </a:lnTo>
                  <a:lnTo>
                    <a:pt x="783508" y="1169094"/>
                  </a:lnTo>
                  <a:lnTo>
                    <a:pt x="805672" y="1117271"/>
                  </a:lnTo>
                  <a:lnTo>
                    <a:pt x="1051313" y="755426"/>
                  </a:lnTo>
                  <a:lnTo>
                    <a:pt x="1083494" y="726949"/>
                  </a:lnTo>
                  <a:lnTo>
                    <a:pt x="1110329" y="686951"/>
                  </a:lnTo>
                  <a:lnTo>
                    <a:pt x="1142263" y="658585"/>
                  </a:lnTo>
                  <a:lnTo>
                    <a:pt x="1168824" y="618711"/>
                  </a:lnTo>
                  <a:lnTo>
                    <a:pt x="1207515" y="587293"/>
                  </a:lnTo>
                  <a:lnTo>
                    <a:pt x="1241002" y="544289"/>
                  </a:lnTo>
                  <a:lnTo>
                    <a:pt x="1473477" y="355628"/>
                  </a:lnTo>
                  <a:lnTo>
                    <a:pt x="1997553" y="118826"/>
                  </a:lnTo>
                  <a:lnTo>
                    <a:pt x="2045964" y="110888"/>
                  </a:lnTo>
                  <a:lnTo>
                    <a:pt x="2089040" y="91424"/>
                  </a:lnTo>
                  <a:lnTo>
                    <a:pt x="2233251" y="68072"/>
                  </a:lnTo>
                  <a:lnTo>
                    <a:pt x="2275835" y="48830"/>
                  </a:lnTo>
                  <a:lnTo>
                    <a:pt x="2418412" y="26216"/>
                  </a:lnTo>
                  <a:lnTo>
                    <a:pt x="2470857" y="30392"/>
                  </a:lnTo>
                  <a:lnTo>
                    <a:pt x="2611481" y="8660"/>
                  </a:lnTo>
                  <a:lnTo>
                    <a:pt x="2663223" y="13153"/>
                  </a:lnTo>
                  <a:lnTo>
                    <a:pt x="2709542" y="6160"/>
                  </a:lnTo>
                  <a:lnTo>
                    <a:pt x="2760892" y="10831"/>
                  </a:lnTo>
                  <a:lnTo>
                    <a:pt x="2806806" y="4020"/>
                  </a:lnTo>
                  <a:lnTo>
                    <a:pt x="2857738" y="8880"/>
                  </a:lnTo>
                  <a:lnTo>
                    <a:pt x="2903222" y="2264"/>
                  </a:lnTo>
                  <a:lnTo>
                    <a:pt x="2953709" y="7325"/>
                  </a:lnTo>
                  <a:lnTo>
                    <a:pt x="2998734" y="916"/>
                  </a:lnTo>
                  <a:lnTo>
                    <a:pt x="3048750" y="6189"/>
                  </a:lnTo>
                  <a:lnTo>
                    <a:pt x="3093292" y="0"/>
                  </a:lnTo>
                  <a:lnTo>
                    <a:pt x="3192070" y="11112"/>
                  </a:lnTo>
                  <a:lnTo>
                    <a:pt x="3235836" y="5273"/>
                  </a:lnTo>
                  <a:lnTo>
                    <a:pt x="3381162" y="23225"/>
                  </a:lnTo>
                  <a:lnTo>
                    <a:pt x="3423799" y="17896"/>
                  </a:lnTo>
                  <a:lnTo>
                    <a:pt x="3518632" y="30791"/>
                  </a:lnTo>
                  <a:lnTo>
                    <a:pt x="3560355" y="25875"/>
                  </a:lnTo>
                  <a:lnTo>
                    <a:pt x="3653298" y="39624"/>
                  </a:lnTo>
                  <a:lnTo>
                    <a:pt x="3784980" y="49806"/>
                  </a:lnTo>
                  <a:lnTo>
                    <a:pt x="3824694" y="45797"/>
                  </a:lnTo>
                  <a:lnTo>
                    <a:pt x="3869279" y="53524"/>
                  </a:lnTo>
                  <a:lnTo>
                    <a:pt x="3908270" y="49842"/>
                  </a:lnTo>
                  <a:lnTo>
                    <a:pt x="3930195" y="53872"/>
                  </a:lnTo>
                  <a:lnTo>
                    <a:pt x="2028313" y="913231"/>
                  </a:lnTo>
                  <a:lnTo>
                    <a:pt x="1985805" y="946375"/>
                  </a:lnTo>
                  <a:lnTo>
                    <a:pt x="1891386" y="989038"/>
                  </a:lnTo>
                  <a:lnTo>
                    <a:pt x="1850008" y="1021670"/>
                  </a:lnTo>
                  <a:lnTo>
                    <a:pt x="1803852" y="1042526"/>
                  </a:lnTo>
                  <a:lnTo>
                    <a:pt x="1763414" y="1074734"/>
                  </a:lnTo>
                  <a:lnTo>
                    <a:pt x="1724379" y="1092372"/>
                  </a:lnTo>
                  <a:lnTo>
                    <a:pt x="1656535" y="1150900"/>
                  </a:lnTo>
                  <a:lnTo>
                    <a:pt x="1617294" y="1168630"/>
                  </a:lnTo>
                  <a:lnTo>
                    <a:pt x="1446918" y="1315296"/>
                  </a:lnTo>
                  <a:lnTo>
                    <a:pt x="1418107" y="1356186"/>
                  </a:lnTo>
                  <a:lnTo>
                    <a:pt x="1350175" y="1414754"/>
                  </a:lnTo>
                  <a:lnTo>
                    <a:pt x="1321541" y="1455564"/>
                  </a:lnTo>
                  <a:lnTo>
                    <a:pt x="1287765" y="1484762"/>
                  </a:lnTo>
                  <a:lnTo>
                    <a:pt x="1230991" y="1566160"/>
                  </a:lnTo>
                  <a:lnTo>
                    <a:pt x="1197563" y="1595201"/>
                  </a:lnTo>
                  <a:lnTo>
                    <a:pt x="1059013" y="1797167"/>
                  </a:lnTo>
                  <a:lnTo>
                    <a:pt x="1037121" y="1848868"/>
                  </a:lnTo>
                  <a:lnTo>
                    <a:pt x="1010229" y="1888892"/>
                  </a:lnTo>
                  <a:lnTo>
                    <a:pt x="988810" y="1940379"/>
                  </a:lnTo>
                  <a:lnTo>
                    <a:pt x="962419" y="1980176"/>
                  </a:lnTo>
                  <a:lnTo>
                    <a:pt x="941529" y="2031424"/>
                  </a:lnTo>
                  <a:lnTo>
                    <a:pt x="915696" y="2070969"/>
                  </a:lnTo>
                  <a:lnTo>
                    <a:pt x="875404" y="2172792"/>
                  </a:lnTo>
                  <a:lnTo>
                    <a:pt x="836427" y="2274022"/>
                  </a:lnTo>
                  <a:lnTo>
                    <a:pt x="817466" y="2324398"/>
                  </a:lnTo>
                  <a:lnTo>
                    <a:pt x="798877" y="2374606"/>
                  </a:lnTo>
                  <a:lnTo>
                    <a:pt x="780673" y="2424640"/>
                  </a:lnTo>
                  <a:lnTo>
                    <a:pt x="768098" y="2486067"/>
                  </a:lnTo>
                  <a:lnTo>
                    <a:pt x="750708" y="2535734"/>
                  </a:lnTo>
                  <a:lnTo>
                    <a:pt x="738975" y="2596781"/>
                  </a:lnTo>
                  <a:lnTo>
                    <a:pt x="722455" y="2646054"/>
                  </a:lnTo>
                  <a:lnTo>
                    <a:pt x="711620" y="2706695"/>
                  </a:lnTo>
                  <a:lnTo>
                    <a:pt x="696783" y="2755207"/>
                  </a:lnTo>
                  <a:lnTo>
                    <a:pt x="687647" y="2815081"/>
                  </a:lnTo>
                  <a:lnTo>
                    <a:pt x="679012" y="2874727"/>
                  </a:lnTo>
                  <a:lnTo>
                    <a:pt x="665680" y="2922561"/>
                  </a:lnTo>
                  <a:lnTo>
                    <a:pt x="658139" y="2981713"/>
                  </a:lnTo>
                  <a:lnTo>
                    <a:pt x="645961" y="3029024"/>
                  </a:lnTo>
                  <a:lnTo>
                    <a:pt x="639636" y="3087628"/>
                  </a:lnTo>
                  <a:lnTo>
                    <a:pt x="633963" y="3145936"/>
                  </a:lnTo>
                  <a:lnTo>
                    <a:pt x="623745" y="3192362"/>
                  </a:lnTo>
                  <a:lnTo>
                    <a:pt x="619470" y="3250038"/>
                  </a:lnTo>
                  <a:lnTo>
                    <a:pt x="610710" y="3295806"/>
                  </a:lnTo>
                  <a:lnTo>
                    <a:pt x="607953" y="3352796"/>
                  </a:lnTo>
                  <a:lnTo>
                    <a:pt x="600773" y="3397850"/>
                  </a:lnTo>
                  <a:lnTo>
                    <a:pt x="599656" y="3454099"/>
                  </a:lnTo>
                  <a:lnTo>
                    <a:pt x="594176" y="3498384"/>
                  </a:lnTo>
                  <a:lnTo>
                    <a:pt x="594822" y="3553838"/>
                  </a:lnTo>
                  <a:lnTo>
                    <a:pt x="591164" y="3597299"/>
                  </a:lnTo>
                  <a:lnTo>
                    <a:pt x="593692" y="3651902"/>
                  </a:lnTo>
                  <a:lnTo>
                    <a:pt x="591978" y="3694485"/>
                  </a:lnTo>
                  <a:lnTo>
                    <a:pt x="596510" y="3748182"/>
                  </a:lnTo>
                  <a:lnTo>
                    <a:pt x="596861" y="3789833"/>
                  </a:lnTo>
                  <a:lnTo>
                    <a:pt x="603519" y="3842570"/>
                  </a:lnTo>
                  <a:lnTo>
                    <a:pt x="606056" y="3883232"/>
                  </a:lnTo>
                  <a:lnTo>
                    <a:pt x="609732" y="3923380"/>
                  </a:lnTo>
                  <a:lnTo>
                    <a:pt x="619806" y="3974573"/>
                  </a:lnTo>
                  <a:lnTo>
                    <a:pt x="625850" y="4013651"/>
                  </a:lnTo>
                  <a:lnTo>
                    <a:pt x="638353" y="4063747"/>
                  </a:lnTo>
                  <a:lnTo>
                    <a:pt x="646887" y="4101700"/>
                  </a:lnTo>
                  <a:lnTo>
                    <a:pt x="656711" y="4139069"/>
                  </a:lnTo>
                  <a:lnTo>
                    <a:pt x="673085" y="4187416"/>
                  </a:lnTo>
                  <a:lnTo>
                    <a:pt x="685581" y="4223578"/>
                  </a:lnTo>
                  <a:lnTo>
                    <a:pt x="704688" y="4270690"/>
                  </a:lnTo>
                  <a:lnTo>
                    <a:pt x="719977" y="4305591"/>
                  </a:lnTo>
                  <a:lnTo>
                    <a:pt x="736708" y="4339839"/>
                  </a:lnTo>
                  <a:lnTo>
                    <a:pt x="760141" y="4384996"/>
                  </a:lnTo>
                  <a:lnTo>
                    <a:pt x="779848" y="4417901"/>
                  </a:lnTo>
                  <a:lnTo>
                    <a:pt x="801088" y="4450113"/>
                  </a:lnTo>
                  <a:lnTo>
                    <a:pt x="829120" y="4493191"/>
                  </a:lnTo>
                  <a:lnTo>
                    <a:pt x="853517" y="4523977"/>
                  </a:lnTo>
                  <a:lnTo>
                    <a:pt x="879538" y="4554028"/>
                  </a:lnTo>
                  <a:lnTo>
                    <a:pt x="912443" y="4594905"/>
                  </a:lnTo>
                  <a:lnTo>
                    <a:pt x="940962" y="4623828"/>
                  </a:lnTo>
                  <a:lnTo>
                    <a:pt x="968905" y="4653010"/>
                  </a:lnTo>
                  <a:lnTo>
                    <a:pt x="1001585" y="4693989"/>
                  </a:lnTo>
                  <a:lnTo>
                    <a:pt x="1028623" y="4723581"/>
                  </a:lnTo>
                  <a:lnTo>
                    <a:pt x="1055333" y="4753321"/>
                  </a:lnTo>
                  <a:lnTo>
                    <a:pt x="1087024" y="4794747"/>
                  </a:lnTo>
                  <a:lnTo>
                    <a:pt x="1139533" y="4854638"/>
                  </a:lnTo>
                  <a:lnTo>
                    <a:pt x="1165745" y="4884603"/>
                  </a:lnTo>
                  <a:lnTo>
                    <a:pt x="1192037" y="4914532"/>
                  </a:lnTo>
                  <a:lnTo>
                    <a:pt x="1218491" y="4944388"/>
                  </a:lnTo>
                  <a:lnTo>
                    <a:pt x="1245190" y="4974133"/>
                  </a:lnTo>
                  <a:lnTo>
                    <a:pt x="1272215" y="5003730"/>
                  </a:lnTo>
                  <a:lnTo>
                    <a:pt x="1299649" y="5033143"/>
                  </a:lnTo>
                  <a:lnTo>
                    <a:pt x="1327573" y="5062335"/>
                  </a:lnTo>
                  <a:lnTo>
                    <a:pt x="1361299" y="5102841"/>
                  </a:lnTo>
                  <a:lnTo>
                    <a:pt x="1390449" y="5131478"/>
                  </a:lnTo>
                  <a:lnTo>
                    <a:pt x="1420336" y="5159783"/>
                  </a:lnTo>
                  <a:lnTo>
                    <a:pt x="1451041" y="5187718"/>
                  </a:lnTo>
                  <a:lnTo>
                    <a:pt x="1482646" y="5215246"/>
                  </a:lnTo>
                  <a:lnTo>
                    <a:pt x="1515234" y="5242330"/>
                  </a:lnTo>
                  <a:lnTo>
                    <a:pt x="1548885" y="5268934"/>
                  </a:lnTo>
                  <a:lnTo>
                    <a:pt x="1583683" y="5295019"/>
                  </a:lnTo>
                  <a:lnTo>
                    <a:pt x="1619709" y="5320550"/>
                  </a:lnTo>
                  <a:lnTo>
                    <a:pt x="1657044" y="5345489"/>
                  </a:lnTo>
                  <a:lnTo>
                    <a:pt x="1695772" y="5369799"/>
                  </a:lnTo>
                  <a:lnTo>
                    <a:pt x="1735974" y="5393442"/>
                  </a:lnTo>
                  <a:lnTo>
                    <a:pt x="1777732" y="5416383"/>
                  </a:lnTo>
                  <a:lnTo>
                    <a:pt x="1821128" y="5438584"/>
                  </a:lnTo>
                  <a:lnTo>
                    <a:pt x="1866244" y="5460007"/>
                  </a:lnTo>
                  <a:lnTo>
                    <a:pt x="1918391" y="5492190"/>
                  </a:lnTo>
                  <a:lnTo>
                    <a:pt x="1967192" y="5511948"/>
                  </a:lnTo>
                  <a:lnTo>
                    <a:pt x="2017959" y="5530818"/>
                  </a:lnTo>
                  <a:lnTo>
                    <a:pt x="2070774" y="5548762"/>
                  </a:lnTo>
                  <a:lnTo>
                    <a:pt x="2130949" y="5577318"/>
                  </a:lnTo>
                  <a:lnTo>
                    <a:pt x="2188105" y="5593300"/>
                  </a:lnTo>
                  <a:lnTo>
                    <a:pt x="2247556" y="5608247"/>
                  </a:lnTo>
                  <a:lnTo>
                    <a:pt x="2314611" y="5633693"/>
                  </a:lnTo>
                  <a:lnTo>
                    <a:pt x="2378895" y="5646455"/>
                  </a:lnTo>
                  <a:lnTo>
                    <a:pt x="2450948" y="5669644"/>
                  </a:lnTo>
                  <a:lnTo>
                    <a:pt x="2637111" y="5710953"/>
                  </a:lnTo>
                  <a:lnTo>
                    <a:pt x="2693596" y="5713303"/>
                  </a:lnTo>
                  <a:lnTo>
                    <a:pt x="2816475" y="5741398"/>
                  </a:lnTo>
                  <a:lnTo>
                    <a:pt x="2872396" y="5744003"/>
                  </a:lnTo>
                  <a:lnTo>
                    <a:pt x="2933344" y="5758273"/>
                  </a:lnTo>
                  <a:lnTo>
                    <a:pt x="2988854" y="5761063"/>
                  </a:lnTo>
                  <a:lnTo>
                    <a:pt x="3049377" y="5775525"/>
                  </a:lnTo>
                  <a:lnTo>
                    <a:pt x="3376215" y="5795080"/>
                  </a:lnTo>
                  <a:lnTo>
                    <a:pt x="3483118" y="5802521"/>
                  </a:lnTo>
                  <a:lnTo>
                    <a:pt x="3530925" y="5794856"/>
                  </a:lnTo>
                  <a:lnTo>
                    <a:pt x="3583677" y="5798893"/>
                  </a:lnTo>
                  <a:lnTo>
                    <a:pt x="3677837" y="5784219"/>
                  </a:lnTo>
                  <a:lnTo>
                    <a:pt x="3729690" y="5788662"/>
                  </a:lnTo>
                  <a:lnTo>
                    <a:pt x="3957972" y="5755195"/>
                  </a:lnTo>
                  <a:lnTo>
                    <a:pt x="3997382" y="5737388"/>
                  </a:lnTo>
                  <a:lnTo>
                    <a:pt x="4085590" y="5725404"/>
                  </a:lnTo>
                  <a:lnTo>
                    <a:pt x="4123915" y="5708087"/>
                  </a:lnTo>
                  <a:lnTo>
                    <a:pt x="4167093" y="5702513"/>
                  </a:lnTo>
                  <a:lnTo>
                    <a:pt x="5825259" y="4953276"/>
                  </a:lnTo>
                  <a:lnTo>
                    <a:pt x="5781604" y="5042683"/>
                  </a:lnTo>
                  <a:lnTo>
                    <a:pt x="5758587" y="5067020"/>
                  </a:lnTo>
                  <a:lnTo>
                    <a:pt x="5704157" y="5175231"/>
                  </a:lnTo>
                  <a:lnTo>
                    <a:pt x="5680433" y="5199887"/>
                  </a:lnTo>
                  <a:lnTo>
                    <a:pt x="5642925" y="5272580"/>
                  </a:lnTo>
                  <a:lnTo>
                    <a:pt x="5618684" y="5297469"/>
                  </a:lnTo>
                  <a:lnTo>
                    <a:pt x="5599504" y="5334009"/>
                  </a:lnTo>
                  <a:lnTo>
                    <a:pt x="5550181" y="5384168"/>
                  </a:lnTo>
                  <a:lnTo>
                    <a:pt x="5530500" y="5420933"/>
                  </a:lnTo>
                  <a:lnTo>
                    <a:pt x="5480188" y="5471539"/>
                  </a:lnTo>
                  <a:lnTo>
                    <a:pt x="5460019" y="5508525"/>
                  </a:lnTo>
                  <a:lnTo>
                    <a:pt x="5170347" y="5792711"/>
                  </a:lnTo>
                  <a:lnTo>
                    <a:pt x="5137884" y="5807379"/>
                  </a:lnTo>
                  <a:lnTo>
                    <a:pt x="5082984" y="5860058"/>
                  </a:lnTo>
                  <a:lnTo>
                    <a:pt x="5050092" y="5874921"/>
                  </a:lnTo>
                  <a:lnTo>
                    <a:pt x="5022288" y="5901420"/>
                  </a:lnTo>
                  <a:close/>
                </a:path>
                <a:path w="6165215" h="6517005">
                  <a:moveTo>
                    <a:pt x="5825259" y="4953276"/>
                  </a:moveTo>
                  <a:lnTo>
                    <a:pt x="4456319" y="5571828"/>
                  </a:lnTo>
                  <a:lnTo>
                    <a:pt x="4485342" y="5544777"/>
                  </a:lnTo>
                  <a:lnTo>
                    <a:pt x="4519150" y="5529501"/>
                  </a:lnTo>
                  <a:lnTo>
                    <a:pt x="4547277" y="5502856"/>
                  </a:lnTo>
                  <a:lnTo>
                    <a:pt x="4580173" y="5487992"/>
                  </a:lnTo>
                  <a:lnTo>
                    <a:pt x="4605370" y="5462671"/>
                  </a:lnTo>
                  <a:lnTo>
                    <a:pt x="4631393" y="5436976"/>
                  </a:lnTo>
                  <a:lnTo>
                    <a:pt x="4685741" y="5384546"/>
                  </a:lnTo>
                  <a:lnTo>
                    <a:pt x="4742861" y="5330864"/>
                  </a:lnTo>
                  <a:lnTo>
                    <a:pt x="4832961" y="5248344"/>
                  </a:lnTo>
                  <a:lnTo>
                    <a:pt x="4858765" y="5208812"/>
                  </a:lnTo>
                  <a:lnTo>
                    <a:pt x="4890225" y="5180661"/>
                  </a:lnTo>
                  <a:lnTo>
                    <a:pt x="4916837" y="5140763"/>
                  </a:lnTo>
                  <a:lnTo>
                    <a:pt x="4949016" y="5112287"/>
                  </a:lnTo>
                  <a:lnTo>
                    <a:pt x="5031441" y="4991426"/>
                  </a:lnTo>
                  <a:lnTo>
                    <a:pt x="5064524" y="4962542"/>
                  </a:lnTo>
                  <a:lnTo>
                    <a:pt x="5120529" y="4881491"/>
                  </a:lnTo>
                  <a:lnTo>
                    <a:pt x="5143363" y="4829364"/>
                  </a:lnTo>
                  <a:lnTo>
                    <a:pt x="5227262" y="4707837"/>
                  </a:lnTo>
                  <a:lnTo>
                    <a:pt x="5249754" y="4655865"/>
                  </a:lnTo>
                  <a:lnTo>
                    <a:pt x="5277279" y="4615556"/>
                  </a:lnTo>
                  <a:lnTo>
                    <a:pt x="5299333" y="4563782"/>
                  </a:lnTo>
                  <a:lnTo>
                    <a:pt x="5326330" y="4523711"/>
                  </a:lnTo>
                  <a:lnTo>
                    <a:pt x="5368832" y="4420889"/>
                  </a:lnTo>
                  <a:lnTo>
                    <a:pt x="5394705" y="4381326"/>
                  </a:lnTo>
                  <a:lnTo>
                    <a:pt x="5414885" y="4330398"/>
                  </a:lnTo>
                  <a:lnTo>
                    <a:pt x="5434557" y="4279701"/>
                  </a:lnTo>
                  <a:lnTo>
                    <a:pt x="5453677" y="4229253"/>
                  </a:lnTo>
                  <a:lnTo>
                    <a:pt x="5472199" y="4179075"/>
                  </a:lnTo>
                  <a:lnTo>
                    <a:pt x="5490080" y="4129187"/>
                  </a:lnTo>
                  <a:lnTo>
                    <a:pt x="5507274" y="4079608"/>
                  </a:lnTo>
                  <a:lnTo>
                    <a:pt x="5518509" y="4018787"/>
                  </a:lnTo>
                  <a:lnTo>
                    <a:pt x="5534197" y="3969889"/>
                  </a:lnTo>
                  <a:lnTo>
                    <a:pt x="5549067" y="3921362"/>
                  </a:lnTo>
                  <a:lnTo>
                    <a:pt x="5557842" y="3861652"/>
                  </a:lnTo>
                  <a:lnTo>
                    <a:pt x="5570938" y="3813925"/>
                  </a:lnTo>
                  <a:lnTo>
                    <a:pt x="5577852" y="3755056"/>
                  </a:lnTo>
                  <a:lnTo>
                    <a:pt x="5588998" y="3708211"/>
                  </a:lnTo>
                  <a:lnTo>
                    <a:pt x="5593872" y="3650264"/>
                  </a:lnTo>
                  <a:lnTo>
                    <a:pt x="5597660" y="3592807"/>
                  </a:lnTo>
                  <a:lnTo>
                    <a:pt x="5600317" y="3535862"/>
                  </a:lnTo>
                  <a:lnTo>
                    <a:pt x="5607027" y="3491021"/>
                  </a:lnTo>
                  <a:lnTo>
                    <a:pt x="5607288" y="3435158"/>
                  </a:lnTo>
                  <a:lnTo>
                    <a:pt x="5606284" y="3379866"/>
                  </a:lnTo>
                  <a:lnTo>
                    <a:pt x="5598259" y="3174448"/>
                  </a:lnTo>
                  <a:lnTo>
                    <a:pt x="5599805" y="3118005"/>
                  </a:lnTo>
                  <a:lnTo>
                    <a:pt x="5595597" y="3050224"/>
                  </a:lnTo>
                  <a:lnTo>
                    <a:pt x="5596086" y="2994258"/>
                  </a:lnTo>
                  <a:lnTo>
                    <a:pt x="5590801" y="2926965"/>
                  </a:lnTo>
                  <a:lnTo>
                    <a:pt x="5590189" y="2871496"/>
                  </a:lnTo>
                  <a:lnTo>
                    <a:pt x="5589012" y="2816283"/>
                  </a:lnTo>
                  <a:lnTo>
                    <a:pt x="5587257" y="2761331"/>
                  </a:lnTo>
                  <a:lnTo>
                    <a:pt x="5584914" y="2706644"/>
                  </a:lnTo>
                  <a:lnTo>
                    <a:pt x="5581972" y="2652229"/>
                  </a:lnTo>
                  <a:lnTo>
                    <a:pt x="5578421" y="2598088"/>
                  </a:lnTo>
                  <a:lnTo>
                    <a:pt x="5574248" y="2544228"/>
                  </a:lnTo>
                  <a:lnTo>
                    <a:pt x="5569444" y="2490654"/>
                  </a:lnTo>
                  <a:lnTo>
                    <a:pt x="5563998" y="2437370"/>
                  </a:lnTo>
                  <a:lnTo>
                    <a:pt x="5563128" y="2395954"/>
                  </a:lnTo>
                  <a:lnTo>
                    <a:pt x="5556364" y="2343265"/>
                  </a:lnTo>
                  <a:lnTo>
                    <a:pt x="5548925" y="2290882"/>
                  </a:lnTo>
                  <a:lnTo>
                    <a:pt x="5546029" y="2250381"/>
                  </a:lnTo>
                  <a:lnTo>
                    <a:pt x="5537207" y="2198622"/>
                  </a:lnTo>
                  <a:lnTo>
                    <a:pt x="5532907" y="2158756"/>
                  </a:lnTo>
                  <a:lnTo>
                    <a:pt x="5527888" y="2119215"/>
                  </a:lnTo>
                  <a:lnTo>
                    <a:pt x="5516911" y="2068430"/>
                  </a:lnTo>
                  <a:lnTo>
                    <a:pt x="5510422" y="2029553"/>
                  </a:lnTo>
                  <a:lnTo>
                    <a:pt x="5503182" y="1991016"/>
                  </a:lnTo>
                  <a:lnTo>
                    <a:pt x="5489951" y="1941249"/>
                  </a:lnTo>
                  <a:lnTo>
                    <a:pt x="5481176" y="1903405"/>
                  </a:lnTo>
                  <a:lnTo>
                    <a:pt x="5471617" y="1865916"/>
                  </a:lnTo>
                  <a:lnTo>
                    <a:pt x="5461263" y="1828785"/>
                  </a:lnTo>
                  <a:lnTo>
                    <a:pt x="5444875" y="1780445"/>
                  </a:lnTo>
                  <a:lnTo>
                    <a:pt x="5432899" y="1744047"/>
                  </a:lnTo>
                  <a:lnTo>
                    <a:pt x="5420096" y="1708024"/>
                  </a:lnTo>
                  <a:lnTo>
                    <a:pt x="5406454" y="1672379"/>
                  </a:lnTo>
                  <a:lnTo>
                    <a:pt x="5391964" y="1637117"/>
                  </a:lnTo>
                  <a:lnTo>
                    <a:pt x="5371383" y="1590671"/>
                  </a:lnTo>
                  <a:lnTo>
                    <a:pt x="5355162" y="1556192"/>
                  </a:lnTo>
                  <a:lnTo>
                    <a:pt x="5338059" y="1522111"/>
                  </a:lnTo>
                  <a:lnTo>
                    <a:pt x="5320063" y="1488434"/>
                  </a:lnTo>
                  <a:lnTo>
                    <a:pt x="5295811" y="1443647"/>
                  </a:lnTo>
                  <a:lnTo>
                    <a:pt x="5275784" y="1410887"/>
                  </a:lnTo>
                  <a:lnTo>
                    <a:pt x="5249529" y="1367005"/>
                  </a:lnTo>
                  <a:lnTo>
                    <a:pt x="5227510" y="1335146"/>
                  </a:lnTo>
                  <a:lnTo>
                    <a:pt x="5199274" y="1292159"/>
                  </a:lnTo>
                  <a:lnTo>
                    <a:pt x="5170056" y="1249616"/>
                  </a:lnTo>
                  <a:lnTo>
                    <a:pt x="5145090" y="1219088"/>
                  </a:lnTo>
                  <a:lnTo>
                    <a:pt x="5113923" y="1177426"/>
                  </a:lnTo>
                  <a:lnTo>
                    <a:pt x="5081789" y="1136200"/>
                  </a:lnTo>
                  <a:lnTo>
                    <a:pt x="5048696" y="1095408"/>
                  </a:lnTo>
                  <a:lnTo>
                    <a:pt x="5014647" y="1055048"/>
                  </a:lnTo>
                  <a:lnTo>
                    <a:pt x="4979648" y="1015117"/>
                  </a:lnTo>
                  <a:lnTo>
                    <a:pt x="4948934" y="987186"/>
                  </a:lnTo>
                  <a:lnTo>
                    <a:pt x="4912052" y="948106"/>
                  </a:lnTo>
                  <a:lnTo>
                    <a:pt x="4874237" y="909447"/>
                  </a:lnTo>
                  <a:lnTo>
                    <a:pt x="4835493" y="871208"/>
                  </a:lnTo>
                  <a:lnTo>
                    <a:pt x="4795827" y="833386"/>
                  </a:lnTo>
                  <a:lnTo>
                    <a:pt x="4760474" y="807552"/>
                  </a:lnTo>
                  <a:lnTo>
                    <a:pt x="4718979" y="770556"/>
                  </a:lnTo>
                  <a:lnTo>
                    <a:pt x="4676578" y="733970"/>
                  </a:lnTo>
                  <a:lnTo>
                    <a:pt x="4638506" y="709364"/>
                  </a:lnTo>
                  <a:lnTo>
                    <a:pt x="4594309" y="673589"/>
                  </a:lnTo>
                  <a:lnTo>
                    <a:pt x="4554451" y="649789"/>
                  </a:lnTo>
                  <a:lnTo>
                    <a:pt x="4513709" y="626390"/>
                  </a:lnTo>
                  <a:lnTo>
                    <a:pt x="4466859" y="591814"/>
                  </a:lnTo>
                  <a:lnTo>
                    <a:pt x="4424365" y="569206"/>
                  </a:lnTo>
                  <a:lnTo>
                    <a:pt x="4381002" y="546990"/>
                  </a:lnTo>
                  <a:lnTo>
                    <a:pt x="4336777" y="525165"/>
                  </a:lnTo>
                  <a:lnTo>
                    <a:pt x="4296924" y="515299"/>
                  </a:lnTo>
                  <a:lnTo>
                    <a:pt x="4250990" y="494246"/>
                  </a:lnTo>
                  <a:lnTo>
                    <a:pt x="4209438" y="485148"/>
                  </a:lnTo>
                  <a:lnTo>
                    <a:pt x="4161817" y="464857"/>
                  </a:lnTo>
                  <a:lnTo>
                    <a:pt x="4118590" y="456516"/>
                  </a:lnTo>
                  <a:lnTo>
                    <a:pt x="4074532" y="448551"/>
                  </a:lnTo>
                  <a:lnTo>
                    <a:pt x="4029650" y="440958"/>
                  </a:lnTo>
                  <a:lnTo>
                    <a:pt x="3989179" y="445309"/>
                  </a:lnTo>
                  <a:lnTo>
                    <a:pt x="3942664" y="438454"/>
                  </a:lnTo>
                  <a:lnTo>
                    <a:pt x="3900570" y="443537"/>
                  </a:lnTo>
                  <a:lnTo>
                    <a:pt x="3863305" y="446439"/>
                  </a:lnTo>
                  <a:lnTo>
                    <a:pt x="3824933" y="449842"/>
                  </a:lnTo>
                  <a:lnTo>
                    <a:pt x="3785489" y="453728"/>
                  </a:lnTo>
                  <a:lnTo>
                    <a:pt x="3703539" y="462884"/>
                  </a:lnTo>
                  <a:lnTo>
                    <a:pt x="3617751" y="473774"/>
                  </a:lnTo>
                  <a:lnTo>
                    <a:pt x="3482524" y="493067"/>
                  </a:lnTo>
                  <a:lnTo>
                    <a:pt x="3291562" y="523608"/>
                  </a:lnTo>
                  <a:lnTo>
                    <a:pt x="3039070" y="568014"/>
                  </a:lnTo>
                  <a:lnTo>
                    <a:pt x="2992333" y="589132"/>
                  </a:lnTo>
                  <a:lnTo>
                    <a:pt x="2834167" y="618790"/>
                  </a:lnTo>
                  <a:lnTo>
                    <a:pt x="2786043" y="640535"/>
                  </a:lnTo>
                  <a:lnTo>
                    <a:pt x="2732435" y="650821"/>
                  </a:lnTo>
                  <a:lnTo>
                    <a:pt x="2683839" y="672779"/>
                  </a:lnTo>
                  <a:lnTo>
                    <a:pt x="2575686" y="693775"/>
                  </a:lnTo>
                  <a:lnTo>
                    <a:pt x="2477569" y="738109"/>
                  </a:lnTo>
                  <a:lnTo>
                    <a:pt x="2423215" y="748732"/>
                  </a:lnTo>
                  <a:lnTo>
                    <a:pt x="2276025" y="815240"/>
                  </a:lnTo>
                  <a:lnTo>
                    <a:pt x="2221917" y="825752"/>
                  </a:lnTo>
                  <a:lnTo>
                    <a:pt x="3930195" y="53872"/>
                  </a:lnTo>
                  <a:lnTo>
                    <a:pt x="3952120" y="57902"/>
                  </a:lnTo>
                  <a:lnTo>
                    <a:pt x="3990362" y="54558"/>
                  </a:lnTo>
                  <a:lnTo>
                    <a:pt x="4033449" y="62962"/>
                  </a:lnTo>
                  <a:lnTo>
                    <a:pt x="4070915" y="59969"/>
                  </a:lnTo>
                  <a:lnTo>
                    <a:pt x="4113214" y="68730"/>
                  </a:lnTo>
                  <a:lnTo>
                    <a:pt x="4186132" y="63654"/>
                  </a:lnTo>
                  <a:lnTo>
                    <a:pt x="4227197" y="72972"/>
                  </a:lnTo>
                  <a:lnTo>
                    <a:pt x="4728512" y="97307"/>
                  </a:lnTo>
                  <a:lnTo>
                    <a:pt x="5072234" y="248596"/>
                  </a:lnTo>
                  <a:lnTo>
                    <a:pt x="5415230" y="651065"/>
                  </a:lnTo>
                  <a:lnTo>
                    <a:pt x="5919592" y="1440519"/>
                  </a:lnTo>
                  <a:lnTo>
                    <a:pt x="5933568" y="1503885"/>
                  </a:lnTo>
                  <a:lnTo>
                    <a:pt x="5952501" y="1578948"/>
                  </a:lnTo>
                  <a:lnTo>
                    <a:pt x="5965933" y="1642560"/>
                  </a:lnTo>
                  <a:lnTo>
                    <a:pt x="5979095" y="1706295"/>
                  </a:lnTo>
                  <a:lnTo>
                    <a:pt x="5991988" y="1770150"/>
                  </a:lnTo>
                  <a:lnTo>
                    <a:pt x="6009843" y="1845700"/>
                  </a:lnTo>
                  <a:lnTo>
                    <a:pt x="6022203" y="1909797"/>
                  </a:lnTo>
                  <a:lnTo>
                    <a:pt x="6034297" y="1974014"/>
                  </a:lnTo>
                  <a:lnTo>
                    <a:pt x="6046128" y="2038349"/>
                  </a:lnTo>
                  <a:lnTo>
                    <a:pt x="6052468" y="2091230"/>
                  </a:lnTo>
                  <a:lnTo>
                    <a:pt x="6063776" y="2155801"/>
                  </a:lnTo>
                  <a:lnTo>
                    <a:pt x="6074825" y="2220491"/>
                  </a:lnTo>
                  <a:lnTo>
                    <a:pt x="6085615" y="2285296"/>
                  </a:lnTo>
                  <a:lnTo>
                    <a:pt x="6090920" y="2338645"/>
                  </a:lnTo>
                  <a:lnTo>
                    <a:pt x="6101198" y="2403682"/>
                  </a:lnTo>
                  <a:lnTo>
                    <a:pt x="6111222" y="2468834"/>
                  </a:lnTo>
                  <a:lnTo>
                    <a:pt x="6115763" y="2522527"/>
                  </a:lnTo>
                  <a:lnTo>
                    <a:pt x="6125282" y="2587907"/>
                  </a:lnTo>
                  <a:lnTo>
                    <a:pt x="6129322" y="2641827"/>
                  </a:lnTo>
                  <a:lnTo>
                    <a:pt x="6133113" y="2695859"/>
                  </a:lnTo>
                  <a:lnTo>
                    <a:pt x="6141886" y="2761577"/>
                  </a:lnTo>
                  <a:lnTo>
                    <a:pt x="6145182" y="2815832"/>
                  </a:lnTo>
                  <a:lnTo>
                    <a:pt x="6148234" y="2870198"/>
                  </a:lnTo>
                  <a:lnTo>
                    <a:pt x="6151043" y="2924674"/>
                  </a:lnTo>
                  <a:lnTo>
                    <a:pt x="6153609" y="2979260"/>
                  </a:lnTo>
                  <a:lnTo>
                    <a:pt x="6155934" y="3033955"/>
                  </a:lnTo>
                  <a:lnTo>
                    <a:pt x="6158019" y="3088758"/>
                  </a:lnTo>
                  <a:lnTo>
                    <a:pt x="6159866" y="3143668"/>
                  </a:lnTo>
                  <a:lnTo>
                    <a:pt x="6161476" y="3198686"/>
                  </a:lnTo>
                  <a:lnTo>
                    <a:pt x="6162851" y="3253810"/>
                  </a:lnTo>
                  <a:lnTo>
                    <a:pt x="6163991" y="3309040"/>
                  </a:lnTo>
                  <a:lnTo>
                    <a:pt x="6164898" y="3364375"/>
                  </a:lnTo>
                  <a:lnTo>
                    <a:pt x="6160343" y="3408242"/>
                  </a:lnTo>
                  <a:lnTo>
                    <a:pt x="6160788" y="3463786"/>
                  </a:lnTo>
                  <a:lnTo>
                    <a:pt x="6161004" y="3519433"/>
                  </a:lnTo>
                  <a:lnTo>
                    <a:pt x="6155763" y="3563611"/>
                  </a:lnTo>
                  <a:lnTo>
                    <a:pt x="6155524" y="3619463"/>
                  </a:lnTo>
                  <a:lnTo>
                    <a:pt x="6149831" y="3663845"/>
                  </a:lnTo>
                  <a:lnTo>
                    <a:pt x="6143915" y="3708327"/>
                  </a:lnTo>
                  <a:lnTo>
                    <a:pt x="6143005" y="3764483"/>
                  </a:lnTo>
                  <a:lnTo>
                    <a:pt x="6136645" y="3809166"/>
                  </a:lnTo>
                  <a:lnTo>
                    <a:pt x="6130065" y="3853948"/>
                  </a:lnTo>
                  <a:lnTo>
                    <a:pt x="6123267" y="3898828"/>
                  </a:lnTo>
                  <a:lnTo>
                    <a:pt x="6121480" y="3955380"/>
                  </a:lnTo>
                  <a:lnTo>
                    <a:pt x="6114249" y="4000457"/>
                  </a:lnTo>
                  <a:lnTo>
                    <a:pt x="6106803" y="4045630"/>
                  </a:lnTo>
                  <a:lnTo>
                    <a:pt x="6099144" y="4090900"/>
                  </a:lnTo>
                  <a:lnTo>
                    <a:pt x="6091273" y="4136265"/>
                  </a:lnTo>
                  <a:lnTo>
                    <a:pt x="6083191" y="4181725"/>
                  </a:lnTo>
                  <a:lnTo>
                    <a:pt x="6069671" y="4215707"/>
                  </a:lnTo>
                  <a:lnTo>
                    <a:pt x="6061173" y="4261356"/>
                  </a:lnTo>
                  <a:lnTo>
                    <a:pt x="6052468" y="4307098"/>
                  </a:lnTo>
                  <a:lnTo>
                    <a:pt x="6043557" y="4352933"/>
                  </a:lnTo>
                  <a:lnTo>
                    <a:pt x="6029214" y="4387287"/>
                  </a:lnTo>
                  <a:lnTo>
                    <a:pt x="6019897" y="4433305"/>
                  </a:lnTo>
                  <a:lnTo>
                    <a:pt x="6010379" y="4479415"/>
                  </a:lnTo>
                  <a:lnTo>
                    <a:pt x="5995431" y="4514041"/>
                  </a:lnTo>
                  <a:lnTo>
                    <a:pt x="5985515" y="4560331"/>
                  </a:lnTo>
                  <a:lnTo>
                    <a:pt x="5954632" y="4630030"/>
                  </a:lnTo>
                  <a:lnTo>
                    <a:pt x="5944127" y="4676586"/>
                  </a:lnTo>
                  <a:lnTo>
                    <a:pt x="5895771" y="4782053"/>
                  </a:lnTo>
                  <a:lnTo>
                    <a:pt x="5884501" y="4828954"/>
                  </a:lnTo>
                  <a:lnTo>
                    <a:pt x="5833881" y="4935444"/>
                  </a:lnTo>
                  <a:lnTo>
                    <a:pt x="5825259" y="4953276"/>
                  </a:lnTo>
                  <a:close/>
                </a:path>
                <a:path w="6165215" h="6517005">
                  <a:moveTo>
                    <a:pt x="4961036" y="5943033"/>
                  </a:moveTo>
                  <a:lnTo>
                    <a:pt x="4014465" y="6370738"/>
                  </a:lnTo>
                  <a:lnTo>
                    <a:pt x="3972608" y="6375714"/>
                  </a:lnTo>
                  <a:lnTo>
                    <a:pt x="4989116" y="5916408"/>
                  </a:lnTo>
                  <a:lnTo>
                    <a:pt x="4961036" y="5943033"/>
                  </a:lnTo>
                  <a:close/>
                </a:path>
                <a:path w="6165215" h="6517005">
                  <a:moveTo>
                    <a:pt x="4899239" y="5984892"/>
                  </a:moveTo>
                  <a:lnTo>
                    <a:pt x="4092646" y="6349348"/>
                  </a:lnTo>
                  <a:lnTo>
                    <a:pt x="4050992" y="6354233"/>
                  </a:lnTo>
                  <a:lnTo>
                    <a:pt x="4927590" y="5958145"/>
                  </a:lnTo>
                  <a:lnTo>
                    <a:pt x="4899239" y="5984892"/>
                  </a:lnTo>
                  <a:close/>
                </a:path>
                <a:path w="6165215" h="6517005">
                  <a:moveTo>
                    <a:pt x="4836906" y="6026993"/>
                  </a:moveTo>
                  <a:lnTo>
                    <a:pt x="4206526" y="6311828"/>
                  </a:lnTo>
                  <a:lnTo>
                    <a:pt x="4165185" y="6316572"/>
                  </a:lnTo>
                  <a:lnTo>
                    <a:pt x="4865524" y="6000126"/>
                  </a:lnTo>
                  <a:lnTo>
                    <a:pt x="4836906" y="6026993"/>
                  </a:lnTo>
                  <a:close/>
                </a:path>
                <a:path w="6165215" h="6517005">
                  <a:moveTo>
                    <a:pt x="4705449" y="6100327"/>
                  </a:moveTo>
                  <a:lnTo>
                    <a:pt x="4355115" y="6258625"/>
                  </a:lnTo>
                  <a:lnTo>
                    <a:pt x="4314211" y="6263171"/>
                  </a:lnTo>
                  <a:lnTo>
                    <a:pt x="4734584" y="6073227"/>
                  </a:lnTo>
                  <a:lnTo>
                    <a:pt x="4705449" y="6100327"/>
                  </a:lnTo>
                  <a:close/>
                </a:path>
              </a:pathLst>
            </a:custGeom>
            <a:solidFill>
              <a:srgbClr val="A5A254"/>
            </a:solidFill>
          </p:spPr>
          <p:txBody>
            <a:bodyPr wrap="square" lIns="0" tIns="0" rIns="0" bIns="0" rtlCol="0"/>
            <a:lstStyle/>
            <a:p>
              <a:endParaRPr/>
            </a:p>
          </p:txBody>
        </p:sp>
        <p:sp>
          <p:nvSpPr>
            <p:cNvPr id="6" name="object 6"/>
            <p:cNvSpPr/>
            <p:nvPr/>
          </p:nvSpPr>
          <p:spPr>
            <a:xfrm>
              <a:off x="10996482" y="2268749"/>
              <a:ext cx="5639775" cy="575943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403135" y="6179576"/>
              <a:ext cx="1908175" cy="2030730"/>
            </a:xfrm>
            <a:custGeom>
              <a:avLst/>
              <a:gdLst/>
              <a:ahLst/>
              <a:cxnLst/>
              <a:rect l="l" t="t" r="r" b="b"/>
              <a:pathLst>
                <a:path w="1908175" h="2030729">
                  <a:moveTo>
                    <a:pt x="1287724" y="743354"/>
                  </a:moveTo>
                  <a:lnTo>
                    <a:pt x="1353954" y="735184"/>
                  </a:lnTo>
                  <a:lnTo>
                    <a:pt x="1415801" y="718157"/>
                  </a:lnTo>
                  <a:lnTo>
                    <a:pt x="1471620" y="702033"/>
                  </a:lnTo>
                  <a:lnTo>
                    <a:pt x="1521661" y="686247"/>
                  </a:lnTo>
                  <a:lnTo>
                    <a:pt x="1566172" y="670236"/>
                  </a:lnTo>
                  <a:lnTo>
                    <a:pt x="1605403" y="653438"/>
                  </a:lnTo>
                  <a:lnTo>
                    <a:pt x="1639601" y="635289"/>
                  </a:lnTo>
                  <a:lnTo>
                    <a:pt x="1693897" y="592686"/>
                  </a:lnTo>
                  <a:lnTo>
                    <a:pt x="1731050" y="537922"/>
                  </a:lnTo>
                  <a:lnTo>
                    <a:pt x="1753051" y="466492"/>
                  </a:lnTo>
                  <a:lnTo>
                    <a:pt x="1758992" y="423120"/>
                  </a:lnTo>
                  <a:lnTo>
                    <a:pt x="1761890" y="373891"/>
                  </a:lnTo>
                  <a:lnTo>
                    <a:pt x="1761996" y="318243"/>
                  </a:lnTo>
                  <a:lnTo>
                    <a:pt x="1759557" y="255612"/>
                  </a:lnTo>
                  <a:lnTo>
                    <a:pt x="1754824" y="185437"/>
                  </a:lnTo>
                  <a:lnTo>
                    <a:pt x="1710670" y="78231"/>
                  </a:lnTo>
                  <a:lnTo>
                    <a:pt x="1654195" y="23179"/>
                  </a:lnTo>
                  <a:lnTo>
                    <a:pt x="1547817" y="2897"/>
                  </a:lnTo>
                  <a:lnTo>
                    <a:pt x="1353954" y="0"/>
                  </a:lnTo>
                  <a:lnTo>
                    <a:pt x="1322616" y="2548"/>
                  </a:lnTo>
                  <a:lnTo>
                    <a:pt x="1265623" y="21863"/>
                  </a:lnTo>
                  <a:lnTo>
                    <a:pt x="1216348" y="57759"/>
                  </a:lnTo>
                  <a:lnTo>
                    <a:pt x="1174957" y="107383"/>
                  </a:lnTo>
                  <a:lnTo>
                    <a:pt x="1141618" y="167882"/>
                  </a:lnTo>
                  <a:lnTo>
                    <a:pt x="1116496" y="236404"/>
                  </a:lnTo>
                  <a:lnTo>
                    <a:pt x="1099759" y="310094"/>
                  </a:lnTo>
                  <a:lnTo>
                    <a:pt x="1094587" y="347987"/>
                  </a:lnTo>
                  <a:lnTo>
                    <a:pt x="1091574" y="386101"/>
                  </a:lnTo>
                  <a:lnTo>
                    <a:pt x="1090740" y="424082"/>
                  </a:lnTo>
                  <a:lnTo>
                    <a:pt x="1092107" y="461571"/>
                  </a:lnTo>
                  <a:lnTo>
                    <a:pt x="1101524" y="533652"/>
                  </a:lnTo>
                  <a:lnTo>
                    <a:pt x="1119994" y="599489"/>
                  </a:lnTo>
                  <a:lnTo>
                    <a:pt x="1147682" y="656231"/>
                  </a:lnTo>
                  <a:lnTo>
                    <a:pt x="1184755" y="701025"/>
                  </a:lnTo>
                  <a:lnTo>
                    <a:pt x="1231380" y="731017"/>
                  </a:lnTo>
                  <a:lnTo>
                    <a:pt x="1287724" y="743354"/>
                  </a:lnTo>
                  <a:close/>
                </a:path>
                <a:path w="1908175" h="2030729">
                  <a:moveTo>
                    <a:pt x="444059" y="1754767"/>
                  </a:moveTo>
                  <a:lnTo>
                    <a:pt x="500027" y="1742219"/>
                  </a:lnTo>
                  <a:lnTo>
                    <a:pt x="549401" y="1709441"/>
                  </a:lnTo>
                  <a:lnTo>
                    <a:pt x="590001" y="1654165"/>
                  </a:lnTo>
                  <a:lnTo>
                    <a:pt x="619670" y="1597465"/>
                  </a:lnTo>
                  <a:lnTo>
                    <a:pt x="645889" y="1545727"/>
                  </a:lnTo>
                  <a:lnTo>
                    <a:pt x="668417" y="1498394"/>
                  </a:lnTo>
                  <a:lnTo>
                    <a:pt x="687010" y="1454909"/>
                  </a:lnTo>
                  <a:lnTo>
                    <a:pt x="701425" y="1414715"/>
                  </a:lnTo>
                  <a:lnTo>
                    <a:pt x="711421" y="1377254"/>
                  </a:lnTo>
                  <a:lnTo>
                    <a:pt x="717181" y="1308305"/>
                  </a:lnTo>
                  <a:lnTo>
                    <a:pt x="712459" y="1275703"/>
                  </a:lnTo>
                  <a:lnTo>
                    <a:pt x="686600" y="1211455"/>
                  </a:lnTo>
                  <a:lnTo>
                    <a:pt x="664977" y="1178696"/>
                  </a:lnTo>
                  <a:lnTo>
                    <a:pt x="637234" y="1144771"/>
                  </a:lnTo>
                  <a:lnTo>
                    <a:pt x="603129" y="1109122"/>
                  </a:lnTo>
                  <a:lnTo>
                    <a:pt x="562418" y="1071193"/>
                  </a:lnTo>
                  <a:lnTo>
                    <a:pt x="514860" y="1030425"/>
                  </a:lnTo>
                  <a:lnTo>
                    <a:pt x="460212" y="986263"/>
                  </a:lnTo>
                  <a:lnTo>
                    <a:pt x="351241" y="945493"/>
                  </a:lnTo>
                  <a:lnTo>
                    <a:pt x="272304" y="949339"/>
                  </a:lnTo>
                  <a:lnTo>
                    <a:pt x="185050" y="1013494"/>
                  </a:lnTo>
                  <a:lnTo>
                    <a:pt x="51127" y="1153649"/>
                  </a:lnTo>
                  <a:lnTo>
                    <a:pt x="16285" y="1206812"/>
                  </a:lnTo>
                  <a:lnTo>
                    <a:pt x="994" y="1266983"/>
                  </a:lnTo>
                  <a:lnTo>
                    <a:pt x="0" y="1298987"/>
                  </a:lnTo>
                  <a:lnTo>
                    <a:pt x="3076" y="1331891"/>
                  </a:lnTo>
                  <a:lnTo>
                    <a:pt x="20351" y="1399268"/>
                  </a:lnTo>
                  <a:lnTo>
                    <a:pt x="50641" y="1466843"/>
                  </a:lnTo>
                  <a:lnTo>
                    <a:pt x="69985" y="1499996"/>
                  </a:lnTo>
                  <a:lnTo>
                    <a:pt x="91766" y="1532347"/>
                  </a:lnTo>
                  <a:lnTo>
                    <a:pt x="115712" y="1563613"/>
                  </a:lnTo>
                  <a:lnTo>
                    <a:pt x="141549" y="1593510"/>
                  </a:lnTo>
                  <a:lnTo>
                    <a:pt x="169006" y="1621754"/>
                  </a:lnTo>
                  <a:lnTo>
                    <a:pt x="197810" y="1648062"/>
                  </a:lnTo>
                  <a:lnTo>
                    <a:pt x="227689" y="1672150"/>
                  </a:lnTo>
                  <a:lnTo>
                    <a:pt x="289582" y="1712530"/>
                  </a:lnTo>
                  <a:lnTo>
                    <a:pt x="352506" y="1740624"/>
                  </a:lnTo>
                  <a:lnTo>
                    <a:pt x="414282" y="1754164"/>
                  </a:lnTo>
                  <a:lnTo>
                    <a:pt x="444059" y="1754767"/>
                  </a:lnTo>
                  <a:close/>
                </a:path>
                <a:path w="1908175" h="2030729">
                  <a:moveTo>
                    <a:pt x="1732547" y="2030260"/>
                  </a:moveTo>
                  <a:lnTo>
                    <a:pt x="1782935" y="2017220"/>
                  </a:lnTo>
                  <a:lnTo>
                    <a:pt x="1823159" y="1981609"/>
                  </a:lnTo>
                  <a:lnTo>
                    <a:pt x="1858379" y="1906826"/>
                  </a:lnTo>
                  <a:lnTo>
                    <a:pt x="1874929" y="1858705"/>
                  </a:lnTo>
                  <a:lnTo>
                    <a:pt x="1888211" y="1810398"/>
                  </a:lnTo>
                  <a:lnTo>
                    <a:pt x="1898171" y="1762192"/>
                  </a:lnTo>
                  <a:lnTo>
                    <a:pt x="1904758" y="1714374"/>
                  </a:lnTo>
                  <a:lnTo>
                    <a:pt x="1907918" y="1667232"/>
                  </a:lnTo>
                  <a:lnTo>
                    <a:pt x="1907600" y="1621053"/>
                  </a:lnTo>
                  <a:lnTo>
                    <a:pt x="1903751" y="1576122"/>
                  </a:lnTo>
                  <a:lnTo>
                    <a:pt x="1896319" y="1532728"/>
                  </a:lnTo>
                  <a:lnTo>
                    <a:pt x="1885251" y="1491157"/>
                  </a:lnTo>
                  <a:lnTo>
                    <a:pt x="1870495" y="1451697"/>
                  </a:lnTo>
                  <a:lnTo>
                    <a:pt x="1851999" y="1414634"/>
                  </a:lnTo>
                  <a:lnTo>
                    <a:pt x="1829709" y="1380256"/>
                  </a:lnTo>
                  <a:lnTo>
                    <a:pt x="1803574" y="1348849"/>
                  </a:lnTo>
                  <a:lnTo>
                    <a:pt x="1773542" y="1320700"/>
                  </a:lnTo>
                  <a:lnTo>
                    <a:pt x="1739560" y="1296097"/>
                  </a:lnTo>
                  <a:lnTo>
                    <a:pt x="1701575" y="1275326"/>
                  </a:lnTo>
                  <a:lnTo>
                    <a:pt x="1659535" y="1258675"/>
                  </a:lnTo>
                  <a:lnTo>
                    <a:pt x="1604776" y="1241662"/>
                  </a:lnTo>
                  <a:lnTo>
                    <a:pt x="1560700" y="1230645"/>
                  </a:lnTo>
                  <a:lnTo>
                    <a:pt x="1525625" y="1225446"/>
                  </a:lnTo>
                  <a:lnTo>
                    <a:pt x="1497867" y="1225884"/>
                  </a:lnTo>
                  <a:lnTo>
                    <a:pt x="1457576" y="1242958"/>
                  </a:lnTo>
                  <a:lnTo>
                    <a:pt x="1426366" y="1280432"/>
                  </a:lnTo>
                  <a:lnTo>
                    <a:pt x="1390777" y="1336873"/>
                  </a:lnTo>
                  <a:lnTo>
                    <a:pt x="1367134" y="1371757"/>
                  </a:lnTo>
                  <a:lnTo>
                    <a:pt x="1337348" y="1410845"/>
                  </a:lnTo>
                  <a:lnTo>
                    <a:pt x="1299738" y="1453958"/>
                  </a:lnTo>
                  <a:lnTo>
                    <a:pt x="1283110" y="1476331"/>
                  </a:lnTo>
                  <a:lnTo>
                    <a:pt x="1272077" y="1501371"/>
                  </a:lnTo>
                  <a:lnTo>
                    <a:pt x="1266301" y="1528733"/>
                  </a:lnTo>
                  <a:lnTo>
                    <a:pt x="1265443" y="1558071"/>
                  </a:lnTo>
                  <a:lnTo>
                    <a:pt x="1269163" y="1589037"/>
                  </a:lnTo>
                  <a:lnTo>
                    <a:pt x="1288982" y="1654473"/>
                  </a:lnTo>
                  <a:lnTo>
                    <a:pt x="1323047" y="1722269"/>
                  </a:lnTo>
                  <a:lnTo>
                    <a:pt x="1344574" y="1756187"/>
                  </a:lnTo>
                  <a:lnTo>
                    <a:pt x="1368645" y="1789656"/>
                  </a:lnTo>
                  <a:lnTo>
                    <a:pt x="1394921" y="1822330"/>
                  </a:lnTo>
                  <a:lnTo>
                    <a:pt x="1423064" y="1853864"/>
                  </a:lnTo>
                  <a:lnTo>
                    <a:pt x="1452734" y="1883910"/>
                  </a:lnTo>
                  <a:lnTo>
                    <a:pt x="1483592" y="1912122"/>
                  </a:lnTo>
                  <a:lnTo>
                    <a:pt x="1515299" y="1938155"/>
                  </a:lnTo>
                  <a:lnTo>
                    <a:pt x="1547516" y="1961662"/>
                  </a:lnTo>
                  <a:lnTo>
                    <a:pt x="1579905" y="1982296"/>
                  </a:lnTo>
                  <a:lnTo>
                    <a:pt x="1643839" y="2013561"/>
                  </a:lnTo>
                  <a:lnTo>
                    <a:pt x="1704389" y="2029182"/>
                  </a:lnTo>
                  <a:lnTo>
                    <a:pt x="1732547" y="2030260"/>
                  </a:lnTo>
                  <a:close/>
                </a:path>
              </a:pathLst>
            </a:custGeom>
            <a:solidFill>
              <a:srgbClr val="E16F1F"/>
            </a:solidFill>
          </p:spPr>
          <p:txBody>
            <a:bodyPr wrap="square" lIns="0" tIns="0" rIns="0" bIns="0" rtlCol="0"/>
            <a:lstStyle/>
            <a:p>
              <a:endParaRPr/>
            </a:p>
          </p:txBody>
        </p:sp>
        <p:sp>
          <p:nvSpPr>
            <p:cNvPr id="8" name="object 8"/>
            <p:cNvSpPr/>
            <p:nvPr/>
          </p:nvSpPr>
          <p:spPr>
            <a:xfrm>
              <a:off x="15207551" y="1682787"/>
              <a:ext cx="1414780" cy="2197735"/>
            </a:xfrm>
            <a:custGeom>
              <a:avLst/>
              <a:gdLst/>
              <a:ahLst/>
              <a:cxnLst/>
              <a:rect l="l" t="t" r="r" b="b"/>
              <a:pathLst>
                <a:path w="1414780" h="2197735">
                  <a:moveTo>
                    <a:pt x="803068" y="1151828"/>
                  </a:moveTo>
                  <a:lnTo>
                    <a:pt x="840669" y="1145283"/>
                  </a:lnTo>
                  <a:lnTo>
                    <a:pt x="886601" y="1110465"/>
                  </a:lnTo>
                  <a:lnTo>
                    <a:pt x="937426" y="1057213"/>
                  </a:lnTo>
                  <a:lnTo>
                    <a:pt x="962771" y="1025867"/>
                  </a:lnTo>
                  <a:lnTo>
                    <a:pt x="987854" y="991649"/>
                  </a:lnTo>
                  <a:lnTo>
                    <a:pt x="1012514" y="954763"/>
                  </a:lnTo>
                  <a:lnTo>
                    <a:pt x="1036588" y="915416"/>
                  </a:lnTo>
                  <a:lnTo>
                    <a:pt x="1059915" y="873813"/>
                  </a:lnTo>
                  <a:lnTo>
                    <a:pt x="1082332" y="830159"/>
                  </a:lnTo>
                  <a:lnTo>
                    <a:pt x="1103677" y="784660"/>
                  </a:lnTo>
                  <a:lnTo>
                    <a:pt x="1123788" y="737521"/>
                  </a:lnTo>
                  <a:lnTo>
                    <a:pt x="1142504" y="688947"/>
                  </a:lnTo>
                  <a:lnTo>
                    <a:pt x="1159662" y="639145"/>
                  </a:lnTo>
                  <a:lnTo>
                    <a:pt x="1175099" y="588320"/>
                  </a:lnTo>
                  <a:lnTo>
                    <a:pt x="1188655" y="536676"/>
                  </a:lnTo>
                  <a:lnTo>
                    <a:pt x="1200167" y="484421"/>
                  </a:lnTo>
                  <a:lnTo>
                    <a:pt x="1209472" y="431758"/>
                  </a:lnTo>
                  <a:lnTo>
                    <a:pt x="1216409" y="378894"/>
                  </a:lnTo>
                  <a:lnTo>
                    <a:pt x="1220816" y="326034"/>
                  </a:lnTo>
                  <a:lnTo>
                    <a:pt x="1222531" y="273383"/>
                  </a:lnTo>
                  <a:lnTo>
                    <a:pt x="1221391" y="221147"/>
                  </a:lnTo>
                  <a:lnTo>
                    <a:pt x="1217235" y="169531"/>
                  </a:lnTo>
                  <a:lnTo>
                    <a:pt x="1209900" y="118742"/>
                  </a:lnTo>
                  <a:lnTo>
                    <a:pt x="1199225" y="68983"/>
                  </a:lnTo>
                  <a:lnTo>
                    <a:pt x="1134714" y="4944"/>
                  </a:lnTo>
                  <a:lnTo>
                    <a:pt x="1078026" y="0"/>
                  </a:lnTo>
                  <a:lnTo>
                    <a:pt x="997491" y="68912"/>
                  </a:lnTo>
                  <a:lnTo>
                    <a:pt x="861444" y="226443"/>
                  </a:lnTo>
                  <a:lnTo>
                    <a:pt x="837546" y="257871"/>
                  </a:lnTo>
                  <a:lnTo>
                    <a:pt x="815649" y="292817"/>
                  </a:lnTo>
                  <a:lnTo>
                    <a:pt x="795727" y="330883"/>
                  </a:lnTo>
                  <a:lnTo>
                    <a:pt x="777753" y="371669"/>
                  </a:lnTo>
                  <a:lnTo>
                    <a:pt x="761701" y="414779"/>
                  </a:lnTo>
                  <a:lnTo>
                    <a:pt x="747543" y="459814"/>
                  </a:lnTo>
                  <a:lnTo>
                    <a:pt x="735254" y="506376"/>
                  </a:lnTo>
                  <a:lnTo>
                    <a:pt x="724806" y="554066"/>
                  </a:lnTo>
                  <a:lnTo>
                    <a:pt x="716173" y="602488"/>
                  </a:lnTo>
                  <a:lnTo>
                    <a:pt x="709328" y="651243"/>
                  </a:lnTo>
                  <a:lnTo>
                    <a:pt x="704244" y="699932"/>
                  </a:lnTo>
                  <a:lnTo>
                    <a:pt x="700895" y="748159"/>
                  </a:lnTo>
                  <a:lnTo>
                    <a:pt x="699254" y="795524"/>
                  </a:lnTo>
                  <a:lnTo>
                    <a:pt x="699295" y="841629"/>
                  </a:lnTo>
                  <a:lnTo>
                    <a:pt x="700990" y="886078"/>
                  </a:lnTo>
                  <a:lnTo>
                    <a:pt x="704312" y="928470"/>
                  </a:lnTo>
                  <a:lnTo>
                    <a:pt x="709236" y="968409"/>
                  </a:lnTo>
                  <a:lnTo>
                    <a:pt x="723781" y="1039335"/>
                  </a:lnTo>
                  <a:lnTo>
                    <a:pt x="744411" y="1095669"/>
                  </a:lnTo>
                  <a:lnTo>
                    <a:pt x="770911" y="1134228"/>
                  </a:lnTo>
                  <a:lnTo>
                    <a:pt x="803068" y="1151828"/>
                  </a:lnTo>
                  <a:close/>
                </a:path>
                <a:path w="1414780" h="2197735">
                  <a:moveTo>
                    <a:pt x="332741" y="1751288"/>
                  </a:moveTo>
                  <a:lnTo>
                    <a:pt x="385424" y="1729567"/>
                  </a:lnTo>
                  <a:lnTo>
                    <a:pt x="425325" y="1631219"/>
                  </a:lnTo>
                  <a:lnTo>
                    <a:pt x="473811" y="1428534"/>
                  </a:lnTo>
                  <a:lnTo>
                    <a:pt x="480602" y="1389595"/>
                  </a:lnTo>
                  <a:lnTo>
                    <a:pt x="483999" y="1348458"/>
                  </a:lnTo>
                  <a:lnTo>
                    <a:pt x="484091" y="1303593"/>
                  </a:lnTo>
                  <a:lnTo>
                    <a:pt x="481434" y="1260954"/>
                  </a:lnTo>
                  <a:lnTo>
                    <a:pt x="475887" y="1215268"/>
                  </a:lnTo>
                  <a:lnTo>
                    <a:pt x="467771" y="1168749"/>
                  </a:lnTo>
                  <a:lnTo>
                    <a:pt x="457294" y="1121737"/>
                  </a:lnTo>
                  <a:lnTo>
                    <a:pt x="444662" y="1074573"/>
                  </a:lnTo>
                  <a:lnTo>
                    <a:pt x="430082" y="1027598"/>
                  </a:lnTo>
                  <a:lnTo>
                    <a:pt x="413760" y="981152"/>
                  </a:lnTo>
                  <a:lnTo>
                    <a:pt x="395903" y="935578"/>
                  </a:lnTo>
                  <a:lnTo>
                    <a:pt x="376718" y="891215"/>
                  </a:lnTo>
                  <a:lnTo>
                    <a:pt x="356411" y="848404"/>
                  </a:lnTo>
                  <a:lnTo>
                    <a:pt x="335189" y="807488"/>
                  </a:lnTo>
                  <a:lnTo>
                    <a:pt x="313258" y="768806"/>
                  </a:lnTo>
                  <a:lnTo>
                    <a:pt x="290826" y="732699"/>
                  </a:lnTo>
                  <a:lnTo>
                    <a:pt x="268098" y="699509"/>
                  </a:lnTo>
                  <a:lnTo>
                    <a:pt x="222582" y="643242"/>
                  </a:lnTo>
                  <a:lnTo>
                    <a:pt x="178365" y="602733"/>
                  </a:lnTo>
                  <a:lnTo>
                    <a:pt x="137098" y="580709"/>
                  </a:lnTo>
                  <a:lnTo>
                    <a:pt x="118088" y="577482"/>
                  </a:lnTo>
                  <a:lnTo>
                    <a:pt x="100436" y="579898"/>
                  </a:lnTo>
                  <a:lnTo>
                    <a:pt x="70030" y="603028"/>
                  </a:lnTo>
                  <a:lnTo>
                    <a:pt x="45214" y="655089"/>
                  </a:lnTo>
                  <a:lnTo>
                    <a:pt x="24528" y="725764"/>
                  </a:lnTo>
                  <a:lnTo>
                    <a:pt x="16417" y="765259"/>
                  </a:lnTo>
                  <a:lnTo>
                    <a:pt x="9859" y="807183"/>
                  </a:lnTo>
                  <a:lnTo>
                    <a:pt x="4904" y="851279"/>
                  </a:lnTo>
                  <a:lnTo>
                    <a:pt x="1601" y="897292"/>
                  </a:lnTo>
                  <a:lnTo>
                    <a:pt x="0" y="944965"/>
                  </a:lnTo>
                  <a:lnTo>
                    <a:pt x="148" y="994041"/>
                  </a:lnTo>
                  <a:lnTo>
                    <a:pt x="2096" y="1044263"/>
                  </a:lnTo>
                  <a:lnTo>
                    <a:pt x="5894" y="1095375"/>
                  </a:lnTo>
                  <a:lnTo>
                    <a:pt x="11589" y="1147121"/>
                  </a:lnTo>
                  <a:lnTo>
                    <a:pt x="19232" y="1199243"/>
                  </a:lnTo>
                  <a:lnTo>
                    <a:pt x="28871" y="1251486"/>
                  </a:lnTo>
                  <a:lnTo>
                    <a:pt x="40556" y="1303593"/>
                  </a:lnTo>
                  <a:lnTo>
                    <a:pt x="54337" y="1355306"/>
                  </a:lnTo>
                  <a:lnTo>
                    <a:pt x="70261" y="1406371"/>
                  </a:lnTo>
                  <a:lnTo>
                    <a:pt x="88380" y="1456529"/>
                  </a:lnTo>
                  <a:lnTo>
                    <a:pt x="108741" y="1505525"/>
                  </a:lnTo>
                  <a:lnTo>
                    <a:pt x="131394" y="1553102"/>
                  </a:lnTo>
                  <a:lnTo>
                    <a:pt x="156388" y="1599004"/>
                  </a:lnTo>
                  <a:lnTo>
                    <a:pt x="183773" y="1642973"/>
                  </a:lnTo>
                  <a:lnTo>
                    <a:pt x="213598" y="1684754"/>
                  </a:lnTo>
                  <a:lnTo>
                    <a:pt x="245911" y="1724089"/>
                  </a:lnTo>
                  <a:lnTo>
                    <a:pt x="332741" y="1751288"/>
                  </a:lnTo>
                  <a:close/>
                </a:path>
                <a:path w="1414780" h="2197735">
                  <a:moveTo>
                    <a:pt x="522138" y="2197486"/>
                  </a:moveTo>
                  <a:lnTo>
                    <a:pt x="590223" y="2189395"/>
                  </a:lnTo>
                  <a:lnTo>
                    <a:pt x="666212" y="2170846"/>
                  </a:lnTo>
                  <a:lnTo>
                    <a:pt x="706541" y="2157827"/>
                  </a:lnTo>
                  <a:lnTo>
                    <a:pt x="748091" y="2142404"/>
                  </a:lnTo>
                  <a:lnTo>
                    <a:pt x="790608" y="2124648"/>
                  </a:lnTo>
                  <a:lnTo>
                    <a:pt x="833843" y="2104630"/>
                  </a:lnTo>
                  <a:lnTo>
                    <a:pt x="877541" y="2082419"/>
                  </a:lnTo>
                  <a:lnTo>
                    <a:pt x="921453" y="2058087"/>
                  </a:lnTo>
                  <a:lnTo>
                    <a:pt x="965325" y="2031702"/>
                  </a:lnTo>
                  <a:lnTo>
                    <a:pt x="1008905" y="2003337"/>
                  </a:lnTo>
                  <a:lnTo>
                    <a:pt x="1051943" y="1973061"/>
                  </a:lnTo>
                  <a:lnTo>
                    <a:pt x="1094186" y="1940944"/>
                  </a:lnTo>
                  <a:lnTo>
                    <a:pt x="1135381" y="1907057"/>
                  </a:lnTo>
                  <a:lnTo>
                    <a:pt x="1175278" y="1871470"/>
                  </a:lnTo>
                  <a:lnTo>
                    <a:pt x="1213624" y="1834253"/>
                  </a:lnTo>
                  <a:lnTo>
                    <a:pt x="1250167" y="1795478"/>
                  </a:lnTo>
                  <a:lnTo>
                    <a:pt x="1284655" y="1755213"/>
                  </a:lnTo>
                  <a:lnTo>
                    <a:pt x="1316837" y="1713529"/>
                  </a:lnTo>
                  <a:lnTo>
                    <a:pt x="1346460" y="1670498"/>
                  </a:lnTo>
                  <a:lnTo>
                    <a:pt x="1373273" y="1626188"/>
                  </a:lnTo>
                  <a:lnTo>
                    <a:pt x="1397023" y="1580671"/>
                  </a:lnTo>
                  <a:lnTo>
                    <a:pt x="1414471" y="1540838"/>
                  </a:lnTo>
                  <a:lnTo>
                    <a:pt x="1414471" y="1515952"/>
                  </a:lnTo>
                  <a:lnTo>
                    <a:pt x="1402580" y="1444053"/>
                  </a:lnTo>
                  <a:lnTo>
                    <a:pt x="1359467" y="1406686"/>
                  </a:lnTo>
                  <a:lnTo>
                    <a:pt x="1253783" y="1415278"/>
                  </a:lnTo>
                  <a:lnTo>
                    <a:pt x="1051191" y="1463186"/>
                  </a:lnTo>
                  <a:lnTo>
                    <a:pt x="1013410" y="1474649"/>
                  </a:lnTo>
                  <a:lnTo>
                    <a:pt x="975205" y="1490142"/>
                  </a:lnTo>
                  <a:lnTo>
                    <a:pt x="936786" y="1509325"/>
                  </a:lnTo>
                  <a:lnTo>
                    <a:pt x="898363" y="1531860"/>
                  </a:lnTo>
                  <a:lnTo>
                    <a:pt x="860148" y="1557407"/>
                  </a:lnTo>
                  <a:lnTo>
                    <a:pt x="822349" y="1585629"/>
                  </a:lnTo>
                  <a:lnTo>
                    <a:pt x="785178" y="1616186"/>
                  </a:lnTo>
                  <a:lnTo>
                    <a:pt x="748846" y="1648740"/>
                  </a:lnTo>
                  <a:lnTo>
                    <a:pt x="713561" y="1682952"/>
                  </a:lnTo>
                  <a:lnTo>
                    <a:pt x="679535" y="1718483"/>
                  </a:lnTo>
                  <a:lnTo>
                    <a:pt x="646979" y="1754995"/>
                  </a:lnTo>
                  <a:lnTo>
                    <a:pt x="616102" y="1792148"/>
                  </a:lnTo>
                  <a:lnTo>
                    <a:pt x="587115" y="1829604"/>
                  </a:lnTo>
                  <a:lnTo>
                    <a:pt x="560227" y="1867025"/>
                  </a:lnTo>
                  <a:lnTo>
                    <a:pt x="535651" y="1904072"/>
                  </a:lnTo>
                  <a:lnTo>
                    <a:pt x="513595" y="1940405"/>
                  </a:lnTo>
                  <a:lnTo>
                    <a:pt x="494271" y="1975687"/>
                  </a:lnTo>
                  <a:lnTo>
                    <a:pt x="464658" y="2041739"/>
                  </a:lnTo>
                  <a:lnTo>
                    <a:pt x="448495" y="2099520"/>
                  </a:lnTo>
                  <a:lnTo>
                    <a:pt x="445983" y="2124461"/>
                  </a:lnTo>
                  <a:lnTo>
                    <a:pt x="447465" y="2146318"/>
                  </a:lnTo>
                  <a:lnTo>
                    <a:pt x="477974" y="2189998"/>
                  </a:lnTo>
                  <a:lnTo>
                    <a:pt x="522138" y="2197486"/>
                  </a:lnTo>
                  <a:close/>
                </a:path>
              </a:pathLst>
            </a:custGeom>
            <a:solidFill>
              <a:srgbClr val="FECB6F"/>
            </a:solidFill>
          </p:spPr>
          <p:txBody>
            <a:bodyPr wrap="square" lIns="0" tIns="0" rIns="0" bIns="0" rtlCol="0"/>
            <a:lstStyle/>
            <a:p>
              <a:endParaRPr/>
            </a:p>
          </p:txBody>
        </p:sp>
      </p:grpSp>
      <p:sp>
        <p:nvSpPr>
          <p:cNvPr id="9" name="object 9"/>
          <p:cNvSpPr txBox="1"/>
          <p:nvPr/>
        </p:nvSpPr>
        <p:spPr>
          <a:xfrm>
            <a:off x="17299655" y="9056693"/>
            <a:ext cx="848994" cy="834390"/>
          </a:xfrm>
          <a:prstGeom prst="rect">
            <a:avLst/>
          </a:prstGeom>
        </p:spPr>
        <p:txBody>
          <a:bodyPr vert="horz" wrap="square" lIns="0" tIns="35560" rIns="0" bIns="0" rtlCol="0">
            <a:spAutoFit/>
          </a:bodyPr>
          <a:lstStyle/>
          <a:p>
            <a:pPr marL="38100">
              <a:lnSpc>
                <a:spcPct val="100000"/>
              </a:lnSpc>
              <a:spcBef>
                <a:spcPts val="280"/>
              </a:spcBef>
            </a:pPr>
            <a:r>
              <a:rPr sz="4950" b="1" spc="-1720" dirty="0">
                <a:solidFill>
                  <a:srgbClr val="FFFFFF"/>
                </a:solidFill>
                <a:latin typeface="Verdana"/>
                <a:cs typeface="Verdana"/>
              </a:rPr>
              <a:t>15</a:t>
            </a:r>
            <a:endParaRPr sz="4950">
              <a:latin typeface="Verdana"/>
              <a:cs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6848" y="957205"/>
            <a:ext cx="9968230" cy="1244600"/>
          </a:xfrm>
          <a:prstGeom prst="rect">
            <a:avLst/>
          </a:prstGeom>
        </p:spPr>
        <p:txBody>
          <a:bodyPr vert="horz" wrap="square" lIns="0" tIns="12700" rIns="0" bIns="0" rtlCol="0">
            <a:spAutoFit/>
          </a:bodyPr>
          <a:lstStyle/>
          <a:p>
            <a:pPr marL="12700">
              <a:lnSpc>
                <a:spcPct val="100000"/>
              </a:lnSpc>
              <a:spcBef>
                <a:spcPts val="100"/>
              </a:spcBef>
            </a:pPr>
            <a:r>
              <a:rPr sz="8000" b="1" spc="-590" dirty="0">
                <a:latin typeface="Verdana"/>
                <a:cs typeface="Verdana"/>
              </a:rPr>
              <a:t>Rahatlama</a:t>
            </a:r>
            <a:r>
              <a:rPr sz="8000" b="1" spc="-530" dirty="0">
                <a:latin typeface="Verdana"/>
                <a:cs typeface="Verdana"/>
              </a:rPr>
              <a:t> </a:t>
            </a:r>
            <a:r>
              <a:rPr sz="8000" b="1" spc="-785" dirty="0">
                <a:latin typeface="Verdana"/>
                <a:cs typeface="Verdana"/>
              </a:rPr>
              <a:t>Egzersizi</a:t>
            </a:r>
            <a:endParaRPr sz="8000">
              <a:latin typeface="Verdana"/>
              <a:cs typeface="Verdana"/>
            </a:endParaRPr>
          </a:p>
        </p:txBody>
      </p:sp>
      <p:sp>
        <p:nvSpPr>
          <p:cNvPr id="3" name="object 3"/>
          <p:cNvSpPr txBox="1"/>
          <p:nvPr/>
        </p:nvSpPr>
        <p:spPr>
          <a:xfrm>
            <a:off x="666848" y="2306313"/>
            <a:ext cx="10045065" cy="7454900"/>
          </a:xfrm>
          <a:prstGeom prst="rect">
            <a:avLst/>
          </a:prstGeom>
        </p:spPr>
        <p:txBody>
          <a:bodyPr vert="horz" wrap="square" lIns="0" tIns="12700" rIns="0" bIns="0" rtlCol="0">
            <a:spAutoFit/>
          </a:bodyPr>
          <a:lstStyle/>
          <a:p>
            <a:pPr marL="12700" marR="5080">
              <a:lnSpc>
                <a:spcPct val="116100"/>
              </a:lnSpc>
              <a:spcBef>
                <a:spcPts val="100"/>
              </a:spcBef>
              <a:tabLst>
                <a:tab pos="4034790" algn="l"/>
              </a:tabLst>
            </a:pPr>
            <a:r>
              <a:rPr sz="2800" spc="-114" dirty="0">
                <a:solidFill>
                  <a:srgbClr val="242153"/>
                </a:solidFill>
                <a:latin typeface="Verdana"/>
                <a:cs typeface="Verdana"/>
              </a:rPr>
              <a:t>«Rahat </a:t>
            </a:r>
            <a:r>
              <a:rPr sz="2800" spc="-70" dirty="0">
                <a:solidFill>
                  <a:srgbClr val="242153"/>
                </a:solidFill>
                <a:latin typeface="Verdana"/>
                <a:cs typeface="Verdana"/>
              </a:rPr>
              <a:t>edebileceğin bir </a:t>
            </a:r>
            <a:r>
              <a:rPr sz="2800" spc="-60" dirty="0">
                <a:solidFill>
                  <a:srgbClr val="242153"/>
                </a:solidFill>
                <a:latin typeface="Verdana"/>
                <a:cs typeface="Verdana"/>
              </a:rPr>
              <a:t>pozisyonda otur </a:t>
            </a:r>
            <a:r>
              <a:rPr sz="2800" spc="-5" dirty="0">
                <a:solidFill>
                  <a:srgbClr val="242153"/>
                </a:solidFill>
                <a:latin typeface="Verdana"/>
                <a:cs typeface="Verdana"/>
              </a:rPr>
              <a:t>ya </a:t>
            </a:r>
            <a:r>
              <a:rPr sz="2800" dirty="0">
                <a:solidFill>
                  <a:srgbClr val="242153"/>
                </a:solidFill>
                <a:latin typeface="Verdana"/>
                <a:cs typeface="Verdana"/>
              </a:rPr>
              <a:t>da </a:t>
            </a:r>
            <a:r>
              <a:rPr sz="2800" spc="-155" dirty="0">
                <a:solidFill>
                  <a:srgbClr val="242153"/>
                </a:solidFill>
                <a:latin typeface="Verdana"/>
                <a:cs typeface="Verdana"/>
              </a:rPr>
              <a:t>uzan.  </a:t>
            </a:r>
            <a:r>
              <a:rPr sz="2800" spc="-105" dirty="0">
                <a:solidFill>
                  <a:srgbClr val="242153"/>
                </a:solidFill>
                <a:latin typeface="Verdana"/>
                <a:cs typeface="Verdana"/>
              </a:rPr>
              <a:t>Gözlerini </a:t>
            </a:r>
            <a:r>
              <a:rPr sz="2800" spc="-20" dirty="0">
                <a:solidFill>
                  <a:srgbClr val="242153"/>
                </a:solidFill>
                <a:latin typeface="Verdana"/>
                <a:cs typeface="Verdana"/>
              </a:rPr>
              <a:t>kapa </a:t>
            </a:r>
            <a:r>
              <a:rPr sz="2800" spc="-100" dirty="0">
                <a:solidFill>
                  <a:srgbClr val="242153"/>
                </a:solidFill>
                <a:latin typeface="Verdana"/>
                <a:cs typeface="Verdana"/>
              </a:rPr>
              <a:t>ve </a:t>
            </a:r>
            <a:r>
              <a:rPr sz="2800" spc="-75" dirty="0">
                <a:solidFill>
                  <a:srgbClr val="242153"/>
                </a:solidFill>
                <a:latin typeface="Verdana"/>
                <a:cs typeface="Verdana"/>
              </a:rPr>
              <a:t>ciğerlerinden </a:t>
            </a:r>
            <a:r>
              <a:rPr sz="2800" spc="-60" dirty="0">
                <a:solidFill>
                  <a:srgbClr val="242153"/>
                </a:solidFill>
                <a:latin typeface="Verdana"/>
                <a:cs typeface="Verdana"/>
              </a:rPr>
              <a:t>değil </a:t>
            </a:r>
            <a:r>
              <a:rPr sz="2800" spc="-70" dirty="0">
                <a:solidFill>
                  <a:srgbClr val="242153"/>
                </a:solidFill>
                <a:latin typeface="Verdana"/>
                <a:cs typeface="Verdana"/>
              </a:rPr>
              <a:t>karnından </a:t>
            </a:r>
            <a:r>
              <a:rPr sz="2800" spc="-65" dirty="0">
                <a:solidFill>
                  <a:srgbClr val="242153"/>
                </a:solidFill>
                <a:latin typeface="Verdana"/>
                <a:cs typeface="Verdana"/>
              </a:rPr>
              <a:t>nefes  </a:t>
            </a:r>
            <a:r>
              <a:rPr sz="2800" spc="-55" dirty="0">
                <a:solidFill>
                  <a:srgbClr val="242153"/>
                </a:solidFill>
                <a:latin typeface="Verdana"/>
                <a:cs typeface="Verdana"/>
              </a:rPr>
              <a:t>almayı </a:t>
            </a:r>
            <a:r>
              <a:rPr sz="2800" spc="-145" dirty="0">
                <a:solidFill>
                  <a:srgbClr val="242153"/>
                </a:solidFill>
                <a:latin typeface="Verdana"/>
                <a:cs typeface="Verdana"/>
              </a:rPr>
              <a:t>dene. </a:t>
            </a:r>
            <a:r>
              <a:rPr sz="2800" spc="-45" dirty="0">
                <a:solidFill>
                  <a:srgbClr val="242153"/>
                </a:solidFill>
                <a:latin typeface="Verdana"/>
                <a:cs typeface="Verdana"/>
              </a:rPr>
              <a:t>Nefes </a:t>
            </a:r>
            <a:r>
              <a:rPr sz="2800" spc="-75" dirty="0">
                <a:solidFill>
                  <a:srgbClr val="242153"/>
                </a:solidFill>
                <a:latin typeface="Verdana"/>
                <a:cs typeface="Verdana"/>
              </a:rPr>
              <a:t>alırken </a:t>
            </a:r>
            <a:r>
              <a:rPr sz="2800" spc="-100" dirty="0">
                <a:solidFill>
                  <a:srgbClr val="242153"/>
                </a:solidFill>
                <a:latin typeface="Verdana"/>
                <a:cs typeface="Verdana"/>
              </a:rPr>
              <a:t>karnının </a:t>
            </a:r>
            <a:r>
              <a:rPr sz="2800" spc="-130" dirty="0">
                <a:solidFill>
                  <a:srgbClr val="242153"/>
                </a:solidFill>
                <a:latin typeface="Verdana"/>
                <a:cs typeface="Verdana"/>
              </a:rPr>
              <a:t>şiştiğini, </a:t>
            </a:r>
            <a:r>
              <a:rPr sz="2800" spc="-95" dirty="0">
                <a:solidFill>
                  <a:srgbClr val="242153"/>
                </a:solidFill>
                <a:latin typeface="Verdana"/>
                <a:cs typeface="Verdana"/>
              </a:rPr>
              <a:t>verirken </a:t>
            </a:r>
            <a:r>
              <a:rPr sz="2800" spc="-55" dirty="0">
                <a:solidFill>
                  <a:srgbClr val="242153"/>
                </a:solidFill>
                <a:latin typeface="Verdana"/>
                <a:cs typeface="Verdana"/>
              </a:rPr>
              <a:t>de  </a:t>
            </a:r>
            <a:r>
              <a:rPr sz="2800" spc="-105" dirty="0">
                <a:solidFill>
                  <a:srgbClr val="242153"/>
                </a:solidFill>
                <a:latin typeface="Verdana"/>
                <a:cs typeface="Verdana"/>
              </a:rPr>
              <a:t>indiğini</a:t>
            </a:r>
            <a:r>
              <a:rPr sz="2800" spc="-200" dirty="0">
                <a:solidFill>
                  <a:srgbClr val="242153"/>
                </a:solidFill>
                <a:latin typeface="Verdana"/>
                <a:cs typeface="Verdana"/>
              </a:rPr>
              <a:t> </a:t>
            </a:r>
            <a:r>
              <a:rPr sz="2800" spc="-5" dirty="0">
                <a:solidFill>
                  <a:srgbClr val="242153"/>
                </a:solidFill>
                <a:latin typeface="Verdana"/>
                <a:cs typeface="Verdana"/>
              </a:rPr>
              <a:t>fark</a:t>
            </a:r>
            <a:r>
              <a:rPr sz="2800" spc="-195" dirty="0">
                <a:solidFill>
                  <a:srgbClr val="242153"/>
                </a:solidFill>
                <a:latin typeface="Verdana"/>
                <a:cs typeface="Verdana"/>
              </a:rPr>
              <a:t> </a:t>
            </a:r>
            <a:r>
              <a:rPr sz="2800" spc="-120" dirty="0">
                <a:solidFill>
                  <a:srgbClr val="242153"/>
                </a:solidFill>
                <a:latin typeface="Verdana"/>
                <a:cs typeface="Verdana"/>
              </a:rPr>
              <a:t>edeceksin.	</a:t>
            </a:r>
            <a:r>
              <a:rPr sz="2800" spc="-45" dirty="0">
                <a:solidFill>
                  <a:srgbClr val="242153"/>
                </a:solidFill>
                <a:latin typeface="Verdana"/>
                <a:cs typeface="Verdana"/>
              </a:rPr>
              <a:t>Nefes </a:t>
            </a:r>
            <a:r>
              <a:rPr sz="2800" spc="-75" dirty="0">
                <a:solidFill>
                  <a:srgbClr val="242153"/>
                </a:solidFill>
                <a:latin typeface="Verdana"/>
                <a:cs typeface="Verdana"/>
              </a:rPr>
              <a:t>alırken </a:t>
            </a:r>
            <a:r>
              <a:rPr sz="2800" spc="-100" dirty="0">
                <a:solidFill>
                  <a:srgbClr val="242153"/>
                </a:solidFill>
                <a:latin typeface="Verdana"/>
                <a:cs typeface="Verdana"/>
              </a:rPr>
              <a:t>içine </a:t>
            </a:r>
            <a:r>
              <a:rPr sz="2800" spc="-130" dirty="0" err="1">
                <a:solidFill>
                  <a:srgbClr val="242153"/>
                </a:solidFill>
                <a:latin typeface="Verdana"/>
                <a:cs typeface="Verdana"/>
              </a:rPr>
              <a:t>huzur</a:t>
            </a:r>
            <a:r>
              <a:rPr sz="2800" spc="-130" dirty="0">
                <a:solidFill>
                  <a:srgbClr val="242153"/>
                </a:solidFill>
                <a:latin typeface="Verdana"/>
                <a:cs typeface="Verdana"/>
              </a:rPr>
              <a:t> </a:t>
            </a:r>
            <a:r>
              <a:rPr sz="2800" spc="-100" dirty="0" err="1">
                <a:solidFill>
                  <a:srgbClr val="242153"/>
                </a:solidFill>
                <a:latin typeface="Verdana"/>
                <a:cs typeface="Verdana"/>
              </a:rPr>
              <a:t>ve</a:t>
            </a:r>
            <a:r>
              <a:rPr lang="tr-TR" sz="2800" spc="-100" dirty="0">
                <a:solidFill>
                  <a:srgbClr val="242153"/>
                </a:solidFill>
                <a:latin typeface="Verdana"/>
                <a:cs typeface="Verdana"/>
              </a:rPr>
              <a:t>  </a:t>
            </a:r>
            <a:r>
              <a:rPr sz="2800" spc="-745" dirty="0">
                <a:solidFill>
                  <a:srgbClr val="242153"/>
                </a:solidFill>
                <a:latin typeface="Verdana"/>
                <a:cs typeface="Verdana"/>
              </a:rPr>
              <a:t> </a:t>
            </a:r>
            <a:r>
              <a:rPr sz="2800" spc="-95" dirty="0">
                <a:solidFill>
                  <a:srgbClr val="242153"/>
                </a:solidFill>
                <a:latin typeface="Verdana"/>
                <a:cs typeface="Verdana"/>
              </a:rPr>
              <a:t>sakinlik  </a:t>
            </a:r>
            <a:r>
              <a:rPr sz="2800" spc="-114" dirty="0">
                <a:solidFill>
                  <a:srgbClr val="242153"/>
                </a:solidFill>
                <a:latin typeface="Verdana"/>
                <a:cs typeface="Verdana"/>
              </a:rPr>
              <a:t>çektiğini, </a:t>
            </a:r>
            <a:r>
              <a:rPr sz="2800" spc="-95" dirty="0">
                <a:solidFill>
                  <a:srgbClr val="242153"/>
                </a:solidFill>
                <a:latin typeface="Verdana"/>
                <a:cs typeface="Verdana"/>
              </a:rPr>
              <a:t>verirken </a:t>
            </a:r>
            <a:r>
              <a:rPr sz="2800" spc="-55" dirty="0">
                <a:solidFill>
                  <a:srgbClr val="242153"/>
                </a:solidFill>
                <a:latin typeface="Verdana"/>
                <a:cs typeface="Verdana"/>
              </a:rPr>
              <a:t>de </a:t>
            </a:r>
            <a:r>
              <a:rPr sz="2800" spc="-75" dirty="0">
                <a:solidFill>
                  <a:srgbClr val="242153"/>
                </a:solidFill>
                <a:latin typeface="Verdana"/>
                <a:cs typeface="Verdana"/>
              </a:rPr>
              <a:t>gerginlik </a:t>
            </a:r>
            <a:r>
              <a:rPr sz="2800" spc="-100" dirty="0">
                <a:solidFill>
                  <a:srgbClr val="242153"/>
                </a:solidFill>
                <a:latin typeface="Verdana"/>
                <a:cs typeface="Verdana"/>
              </a:rPr>
              <a:t>ve </a:t>
            </a:r>
            <a:r>
              <a:rPr sz="2800" spc="-60" dirty="0">
                <a:solidFill>
                  <a:srgbClr val="242153"/>
                </a:solidFill>
                <a:latin typeface="Verdana"/>
                <a:cs typeface="Verdana"/>
              </a:rPr>
              <a:t>kaygıyı </a:t>
            </a:r>
            <a:r>
              <a:rPr sz="2800" spc="-75" dirty="0">
                <a:solidFill>
                  <a:srgbClr val="242153"/>
                </a:solidFill>
                <a:latin typeface="Verdana"/>
                <a:cs typeface="Verdana"/>
              </a:rPr>
              <a:t>dışarı attığını  </a:t>
            </a:r>
            <a:r>
              <a:rPr sz="2800" spc="-40" dirty="0">
                <a:solidFill>
                  <a:srgbClr val="242153"/>
                </a:solidFill>
                <a:latin typeface="Verdana"/>
                <a:cs typeface="Verdana"/>
              </a:rPr>
              <a:t>hayal </a:t>
            </a:r>
            <a:r>
              <a:rPr sz="2800" spc="-175" dirty="0">
                <a:solidFill>
                  <a:srgbClr val="242153"/>
                </a:solidFill>
                <a:latin typeface="Verdana"/>
                <a:cs typeface="Verdana"/>
              </a:rPr>
              <a:t>et. </a:t>
            </a:r>
            <a:r>
              <a:rPr sz="2800" spc="-55" dirty="0">
                <a:solidFill>
                  <a:srgbClr val="242153"/>
                </a:solidFill>
                <a:latin typeface="Verdana"/>
                <a:cs typeface="Verdana"/>
              </a:rPr>
              <a:t>Hayalinde </a:t>
            </a:r>
            <a:r>
              <a:rPr sz="2800" spc="-110" dirty="0">
                <a:solidFill>
                  <a:srgbClr val="242153"/>
                </a:solidFill>
                <a:latin typeface="Verdana"/>
                <a:cs typeface="Verdana"/>
              </a:rPr>
              <a:t>kendini </a:t>
            </a:r>
            <a:r>
              <a:rPr sz="2800" spc="-100" dirty="0">
                <a:solidFill>
                  <a:srgbClr val="242153"/>
                </a:solidFill>
                <a:latin typeface="Verdana"/>
                <a:cs typeface="Verdana"/>
              </a:rPr>
              <a:t>en </a:t>
            </a:r>
            <a:r>
              <a:rPr sz="2800" spc="-35" dirty="0">
                <a:solidFill>
                  <a:srgbClr val="242153"/>
                </a:solidFill>
                <a:latin typeface="Verdana"/>
                <a:cs typeface="Verdana"/>
              </a:rPr>
              <a:t>rahat </a:t>
            </a:r>
            <a:r>
              <a:rPr sz="2800" spc="-90" dirty="0">
                <a:solidFill>
                  <a:srgbClr val="242153"/>
                </a:solidFill>
                <a:latin typeface="Verdana"/>
                <a:cs typeface="Verdana"/>
              </a:rPr>
              <a:t>hissedeceğin </a:t>
            </a:r>
            <a:r>
              <a:rPr sz="2800" spc="-60" dirty="0">
                <a:solidFill>
                  <a:srgbClr val="242153"/>
                </a:solidFill>
                <a:latin typeface="Verdana"/>
                <a:cs typeface="Verdana"/>
              </a:rPr>
              <a:t>ortamı  </a:t>
            </a:r>
            <a:r>
              <a:rPr sz="2800" spc="-90" dirty="0">
                <a:solidFill>
                  <a:srgbClr val="242153"/>
                </a:solidFill>
                <a:latin typeface="Verdana"/>
                <a:cs typeface="Verdana"/>
              </a:rPr>
              <a:t>canlandır.</a:t>
            </a:r>
            <a:r>
              <a:rPr sz="2800" spc="-204" dirty="0">
                <a:solidFill>
                  <a:srgbClr val="242153"/>
                </a:solidFill>
                <a:latin typeface="Verdana"/>
                <a:cs typeface="Verdana"/>
              </a:rPr>
              <a:t> </a:t>
            </a:r>
            <a:r>
              <a:rPr sz="2800" spc="-125" dirty="0">
                <a:solidFill>
                  <a:srgbClr val="242153"/>
                </a:solidFill>
                <a:latin typeface="Verdana"/>
                <a:cs typeface="Verdana"/>
              </a:rPr>
              <a:t>Bu</a:t>
            </a:r>
            <a:r>
              <a:rPr sz="2800" spc="-204" dirty="0">
                <a:solidFill>
                  <a:srgbClr val="242153"/>
                </a:solidFill>
                <a:latin typeface="Verdana"/>
                <a:cs typeface="Verdana"/>
              </a:rPr>
              <a:t> </a:t>
            </a:r>
            <a:r>
              <a:rPr sz="2800" spc="-70" dirty="0">
                <a:solidFill>
                  <a:srgbClr val="242153"/>
                </a:solidFill>
                <a:latin typeface="Verdana"/>
                <a:cs typeface="Verdana"/>
              </a:rPr>
              <a:t>bir</a:t>
            </a:r>
            <a:r>
              <a:rPr sz="2800" spc="-200" dirty="0">
                <a:solidFill>
                  <a:srgbClr val="242153"/>
                </a:solidFill>
                <a:latin typeface="Verdana"/>
                <a:cs typeface="Verdana"/>
              </a:rPr>
              <a:t> </a:t>
            </a:r>
            <a:r>
              <a:rPr sz="2800" spc="-100" dirty="0">
                <a:solidFill>
                  <a:srgbClr val="242153"/>
                </a:solidFill>
                <a:latin typeface="Verdana"/>
                <a:cs typeface="Verdana"/>
              </a:rPr>
              <a:t>deniz</a:t>
            </a:r>
            <a:r>
              <a:rPr sz="2800" spc="-204" dirty="0">
                <a:solidFill>
                  <a:srgbClr val="242153"/>
                </a:solidFill>
                <a:latin typeface="Verdana"/>
                <a:cs typeface="Verdana"/>
              </a:rPr>
              <a:t> </a:t>
            </a:r>
            <a:r>
              <a:rPr sz="2800" spc="-80" dirty="0">
                <a:solidFill>
                  <a:srgbClr val="242153"/>
                </a:solidFill>
                <a:latin typeface="Verdana"/>
                <a:cs typeface="Verdana"/>
              </a:rPr>
              <a:t>kenarı</a:t>
            </a:r>
            <a:r>
              <a:rPr sz="2800" spc="-200" dirty="0">
                <a:solidFill>
                  <a:srgbClr val="242153"/>
                </a:solidFill>
                <a:latin typeface="Verdana"/>
                <a:cs typeface="Verdana"/>
              </a:rPr>
              <a:t> </a:t>
            </a:r>
            <a:r>
              <a:rPr sz="2800" dirty="0">
                <a:solidFill>
                  <a:srgbClr val="242153"/>
                </a:solidFill>
                <a:latin typeface="Verdana"/>
                <a:cs typeface="Verdana"/>
              </a:rPr>
              <a:t>da</a:t>
            </a:r>
            <a:r>
              <a:rPr sz="2800" spc="-204" dirty="0">
                <a:solidFill>
                  <a:srgbClr val="242153"/>
                </a:solidFill>
                <a:latin typeface="Verdana"/>
                <a:cs typeface="Verdana"/>
              </a:rPr>
              <a:t> </a:t>
            </a:r>
            <a:r>
              <a:rPr sz="2800" spc="-90" dirty="0">
                <a:solidFill>
                  <a:srgbClr val="242153"/>
                </a:solidFill>
                <a:latin typeface="Verdana"/>
                <a:cs typeface="Verdana"/>
              </a:rPr>
              <a:t>olabilir,</a:t>
            </a:r>
            <a:r>
              <a:rPr sz="2800" spc="-200" dirty="0">
                <a:solidFill>
                  <a:srgbClr val="242153"/>
                </a:solidFill>
                <a:latin typeface="Verdana"/>
                <a:cs typeface="Verdana"/>
              </a:rPr>
              <a:t> </a:t>
            </a:r>
            <a:r>
              <a:rPr sz="2800" spc="-70" dirty="0">
                <a:solidFill>
                  <a:srgbClr val="242153"/>
                </a:solidFill>
                <a:latin typeface="Verdana"/>
                <a:cs typeface="Verdana"/>
              </a:rPr>
              <a:t>bir</a:t>
            </a:r>
            <a:r>
              <a:rPr sz="2800" spc="-204" dirty="0">
                <a:solidFill>
                  <a:srgbClr val="242153"/>
                </a:solidFill>
                <a:latin typeface="Verdana"/>
                <a:cs typeface="Verdana"/>
              </a:rPr>
              <a:t> </a:t>
            </a:r>
            <a:r>
              <a:rPr sz="2800" dirty="0">
                <a:solidFill>
                  <a:srgbClr val="242153"/>
                </a:solidFill>
                <a:latin typeface="Verdana"/>
                <a:cs typeface="Verdana"/>
              </a:rPr>
              <a:t>dağ</a:t>
            </a:r>
            <a:r>
              <a:rPr sz="2800" spc="-200" dirty="0">
                <a:solidFill>
                  <a:srgbClr val="242153"/>
                </a:solidFill>
                <a:latin typeface="Verdana"/>
                <a:cs typeface="Verdana"/>
              </a:rPr>
              <a:t> </a:t>
            </a:r>
            <a:r>
              <a:rPr sz="2800" spc="-110" dirty="0">
                <a:solidFill>
                  <a:srgbClr val="242153"/>
                </a:solidFill>
                <a:latin typeface="Verdana"/>
                <a:cs typeface="Verdana"/>
              </a:rPr>
              <a:t>kulübesi</a:t>
            </a:r>
            <a:r>
              <a:rPr sz="2800" spc="-204" dirty="0">
                <a:solidFill>
                  <a:srgbClr val="242153"/>
                </a:solidFill>
                <a:latin typeface="Verdana"/>
                <a:cs typeface="Verdana"/>
              </a:rPr>
              <a:t> </a:t>
            </a:r>
            <a:r>
              <a:rPr sz="2800" spc="-55" dirty="0">
                <a:solidFill>
                  <a:srgbClr val="242153"/>
                </a:solidFill>
                <a:latin typeface="Verdana"/>
                <a:cs typeface="Verdana"/>
              </a:rPr>
              <a:t>de  veya</a:t>
            </a:r>
            <a:r>
              <a:rPr sz="2800" spc="-215" dirty="0">
                <a:solidFill>
                  <a:srgbClr val="242153"/>
                </a:solidFill>
                <a:latin typeface="Verdana"/>
                <a:cs typeface="Verdana"/>
              </a:rPr>
              <a:t> </a:t>
            </a:r>
            <a:r>
              <a:rPr sz="2800" spc="-125" dirty="0">
                <a:solidFill>
                  <a:srgbClr val="242153"/>
                </a:solidFill>
                <a:latin typeface="Verdana"/>
                <a:cs typeface="Verdana"/>
              </a:rPr>
              <a:t>sık</a:t>
            </a:r>
            <a:r>
              <a:rPr sz="2800" spc="-210" dirty="0">
                <a:solidFill>
                  <a:srgbClr val="242153"/>
                </a:solidFill>
                <a:latin typeface="Verdana"/>
                <a:cs typeface="Verdana"/>
              </a:rPr>
              <a:t> </a:t>
            </a:r>
            <a:r>
              <a:rPr sz="2800" spc="-10" dirty="0">
                <a:solidFill>
                  <a:srgbClr val="242153"/>
                </a:solidFill>
                <a:latin typeface="Verdana"/>
                <a:cs typeface="Verdana"/>
              </a:rPr>
              <a:t>ağaçlarla</a:t>
            </a:r>
            <a:r>
              <a:rPr sz="2800" spc="-210" dirty="0">
                <a:solidFill>
                  <a:srgbClr val="242153"/>
                </a:solidFill>
                <a:latin typeface="Verdana"/>
                <a:cs typeface="Verdana"/>
              </a:rPr>
              <a:t> </a:t>
            </a:r>
            <a:r>
              <a:rPr sz="2800" spc="-60" dirty="0">
                <a:solidFill>
                  <a:srgbClr val="242153"/>
                </a:solidFill>
                <a:latin typeface="Verdana"/>
                <a:cs typeface="Verdana"/>
              </a:rPr>
              <a:t>kaplı</a:t>
            </a:r>
            <a:r>
              <a:rPr sz="2800" spc="-210" dirty="0">
                <a:solidFill>
                  <a:srgbClr val="242153"/>
                </a:solidFill>
                <a:latin typeface="Verdana"/>
                <a:cs typeface="Verdana"/>
              </a:rPr>
              <a:t> </a:t>
            </a:r>
            <a:r>
              <a:rPr sz="2800" spc="-105" dirty="0">
                <a:solidFill>
                  <a:srgbClr val="242153"/>
                </a:solidFill>
                <a:latin typeface="Verdana"/>
                <a:cs typeface="Verdana"/>
              </a:rPr>
              <a:t>serin</a:t>
            </a:r>
            <a:r>
              <a:rPr sz="2800" spc="-210" dirty="0">
                <a:solidFill>
                  <a:srgbClr val="242153"/>
                </a:solidFill>
                <a:latin typeface="Verdana"/>
                <a:cs typeface="Verdana"/>
              </a:rPr>
              <a:t> </a:t>
            </a:r>
            <a:r>
              <a:rPr sz="2800" spc="-70" dirty="0">
                <a:solidFill>
                  <a:srgbClr val="242153"/>
                </a:solidFill>
                <a:latin typeface="Verdana"/>
                <a:cs typeface="Verdana"/>
              </a:rPr>
              <a:t>bir</a:t>
            </a:r>
            <a:r>
              <a:rPr sz="2800" spc="-210" dirty="0">
                <a:solidFill>
                  <a:srgbClr val="242153"/>
                </a:solidFill>
                <a:latin typeface="Verdana"/>
                <a:cs typeface="Verdana"/>
              </a:rPr>
              <a:t> </a:t>
            </a:r>
            <a:r>
              <a:rPr sz="2800" spc="-60" dirty="0">
                <a:solidFill>
                  <a:srgbClr val="242153"/>
                </a:solidFill>
                <a:latin typeface="Verdana"/>
                <a:cs typeface="Verdana"/>
              </a:rPr>
              <a:t>orman</a:t>
            </a:r>
            <a:r>
              <a:rPr sz="2800" spc="-210" dirty="0">
                <a:solidFill>
                  <a:srgbClr val="242153"/>
                </a:solidFill>
                <a:latin typeface="Verdana"/>
                <a:cs typeface="Verdana"/>
              </a:rPr>
              <a:t> </a:t>
            </a:r>
            <a:r>
              <a:rPr sz="2800" spc="-204" dirty="0">
                <a:solidFill>
                  <a:srgbClr val="242153"/>
                </a:solidFill>
                <a:latin typeface="Verdana"/>
                <a:cs typeface="Verdana"/>
              </a:rPr>
              <a:t>da…</a:t>
            </a:r>
            <a:endParaRPr sz="2800" dirty="0">
              <a:latin typeface="Verdana"/>
              <a:cs typeface="Verdana"/>
            </a:endParaRPr>
          </a:p>
          <a:p>
            <a:pPr marL="12700" marR="242570">
              <a:lnSpc>
                <a:spcPct val="116100"/>
              </a:lnSpc>
            </a:pPr>
            <a:r>
              <a:rPr sz="2800" spc="-65" dirty="0">
                <a:solidFill>
                  <a:srgbClr val="242153"/>
                </a:solidFill>
                <a:latin typeface="Verdana"/>
                <a:cs typeface="Verdana"/>
              </a:rPr>
              <a:t>Tamamen </a:t>
            </a:r>
            <a:r>
              <a:rPr sz="2800" spc="-120" dirty="0">
                <a:solidFill>
                  <a:srgbClr val="242153"/>
                </a:solidFill>
                <a:latin typeface="Verdana"/>
                <a:cs typeface="Verdana"/>
              </a:rPr>
              <a:t>senin </a:t>
            </a:r>
            <a:r>
              <a:rPr sz="2800" spc="-150" dirty="0">
                <a:solidFill>
                  <a:srgbClr val="242153"/>
                </a:solidFill>
                <a:latin typeface="Verdana"/>
                <a:cs typeface="Verdana"/>
              </a:rPr>
              <a:t>seçimin. </a:t>
            </a:r>
            <a:r>
              <a:rPr sz="2800" spc="-30" dirty="0">
                <a:solidFill>
                  <a:srgbClr val="242153"/>
                </a:solidFill>
                <a:latin typeface="Verdana"/>
                <a:cs typeface="Verdana"/>
              </a:rPr>
              <a:t>Hayal </a:t>
            </a:r>
            <a:r>
              <a:rPr sz="2800" spc="-100" dirty="0">
                <a:solidFill>
                  <a:srgbClr val="242153"/>
                </a:solidFill>
                <a:latin typeface="Verdana"/>
                <a:cs typeface="Verdana"/>
              </a:rPr>
              <a:t>gücünü </a:t>
            </a:r>
            <a:r>
              <a:rPr sz="2800" spc="-65" dirty="0">
                <a:solidFill>
                  <a:srgbClr val="242153"/>
                </a:solidFill>
                <a:latin typeface="Verdana"/>
                <a:cs typeface="Verdana"/>
              </a:rPr>
              <a:t>özgür </a:t>
            </a:r>
            <a:r>
              <a:rPr sz="2800" spc="-114" dirty="0">
                <a:solidFill>
                  <a:srgbClr val="242153"/>
                </a:solidFill>
                <a:latin typeface="Verdana"/>
                <a:cs typeface="Verdana"/>
              </a:rPr>
              <a:t>bırak. </a:t>
            </a:r>
            <a:r>
              <a:rPr sz="2800" spc="-125" dirty="0">
                <a:solidFill>
                  <a:srgbClr val="242153"/>
                </a:solidFill>
                <a:latin typeface="Verdana"/>
                <a:cs typeface="Verdana"/>
              </a:rPr>
              <a:t>Bu  </a:t>
            </a:r>
            <a:r>
              <a:rPr sz="2800" spc="-55" dirty="0">
                <a:solidFill>
                  <a:srgbClr val="242153"/>
                </a:solidFill>
                <a:latin typeface="Verdana"/>
                <a:cs typeface="Verdana"/>
              </a:rPr>
              <a:t>ortamdaki</a:t>
            </a:r>
            <a:r>
              <a:rPr sz="2800" spc="-210" dirty="0">
                <a:solidFill>
                  <a:srgbClr val="242153"/>
                </a:solidFill>
                <a:latin typeface="Verdana"/>
                <a:cs typeface="Verdana"/>
              </a:rPr>
              <a:t> </a:t>
            </a:r>
            <a:r>
              <a:rPr sz="2800" spc="-120" dirty="0">
                <a:solidFill>
                  <a:srgbClr val="242153"/>
                </a:solidFill>
                <a:latin typeface="Verdana"/>
                <a:cs typeface="Verdana"/>
              </a:rPr>
              <a:t>tüm</a:t>
            </a:r>
            <a:r>
              <a:rPr sz="2800" spc="-204" dirty="0">
                <a:solidFill>
                  <a:srgbClr val="242153"/>
                </a:solidFill>
                <a:latin typeface="Verdana"/>
                <a:cs typeface="Verdana"/>
              </a:rPr>
              <a:t> </a:t>
            </a:r>
            <a:r>
              <a:rPr sz="2800" spc="-65" dirty="0">
                <a:solidFill>
                  <a:srgbClr val="242153"/>
                </a:solidFill>
                <a:latin typeface="Verdana"/>
                <a:cs typeface="Verdana"/>
              </a:rPr>
              <a:t>ayrıntıları</a:t>
            </a:r>
            <a:r>
              <a:rPr sz="2800" spc="-210" dirty="0">
                <a:solidFill>
                  <a:srgbClr val="242153"/>
                </a:solidFill>
                <a:latin typeface="Verdana"/>
                <a:cs typeface="Verdana"/>
              </a:rPr>
              <a:t> </a:t>
            </a:r>
            <a:r>
              <a:rPr sz="2800" spc="-5" dirty="0">
                <a:solidFill>
                  <a:srgbClr val="242153"/>
                </a:solidFill>
                <a:latin typeface="Verdana"/>
                <a:cs typeface="Verdana"/>
              </a:rPr>
              <a:t>fark</a:t>
            </a:r>
            <a:r>
              <a:rPr sz="2800" spc="-204" dirty="0">
                <a:solidFill>
                  <a:srgbClr val="242153"/>
                </a:solidFill>
                <a:latin typeface="Verdana"/>
                <a:cs typeface="Verdana"/>
              </a:rPr>
              <a:t> </a:t>
            </a:r>
            <a:r>
              <a:rPr sz="2800" spc="-80" dirty="0">
                <a:solidFill>
                  <a:srgbClr val="242153"/>
                </a:solidFill>
                <a:latin typeface="Verdana"/>
                <a:cs typeface="Verdana"/>
              </a:rPr>
              <a:t>etmeye</a:t>
            </a:r>
            <a:r>
              <a:rPr sz="2800" spc="-204" dirty="0">
                <a:solidFill>
                  <a:srgbClr val="242153"/>
                </a:solidFill>
                <a:latin typeface="Verdana"/>
                <a:cs typeface="Verdana"/>
              </a:rPr>
              <a:t> </a:t>
            </a:r>
            <a:r>
              <a:rPr sz="2800" spc="-120" dirty="0">
                <a:solidFill>
                  <a:srgbClr val="242153"/>
                </a:solidFill>
                <a:latin typeface="Verdana"/>
                <a:cs typeface="Verdana"/>
              </a:rPr>
              <a:t>çalış.</a:t>
            </a:r>
            <a:r>
              <a:rPr sz="2800" spc="-210" dirty="0">
                <a:solidFill>
                  <a:srgbClr val="242153"/>
                </a:solidFill>
                <a:latin typeface="Verdana"/>
                <a:cs typeface="Verdana"/>
              </a:rPr>
              <a:t> </a:t>
            </a:r>
            <a:r>
              <a:rPr sz="2800" spc="-65" dirty="0">
                <a:solidFill>
                  <a:srgbClr val="242153"/>
                </a:solidFill>
                <a:latin typeface="Verdana"/>
                <a:cs typeface="Verdana"/>
              </a:rPr>
              <a:t>Hangi</a:t>
            </a:r>
            <a:r>
              <a:rPr sz="2800" spc="-204" dirty="0">
                <a:solidFill>
                  <a:srgbClr val="242153"/>
                </a:solidFill>
                <a:latin typeface="Verdana"/>
                <a:cs typeface="Verdana"/>
              </a:rPr>
              <a:t> </a:t>
            </a:r>
            <a:r>
              <a:rPr sz="2800" spc="-65" dirty="0">
                <a:solidFill>
                  <a:srgbClr val="242153"/>
                </a:solidFill>
                <a:latin typeface="Verdana"/>
                <a:cs typeface="Verdana"/>
              </a:rPr>
              <a:t>kokular  </a:t>
            </a:r>
            <a:r>
              <a:rPr sz="2800" spc="-60" dirty="0">
                <a:solidFill>
                  <a:srgbClr val="242153"/>
                </a:solidFill>
                <a:latin typeface="Verdana"/>
                <a:cs typeface="Verdana"/>
              </a:rPr>
              <a:t>var? </a:t>
            </a:r>
            <a:r>
              <a:rPr sz="2800" spc="-65" dirty="0">
                <a:solidFill>
                  <a:srgbClr val="242153"/>
                </a:solidFill>
                <a:latin typeface="Verdana"/>
                <a:cs typeface="Verdana"/>
              </a:rPr>
              <a:t>Hangi </a:t>
            </a:r>
            <a:r>
              <a:rPr sz="2800" spc="-95" dirty="0">
                <a:solidFill>
                  <a:srgbClr val="242153"/>
                </a:solidFill>
                <a:latin typeface="Verdana"/>
                <a:cs typeface="Verdana"/>
              </a:rPr>
              <a:t>sesleri </a:t>
            </a:r>
            <a:r>
              <a:rPr sz="2800" spc="-90" dirty="0">
                <a:solidFill>
                  <a:srgbClr val="242153"/>
                </a:solidFill>
                <a:latin typeface="Verdana"/>
                <a:cs typeface="Verdana"/>
              </a:rPr>
              <a:t>duyuyorsun? </a:t>
            </a:r>
            <a:r>
              <a:rPr sz="2800" spc="-65" dirty="0">
                <a:solidFill>
                  <a:srgbClr val="242153"/>
                </a:solidFill>
                <a:latin typeface="Verdana"/>
                <a:cs typeface="Verdana"/>
              </a:rPr>
              <a:t>Neler</a:t>
            </a:r>
            <a:r>
              <a:rPr sz="2800" spc="-745" dirty="0">
                <a:solidFill>
                  <a:srgbClr val="242153"/>
                </a:solidFill>
                <a:latin typeface="Verdana"/>
                <a:cs typeface="Verdana"/>
              </a:rPr>
              <a:t> </a:t>
            </a:r>
            <a:r>
              <a:rPr sz="2800" spc="-75" dirty="0">
                <a:solidFill>
                  <a:srgbClr val="242153"/>
                </a:solidFill>
                <a:latin typeface="Verdana"/>
                <a:cs typeface="Verdana"/>
              </a:rPr>
              <a:t>görüyorsun?</a:t>
            </a:r>
            <a:endParaRPr sz="2800" dirty="0">
              <a:latin typeface="Verdana"/>
              <a:cs typeface="Verdana"/>
            </a:endParaRPr>
          </a:p>
          <a:p>
            <a:pPr marL="12700" marR="433705">
              <a:lnSpc>
                <a:spcPct val="116100"/>
              </a:lnSpc>
            </a:pPr>
            <a:r>
              <a:rPr sz="2800" spc="-80" dirty="0">
                <a:solidFill>
                  <a:srgbClr val="242153"/>
                </a:solidFill>
                <a:latin typeface="Verdana"/>
                <a:cs typeface="Verdana"/>
              </a:rPr>
              <a:t>Dokunabileceğin </a:t>
            </a:r>
            <a:r>
              <a:rPr sz="2800" spc="-40" dirty="0">
                <a:solidFill>
                  <a:srgbClr val="242153"/>
                </a:solidFill>
                <a:latin typeface="Verdana"/>
                <a:cs typeface="Verdana"/>
              </a:rPr>
              <a:t>eşyalar </a:t>
            </a:r>
            <a:r>
              <a:rPr sz="2800" spc="-45" dirty="0">
                <a:solidFill>
                  <a:srgbClr val="242153"/>
                </a:solidFill>
                <a:latin typeface="Verdana"/>
                <a:cs typeface="Verdana"/>
              </a:rPr>
              <a:t>var </a:t>
            </a:r>
            <a:r>
              <a:rPr sz="2800" spc="-150" dirty="0">
                <a:solidFill>
                  <a:srgbClr val="242153"/>
                </a:solidFill>
                <a:latin typeface="Verdana"/>
                <a:cs typeface="Verdana"/>
              </a:rPr>
              <a:t>mı </a:t>
            </a:r>
            <a:r>
              <a:rPr sz="2800" spc="-40" dirty="0">
                <a:solidFill>
                  <a:srgbClr val="242153"/>
                </a:solidFill>
                <a:latin typeface="Verdana"/>
                <a:cs typeface="Verdana"/>
              </a:rPr>
              <a:t>etrafında?</a:t>
            </a:r>
            <a:r>
              <a:rPr sz="2800" spc="-725" dirty="0">
                <a:solidFill>
                  <a:srgbClr val="242153"/>
                </a:solidFill>
                <a:latin typeface="Verdana"/>
                <a:cs typeface="Verdana"/>
              </a:rPr>
              <a:t> </a:t>
            </a:r>
            <a:r>
              <a:rPr sz="2800" spc="-229" dirty="0">
                <a:solidFill>
                  <a:srgbClr val="242153"/>
                </a:solidFill>
                <a:latin typeface="Verdana"/>
                <a:cs typeface="Verdana"/>
              </a:rPr>
              <a:t> </a:t>
            </a:r>
            <a:r>
              <a:rPr sz="2800" spc="-80" dirty="0">
                <a:solidFill>
                  <a:srgbClr val="242153"/>
                </a:solidFill>
                <a:latin typeface="Verdana"/>
                <a:cs typeface="Verdana"/>
              </a:rPr>
              <a:t>Yeterince  </a:t>
            </a:r>
            <a:r>
              <a:rPr sz="2800" spc="-30" dirty="0">
                <a:solidFill>
                  <a:srgbClr val="242153"/>
                </a:solidFill>
                <a:latin typeface="Verdana"/>
                <a:cs typeface="Verdana"/>
              </a:rPr>
              <a:t>rahatlayana</a:t>
            </a:r>
            <a:r>
              <a:rPr sz="2800" spc="-210" dirty="0">
                <a:solidFill>
                  <a:srgbClr val="242153"/>
                </a:solidFill>
                <a:latin typeface="Verdana"/>
                <a:cs typeface="Verdana"/>
              </a:rPr>
              <a:t> </a:t>
            </a:r>
            <a:r>
              <a:rPr sz="2800" spc="-25" dirty="0">
                <a:solidFill>
                  <a:srgbClr val="242153"/>
                </a:solidFill>
                <a:latin typeface="Verdana"/>
                <a:cs typeface="Verdana"/>
              </a:rPr>
              <a:t>kadar</a:t>
            </a:r>
            <a:r>
              <a:rPr sz="2800" spc="-210" dirty="0">
                <a:solidFill>
                  <a:srgbClr val="242153"/>
                </a:solidFill>
                <a:latin typeface="Verdana"/>
                <a:cs typeface="Verdana"/>
              </a:rPr>
              <a:t> </a:t>
            </a:r>
            <a:r>
              <a:rPr sz="2800" spc="-5" dirty="0">
                <a:solidFill>
                  <a:srgbClr val="242153"/>
                </a:solidFill>
                <a:latin typeface="Verdana"/>
                <a:cs typeface="Verdana"/>
              </a:rPr>
              <a:t>orada</a:t>
            </a:r>
            <a:r>
              <a:rPr sz="2800" spc="-204" dirty="0">
                <a:solidFill>
                  <a:srgbClr val="242153"/>
                </a:solidFill>
                <a:latin typeface="Verdana"/>
                <a:cs typeface="Verdana"/>
              </a:rPr>
              <a:t> </a:t>
            </a:r>
            <a:r>
              <a:rPr sz="2800" spc="-135" dirty="0">
                <a:solidFill>
                  <a:srgbClr val="242153"/>
                </a:solidFill>
                <a:latin typeface="Verdana"/>
                <a:cs typeface="Verdana"/>
              </a:rPr>
              <a:t>kal.</a:t>
            </a:r>
            <a:r>
              <a:rPr sz="2800" spc="-210" dirty="0">
                <a:solidFill>
                  <a:srgbClr val="242153"/>
                </a:solidFill>
                <a:latin typeface="Verdana"/>
                <a:cs typeface="Verdana"/>
              </a:rPr>
              <a:t> </a:t>
            </a:r>
            <a:r>
              <a:rPr sz="2800" spc="-95" dirty="0">
                <a:solidFill>
                  <a:srgbClr val="242153"/>
                </a:solidFill>
                <a:latin typeface="Verdana"/>
                <a:cs typeface="Verdana"/>
              </a:rPr>
              <a:t>Gerçek</a:t>
            </a:r>
            <a:r>
              <a:rPr sz="2800" spc="-210" dirty="0">
                <a:solidFill>
                  <a:srgbClr val="242153"/>
                </a:solidFill>
                <a:latin typeface="Verdana"/>
                <a:cs typeface="Verdana"/>
              </a:rPr>
              <a:t> </a:t>
            </a:r>
            <a:r>
              <a:rPr sz="2800" spc="-50" dirty="0">
                <a:solidFill>
                  <a:srgbClr val="242153"/>
                </a:solidFill>
                <a:latin typeface="Verdana"/>
                <a:cs typeface="Verdana"/>
              </a:rPr>
              <a:t>dünyaya</a:t>
            </a:r>
            <a:r>
              <a:rPr sz="2800" spc="-204" dirty="0">
                <a:solidFill>
                  <a:srgbClr val="242153"/>
                </a:solidFill>
                <a:latin typeface="Verdana"/>
                <a:cs typeface="Verdana"/>
              </a:rPr>
              <a:t> </a:t>
            </a:r>
            <a:r>
              <a:rPr sz="2800" spc="-75" dirty="0">
                <a:solidFill>
                  <a:srgbClr val="242153"/>
                </a:solidFill>
                <a:latin typeface="Verdana"/>
                <a:cs typeface="Verdana"/>
              </a:rPr>
              <a:t>dönmeye  </a:t>
            </a:r>
            <a:r>
              <a:rPr sz="2800" spc="-85" dirty="0">
                <a:solidFill>
                  <a:srgbClr val="242153"/>
                </a:solidFill>
                <a:latin typeface="Verdana"/>
                <a:cs typeface="Verdana"/>
              </a:rPr>
              <a:t>hazır </a:t>
            </a:r>
            <a:r>
              <a:rPr sz="2800" spc="-95" dirty="0">
                <a:solidFill>
                  <a:srgbClr val="242153"/>
                </a:solidFill>
                <a:latin typeface="Verdana"/>
                <a:cs typeface="Verdana"/>
              </a:rPr>
              <a:t>hissettiğinde </a:t>
            </a:r>
            <a:r>
              <a:rPr sz="2800" spc="-185" dirty="0">
                <a:solidFill>
                  <a:srgbClr val="242153"/>
                </a:solidFill>
                <a:latin typeface="Verdana"/>
                <a:cs typeface="Verdana"/>
              </a:rPr>
              <a:t>10’dan </a:t>
            </a:r>
            <a:r>
              <a:rPr sz="2800" spc="-60" dirty="0">
                <a:solidFill>
                  <a:srgbClr val="242153"/>
                </a:solidFill>
                <a:latin typeface="Verdana"/>
                <a:cs typeface="Verdana"/>
              </a:rPr>
              <a:t>geriye </a:t>
            </a:r>
            <a:r>
              <a:rPr sz="2800" spc="-45" dirty="0">
                <a:solidFill>
                  <a:srgbClr val="242153"/>
                </a:solidFill>
                <a:latin typeface="Verdana"/>
                <a:cs typeface="Verdana"/>
              </a:rPr>
              <a:t>say </a:t>
            </a:r>
            <a:r>
              <a:rPr sz="2800" spc="-100" dirty="0" err="1">
                <a:solidFill>
                  <a:srgbClr val="242153"/>
                </a:solidFill>
                <a:latin typeface="Verdana"/>
                <a:cs typeface="Verdana"/>
              </a:rPr>
              <a:t>ve</a:t>
            </a:r>
            <a:r>
              <a:rPr sz="2800" spc="-100" dirty="0">
                <a:solidFill>
                  <a:srgbClr val="242153"/>
                </a:solidFill>
                <a:latin typeface="Verdana"/>
                <a:cs typeface="Verdana"/>
              </a:rPr>
              <a:t> </a:t>
            </a:r>
            <a:r>
              <a:rPr sz="2800" spc="-800" dirty="0">
                <a:solidFill>
                  <a:srgbClr val="242153"/>
                </a:solidFill>
                <a:latin typeface="Verdana"/>
                <a:cs typeface="Verdana"/>
              </a:rPr>
              <a:t>1</a:t>
            </a:r>
            <a:r>
              <a:rPr lang="tr-TR" sz="2800" spc="-800" dirty="0">
                <a:solidFill>
                  <a:srgbClr val="242153"/>
                </a:solidFill>
                <a:latin typeface="Verdana"/>
                <a:cs typeface="Verdana"/>
              </a:rPr>
              <a:t>      </a:t>
            </a:r>
            <a:r>
              <a:rPr sz="2800" spc="-800" dirty="0">
                <a:solidFill>
                  <a:srgbClr val="242153"/>
                </a:solidFill>
                <a:latin typeface="Verdana"/>
                <a:cs typeface="Verdana"/>
              </a:rPr>
              <a:t> </a:t>
            </a:r>
            <a:r>
              <a:rPr sz="2800" spc="-70" dirty="0">
                <a:solidFill>
                  <a:srgbClr val="242153"/>
                </a:solidFill>
                <a:latin typeface="Verdana"/>
                <a:cs typeface="Verdana"/>
              </a:rPr>
              <a:t>dediğinde  </a:t>
            </a:r>
            <a:r>
              <a:rPr sz="2800" spc="-65" dirty="0">
                <a:solidFill>
                  <a:srgbClr val="242153"/>
                </a:solidFill>
                <a:latin typeface="Verdana"/>
                <a:cs typeface="Verdana"/>
              </a:rPr>
              <a:t>rahatlamış </a:t>
            </a:r>
            <a:r>
              <a:rPr sz="2800" spc="-25" dirty="0">
                <a:solidFill>
                  <a:srgbClr val="242153"/>
                </a:solidFill>
                <a:latin typeface="Verdana"/>
                <a:cs typeface="Verdana"/>
              </a:rPr>
              <a:t>olarak </a:t>
            </a:r>
            <a:r>
              <a:rPr sz="2800" spc="-80" dirty="0">
                <a:solidFill>
                  <a:srgbClr val="242153"/>
                </a:solidFill>
                <a:latin typeface="Verdana"/>
                <a:cs typeface="Verdana"/>
              </a:rPr>
              <a:t>gözlerini</a:t>
            </a:r>
            <a:r>
              <a:rPr sz="2800" spc="-545" dirty="0">
                <a:solidFill>
                  <a:srgbClr val="242153"/>
                </a:solidFill>
                <a:latin typeface="Verdana"/>
                <a:cs typeface="Verdana"/>
              </a:rPr>
              <a:t> </a:t>
            </a:r>
            <a:r>
              <a:rPr sz="2800" spc="-220" dirty="0">
                <a:solidFill>
                  <a:srgbClr val="242153"/>
                </a:solidFill>
                <a:latin typeface="Verdana"/>
                <a:cs typeface="Verdana"/>
              </a:rPr>
              <a:t>aç.»</a:t>
            </a:r>
            <a:endParaRPr sz="2800" dirty="0">
              <a:latin typeface="Verdana"/>
              <a:cs typeface="Verdana"/>
            </a:endParaRPr>
          </a:p>
        </p:txBody>
      </p:sp>
      <p:grpSp>
        <p:nvGrpSpPr>
          <p:cNvPr id="4" name="object 4"/>
          <p:cNvGrpSpPr/>
          <p:nvPr/>
        </p:nvGrpSpPr>
        <p:grpSpPr>
          <a:xfrm>
            <a:off x="11534096" y="1077936"/>
            <a:ext cx="6165215" cy="7570470"/>
            <a:chOff x="11534096" y="1077936"/>
            <a:chExt cx="6165215" cy="7570470"/>
          </a:xfrm>
        </p:grpSpPr>
        <p:sp>
          <p:nvSpPr>
            <p:cNvPr id="5" name="object 5"/>
            <p:cNvSpPr/>
            <p:nvPr/>
          </p:nvSpPr>
          <p:spPr>
            <a:xfrm>
              <a:off x="11534096" y="1879081"/>
              <a:ext cx="6165215" cy="6517005"/>
            </a:xfrm>
            <a:custGeom>
              <a:avLst/>
              <a:gdLst/>
              <a:ahLst/>
              <a:cxnLst/>
              <a:rect l="l" t="t" r="r" b="b"/>
              <a:pathLst>
                <a:path w="6165215" h="6517005">
                  <a:moveTo>
                    <a:pt x="1954271" y="138383"/>
                  </a:moveTo>
                  <a:lnTo>
                    <a:pt x="1517419" y="335773"/>
                  </a:lnTo>
                  <a:lnTo>
                    <a:pt x="1556106" y="304356"/>
                  </a:lnTo>
                  <a:lnTo>
                    <a:pt x="1905666" y="146408"/>
                  </a:lnTo>
                  <a:lnTo>
                    <a:pt x="1954271" y="138383"/>
                  </a:lnTo>
                  <a:close/>
                </a:path>
                <a:path w="6165215" h="6517005">
                  <a:moveTo>
                    <a:pt x="5022288" y="5901420"/>
                  </a:moveTo>
                  <a:lnTo>
                    <a:pt x="3935881" y="6392309"/>
                  </a:lnTo>
                  <a:lnTo>
                    <a:pt x="3851676" y="6402485"/>
                  </a:lnTo>
                  <a:lnTo>
                    <a:pt x="3814659" y="6419211"/>
                  </a:lnTo>
                  <a:lnTo>
                    <a:pt x="3729885" y="6429643"/>
                  </a:lnTo>
                  <a:lnTo>
                    <a:pt x="3692590" y="6446494"/>
                  </a:lnTo>
                  <a:lnTo>
                    <a:pt x="3521606" y="6468008"/>
                  </a:lnTo>
                  <a:lnTo>
                    <a:pt x="3461241" y="6481347"/>
                  </a:lnTo>
                  <a:lnTo>
                    <a:pt x="3396499" y="6482728"/>
                  </a:lnTo>
                  <a:lnTo>
                    <a:pt x="3337835" y="6495299"/>
                  </a:lnTo>
                  <a:lnTo>
                    <a:pt x="3274783" y="6495916"/>
                  </a:lnTo>
                  <a:lnTo>
                    <a:pt x="3217799" y="6507728"/>
                  </a:lnTo>
                  <a:lnTo>
                    <a:pt x="3156418" y="6507591"/>
                  </a:lnTo>
                  <a:lnTo>
                    <a:pt x="3036134" y="6506195"/>
                  </a:lnTo>
                  <a:lnTo>
                    <a:pt x="2982452" y="6516515"/>
                  </a:lnTo>
                  <a:lnTo>
                    <a:pt x="2924353" y="6514894"/>
                  </a:lnTo>
                  <a:lnTo>
                    <a:pt x="2810576" y="6510559"/>
                  </a:lnTo>
                  <a:lnTo>
                    <a:pt x="2749658" y="6496276"/>
                  </a:lnTo>
                  <a:lnTo>
                    <a:pt x="2640658" y="6489782"/>
                  </a:lnTo>
                  <a:lnTo>
                    <a:pt x="2534793" y="6481872"/>
                  </a:lnTo>
                  <a:lnTo>
                    <a:pt x="2477794" y="6465817"/>
                  </a:lnTo>
                  <a:lnTo>
                    <a:pt x="2426795" y="6460989"/>
                  </a:lnTo>
                  <a:lnTo>
                    <a:pt x="2371330" y="6444242"/>
                  </a:lnTo>
                  <a:lnTo>
                    <a:pt x="2321853" y="6438725"/>
                  </a:lnTo>
                  <a:lnTo>
                    <a:pt x="2267902" y="6421294"/>
                  </a:lnTo>
                  <a:lnTo>
                    <a:pt x="2219930" y="6415097"/>
                  </a:lnTo>
                  <a:lnTo>
                    <a:pt x="2167473" y="6396991"/>
                  </a:lnTo>
                  <a:lnTo>
                    <a:pt x="2120986" y="6390124"/>
                  </a:lnTo>
                  <a:lnTo>
                    <a:pt x="2070004" y="6371351"/>
                  </a:lnTo>
                  <a:lnTo>
                    <a:pt x="2019752" y="6352248"/>
                  </a:lnTo>
                  <a:lnTo>
                    <a:pt x="1970225" y="6332818"/>
                  </a:lnTo>
                  <a:lnTo>
                    <a:pt x="1926647" y="6324636"/>
                  </a:lnTo>
                  <a:lnTo>
                    <a:pt x="1878556" y="6304557"/>
                  </a:lnTo>
                  <a:lnTo>
                    <a:pt x="1831174" y="6284157"/>
                  </a:lnTo>
                  <a:lnTo>
                    <a:pt x="1784499" y="6263439"/>
                  </a:lnTo>
                  <a:lnTo>
                    <a:pt x="1738524" y="6242403"/>
                  </a:lnTo>
                  <a:lnTo>
                    <a:pt x="1693245" y="6221054"/>
                  </a:lnTo>
                  <a:lnTo>
                    <a:pt x="1648656" y="6199392"/>
                  </a:lnTo>
                  <a:lnTo>
                    <a:pt x="1604754" y="6177421"/>
                  </a:lnTo>
                  <a:lnTo>
                    <a:pt x="1561532" y="6155141"/>
                  </a:lnTo>
                  <a:lnTo>
                    <a:pt x="1518987" y="6132556"/>
                  </a:lnTo>
                  <a:lnTo>
                    <a:pt x="1477112" y="6109668"/>
                  </a:lnTo>
                  <a:lnTo>
                    <a:pt x="1435905" y="6086479"/>
                  </a:lnTo>
                  <a:lnTo>
                    <a:pt x="1395358" y="6062991"/>
                  </a:lnTo>
                  <a:lnTo>
                    <a:pt x="1355468" y="6039206"/>
                  </a:lnTo>
                  <a:lnTo>
                    <a:pt x="1316230" y="6015127"/>
                  </a:lnTo>
                  <a:lnTo>
                    <a:pt x="1272409" y="5979182"/>
                  </a:lnTo>
                  <a:lnTo>
                    <a:pt x="1234460" y="5954521"/>
                  </a:lnTo>
                  <a:lnTo>
                    <a:pt x="1197147" y="5929572"/>
                  </a:lnTo>
                  <a:lnTo>
                    <a:pt x="1160466" y="5904337"/>
                  </a:lnTo>
                  <a:lnTo>
                    <a:pt x="1124413" y="5878819"/>
                  </a:lnTo>
                  <a:lnTo>
                    <a:pt x="1088982" y="5853019"/>
                  </a:lnTo>
                  <a:lnTo>
                    <a:pt x="1048938" y="5815368"/>
                  </a:lnTo>
                  <a:lnTo>
                    <a:pt x="1014737" y="5789012"/>
                  </a:lnTo>
                  <a:lnTo>
                    <a:pt x="981143" y="5762383"/>
                  </a:lnTo>
                  <a:lnTo>
                    <a:pt x="948152" y="5735481"/>
                  </a:lnTo>
                  <a:lnTo>
                    <a:pt x="910529" y="5696736"/>
                  </a:lnTo>
                  <a:lnTo>
                    <a:pt x="878729" y="5669296"/>
                  </a:lnTo>
                  <a:lnTo>
                    <a:pt x="847516" y="5641590"/>
                  </a:lnTo>
                  <a:lnTo>
                    <a:pt x="816887" y="5613621"/>
                  </a:lnTo>
                  <a:lnTo>
                    <a:pt x="786836" y="5585391"/>
                  </a:lnTo>
                  <a:lnTo>
                    <a:pt x="752128" y="5545328"/>
                  </a:lnTo>
                  <a:lnTo>
                    <a:pt x="723219" y="5516582"/>
                  </a:lnTo>
                  <a:lnTo>
                    <a:pt x="694873" y="5487581"/>
                  </a:lnTo>
                  <a:lnTo>
                    <a:pt x="667085" y="5458328"/>
                  </a:lnTo>
                  <a:lnTo>
                    <a:pt x="634622" y="5417251"/>
                  </a:lnTo>
                  <a:lnTo>
                    <a:pt x="607937" y="5387500"/>
                  </a:lnTo>
                  <a:lnTo>
                    <a:pt x="581796" y="5357503"/>
                  </a:lnTo>
                  <a:lnTo>
                    <a:pt x="556194" y="5327262"/>
                  </a:lnTo>
                  <a:lnTo>
                    <a:pt x="531126" y="5296780"/>
                  </a:lnTo>
                  <a:lnTo>
                    <a:pt x="506587" y="5266059"/>
                  </a:lnTo>
                  <a:lnTo>
                    <a:pt x="482573" y="5235101"/>
                  </a:lnTo>
                  <a:lnTo>
                    <a:pt x="459078" y="5203909"/>
                  </a:lnTo>
                  <a:lnTo>
                    <a:pt x="430868" y="5160910"/>
                  </a:lnTo>
                  <a:lnTo>
                    <a:pt x="408397" y="5129255"/>
                  </a:lnTo>
                  <a:lnTo>
                    <a:pt x="386431" y="5097371"/>
                  </a:lnTo>
                  <a:lnTo>
                    <a:pt x="364965" y="5065262"/>
                  </a:lnTo>
                  <a:lnTo>
                    <a:pt x="343993" y="5032929"/>
                  </a:lnTo>
                  <a:lnTo>
                    <a:pt x="323512" y="5000374"/>
                  </a:lnTo>
                  <a:lnTo>
                    <a:pt x="303516" y="4967601"/>
                  </a:lnTo>
                  <a:lnTo>
                    <a:pt x="289229" y="4946183"/>
                  </a:lnTo>
                  <a:lnTo>
                    <a:pt x="270189" y="4912978"/>
                  </a:lnTo>
                  <a:lnTo>
                    <a:pt x="251619" y="4879560"/>
                  </a:lnTo>
                  <a:lnTo>
                    <a:pt x="233514" y="4845932"/>
                  </a:lnTo>
                  <a:lnTo>
                    <a:pt x="215870" y="4812095"/>
                  </a:lnTo>
                  <a:lnTo>
                    <a:pt x="203911" y="4789626"/>
                  </a:lnTo>
                  <a:lnTo>
                    <a:pt x="187174" y="4755380"/>
                  </a:lnTo>
                  <a:lnTo>
                    <a:pt x="170883" y="4720932"/>
                  </a:lnTo>
                  <a:lnTo>
                    <a:pt x="155124" y="4686244"/>
                  </a:lnTo>
                  <a:lnTo>
                    <a:pt x="129865" y="4627976"/>
                  </a:lnTo>
                  <a:lnTo>
                    <a:pt x="120538" y="4604318"/>
                  </a:lnTo>
                  <a:lnTo>
                    <a:pt x="106403" y="4568896"/>
                  </a:lnTo>
                  <a:lnTo>
                    <a:pt x="97914" y="4544859"/>
                  </a:lnTo>
                  <a:lnTo>
                    <a:pt x="89836" y="4520636"/>
                  </a:lnTo>
                  <a:lnTo>
                    <a:pt x="76937" y="4484656"/>
                  </a:lnTo>
                  <a:lnTo>
                    <a:pt x="69668" y="4460068"/>
                  </a:lnTo>
                  <a:lnTo>
                    <a:pt x="62796" y="4435300"/>
                  </a:lnTo>
                  <a:lnTo>
                    <a:pt x="56317" y="4410356"/>
                  </a:lnTo>
                  <a:lnTo>
                    <a:pt x="50224" y="4385236"/>
                  </a:lnTo>
                  <a:lnTo>
                    <a:pt x="40389" y="4347871"/>
                  </a:lnTo>
                  <a:lnTo>
                    <a:pt x="31467" y="4310094"/>
                  </a:lnTo>
                  <a:lnTo>
                    <a:pt x="28673" y="4283483"/>
                  </a:lnTo>
                  <a:lnTo>
                    <a:pt x="21537" y="4244899"/>
                  </a:lnTo>
                  <a:lnTo>
                    <a:pt x="20503" y="4217494"/>
                  </a:lnTo>
                  <a:lnTo>
                    <a:pt x="15100" y="4178126"/>
                  </a:lnTo>
                  <a:lnTo>
                    <a:pt x="10543" y="4138376"/>
                  </a:lnTo>
                  <a:lnTo>
                    <a:pt x="6820" y="4098250"/>
                  </a:lnTo>
                  <a:lnTo>
                    <a:pt x="3917" y="4057753"/>
                  </a:lnTo>
                  <a:lnTo>
                    <a:pt x="1822" y="4016891"/>
                  </a:lnTo>
                  <a:lnTo>
                    <a:pt x="520" y="3975670"/>
                  </a:lnTo>
                  <a:lnTo>
                    <a:pt x="0" y="3934096"/>
                  </a:lnTo>
                  <a:lnTo>
                    <a:pt x="246" y="3892176"/>
                  </a:lnTo>
                  <a:lnTo>
                    <a:pt x="1247" y="3849915"/>
                  </a:lnTo>
                  <a:lnTo>
                    <a:pt x="2990" y="3807319"/>
                  </a:lnTo>
                  <a:lnTo>
                    <a:pt x="5460" y="3764394"/>
                  </a:lnTo>
                  <a:lnTo>
                    <a:pt x="8645" y="3721146"/>
                  </a:lnTo>
                  <a:lnTo>
                    <a:pt x="12532" y="3677581"/>
                  </a:lnTo>
                  <a:lnTo>
                    <a:pt x="17107" y="3633704"/>
                  </a:lnTo>
                  <a:lnTo>
                    <a:pt x="17128" y="3577950"/>
                  </a:lnTo>
                  <a:lnTo>
                    <a:pt x="23040" y="3533470"/>
                  </a:lnTo>
                  <a:lnTo>
                    <a:pt x="29601" y="3488696"/>
                  </a:lnTo>
                  <a:lnTo>
                    <a:pt x="36797" y="3443636"/>
                  </a:lnTo>
                  <a:lnTo>
                    <a:pt x="39387" y="3386721"/>
                  </a:lnTo>
                  <a:lnTo>
                    <a:pt x="47815" y="3341104"/>
                  </a:lnTo>
                  <a:lnTo>
                    <a:pt x="56839" y="3295217"/>
                  </a:lnTo>
                  <a:lnTo>
                    <a:pt x="61216" y="3237494"/>
                  </a:lnTo>
                  <a:lnTo>
                    <a:pt x="71392" y="3191087"/>
                  </a:lnTo>
                  <a:lnTo>
                    <a:pt x="82125" y="3144429"/>
                  </a:lnTo>
                  <a:lnTo>
                    <a:pt x="88172" y="3085952"/>
                  </a:lnTo>
                  <a:lnTo>
                    <a:pt x="99978" y="3038808"/>
                  </a:lnTo>
                  <a:lnTo>
                    <a:pt x="112300" y="2991432"/>
                  </a:lnTo>
                  <a:lnTo>
                    <a:pt x="119897" y="2932254"/>
                  </a:lnTo>
                  <a:lnTo>
                    <a:pt x="133214" y="2884428"/>
                  </a:lnTo>
                  <a:lnTo>
                    <a:pt x="141778" y="2824813"/>
                  </a:lnTo>
                  <a:lnTo>
                    <a:pt x="156036" y="2776562"/>
                  </a:lnTo>
                  <a:lnTo>
                    <a:pt x="170744" y="2728107"/>
                  </a:lnTo>
                  <a:lnTo>
                    <a:pt x="180661" y="2667881"/>
                  </a:lnTo>
                  <a:lnTo>
                    <a:pt x="196232" y="2619037"/>
                  </a:lnTo>
                  <a:lnTo>
                    <a:pt x="212213" y="2570007"/>
                  </a:lnTo>
                  <a:lnTo>
                    <a:pt x="223364" y="2509223"/>
                  </a:lnTo>
                  <a:lnTo>
                    <a:pt x="240128" y="2459840"/>
                  </a:lnTo>
                  <a:lnTo>
                    <a:pt x="257264" y="2410288"/>
                  </a:lnTo>
                  <a:lnTo>
                    <a:pt x="274758" y="2360574"/>
                  </a:lnTo>
                  <a:lnTo>
                    <a:pt x="287369" y="2299131"/>
                  </a:lnTo>
                  <a:lnTo>
                    <a:pt x="324031" y="2198948"/>
                  </a:lnTo>
                  <a:lnTo>
                    <a:pt x="361915" y="2098213"/>
                  </a:lnTo>
                  <a:lnTo>
                    <a:pt x="376053" y="2036079"/>
                  </a:lnTo>
                  <a:lnTo>
                    <a:pt x="395686" y="1985399"/>
                  </a:lnTo>
                  <a:lnTo>
                    <a:pt x="456051" y="1832697"/>
                  </a:lnTo>
                  <a:lnTo>
                    <a:pt x="518334" y="1679128"/>
                  </a:lnTo>
                  <a:lnTo>
                    <a:pt x="544689" y="1639347"/>
                  </a:lnTo>
                  <a:lnTo>
                    <a:pt x="608976" y="1484873"/>
                  </a:lnTo>
                  <a:lnTo>
                    <a:pt x="635893" y="1444838"/>
                  </a:lnTo>
                  <a:lnTo>
                    <a:pt x="679579" y="1341481"/>
                  </a:lnTo>
                  <a:lnTo>
                    <a:pt x="706780" y="1301318"/>
                  </a:lnTo>
                  <a:lnTo>
                    <a:pt x="728819" y="1249550"/>
                  </a:lnTo>
                  <a:lnTo>
                    <a:pt x="783508" y="1169094"/>
                  </a:lnTo>
                  <a:lnTo>
                    <a:pt x="805672" y="1117271"/>
                  </a:lnTo>
                  <a:lnTo>
                    <a:pt x="1051313" y="755426"/>
                  </a:lnTo>
                  <a:lnTo>
                    <a:pt x="1083494" y="726949"/>
                  </a:lnTo>
                  <a:lnTo>
                    <a:pt x="1110329" y="686951"/>
                  </a:lnTo>
                  <a:lnTo>
                    <a:pt x="1142263" y="658585"/>
                  </a:lnTo>
                  <a:lnTo>
                    <a:pt x="1168824" y="618711"/>
                  </a:lnTo>
                  <a:lnTo>
                    <a:pt x="1207515" y="587293"/>
                  </a:lnTo>
                  <a:lnTo>
                    <a:pt x="1241002" y="544289"/>
                  </a:lnTo>
                  <a:lnTo>
                    <a:pt x="1473477" y="355628"/>
                  </a:lnTo>
                  <a:lnTo>
                    <a:pt x="1997553" y="118826"/>
                  </a:lnTo>
                  <a:lnTo>
                    <a:pt x="2045964" y="110888"/>
                  </a:lnTo>
                  <a:lnTo>
                    <a:pt x="2089040" y="91424"/>
                  </a:lnTo>
                  <a:lnTo>
                    <a:pt x="2233251" y="68072"/>
                  </a:lnTo>
                  <a:lnTo>
                    <a:pt x="2275835" y="48830"/>
                  </a:lnTo>
                  <a:lnTo>
                    <a:pt x="2418412" y="26216"/>
                  </a:lnTo>
                  <a:lnTo>
                    <a:pt x="2470857" y="30392"/>
                  </a:lnTo>
                  <a:lnTo>
                    <a:pt x="2611481" y="8660"/>
                  </a:lnTo>
                  <a:lnTo>
                    <a:pt x="2663223" y="13153"/>
                  </a:lnTo>
                  <a:lnTo>
                    <a:pt x="2709542" y="6160"/>
                  </a:lnTo>
                  <a:lnTo>
                    <a:pt x="2760892" y="10831"/>
                  </a:lnTo>
                  <a:lnTo>
                    <a:pt x="2806806" y="4020"/>
                  </a:lnTo>
                  <a:lnTo>
                    <a:pt x="2857738" y="8880"/>
                  </a:lnTo>
                  <a:lnTo>
                    <a:pt x="2903222" y="2264"/>
                  </a:lnTo>
                  <a:lnTo>
                    <a:pt x="2953709" y="7325"/>
                  </a:lnTo>
                  <a:lnTo>
                    <a:pt x="2998734" y="916"/>
                  </a:lnTo>
                  <a:lnTo>
                    <a:pt x="3048750" y="6189"/>
                  </a:lnTo>
                  <a:lnTo>
                    <a:pt x="3093292" y="0"/>
                  </a:lnTo>
                  <a:lnTo>
                    <a:pt x="3192070" y="11112"/>
                  </a:lnTo>
                  <a:lnTo>
                    <a:pt x="3235836" y="5273"/>
                  </a:lnTo>
                  <a:lnTo>
                    <a:pt x="3381162" y="23225"/>
                  </a:lnTo>
                  <a:lnTo>
                    <a:pt x="3423799" y="17896"/>
                  </a:lnTo>
                  <a:lnTo>
                    <a:pt x="3518632" y="30791"/>
                  </a:lnTo>
                  <a:lnTo>
                    <a:pt x="3560355" y="25875"/>
                  </a:lnTo>
                  <a:lnTo>
                    <a:pt x="3653298" y="39624"/>
                  </a:lnTo>
                  <a:lnTo>
                    <a:pt x="3784980" y="49806"/>
                  </a:lnTo>
                  <a:lnTo>
                    <a:pt x="3824694" y="45797"/>
                  </a:lnTo>
                  <a:lnTo>
                    <a:pt x="3869279" y="53524"/>
                  </a:lnTo>
                  <a:lnTo>
                    <a:pt x="3908270" y="49842"/>
                  </a:lnTo>
                  <a:lnTo>
                    <a:pt x="3930195" y="53872"/>
                  </a:lnTo>
                  <a:lnTo>
                    <a:pt x="2028313" y="913231"/>
                  </a:lnTo>
                  <a:lnTo>
                    <a:pt x="1985805" y="946375"/>
                  </a:lnTo>
                  <a:lnTo>
                    <a:pt x="1891386" y="989038"/>
                  </a:lnTo>
                  <a:lnTo>
                    <a:pt x="1850008" y="1021670"/>
                  </a:lnTo>
                  <a:lnTo>
                    <a:pt x="1803852" y="1042526"/>
                  </a:lnTo>
                  <a:lnTo>
                    <a:pt x="1763414" y="1074734"/>
                  </a:lnTo>
                  <a:lnTo>
                    <a:pt x="1724379" y="1092372"/>
                  </a:lnTo>
                  <a:lnTo>
                    <a:pt x="1656535" y="1150900"/>
                  </a:lnTo>
                  <a:lnTo>
                    <a:pt x="1617294" y="1168630"/>
                  </a:lnTo>
                  <a:lnTo>
                    <a:pt x="1446918" y="1315296"/>
                  </a:lnTo>
                  <a:lnTo>
                    <a:pt x="1418107" y="1356186"/>
                  </a:lnTo>
                  <a:lnTo>
                    <a:pt x="1350175" y="1414754"/>
                  </a:lnTo>
                  <a:lnTo>
                    <a:pt x="1321541" y="1455564"/>
                  </a:lnTo>
                  <a:lnTo>
                    <a:pt x="1287765" y="1484762"/>
                  </a:lnTo>
                  <a:lnTo>
                    <a:pt x="1230991" y="1566160"/>
                  </a:lnTo>
                  <a:lnTo>
                    <a:pt x="1197563" y="1595201"/>
                  </a:lnTo>
                  <a:lnTo>
                    <a:pt x="1059013" y="1797167"/>
                  </a:lnTo>
                  <a:lnTo>
                    <a:pt x="1037121" y="1848868"/>
                  </a:lnTo>
                  <a:lnTo>
                    <a:pt x="1010229" y="1888892"/>
                  </a:lnTo>
                  <a:lnTo>
                    <a:pt x="988810" y="1940379"/>
                  </a:lnTo>
                  <a:lnTo>
                    <a:pt x="962419" y="1980176"/>
                  </a:lnTo>
                  <a:lnTo>
                    <a:pt x="941529" y="2031424"/>
                  </a:lnTo>
                  <a:lnTo>
                    <a:pt x="915696" y="2070969"/>
                  </a:lnTo>
                  <a:lnTo>
                    <a:pt x="875404" y="2172792"/>
                  </a:lnTo>
                  <a:lnTo>
                    <a:pt x="836427" y="2274022"/>
                  </a:lnTo>
                  <a:lnTo>
                    <a:pt x="817466" y="2324398"/>
                  </a:lnTo>
                  <a:lnTo>
                    <a:pt x="798877" y="2374606"/>
                  </a:lnTo>
                  <a:lnTo>
                    <a:pt x="780673" y="2424640"/>
                  </a:lnTo>
                  <a:lnTo>
                    <a:pt x="768098" y="2486067"/>
                  </a:lnTo>
                  <a:lnTo>
                    <a:pt x="750708" y="2535734"/>
                  </a:lnTo>
                  <a:lnTo>
                    <a:pt x="738975" y="2596781"/>
                  </a:lnTo>
                  <a:lnTo>
                    <a:pt x="722455" y="2646054"/>
                  </a:lnTo>
                  <a:lnTo>
                    <a:pt x="711620" y="2706695"/>
                  </a:lnTo>
                  <a:lnTo>
                    <a:pt x="696783" y="2755207"/>
                  </a:lnTo>
                  <a:lnTo>
                    <a:pt x="687647" y="2815081"/>
                  </a:lnTo>
                  <a:lnTo>
                    <a:pt x="679012" y="2874727"/>
                  </a:lnTo>
                  <a:lnTo>
                    <a:pt x="665680" y="2922561"/>
                  </a:lnTo>
                  <a:lnTo>
                    <a:pt x="658139" y="2981713"/>
                  </a:lnTo>
                  <a:lnTo>
                    <a:pt x="645961" y="3029024"/>
                  </a:lnTo>
                  <a:lnTo>
                    <a:pt x="639636" y="3087628"/>
                  </a:lnTo>
                  <a:lnTo>
                    <a:pt x="633963" y="3145936"/>
                  </a:lnTo>
                  <a:lnTo>
                    <a:pt x="623745" y="3192362"/>
                  </a:lnTo>
                  <a:lnTo>
                    <a:pt x="619470" y="3250038"/>
                  </a:lnTo>
                  <a:lnTo>
                    <a:pt x="610710" y="3295806"/>
                  </a:lnTo>
                  <a:lnTo>
                    <a:pt x="607953" y="3352796"/>
                  </a:lnTo>
                  <a:lnTo>
                    <a:pt x="600773" y="3397850"/>
                  </a:lnTo>
                  <a:lnTo>
                    <a:pt x="599656" y="3454099"/>
                  </a:lnTo>
                  <a:lnTo>
                    <a:pt x="594176" y="3498384"/>
                  </a:lnTo>
                  <a:lnTo>
                    <a:pt x="594822" y="3553838"/>
                  </a:lnTo>
                  <a:lnTo>
                    <a:pt x="591164" y="3597299"/>
                  </a:lnTo>
                  <a:lnTo>
                    <a:pt x="593692" y="3651902"/>
                  </a:lnTo>
                  <a:lnTo>
                    <a:pt x="591978" y="3694485"/>
                  </a:lnTo>
                  <a:lnTo>
                    <a:pt x="596510" y="3748182"/>
                  </a:lnTo>
                  <a:lnTo>
                    <a:pt x="596861" y="3789833"/>
                  </a:lnTo>
                  <a:lnTo>
                    <a:pt x="603519" y="3842570"/>
                  </a:lnTo>
                  <a:lnTo>
                    <a:pt x="606056" y="3883232"/>
                  </a:lnTo>
                  <a:lnTo>
                    <a:pt x="609732" y="3923380"/>
                  </a:lnTo>
                  <a:lnTo>
                    <a:pt x="619806" y="3974573"/>
                  </a:lnTo>
                  <a:lnTo>
                    <a:pt x="625850" y="4013651"/>
                  </a:lnTo>
                  <a:lnTo>
                    <a:pt x="638353" y="4063747"/>
                  </a:lnTo>
                  <a:lnTo>
                    <a:pt x="646887" y="4101700"/>
                  </a:lnTo>
                  <a:lnTo>
                    <a:pt x="656711" y="4139069"/>
                  </a:lnTo>
                  <a:lnTo>
                    <a:pt x="673085" y="4187416"/>
                  </a:lnTo>
                  <a:lnTo>
                    <a:pt x="685581" y="4223578"/>
                  </a:lnTo>
                  <a:lnTo>
                    <a:pt x="704688" y="4270690"/>
                  </a:lnTo>
                  <a:lnTo>
                    <a:pt x="719977" y="4305591"/>
                  </a:lnTo>
                  <a:lnTo>
                    <a:pt x="736708" y="4339839"/>
                  </a:lnTo>
                  <a:lnTo>
                    <a:pt x="760141" y="4384996"/>
                  </a:lnTo>
                  <a:lnTo>
                    <a:pt x="779848" y="4417901"/>
                  </a:lnTo>
                  <a:lnTo>
                    <a:pt x="801088" y="4450113"/>
                  </a:lnTo>
                  <a:lnTo>
                    <a:pt x="829120" y="4493191"/>
                  </a:lnTo>
                  <a:lnTo>
                    <a:pt x="853517" y="4523977"/>
                  </a:lnTo>
                  <a:lnTo>
                    <a:pt x="879538" y="4554028"/>
                  </a:lnTo>
                  <a:lnTo>
                    <a:pt x="912443" y="4594905"/>
                  </a:lnTo>
                  <a:lnTo>
                    <a:pt x="940962" y="4623828"/>
                  </a:lnTo>
                  <a:lnTo>
                    <a:pt x="968905" y="4653010"/>
                  </a:lnTo>
                  <a:lnTo>
                    <a:pt x="1001585" y="4693989"/>
                  </a:lnTo>
                  <a:lnTo>
                    <a:pt x="1028623" y="4723581"/>
                  </a:lnTo>
                  <a:lnTo>
                    <a:pt x="1055333" y="4753321"/>
                  </a:lnTo>
                  <a:lnTo>
                    <a:pt x="1087024" y="4794747"/>
                  </a:lnTo>
                  <a:lnTo>
                    <a:pt x="1139533" y="4854638"/>
                  </a:lnTo>
                  <a:lnTo>
                    <a:pt x="1165745" y="4884603"/>
                  </a:lnTo>
                  <a:lnTo>
                    <a:pt x="1192037" y="4914532"/>
                  </a:lnTo>
                  <a:lnTo>
                    <a:pt x="1218491" y="4944388"/>
                  </a:lnTo>
                  <a:lnTo>
                    <a:pt x="1245190" y="4974133"/>
                  </a:lnTo>
                  <a:lnTo>
                    <a:pt x="1272215" y="5003730"/>
                  </a:lnTo>
                  <a:lnTo>
                    <a:pt x="1299649" y="5033143"/>
                  </a:lnTo>
                  <a:lnTo>
                    <a:pt x="1327573" y="5062335"/>
                  </a:lnTo>
                  <a:lnTo>
                    <a:pt x="1361299" y="5102841"/>
                  </a:lnTo>
                  <a:lnTo>
                    <a:pt x="1390449" y="5131478"/>
                  </a:lnTo>
                  <a:lnTo>
                    <a:pt x="1420336" y="5159783"/>
                  </a:lnTo>
                  <a:lnTo>
                    <a:pt x="1451041" y="5187718"/>
                  </a:lnTo>
                  <a:lnTo>
                    <a:pt x="1482646" y="5215246"/>
                  </a:lnTo>
                  <a:lnTo>
                    <a:pt x="1515234" y="5242330"/>
                  </a:lnTo>
                  <a:lnTo>
                    <a:pt x="1548885" y="5268934"/>
                  </a:lnTo>
                  <a:lnTo>
                    <a:pt x="1583683" y="5295019"/>
                  </a:lnTo>
                  <a:lnTo>
                    <a:pt x="1619709" y="5320550"/>
                  </a:lnTo>
                  <a:lnTo>
                    <a:pt x="1657044" y="5345489"/>
                  </a:lnTo>
                  <a:lnTo>
                    <a:pt x="1695772" y="5369799"/>
                  </a:lnTo>
                  <a:lnTo>
                    <a:pt x="1735974" y="5393442"/>
                  </a:lnTo>
                  <a:lnTo>
                    <a:pt x="1777732" y="5416383"/>
                  </a:lnTo>
                  <a:lnTo>
                    <a:pt x="1821128" y="5438584"/>
                  </a:lnTo>
                  <a:lnTo>
                    <a:pt x="1866244" y="5460007"/>
                  </a:lnTo>
                  <a:lnTo>
                    <a:pt x="1918391" y="5492190"/>
                  </a:lnTo>
                  <a:lnTo>
                    <a:pt x="1967192" y="5511948"/>
                  </a:lnTo>
                  <a:lnTo>
                    <a:pt x="2017959" y="5530818"/>
                  </a:lnTo>
                  <a:lnTo>
                    <a:pt x="2070774" y="5548762"/>
                  </a:lnTo>
                  <a:lnTo>
                    <a:pt x="2130949" y="5577318"/>
                  </a:lnTo>
                  <a:lnTo>
                    <a:pt x="2188105" y="5593300"/>
                  </a:lnTo>
                  <a:lnTo>
                    <a:pt x="2247556" y="5608247"/>
                  </a:lnTo>
                  <a:lnTo>
                    <a:pt x="2314611" y="5633693"/>
                  </a:lnTo>
                  <a:lnTo>
                    <a:pt x="2378895" y="5646455"/>
                  </a:lnTo>
                  <a:lnTo>
                    <a:pt x="2450948" y="5669644"/>
                  </a:lnTo>
                  <a:lnTo>
                    <a:pt x="2637111" y="5710953"/>
                  </a:lnTo>
                  <a:lnTo>
                    <a:pt x="2693596" y="5713303"/>
                  </a:lnTo>
                  <a:lnTo>
                    <a:pt x="2816475" y="5741398"/>
                  </a:lnTo>
                  <a:lnTo>
                    <a:pt x="2872396" y="5744003"/>
                  </a:lnTo>
                  <a:lnTo>
                    <a:pt x="2933344" y="5758273"/>
                  </a:lnTo>
                  <a:lnTo>
                    <a:pt x="2988854" y="5761063"/>
                  </a:lnTo>
                  <a:lnTo>
                    <a:pt x="3049377" y="5775525"/>
                  </a:lnTo>
                  <a:lnTo>
                    <a:pt x="3376215" y="5795080"/>
                  </a:lnTo>
                  <a:lnTo>
                    <a:pt x="3483118" y="5802521"/>
                  </a:lnTo>
                  <a:lnTo>
                    <a:pt x="3530925" y="5794856"/>
                  </a:lnTo>
                  <a:lnTo>
                    <a:pt x="3583677" y="5798893"/>
                  </a:lnTo>
                  <a:lnTo>
                    <a:pt x="3677837" y="5784219"/>
                  </a:lnTo>
                  <a:lnTo>
                    <a:pt x="3729690" y="5788662"/>
                  </a:lnTo>
                  <a:lnTo>
                    <a:pt x="3957972" y="5755195"/>
                  </a:lnTo>
                  <a:lnTo>
                    <a:pt x="3997382" y="5737388"/>
                  </a:lnTo>
                  <a:lnTo>
                    <a:pt x="4085590" y="5725404"/>
                  </a:lnTo>
                  <a:lnTo>
                    <a:pt x="4123915" y="5708087"/>
                  </a:lnTo>
                  <a:lnTo>
                    <a:pt x="4167093" y="5702513"/>
                  </a:lnTo>
                  <a:lnTo>
                    <a:pt x="5825259" y="4953276"/>
                  </a:lnTo>
                  <a:lnTo>
                    <a:pt x="5781604" y="5042683"/>
                  </a:lnTo>
                  <a:lnTo>
                    <a:pt x="5758587" y="5067020"/>
                  </a:lnTo>
                  <a:lnTo>
                    <a:pt x="5704157" y="5175231"/>
                  </a:lnTo>
                  <a:lnTo>
                    <a:pt x="5680433" y="5199887"/>
                  </a:lnTo>
                  <a:lnTo>
                    <a:pt x="5642925" y="5272580"/>
                  </a:lnTo>
                  <a:lnTo>
                    <a:pt x="5618684" y="5297469"/>
                  </a:lnTo>
                  <a:lnTo>
                    <a:pt x="5599504" y="5334009"/>
                  </a:lnTo>
                  <a:lnTo>
                    <a:pt x="5550181" y="5384168"/>
                  </a:lnTo>
                  <a:lnTo>
                    <a:pt x="5530500" y="5420933"/>
                  </a:lnTo>
                  <a:lnTo>
                    <a:pt x="5480188" y="5471539"/>
                  </a:lnTo>
                  <a:lnTo>
                    <a:pt x="5460019" y="5508525"/>
                  </a:lnTo>
                  <a:lnTo>
                    <a:pt x="5170347" y="5792711"/>
                  </a:lnTo>
                  <a:lnTo>
                    <a:pt x="5137884" y="5807379"/>
                  </a:lnTo>
                  <a:lnTo>
                    <a:pt x="5082984" y="5860058"/>
                  </a:lnTo>
                  <a:lnTo>
                    <a:pt x="5050092" y="5874921"/>
                  </a:lnTo>
                  <a:lnTo>
                    <a:pt x="5022288" y="5901420"/>
                  </a:lnTo>
                  <a:close/>
                </a:path>
                <a:path w="6165215" h="6517005">
                  <a:moveTo>
                    <a:pt x="5825259" y="4953276"/>
                  </a:moveTo>
                  <a:lnTo>
                    <a:pt x="4456319" y="5571828"/>
                  </a:lnTo>
                  <a:lnTo>
                    <a:pt x="4485342" y="5544777"/>
                  </a:lnTo>
                  <a:lnTo>
                    <a:pt x="4519150" y="5529501"/>
                  </a:lnTo>
                  <a:lnTo>
                    <a:pt x="4547277" y="5502856"/>
                  </a:lnTo>
                  <a:lnTo>
                    <a:pt x="4580173" y="5487992"/>
                  </a:lnTo>
                  <a:lnTo>
                    <a:pt x="4605370" y="5462671"/>
                  </a:lnTo>
                  <a:lnTo>
                    <a:pt x="4631393" y="5436976"/>
                  </a:lnTo>
                  <a:lnTo>
                    <a:pt x="4685741" y="5384546"/>
                  </a:lnTo>
                  <a:lnTo>
                    <a:pt x="4742861" y="5330864"/>
                  </a:lnTo>
                  <a:lnTo>
                    <a:pt x="4832961" y="5248344"/>
                  </a:lnTo>
                  <a:lnTo>
                    <a:pt x="4858765" y="5208812"/>
                  </a:lnTo>
                  <a:lnTo>
                    <a:pt x="4890225" y="5180661"/>
                  </a:lnTo>
                  <a:lnTo>
                    <a:pt x="4916837" y="5140763"/>
                  </a:lnTo>
                  <a:lnTo>
                    <a:pt x="4949016" y="5112287"/>
                  </a:lnTo>
                  <a:lnTo>
                    <a:pt x="5031441" y="4991426"/>
                  </a:lnTo>
                  <a:lnTo>
                    <a:pt x="5064524" y="4962542"/>
                  </a:lnTo>
                  <a:lnTo>
                    <a:pt x="5120529" y="4881491"/>
                  </a:lnTo>
                  <a:lnTo>
                    <a:pt x="5143363" y="4829364"/>
                  </a:lnTo>
                  <a:lnTo>
                    <a:pt x="5227262" y="4707837"/>
                  </a:lnTo>
                  <a:lnTo>
                    <a:pt x="5249754" y="4655865"/>
                  </a:lnTo>
                  <a:lnTo>
                    <a:pt x="5277279" y="4615556"/>
                  </a:lnTo>
                  <a:lnTo>
                    <a:pt x="5299333" y="4563782"/>
                  </a:lnTo>
                  <a:lnTo>
                    <a:pt x="5326330" y="4523711"/>
                  </a:lnTo>
                  <a:lnTo>
                    <a:pt x="5368832" y="4420889"/>
                  </a:lnTo>
                  <a:lnTo>
                    <a:pt x="5394705" y="4381326"/>
                  </a:lnTo>
                  <a:lnTo>
                    <a:pt x="5414885" y="4330398"/>
                  </a:lnTo>
                  <a:lnTo>
                    <a:pt x="5434557" y="4279701"/>
                  </a:lnTo>
                  <a:lnTo>
                    <a:pt x="5453677" y="4229253"/>
                  </a:lnTo>
                  <a:lnTo>
                    <a:pt x="5472199" y="4179075"/>
                  </a:lnTo>
                  <a:lnTo>
                    <a:pt x="5490080" y="4129187"/>
                  </a:lnTo>
                  <a:lnTo>
                    <a:pt x="5507274" y="4079608"/>
                  </a:lnTo>
                  <a:lnTo>
                    <a:pt x="5518509" y="4018787"/>
                  </a:lnTo>
                  <a:lnTo>
                    <a:pt x="5534197" y="3969889"/>
                  </a:lnTo>
                  <a:lnTo>
                    <a:pt x="5549067" y="3921362"/>
                  </a:lnTo>
                  <a:lnTo>
                    <a:pt x="5557842" y="3861652"/>
                  </a:lnTo>
                  <a:lnTo>
                    <a:pt x="5570938" y="3813925"/>
                  </a:lnTo>
                  <a:lnTo>
                    <a:pt x="5577852" y="3755056"/>
                  </a:lnTo>
                  <a:lnTo>
                    <a:pt x="5588998" y="3708211"/>
                  </a:lnTo>
                  <a:lnTo>
                    <a:pt x="5593872" y="3650264"/>
                  </a:lnTo>
                  <a:lnTo>
                    <a:pt x="5597660" y="3592807"/>
                  </a:lnTo>
                  <a:lnTo>
                    <a:pt x="5600317" y="3535862"/>
                  </a:lnTo>
                  <a:lnTo>
                    <a:pt x="5607027" y="3491021"/>
                  </a:lnTo>
                  <a:lnTo>
                    <a:pt x="5607288" y="3435158"/>
                  </a:lnTo>
                  <a:lnTo>
                    <a:pt x="5606284" y="3379866"/>
                  </a:lnTo>
                  <a:lnTo>
                    <a:pt x="5598259" y="3174448"/>
                  </a:lnTo>
                  <a:lnTo>
                    <a:pt x="5599805" y="3118005"/>
                  </a:lnTo>
                  <a:lnTo>
                    <a:pt x="5595597" y="3050224"/>
                  </a:lnTo>
                  <a:lnTo>
                    <a:pt x="5596086" y="2994258"/>
                  </a:lnTo>
                  <a:lnTo>
                    <a:pt x="5590801" y="2926965"/>
                  </a:lnTo>
                  <a:lnTo>
                    <a:pt x="5590189" y="2871496"/>
                  </a:lnTo>
                  <a:lnTo>
                    <a:pt x="5589012" y="2816283"/>
                  </a:lnTo>
                  <a:lnTo>
                    <a:pt x="5587257" y="2761331"/>
                  </a:lnTo>
                  <a:lnTo>
                    <a:pt x="5584914" y="2706644"/>
                  </a:lnTo>
                  <a:lnTo>
                    <a:pt x="5581972" y="2652229"/>
                  </a:lnTo>
                  <a:lnTo>
                    <a:pt x="5578421" y="2598088"/>
                  </a:lnTo>
                  <a:lnTo>
                    <a:pt x="5574248" y="2544228"/>
                  </a:lnTo>
                  <a:lnTo>
                    <a:pt x="5569444" y="2490654"/>
                  </a:lnTo>
                  <a:lnTo>
                    <a:pt x="5563998" y="2437370"/>
                  </a:lnTo>
                  <a:lnTo>
                    <a:pt x="5563128" y="2395954"/>
                  </a:lnTo>
                  <a:lnTo>
                    <a:pt x="5556364" y="2343265"/>
                  </a:lnTo>
                  <a:lnTo>
                    <a:pt x="5548925" y="2290882"/>
                  </a:lnTo>
                  <a:lnTo>
                    <a:pt x="5546029" y="2250381"/>
                  </a:lnTo>
                  <a:lnTo>
                    <a:pt x="5537207" y="2198622"/>
                  </a:lnTo>
                  <a:lnTo>
                    <a:pt x="5532907" y="2158756"/>
                  </a:lnTo>
                  <a:lnTo>
                    <a:pt x="5527888" y="2119215"/>
                  </a:lnTo>
                  <a:lnTo>
                    <a:pt x="5516911" y="2068430"/>
                  </a:lnTo>
                  <a:lnTo>
                    <a:pt x="5510422" y="2029553"/>
                  </a:lnTo>
                  <a:lnTo>
                    <a:pt x="5503182" y="1991016"/>
                  </a:lnTo>
                  <a:lnTo>
                    <a:pt x="5489951" y="1941249"/>
                  </a:lnTo>
                  <a:lnTo>
                    <a:pt x="5481176" y="1903405"/>
                  </a:lnTo>
                  <a:lnTo>
                    <a:pt x="5471617" y="1865916"/>
                  </a:lnTo>
                  <a:lnTo>
                    <a:pt x="5461263" y="1828785"/>
                  </a:lnTo>
                  <a:lnTo>
                    <a:pt x="5444875" y="1780445"/>
                  </a:lnTo>
                  <a:lnTo>
                    <a:pt x="5432899" y="1744047"/>
                  </a:lnTo>
                  <a:lnTo>
                    <a:pt x="5420096" y="1708024"/>
                  </a:lnTo>
                  <a:lnTo>
                    <a:pt x="5406454" y="1672379"/>
                  </a:lnTo>
                  <a:lnTo>
                    <a:pt x="5391964" y="1637117"/>
                  </a:lnTo>
                  <a:lnTo>
                    <a:pt x="5371383" y="1590671"/>
                  </a:lnTo>
                  <a:lnTo>
                    <a:pt x="5355162" y="1556192"/>
                  </a:lnTo>
                  <a:lnTo>
                    <a:pt x="5338059" y="1522111"/>
                  </a:lnTo>
                  <a:lnTo>
                    <a:pt x="5320063" y="1488434"/>
                  </a:lnTo>
                  <a:lnTo>
                    <a:pt x="5295811" y="1443647"/>
                  </a:lnTo>
                  <a:lnTo>
                    <a:pt x="5275784" y="1410887"/>
                  </a:lnTo>
                  <a:lnTo>
                    <a:pt x="5249529" y="1367005"/>
                  </a:lnTo>
                  <a:lnTo>
                    <a:pt x="5227510" y="1335146"/>
                  </a:lnTo>
                  <a:lnTo>
                    <a:pt x="5199274" y="1292159"/>
                  </a:lnTo>
                  <a:lnTo>
                    <a:pt x="5170056" y="1249616"/>
                  </a:lnTo>
                  <a:lnTo>
                    <a:pt x="5145090" y="1219088"/>
                  </a:lnTo>
                  <a:lnTo>
                    <a:pt x="5113923" y="1177426"/>
                  </a:lnTo>
                  <a:lnTo>
                    <a:pt x="5081789" y="1136200"/>
                  </a:lnTo>
                  <a:lnTo>
                    <a:pt x="5048696" y="1095408"/>
                  </a:lnTo>
                  <a:lnTo>
                    <a:pt x="5014647" y="1055048"/>
                  </a:lnTo>
                  <a:lnTo>
                    <a:pt x="4979648" y="1015117"/>
                  </a:lnTo>
                  <a:lnTo>
                    <a:pt x="4948934" y="987186"/>
                  </a:lnTo>
                  <a:lnTo>
                    <a:pt x="4912052" y="948106"/>
                  </a:lnTo>
                  <a:lnTo>
                    <a:pt x="4874237" y="909447"/>
                  </a:lnTo>
                  <a:lnTo>
                    <a:pt x="4835493" y="871208"/>
                  </a:lnTo>
                  <a:lnTo>
                    <a:pt x="4795827" y="833386"/>
                  </a:lnTo>
                  <a:lnTo>
                    <a:pt x="4760474" y="807552"/>
                  </a:lnTo>
                  <a:lnTo>
                    <a:pt x="4718979" y="770556"/>
                  </a:lnTo>
                  <a:lnTo>
                    <a:pt x="4676578" y="733970"/>
                  </a:lnTo>
                  <a:lnTo>
                    <a:pt x="4638506" y="709364"/>
                  </a:lnTo>
                  <a:lnTo>
                    <a:pt x="4594309" y="673589"/>
                  </a:lnTo>
                  <a:lnTo>
                    <a:pt x="4554451" y="649789"/>
                  </a:lnTo>
                  <a:lnTo>
                    <a:pt x="4513709" y="626390"/>
                  </a:lnTo>
                  <a:lnTo>
                    <a:pt x="4466859" y="591814"/>
                  </a:lnTo>
                  <a:lnTo>
                    <a:pt x="4424365" y="569206"/>
                  </a:lnTo>
                  <a:lnTo>
                    <a:pt x="4381002" y="546990"/>
                  </a:lnTo>
                  <a:lnTo>
                    <a:pt x="4336777" y="525165"/>
                  </a:lnTo>
                  <a:lnTo>
                    <a:pt x="4296924" y="515299"/>
                  </a:lnTo>
                  <a:lnTo>
                    <a:pt x="4250990" y="494246"/>
                  </a:lnTo>
                  <a:lnTo>
                    <a:pt x="4209438" y="485148"/>
                  </a:lnTo>
                  <a:lnTo>
                    <a:pt x="4161817" y="464857"/>
                  </a:lnTo>
                  <a:lnTo>
                    <a:pt x="4118590" y="456516"/>
                  </a:lnTo>
                  <a:lnTo>
                    <a:pt x="4074532" y="448551"/>
                  </a:lnTo>
                  <a:lnTo>
                    <a:pt x="4029650" y="440958"/>
                  </a:lnTo>
                  <a:lnTo>
                    <a:pt x="3989179" y="445309"/>
                  </a:lnTo>
                  <a:lnTo>
                    <a:pt x="3942664" y="438454"/>
                  </a:lnTo>
                  <a:lnTo>
                    <a:pt x="3900570" y="443537"/>
                  </a:lnTo>
                  <a:lnTo>
                    <a:pt x="3863305" y="446439"/>
                  </a:lnTo>
                  <a:lnTo>
                    <a:pt x="3824933" y="449842"/>
                  </a:lnTo>
                  <a:lnTo>
                    <a:pt x="3785489" y="453728"/>
                  </a:lnTo>
                  <a:lnTo>
                    <a:pt x="3703539" y="462884"/>
                  </a:lnTo>
                  <a:lnTo>
                    <a:pt x="3617751" y="473774"/>
                  </a:lnTo>
                  <a:lnTo>
                    <a:pt x="3482524" y="493067"/>
                  </a:lnTo>
                  <a:lnTo>
                    <a:pt x="3291562" y="523608"/>
                  </a:lnTo>
                  <a:lnTo>
                    <a:pt x="3039070" y="568014"/>
                  </a:lnTo>
                  <a:lnTo>
                    <a:pt x="2992333" y="589132"/>
                  </a:lnTo>
                  <a:lnTo>
                    <a:pt x="2834167" y="618790"/>
                  </a:lnTo>
                  <a:lnTo>
                    <a:pt x="2786043" y="640535"/>
                  </a:lnTo>
                  <a:lnTo>
                    <a:pt x="2732435" y="650821"/>
                  </a:lnTo>
                  <a:lnTo>
                    <a:pt x="2683839" y="672779"/>
                  </a:lnTo>
                  <a:lnTo>
                    <a:pt x="2575686" y="693775"/>
                  </a:lnTo>
                  <a:lnTo>
                    <a:pt x="2477569" y="738109"/>
                  </a:lnTo>
                  <a:lnTo>
                    <a:pt x="2423215" y="748732"/>
                  </a:lnTo>
                  <a:lnTo>
                    <a:pt x="2276025" y="815240"/>
                  </a:lnTo>
                  <a:lnTo>
                    <a:pt x="2221917" y="825752"/>
                  </a:lnTo>
                  <a:lnTo>
                    <a:pt x="3930195" y="53872"/>
                  </a:lnTo>
                  <a:lnTo>
                    <a:pt x="3952120" y="57902"/>
                  </a:lnTo>
                  <a:lnTo>
                    <a:pt x="3990362" y="54558"/>
                  </a:lnTo>
                  <a:lnTo>
                    <a:pt x="4033449" y="62962"/>
                  </a:lnTo>
                  <a:lnTo>
                    <a:pt x="4070915" y="59969"/>
                  </a:lnTo>
                  <a:lnTo>
                    <a:pt x="4113214" y="68730"/>
                  </a:lnTo>
                  <a:lnTo>
                    <a:pt x="4186132" y="63654"/>
                  </a:lnTo>
                  <a:lnTo>
                    <a:pt x="4227197" y="72972"/>
                  </a:lnTo>
                  <a:lnTo>
                    <a:pt x="4728512" y="97307"/>
                  </a:lnTo>
                  <a:lnTo>
                    <a:pt x="5072234" y="248596"/>
                  </a:lnTo>
                  <a:lnTo>
                    <a:pt x="5415230" y="651065"/>
                  </a:lnTo>
                  <a:lnTo>
                    <a:pt x="5919592" y="1440519"/>
                  </a:lnTo>
                  <a:lnTo>
                    <a:pt x="5933568" y="1503885"/>
                  </a:lnTo>
                  <a:lnTo>
                    <a:pt x="5952501" y="1578948"/>
                  </a:lnTo>
                  <a:lnTo>
                    <a:pt x="5965933" y="1642560"/>
                  </a:lnTo>
                  <a:lnTo>
                    <a:pt x="5979095" y="1706295"/>
                  </a:lnTo>
                  <a:lnTo>
                    <a:pt x="5991988" y="1770150"/>
                  </a:lnTo>
                  <a:lnTo>
                    <a:pt x="6009843" y="1845700"/>
                  </a:lnTo>
                  <a:lnTo>
                    <a:pt x="6022203" y="1909797"/>
                  </a:lnTo>
                  <a:lnTo>
                    <a:pt x="6034297" y="1974014"/>
                  </a:lnTo>
                  <a:lnTo>
                    <a:pt x="6046128" y="2038349"/>
                  </a:lnTo>
                  <a:lnTo>
                    <a:pt x="6052468" y="2091230"/>
                  </a:lnTo>
                  <a:lnTo>
                    <a:pt x="6063776" y="2155801"/>
                  </a:lnTo>
                  <a:lnTo>
                    <a:pt x="6074825" y="2220491"/>
                  </a:lnTo>
                  <a:lnTo>
                    <a:pt x="6085615" y="2285296"/>
                  </a:lnTo>
                  <a:lnTo>
                    <a:pt x="6090920" y="2338645"/>
                  </a:lnTo>
                  <a:lnTo>
                    <a:pt x="6101198" y="2403682"/>
                  </a:lnTo>
                  <a:lnTo>
                    <a:pt x="6111222" y="2468834"/>
                  </a:lnTo>
                  <a:lnTo>
                    <a:pt x="6115763" y="2522527"/>
                  </a:lnTo>
                  <a:lnTo>
                    <a:pt x="6125282" y="2587907"/>
                  </a:lnTo>
                  <a:lnTo>
                    <a:pt x="6129322" y="2641827"/>
                  </a:lnTo>
                  <a:lnTo>
                    <a:pt x="6133113" y="2695859"/>
                  </a:lnTo>
                  <a:lnTo>
                    <a:pt x="6141886" y="2761577"/>
                  </a:lnTo>
                  <a:lnTo>
                    <a:pt x="6145182" y="2815832"/>
                  </a:lnTo>
                  <a:lnTo>
                    <a:pt x="6148234" y="2870198"/>
                  </a:lnTo>
                  <a:lnTo>
                    <a:pt x="6151043" y="2924674"/>
                  </a:lnTo>
                  <a:lnTo>
                    <a:pt x="6153609" y="2979260"/>
                  </a:lnTo>
                  <a:lnTo>
                    <a:pt x="6155934" y="3033955"/>
                  </a:lnTo>
                  <a:lnTo>
                    <a:pt x="6158019" y="3088758"/>
                  </a:lnTo>
                  <a:lnTo>
                    <a:pt x="6159866" y="3143668"/>
                  </a:lnTo>
                  <a:lnTo>
                    <a:pt x="6161476" y="3198686"/>
                  </a:lnTo>
                  <a:lnTo>
                    <a:pt x="6162851" y="3253810"/>
                  </a:lnTo>
                  <a:lnTo>
                    <a:pt x="6163991" y="3309040"/>
                  </a:lnTo>
                  <a:lnTo>
                    <a:pt x="6164898" y="3364375"/>
                  </a:lnTo>
                  <a:lnTo>
                    <a:pt x="6160343" y="3408242"/>
                  </a:lnTo>
                  <a:lnTo>
                    <a:pt x="6160788" y="3463786"/>
                  </a:lnTo>
                  <a:lnTo>
                    <a:pt x="6161004" y="3519433"/>
                  </a:lnTo>
                  <a:lnTo>
                    <a:pt x="6155763" y="3563611"/>
                  </a:lnTo>
                  <a:lnTo>
                    <a:pt x="6155524" y="3619463"/>
                  </a:lnTo>
                  <a:lnTo>
                    <a:pt x="6149831" y="3663845"/>
                  </a:lnTo>
                  <a:lnTo>
                    <a:pt x="6143915" y="3708327"/>
                  </a:lnTo>
                  <a:lnTo>
                    <a:pt x="6143005" y="3764483"/>
                  </a:lnTo>
                  <a:lnTo>
                    <a:pt x="6136645" y="3809166"/>
                  </a:lnTo>
                  <a:lnTo>
                    <a:pt x="6130065" y="3853948"/>
                  </a:lnTo>
                  <a:lnTo>
                    <a:pt x="6123267" y="3898828"/>
                  </a:lnTo>
                  <a:lnTo>
                    <a:pt x="6121480" y="3955380"/>
                  </a:lnTo>
                  <a:lnTo>
                    <a:pt x="6114249" y="4000457"/>
                  </a:lnTo>
                  <a:lnTo>
                    <a:pt x="6106803" y="4045630"/>
                  </a:lnTo>
                  <a:lnTo>
                    <a:pt x="6099144" y="4090900"/>
                  </a:lnTo>
                  <a:lnTo>
                    <a:pt x="6091273" y="4136265"/>
                  </a:lnTo>
                  <a:lnTo>
                    <a:pt x="6083191" y="4181725"/>
                  </a:lnTo>
                  <a:lnTo>
                    <a:pt x="6069671" y="4215707"/>
                  </a:lnTo>
                  <a:lnTo>
                    <a:pt x="6061173" y="4261356"/>
                  </a:lnTo>
                  <a:lnTo>
                    <a:pt x="6052468" y="4307098"/>
                  </a:lnTo>
                  <a:lnTo>
                    <a:pt x="6043557" y="4352933"/>
                  </a:lnTo>
                  <a:lnTo>
                    <a:pt x="6029214" y="4387287"/>
                  </a:lnTo>
                  <a:lnTo>
                    <a:pt x="6019897" y="4433305"/>
                  </a:lnTo>
                  <a:lnTo>
                    <a:pt x="6010379" y="4479415"/>
                  </a:lnTo>
                  <a:lnTo>
                    <a:pt x="5995431" y="4514041"/>
                  </a:lnTo>
                  <a:lnTo>
                    <a:pt x="5985515" y="4560331"/>
                  </a:lnTo>
                  <a:lnTo>
                    <a:pt x="5954632" y="4630030"/>
                  </a:lnTo>
                  <a:lnTo>
                    <a:pt x="5944127" y="4676586"/>
                  </a:lnTo>
                  <a:lnTo>
                    <a:pt x="5895771" y="4782053"/>
                  </a:lnTo>
                  <a:lnTo>
                    <a:pt x="5884501" y="4828954"/>
                  </a:lnTo>
                  <a:lnTo>
                    <a:pt x="5833881" y="4935444"/>
                  </a:lnTo>
                  <a:lnTo>
                    <a:pt x="5825259" y="4953276"/>
                  </a:lnTo>
                  <a:close/>
                </a:path>
                <a:path w="6165215" h="6517005">
                  <a:moveTo>
                    <a:pt x="4961036" y="5943033"/>
                  </a:moveTo>
                  <a:lnTo>
                    <a:pt x="4014465" y="6370738"/>
                  </a:lnTo>
                  <a:lnTo>
                    <a:pt x="3972608" y="6375714"/>
                  </a:lnTo>
                  <a:lnTo>
                    <a:pt x="4989116" y="5916408"/>
                  </a:lnTo>
                  <a:lnTo>
                    <a:pt x="4961036" y="5943033"/>
                  </a:lnTo>
                  <a:close/>
                </a:path>
                <a:path w="6165215" h="6517005">
                  <a:moveTo>
                    <a:pt x="4899239" y="5984892"/>
                  </a:moveTo>
                  <a:lnTo>
                    <a:pt x="4092646" y="6349348"/>
                  </a:lnTo>
                  <a:lnTo>
                    <a:pt x="4050992" y="6354233"/>
                  </a:lnTo>
                  <a:lnTo>
                    <a:pt x="4927590" y="5958145"/>
                  </a:lnTo>
                  <a:lnTo>
                    <a:pt x="4899239" y="5984892"/>
                  </a:lnTo>
                  <a:close/>
                </a:path>
                <a:path w="6165215" h="6517005">
                  <a:moveTo>
                    <a:pt x="4836906" y="6026993"/>
                  </a:moveTo>
                  <a:lnTo>
                    <a:pt x="4206526" y="6311828"/>
                  </a:lnTo>
                  <a:lnTo>
                    <a:pt x="4165185" y="6316572"/>
                  </a:lnTo>
                  <a:lnTo>
                    <a:pt x="4865524" y="6000126"/>
                  </a:lnTo>
                  <a:lnTo>
                    <a:pt x="4836906" y="6026993"/>
                  </a:lnTo>
                  <a:close/>
                </a:path>
                <a:path w="6165215" h="6517005">
                  <a:moveTo>
                    <a:pt x="4705449" y="6100327"/>
                  </a:moveTo>
                  <a:lnTo>
                    <a:pt x="4355115" y="6258625"/>
                  </a:lnTo>
                  <a:lnTo>
                    <a:pt x="4314211" y="6263171"/>
                  </a:lnTo>
                  <a:lnTo>
                    <a:pt x="4734584" y="6073227"/>
                  </a:lnTo>
                  <a:lnTo>
                    <a:pt x="4705449" y="6100327"/>
                  </a:lnTo>
                  <a:close/>
                </a:path>
              </a:pathLst>
            </a:custGeom>
            <a:solidFill>
              <a:srgbClr val="A5A254"/>
            </a:solidFill>
          </p:spPr>
          <p:txBody>
            <a:bodyPr wrap="square" lIns="0" tIns="0" rIns="0" bIns="0" rtlCol="0"/>
            <a:lstStyle/>
            <a:p>
              <a:endParaRPr/>
            </a:p>
          </p:txBody>
        </p:sp>
        <p:sp>
          <p:nvSpPr>
            <p:cNvPr id="6" name="object 6"/>
            <p:cNvSpPr/>
            <p:nvPr/>
          </p:nvSpPr>
          <p:spPr>
            <a:xfrm>
              <a:off x="11780123" y="2259727"/>
              <a:ext cx="5639805" cy="575943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572135" y="6617939"/>
              <a:ext cx="1908175" cy="2030730"/>
            </a:xfrm>
            <a:custGeom>
              <a:avLst/>
              <a:gdLst/>
              <a:ahLst/>
              <a:cxnLst/>
              <a:rect l="l" t="t" r="r" b="b"/>
              <a:pathLst>
                <a:path w="1908175" h="2030729">
                  <a:moveTo>
                    <a:pt x="1287724" y="743354"/>
                  </a:moveTo>
                  <a:lnTo>
                    <a:pt x="1353954" y="735184"/>
                  </a:lnTo>
                  <a:lnTo>
                    <a:pt x="1415801" y="718157"/>
                  </a:lnTo>
                  <a:lnTo>
                    <a:pt x="1471620" y="702033"/>
                  </a:lnTo>
                  <a:lnTo>
                    <a:pt x="1521661" y="686247"/>
                  </a:lnTo>
                  <a:lnTo>
                    <a:pt x="1566172" y="670236"/>
                  </a:lnTo>
                  <a:lnTo>
                    <a:pt x="1605403" y="653438"/>
                  </a:lnTo>
                  <a:lnTo>
                    <a:pt x="1639601" y="635289"/>
                  </a:lnTo>
                  <a:lnTo>
                    <a:pt x="1693897" y="592686"/>
                  </a:lnTo>
                  <a:lnTo>
                    <a:pt x="1731050" y="537922"/>
                  </a:lnTo>
                  <a:lnTo>
                    <a:pt x="1753051" y="466492"/>
                  </a:lnTo>
                  <a:lnTo>
                    <a:pt x="1758992" y="423120"/>
                  </a:lnTo>
                  <a:lnTo>
                    <a:pt x="1761890" y="373891"/>
                  </a:lnTo>
                  <a:lnTo>
                    <a:pt x="1761996" y="318243"/>
                  </a:lnTo>
                  <a:lnTo>
                    <a:pt x="1759557" y="255612"/>
                  </a:lnTo>
                  <a:lnTo>
                    <a:pt x="1754824" y="185437"/>
                  </a:lnTo>
                  <a:lnTo>
                    <a:pt x="1710670" y="78231"/>
                  </a:lnTo>
                  <a:lnTo>
                    <a:pt x="1654195" y="23179"/>
                  </a:lnTo>
                  <a:lnTo>
                    <a:pt x="1547817" y="2897"/>
                  </a:lnTo>
                  <a:lnTo>
                    <a:pt x="1353954" y="0"/>
                  </a:lnTo>
                  <a:lnTo>
                    <a:pt x="1322616" y="2548"/>
                  </a:lnTo>
                  <a:lnTo>
                    <a:pt x="1265623" y="21863"/>
                  </a:lnTo>
                  <a:lnTo>
                    <a:pt x="1216348" y="57759"/>
                  </a:lnTo>
                  <a:lnTo>
                    <a:pt x="1174957" y="107383"/>
                  </a:lnTo>
                  <a:lnTo>
                    <a:pt x="1141618" y="167882"/>
                  </a:lnTo>
                  <a:lnTo>
                    <a:pt x="1116496" y="236404"/>
                  </a:lnTo>
                  <a:lnTo>
                    <a:pt x="1099759" y="310094"/>
                  </a:lnTo>
                  <a:lnTo>
                    <a:pt x="1094587" y="347987"/>
                  </a:lnTo>
                  <a:lnTo>
                    <a:pt x="1091574" y="386101"/>
                  </a:lnTo>
                  <a:lnTo>
                    <a:pt x="1090740" y="424082"/>
                  </a:lnTo>
                  <a:lnTo>
                    <a:pt x="1092107" y="461571"/>
                  </a:lnTo>
                  <a:lnTo>
                    <a:pt x="1101524" y="533652"/>
                  </a:lnTo>
                  <a:lnTo>
                    <a:pt x="1119994" y="599489"/>
                  </a:lnTo>
                  <a:lnTo>
                    <a:pt x="1147682" y="656231"/>
                  </a:lnTo>
                  <a:lnTo>
                    <a:pt x="1184755" y="701025"/>
                  </a:lnTo>
                  <a:lnTo>
                    <a:pt x="1231380" y="731017"/>
                  </a:lnTo>
                  <a:lnTo>
                    <a:pt x="1287724" y="743354"/>
                  </a:lnTo>
                  <a:close/>
                </a:path>
                <a:path w="1908175" h="2030729">
                  <a:moveTo>
                    <a:pt x="444059" y="1754767"/>
                  </a:moveTo>
                  <a:lnTo>
                    <a:pt x="500027" y="1742219"/>
                  </a:lnTo>
                  <a:lnTo>
                    <a:pt x="549401" y="1709441"/>
                  </a:lnTo>
                  <a:lnTo>
                    <a:pt x="590001" y="1654165"/>
                  </a:lnTo>
                  <a:lnTo>
                    <a:pt x="619670" y="1597465"/>
                  </a:lnTo>
                  <a:lnTo>
                    <a:pt x="645889" y="1545727"/>
                  </a:lnTo>
                  <a:lnTo>
                    <a:pt x="668417" y="1498394"/>
                  </a:lnTo>
                  <a:lnTo>
                    <a:pt x="687010" y="1454909"/>
                  </a:lnTo>
                  <a:lnTo>
                    <a:pt x="701425" y="1414715"/>
                  </a:lnTo>
                  <a:lnTo>
                    <a:pt x="711421" y="1377254"/>
                  </a:lnTo>
                  <a:lnTo>
                    <a:pt x="717181" y="1308305"/>
                  </a:lnTo>
                  <a:lnTo>
                    <a:pt x="712459" y="1275703"/>
                  </a:lnTo>
                  <a:lnTo>
                    <a:pt x="686600" y="1211455"/>
                  </a:lnTo>
                  <a:lnTo>
                    <a:pt x="664977" y="1178696"/>
                  </a:lnTo>
                  <a:lnTo>
                    <a:pt x="637234" y="1144771"/>
                  </a:lnTo>
                  <a:lnTo>
                    <a:pt x="603129" y="1109122"/>
                  </a:lnTo>
                  <a:lnTo>
                    <a:pt x="562418" y="1071193"/>
                  </a:lnTo>
                  <a:lnTo>
                    <a:pt x="514860" y="1030425"/>
                  </a:lnTo>
                  <a:lnTo>
                    <a:pt x="460212" y="986263"/>
                  </a:lnTo>
                  <a:lnTo>
                    <a:pt x="351241" y="945493"/>
                  </a:lnTo>
                  <a:lnTo>
                    <a:pt x="272304" y="949339"/>
                  </a:lnTo>
                  <a:lnTo>
                    <a:pt x="185050" y="1013494"/>
                  </a:lnTo>
                  <a:lnTo>
                    <a:pt x="51127" y="1153649"/>
                  </a:lnTo>
                  <a:lnTo>
                    <a:pt x="16285" y="1206812"/>
                  </a:lnTo>
                  <a:lnTo>
                    <a:pt x="994" y="1266983"/>
                  </a:lnTo>
                  <a:lnTo>
                    <a:pt x="0" y="1298987"/>
                  </a:lnTo>
                  <a:lnTo>
                    <a:pt x="3076" y="1331891"/>
                  </a:lnTo>
                  <a:lnTo>
                    <a:pt x="20351" y="1399268"/>
                  </a:lnTo>
                  <a:lnTo>
                    <a:pt x="50641" y="1466843"/>
                  </a:lnTo>
                  <a:lnTo>
                    <a:pt x="69985" y="1499996"/>
                  </a:lnTo>
                  <a:lnTo>
                    <a:pt x="91766" y="1532347"/>
                  </a:lnTo>
                  <a:lnTo>
                    <a:pt x="115712" y="1563613"/>
                  </a:lnTo>
                  <a:lnTo>
                    <a:pt x="141549" y="1593510"/>
                  </a:lnTo>
                  <a:lnTo>
                    <a:pt x="169006" y="1621754"/>
                  </a:lnTo>
                  <a:lnTo>
                    <a:pt x="197810" y="1648062"/>
                  </a:lnTo>
                  <a:lnTo>
                    <a:pt x="227689" y="1672150"/>
                  </a:lnTo>
                  <a:lnTo>
                    <a:pt x="289582" y="1712530"/>
                  </a:lnTo>
                  <a:lnTo>
                    <a:pt x="352506" y="1740624"/>
                  </a:lnTo>
                  <a:lnTo>
                    <a:pt x="414282" y="1754164"/>
                  </a:lnTo>
                  <a:lnTo>
                    <a:pt x="444059" y="1754767"/>
                  </a:lnTo>
                  <a:close/>
                </a:path>
                <a:path w="1908175" h="2030729">
                  <a:moveTo>
                    <a:pt x="1732547" y="2030260"/>
                  </a:moveTo>
                  <a:lnTo>
                    <a:pt x="1782935" y="2017220"/>
                  </a:lnTo>
                  <a:lnTo>
                    <a:pt x="1823159" y="1981609"/>
                  </a:lnTo>
                  <a:lnTo>
                    <a:pt x="1858379" y="1906826"/>
                  </a:lnTo>
                  <a:lnTo>
                    <a:pt x="1874929" y="1858705"/>
                  </a:lnTo>
                  <a:lnTo>
                    <a:pt x="1888211" y="1810398"/>
                  </a:lnTo>
                  <a:lnTo>
                    <a:pt x="1898171" y="1762192"/>
                  </a:lnTo>
                  <a:lnTo>
                    <a:pt x="1904758" y="1714374"/>
                  </a:lnTo>
                  <a:lnTo>
                    <a:pt x="1907918" y="1667232"/>
                  </a:lnTo>
                  <a:lnTo>
                    <a:pt x="1907600" y="1621053"/>
                  </a:lnTo>
                  <a:lnTo>
                    <a:pt x="1903751" y="1576122"/>
                  </a:lnTo>
                  <a:lnTo>
                    <a:pt x="1896319" y="1532728"/>
                  </a:lnTo>
                  <a:lnTo>
                    <a:pt x="1885251" y="1491157"/>
                  </a:lnTo>
                  <a:lnTo>
                    <a:pt x="1870495" y="1451697"/>
                  </a:lnTo>
                  <a:lnTo>
                    <a:pt x="1851999" y="1414634"/>
                  </a:lnTo>
                  <a:lnTo>
                    <a:pt x="1829709" y="1380256"/>
                  </a:lnTo>
                  <a:lnTo>
                    <a:pt x="1803574" y="1348849"/>
                  </a:lnTo>
                  <a:lnTo>
                    <a:pt x="1773542" y="1320700"/>
                  </a:lnTo>
                  <a:lnTo>
                    <a:pt x="1739560" y="1296097"/>
                  </a:lnTo>
                  <a:lnTo>
                    <a:pt x="1701575" y="1275326"/>
                  </a:lnTo>
                  <a:lnTo>
                    <a:pt x="1659535" y="1258675"/>
                  </a:lnTo>
                  <a:lnTo>
                    <a:pt x="1604776" y="1241662"/>
                  </a:lnTo>
                  <a:lnTo>
                    <a:pt x="1560700" y="1230645"/>
                  </a:lnTo>
                  <a:lnTo>
                    <a:pt x="1525625" y="1225446"/>
                  </a:lnTo>
                  <a:lnTo>
                    <a:pt x="1497867" y="1225884"/>
                  </a:lnTo>
                  <a:lnTo>
                    <a:pt x="1457576" y="1242958"/>
                  </a:lnTo>
                  <a:lnTo>
                    <a:pt x="1426366" y="1280432"/>
                  </a:lnTo>
                  <a:lnTo>
                    <a:pt x="1390777" y="1336873"/>
                  </a:lnTo>
                  <a:lnTo>
                    <a:pt x="1367134" y="1371757"/>
                  </a:lnTo>
                  <a:lnTo>
                    <a:pt x="1337348" y="1410845"/>
                  </a:lnTo>
                  <a:lnTo>
                    <a:pt x="1299738" y="1453958"/>
                  </a:lnTo>
                  <a:lnTo>
                    <a:pt x="1283110" y="1476331"/>
                  </a:lnTo>
                  <a:lnTo>
                    <a:pt x="1272077" y="1501371"/>
                  </a:lnTo>
                  <a:lnTo>
                    <a:pt x="1266301" y="1528733"/>
                  </a:lnTo>
                  <a:lnTo>
                    <a:pt x="1265443" y="1558071"/>
                  </a:lnTo>
                  <a:lnTo>
                    <a:pt x="1269163" y="1589037"/>
                  </a:lnTo>
                  <a:lnTo>
                    <a:pt x="1288982" y="1654473"/>
                  </a:lnTo>
                  <a:lnTo>
                    <a:pt x="1323047" y="1722269"/>
                  </a:lnTo>
                  <a:lnTo>
                    <a:pt x="1344574" y="1756187"/>
                  </a:lnTo>
                  <a:lnTo>
                    <a:pt x="1368645" y="1789656"/>
                  </a:lnTo>
                  <a:lnTo>
                    <a:pt x="1394921" y="1822330"/>
                  </a:lnTo>
                  <a:lnTo>
                    <a:pt x="1423064" y="1853864"/>
                  </a:lnTo>
                  <a:lnTo>
                    <a:pt x="1452734" y="1883910"/>
                  </a:lnTo>
                  <a:lnTo>
                    <a:pt x="1483592" y="1912122"/>
                  </a:lnTo>
                  <a:lnTo>
                    <a:pt x="1515299" y="1938155"/>
                  </a:lnTo>
                  <a:lnTo>
                    <a:pt x="1547516" y="1961662"/>
                  </a:lnTo>
                  <a:lnTo>
                    <a:pt x="1579905" y="1982296"/>
                  </a:lnTo>
                  <a:lnTo>
                    <a:pt x="1643839" y="2013561"/>
                  </a:lnTo>
                  <a:lnTo>
                    <a:pt x="1704389" y="2029182"/>
                  </a:lnTo>
                  <a:lnTo>
                    <a:pt x="1732547" y="2030260"/>
                  </a:lnTo>
                  <a:close/>
                </a:path>
              </a:pathLst>
            </a:custGeom>
            <a:solidFill>
              <a:srgbClr val="E16F1F"/>
            </a:solidFill>
          </p:spPr>
          <p:txBody>
            <a:bodyPr wrap="square" lIns="0" tIns="0" rIns="0" bIns="0" rtlCol="0"/>
            <a:lstStyle/>
            <a:p>
              <a:endParaRPr/>
            </a:p>
          </p:txBody>
        </p:sp>
        <p:sp>
          <p:nvSpPr>
            <p:cNvPr id="8" name="object 8"/>
            <p:cNvSpPr/>
            <p:nvPr/>
          </p:nvSpPr>
          <p:spPr>
            <a:xfrm>
              <a:off x="15840865" y="1077936"/>
              <a:ext cx="1414780" cy="2197735"/>
            </a:xfrm>
            <a:custGeom>
              <a:avLst/>
              <a:gdLst/>
              <a:ahLst/>
              <a:cxnLst/>
              <a:rect l="l" t="t" r="r" b="b"/>
              <a:pathLst>
                <a:path w="1414780" h="2197735">
                  <a:moveTo>
                    <a:pt x="803068" y="1151828"/>
                  </a:moveTo>
                  <a:lnTo>
                    <a:pt x="840669" y="1145283"/>
                  </a:lnTo>
                  <a:lnTo>
                    <a:pt x="886601" y="1110465"/>
                  </a:lnTo>
                  <a:lnTo>
                    <a:pt x="937426" y="1057213"/>
                  </a:lnTo>
                  <a:lnTo>
                    <a:pt x="962771" y="1025867"/>
                  </a:lnTo>
                  <a:lnTo>
                    <a:pt x="987854" y="991649"/>
                  </a:lnTo>
                  <a:lnTo>
                    <a:pt x="1012514" y="954763"/>
                  </a:lnTo>
                  <a:lnTo>
                    <a:pt x="1036588" y="915416"/>
                  </a:lnTo>
                  <a:lnTo>
                    <a:pt x="1059915" y="873813"/>
                  </a:lnTo>
                  <a:lnTo>
                    <a:pt x="1082332" y="830159"/>
                  </a:lnTo>
                  <a:lnTo>
                    <a:pt x="1103677" y="784660"/>
                  </a:lnTo>
                  <a:lnTo>
                    <a:pt x="1123788" y="737521"/>
                  </a:lnTo>
                  <a:lnTo>
                    <a:pt x="1142504" y="688947"/>
                  </a:lnTo>
                  <a:lnTo>
                    <a:pt x="1159662" y="639145"/>
                  </a:lnTo>
                  <a:lnTo>
                    <a:pt x="1175099" y="588320"/>
                  </a:lnTo>
                  <a:lnTo>
                    <a:pt x="1188655" y="536676"/>
                  </a:lnTo>
                  <a:lnTo>
                    <a:pt x="1200167" y="484421"/>
                  </a:lnTo>
                  <a:lnTo>
                    <a:pt x="1209472" y="431758"/>
                  </a:lnTo>
                  <a:lnTo>
                    <a:pt x="1216409" y="378894"/>
                  </a:lnTo>
                  <a:lnTo>
                    <a:pt x="1220816" y="326034"/>
                  </a:lnTo>
                  <a:lnTo>
                    <a:pt x="1222531" y="273383"/>
                  </a:lnTo>
                  <a:lnTo>
                    <a:pt x="1221391" y="221147"/>
                  </a:lnTo>
                  <a:lnTo>
                    <a:pt x="1217235" y="169531"/>
                  </a:lnTo>
                  <a:lnTo>
                    <a:pt x="1209900" y="118742"/>
                  </a:lnTo>
                  <a:lnTo>
                    <a:pt x="1199225" y="68983"/>
                  </a:lnTo>
                  <a:lnTo>
                    <a:pt x="1134714" y="4944"/>
                  </a:lnTo>
                  <a:lnTo>
                    <a:pt x="1078026" y="0"/>
                  </a:lnTo>
                  <a:lnTo>
                    <a:pt x="997491" y="68912"/>
                  </a:lnTo>
                  <a:lnTo>
                    <a:pt x="861444" y="226443"/>
                  </a:lnTo>
                  <a:lnTo>
                    <a:pt x="837546" y="257871"/>
                  </a:lnTo>
                  <a:lnTo>
                    <a:pt x="815649" y="292817"/>
                  </a:lnTo>
                  <a:lnTo>
                    <a:pt x="795727" y="330883"/>
                  </a:lnTo>
                  <a:lnTo>
                    <a:pt x="777753" y="371669"/>
                  </a:lnTo>
                  <a:lnTo>
                    <a:pt x="761701" y="414779"/>
                  </a:lnTo>
                  <a:lnTo>
                    <a:pt x="747543" y="459814"/>
                  </a:lnTo>
                  <a:lnTo>
                    <a:pt x="735254" y="506376"/>
                  </a:lnTo>
                  <a:lnTo>
                    <a:pt x="724806" y="554066"/>
                  </a:lnTo>
                  <a:lnTo>
                    <a:pt x="716173" y="602488"/>
                  </a:lnTo>
                  <a:lnTo>
                    <a:pt x="709328" y="651243"/>
                  </a:lnTo>
                  <a:lnTo>
                    <a:pt x="704244" y="699932"/>
                  </a:lnTo>
                  <a:lnTo>
                    <a:pt x="700895" y="748159"/>
                  </a:lnTo>
                  <a:lnTo>
                    <a:pt x="699254" y="795524"/>
                  </a:lnTo>
                  <a:lnTo>
                    <a:pt x="699295" y="841629"/>
                  </a:lnTo>
                  <a:lnTo>
                    <a:pt x="700990" y="886078"/>
                  </a:lnTo>
                  <a:lnTo>
                    <a:pt x="704312" y="928470"/>
                  </a:lnTo>
                  <a:lnTo>
                    <a:pt x="709236" y="968409"/>
                  </a:lnTo>
                  <a:lnTo>
                    <a:pt x="723781" y="1039335"/>
                  </a:lnTo>
                  <a:lnTo>
                    <a:pt x="744411" y="1095669"/>
                  </a:lnTo>
                  <a:lnTo>
                    <a:pt x="770911" y="1134228"/>
                  </a:lnTo>
                  <a:lnTo>
                    <a:pt x="803068" y="1151828"/>
                  </a:lnTo>
                  <a:close/>
                </a:path>
                <a:path w="1414780" h="2197735">
                  <a:moveTo>
                    <a:pt x="332741" y="1751288"/>
                  </a:moveTo>
                  <a:lnTo>
                    <a:pt x="385424" y="1729567"/>
                  </a:lnTo>
                  <a:lnTo>
                    <a:pt x="425325" y="1631219"/>
                  </a:lnTo>
                  <a:lnTo>
                    <a:pt x="473811" y="1428534"/>
                  </a:lnTo>
                  <a:lnTo>
                    <a:pt x="480602" y="1389595"/>
                  </a:lnTo>
                  <a:lnTo>
                    <a:pt x="483999" y="1348458"/>
                  </a:lnTo>
                  <a:lnTo>
                    <a:pt x="484091" y="1303593"/>
                  </a:lnTo>
                  <a:lnTo>
                    <a:pt x="481434" y="1260954"/>
                  </a:lnTo>
                  <a:lnTo>
                    <a:pt x="475887" y="1215268"/>
                  </a:lnTo>
                  <a:lnTo>
                    <a:pt x="467771" y="1168749"/>
                  </a:lnTo>
                  <a:lnTo>
                    <a:pt x="457294" y="1121737"/>
                  </a:lnTo>
                  <a:lnTo>
                    <a:pt x="444662" y="1074573"/>
                  </a:lnTo>
                  <a:lnTo>
                    <a:pt x="430082" y="1027598"/>
                  </a:lnTo>
                  <a:lnTo>
                    <a:pt x="413760" y="981152"/>
                  </a:lnTo>
                  <a:lnTo>
                    <a:pt x="395903" y="935578"/>
                  </a:lnTo>
                  <a:lnTo>
                    <a:pt x="376718" y="891215"/>
                  </a:lnTo>
                  <a:lnTo>
                    <a:pt x="356411" y="848404"/>
                  </a:lnTo>
                  <a:lnTo>
                    <a:pt x="335189" y="807488"/>
                  </a:lnTo>
                  <a:lnTo>
                    <a:pt x="313258" y="768806"/>
                  </a:lnTo>
                  <a:lnTo>
                    <a:pt x="290826" y="732699"/>
                  </a:lnTo>
                  <a:lnTo>
                    <a:pt x="268098" y="699509"/>
                  </a:lnTo>
                  <a:lnTo>
                    <a:pt x="222582" y="643242"/>
                  </a:lnTo>
                  <a:lnTo>
                    <a:pt x="178365" y="602733"/>
                  </a:lnTo>
                  <a:lnTo>
                    <a:pt x="137098" y="580709"/>
                  </a:lnTo>
                  <a:lnTo>
                    <a:pt x="118088" y="577482"/>
                  </a:lnTo>
                  <a:lnTo>
                    <a:pt x="100436" y="579898"/>
                  </a:lnTo>
                  <a:lnTo>
                    <a:pt x="70030" y="603028"/>
                  </a:lnTo>
                  <a:lnTo>
                    <a:pt x="45214" y="655089"/>
                  </a:lnTo>
                  <a:lnTo>
                    <a:pt x="24528" y="725764"/>
                  </a:lnTo>
                  <a:lnTo>
                    <a:pt x="16417" y="765259"/>
                  </a:lnTo>
                  <a:lnTo>
                    <a:pt x="9859" y="807183"/>
                  </a:lnTo>
                  <a:lnTo>
                    <a:pt x="4904" y="851279"/>
                  </a:lnTo>
                  <a:lnTo>
                    <a:pt x="1601" y="897292"/>
                  </a:lnTo>
                  <a:lnTo>
                    <a:pt x="0" y="944965"/>
                  </a:lnTo>
                  <a:lnTo>
                    <a:pt x="148" y="994041"/>
                  </a:lnTo>
                  <a:lnTo>
                    <a:pt x="2096" y="1044263"/>
                  </a:lnTo>
                  <a:lnTo>
                    <a:pt x="5894" y="1095375"/>
                  </a:lnTo>
                  <a:lnTo>
                    <a:pt x="11589" y="1147121"/>
                  </a:lnTo>
                  <a:lnTo>
                    <a:pt x="19232" y="1199243"/>
                  </a:lnTo>
                  <a:lnTo>
                    <a:pt x="28871" y="1251486"/>
                  </a:lnTo>
                  <a:lnTo>
                    <a:pt x="40556" y="1303593"/>
                  </a:lnTo>
                  <a:lnTo>
                    <a:pt x="54337" y="1355306"/>
                  </a:lnTo>
                  <a:lnTo>
                    <a:pt x="70261" y="1406371"/>
                  </a:lnTo>
                  <a:lnTo>
                    <a:pt x="88380" y="1456529"/>
                  </a:lnTo>
                  <a:lnTo>
                    <a:pt x="108741" y="1505525"/>
                  </a:lnTo>
                  <a:lnTo>
                    <a:pt x="131394" y="1553102"/>
                  </a:lnTo>
                  <a:lnTo>
                    <a:pt x="156388" y="1599004"/>
                  </a:lnTo>
                  <a:lnTo>
                    <a:pt x="183773" y="1642973"/>
                  </a:lnTo>
                  <a:lnTo>
                    <a:pt x="213598" y="1684754"/>
                  </a:lnTo>
                  <a:lnTo>
                    <a:pt x="245911" y="1724089"/>
                  </a:lnTo>
                  <a:lnTo>
                    <a:pt x="332741" y="1751288"/>
                  </a:lnTo>
                  <a:close/>
                </a:path>
                <a:path w="1414780" h="2197735">
                  <a:moveTo>
                    <a:pt x="522138" y="2197486"/>
                  </a:moveTo>
                  <a:lnTo>
                    <a:pt x="590223" y="2189395"/>
                  </a:lnTo>
                  <a:lnTo>
                    <a:pt x="666212" y="2170846"/>
                  </a:lnTo>
                  <a:lnTo>
                    <a:pt x="706541" y="2157827"/>
                  </a:lnTo>
                  <a:lnTo>
                    <a:pt x="748091" y="2142404"/>
                  </a:lnTo>
                  <a:lnTo>
                    <a:pt x="790608" y="2124648"/>
                  </a:lnTo>
                  <a:lnTo>
                    <a:pt x="833843" y="2104630"/>
                  </a:lnTo>
                  <a:lnTo>
                    <a:pt x="877541" y="2082419"/>
                  </a:lnTo>
                  <a:lnTo>
                    <a:pt x="921453" y="2058087"/>
                  </a:lnTo>
                  <a:lnTo>
                    <a:pt x="965325" y="2031702"/>
                  </a:lnTo>
                  <a:lnTo>
                    <a:pt x="1008905" y="2003337"/>
                  </a:lnTo>
                  <a:lnTo>
                    <a:pt x="1051943" y="1973061"/>
                  </a:lnTo>
                  <a:lnTo>
                    <a:pt x="1094186" y="1940944"/>
                  </a:lnTo>
                  <a:lnTo>
                    <a:pt x="1135381" y="1907057"/>
                  </a:lnTo>
                  <a:lnTo>
                    <a:pt x="1175278" y="1871470"/>
                  </a:lnTo>
                  <a:lnTo>
                    <a:pt x="1213624" y="1834253"/>
                  </a:lnTo>
                  <a:lnTo>
                    <a:pt x="1250167" y="1795478"/>
                  </a:lnTo>
                  <a:lnTo>
                    <a:pt x="1284655" y="1755213"/>
                  </a:lnTo>
                  <a:lnTo>
                    <a:pt x="1316837" y="1713529"/>
                  </a:lnTo>
                  <a:lnTo>
                    <a:pt x="1346460" y="1670498"/>
                  </a:lnTo>
                  <a:lnTo>
                    <a:pt x="1373273" y="1626188"/>
                  </a:lnTo>
                  <a:lnTo>
                    <a:pt x="1397023" y="1580671"/>
                  </a:lnTo>
                  <a:lnTo>
                    <a:pt x="1414471" y="1540838"/>
                  </a:lnTo>
                  <a:lnTo>
                    <a:pt x="1414471" y="1515953"/>
                  </a:lnTo>
                  <a:lnTo>
                    <a:pt x="1402580" y="1444053"/>
                  </a:lnTo>
                  <a:lnTo>
                    <a:pt x="1359467" y="1406686"/>
                  </a:lnTo>
                  <a:lnTo>
                    <a:pt x="1253783" y="1415278"/>
                  </a:lnTo>
                  <a:lnTo>
                    <a:pt x="1051191" y="1463186"/>
                  </a:lnTo>
                  <a:lnTo>
                    <a:pt x="1013410" y="1474649"/>
                  </a:lnTo>
                  <a:lnTo>
                    <a:pt x="975205" y="1490142"/>
                  </a:lnTo>
                  <a:lnTo>
                    <a:pt x="936786" y="1509325"/>
                  </a:lnTo>
                  <a:lnTo>
                    <a:pt x="898363" y="1531860"/>
                  </a:lnTo>
                  <a:lnTo>
                    <a:pt x="860148" y="1557407"/>
                  </a:lnTo>
                  <a:lnTo>
                    <a:pt x="822349" y="1585629"/>
                  </a:lnTo>
                  <a:lnTo>
                    <a:pt x="785178" y="1616186"/>
                  </a:lnTo>
                  <a:lnTo>
                    <a:pt x="748846" y="1648740"/>
                  </a:lnTo>
                  <a:lnTo>
                    <a:pt x="713561" y="1682952"/>
                  </a:lnTo>
                  <a:lnTo>
                    <a:pt x="679535" y="1718483"/>
                  </a:lnTo>
                  <a:lnTo>
                    <a:pt x="646979" y="1754995"/>
                  </a:lnTo>
                  <a:lnTo>
                    <a:pt x="616102" y="1792148"/>
                  </a:lnTo>
                  <a:lnTo>
                    <a:pt x="587115" y="1829604"/>
                  </a:lnTo>
                  <a:lnTo>
                    <a:pt x="560227" y="1867025"/>
                  </a:lnTo>
                  <a:lnTo>
                    <a:pt x="535651" y="1904072"/>
                  </a:lnTo>
                  <a:lnTo>
                    <a:pt x="513595" y="1940405"/>
                  </a:lnTo>
                  <a:lnTo>
                    <a:pt x="494271" y="1975687"/>
                  </a:lnTo>
                  <a:lnTo>
                    <a:pt x="464658" y="2041739"/>
                  </a:lnTo>
                  <a:lnTo>
                    <a:pt x="448495" y="2099520"/>
                  </a:lnTo>
                  <a:lnTo>
                    <a:pt x="445983" y="2124461"/>
                  </a:lnTo>
                  <a:lnTo>
                    <a:pt x="447465" y="2146318"/>
                  </a:lnTo>
                  <a:lnTo>
                    <a:pt x="477974" y="2189998"/>
                  </a:lnTo>
                  <a:lnTo>
                    <a:pt x="522138" y="2197486"/>
                  </a:lnTo>
                  <a:close/>
                </a:path>
              </a:pathLst>
            </a:custGeom>
            <a:solidFill>
              <a:srgbClr val="FECB6F"/>
            </a:solidFill>
          </p:spPr>
          <p:txBody>
            <a:bodyPr wrap="square" lIns="0" tIns="0" rIns="0" bIns="0" rtlCol="0"/>
            <a:lstStyle/>
            <a:p>
              <a:endParaRPr/>
            </a:p>
          </p:txBody>
        </p:sp>
      </p:grpSp>
      <p:sp>
        <p:nvSpPr>
          <p:cNvPr id="9" name="object 9"/>
          <p:cNvSpPr txBox="1"/>
          <p:nvPr/>
        </p:nvSpPr>
        <p:spPr>
          <a:xfrm>
            <a:off x="17375286" y="9079858"/>
            <a:ext cx="598805" cy="779780"/>
          </a:xfrm>
          <a:prstGeom prst="rect">
            <a:avLst/>
          </a:prstGeom>
        </p:spPr>
        <p:txBody>
          <a:bodyPr vert="horz" wrap="square" lIns="0" tIns="12065" rIns="0" bIns="0" rtlCol="0">
            <a:spAutoFit/>
          </a:bodyPr>
          <a:lstStyle/>
          <a:p>
            <a:pPr marL="12700">
              <a:lnSpc>
                <a:spcPct val="100000"/>
              </a:lnSpc>
              <a:spcBef>
                <a:spcPts val="95"/>
              </a:spcBef>
            </a:pPr>
            <a:r>
              <a:rPr sz="4950" b="1" spc="-1725" dirty="0">
                <a:solidFill>
                  <a:srgbClr val="667E26"/>
                </a:solidFill>
                <a:latin typeface="Verdana"/>
                <a:cs typeface="Verdana"/>
              </a:rPr>
              <a:t>1</a:t>
            </a:r>
            <a:r>
              <a:rPr sz="4950" b="1" spc="-810" dirty="0">
                <a:solidFill>
                  <a:srgbClr val="667E26"/>
                </a:solidFill>
                <a:latin typeface="Verdana"/>
                <a:cs typeface="Verdana"/>
              </a:rPr>
              <a:t>6</a:t>
            </a:r>
            <a:endParaRPr sz="4950">
              <a:latin typeface="Verdana"/>
              <a:cs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644874" y="1656265"/>
            <a:ext cx="16998251" cy="786775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282498" y="3292654"/>
            <a:ext cx="9434195" cy="1000760"/>
          </a:xfrm>
          <a:prstGeom prst="rect">
            <a:avLst/>
          </a:prstGeom>
        </p:spPr>
        <p:txBody>
          <a:bodyPr vert="horz" wrap="square" lIns="0" tIns="12700" rIns="0" bIns="0" rtlCol="0">
            <a:spAutoFit/>
          </a:bodyPr>
          <a:lstStyle/>
          <a:p>
            <a:pPr marL="12700">
              <a:lnSpc>
                <a:spcPct val="100000"/>
              </a:lnSpc>
              <a:spcBef>
                <a:spcPts val="100"/>
              </a:spcBef>
            </a:pPr>
            <a:r>
              <a:rPr sz="6400" b="1" spc="-645" dirty="0">
                <a:latin typeface="Verdana"/>
                <a:cs typeface="Verdana"/>
              </a:rPr>
              <a:t>6.Amaçlarınızı</a:t>
            </a:r>
            <a:r>
              <a:rPr sz="6400" b="1" spc="-415" dirty="0">
                <a:latin typeface="Verdana"/>
                <a:cs typeface="Verdana"/>
              </a:rPr>
              <a:t> </a:t>
            </a:r>
            <a:r>
              <a:rPr sz="6400" b="1" spc="-570" dirty="0">
                <a:latin typeface="Verdana"/>
                <a:cs typeface="Verdana"/>
              </a:rPr>
              <a:t>belirleyin:</a:t>
            </a:r>
            <a:endParaRPr sz="6400" dirty="0">
              <a:latin typeface="Verdana"/>
              <a:cs typeface="Verdana"/>
            </a:endParaRPr>
          </a:p>
        </p:txBody>
      </p:sp>
      <p:sp>
        <p:nvSpPr>
          <p:cNvPr id="5" name="object 5"/>
          <p:cNvSpPr txBox="1"/>
          <p:nvPr/>
        </p:nvSpPr>
        <p:spPr>
          <a:xfrm>
            <a:off x="1282498" y="4429241"/>
            <a:ext cx="11083925" cy="2578100"/>
          </a:xfrm>
          <a:prstGeom prst="rect">
            <a:avLst/>
          </a:prstGeom>
        </p:spPr>
        <p:txBody>
          <a:bodyPr vert="horz" wrap="square" lIns="0" tIns="102235" rIns="0" bIns="0" rtlCol="0">
            <a:spAutoFit/>
          </a:bodyPr>
          <a:lstStyle/>
          <a:p>
            <a:pPr marL="171450" indent="-159385">
              <a:lnSpc>
                <a:spcPct val="100000"/>
              </a:lnSpc>
              <a:spcBef>
                <a:spcPts val="805"/>
              </a:spcBef>
              <a:buSzPct val="97222"/>
              <a:buChar char="•"/>
              <a:tabLst>
                <a:tab pos="172085" algn="l"/>
              </a:tabLst>
            </a:pPr>
            <a:r>
              <a:rPr sz="3600" spc="-130" dirty="0">
                <a:solidFill>
                  <a:srgbClr val="242153"/>
                </a:solidFill>
                <a:latin typeface="Verdana"/>
                <a:cs typeface="Verdana"/>
              </a:rPr>
              <a:t>Kendinize </a:t>
            </a:r>
            <a:r>
              <a:rPr sz="3600" spc="-85" dirty="0">
                <a:solidFill>
                  <a:srgbClr val="242153"/>
                </a:solidFill>
                <a:latin typeface="Verdana"/>
                <a:cs typeface="Verdana"/>
              </a:rPr>
              <a:t>bir </a:t>
            </a:r>
            <a:r>
              <a:rPr sz="3600" spc="-30" dirty="0">
                <a:solidFill>
                  <a:srgbClr val="242153"/>
                </a:solidFill>
                <a:latin typeface="Verdana"/>
                <a:cs typeface="Verdana"/>
              </a:rPr>
              <a:t>amaçlar </a:t>
            </a:r>
            <a:r>
              <a:rPr sz="3600" spc="-70" dirty="0">
                <a:solidFill>
                  <a:srgbClr val="242153"/>
                </a:solidFill>
                <a:latin typeface="Verdana"/>
                <a:cs typeface="Verdana"/>
              </a:rPr>
              <a:t>tablosu</a:t>
            </a:r>
            <a:r>
              <a:rPr sz="3600" spc="-840" dirty="0">
                <a:solidFill>
                  <a:srgbClr val="242153"/>
                </a:solidFill>
                <a:latin typeface="Verdana"/>
                <a:cs typeface="Verdana"/>
              </a:rPr>
              <a:t> </a:t>
            </a:r>
            <a:r>
              <a:rPr sz="3600" spc="-150" dirty="0">
                <a:solidFill>
                  <a:srgbClr val="242153"/>
                </a:solidFill>
                <a:latin typeface="Verdana"/>
                <a:cs typeface="Verdana"/>
              </a:rPr>
              <a:t>yapın.</a:t>
            </a:r>
            <a:endParaRPr sz="3600">
              <a:latin typeface="Verdana"/>
              <a:cs typeface="Verdana"/>
            </a:endParaRPr>
          </a:p>
          <a:p>
            <a:pPr marL="171450" indent="-159385">
              <a:lnSpc>
                <a:spcPct val="100000"/>
              </a:lnSpc>
              <a:spcBef>
                <a:spcPts val="705"/>
              </a:spcBef>
              <a:buSzPct val="97222"/>
              <a:buChar char="•"/>
              <a:tabLst>
                <a:tab pos="172085" algn="l"/>
              </a:tabLst>
            </a:pPr>
            <a:r>
              <a:rPr sz="3600" spc="-155" dirty="0">
                <a:solidFill>
                  <a:srgbClr val="242153"/>
                </a:solidFill>
                <a:latin typeface="Verdana"/>
                <a:cs typeface="Verdana"/>
              </a:rPr>
              <a:t>Bu </a:t>
            </a:r>
            <a:r>
              <a:rPr sz="3600" spc="-45" dirty="0">
                <a:solidFill>
                  <a:srgbClr val="242153"/>
                </a:solidFill>
                <a:latin typeface="Verdana"/>
                <a:cs typeface="Verdana"/>
              </a:rPr>
              <a:t>haftaki</a:t>
            </a:r>
            <a:r>
              <a:rPr sz="3600" spc="-390" dirty="0">
                <a:solidFill>
                  <a:srgbClr val="242153"/>
                </a:solidFill>
                <a:latin typeface="Verdana"/>
                <a:cs typeface="Verdana"/>
              </a:rPr>
              <a:t> </a:t>
            </a:r>
            <a:r>
              <a:rPr sz="3600" spc="-110" dirty="0">
                <a:solidFill>
                  <a:srgbClr val="242153"/>
                </a:solidFill>
                <a:latin typeface="Verdana"/>
                <a:cs typeface="Verdana"/>
              </a:rPr>
              <a:t>amaçlarınız,</a:t>
            </a:r>
            <a:endParaRPr sz="3600">
              <a:latin typeface="Verdana"/>
              <a:cs typeface="Verdana"/>
            </a:endParaRPr>
          </a:p>
          <a:p>
            <a:pPr marL="171450" indent="-159385">
              <a:lnSpc>
                <a:spcPct val="100000"/>
              </a:lnSpc>
              <a:spcBef>
                <a:spcPts val="705"/>
              </a:spcBef>
              <a:buSzPct val="97222"/>
              <a:buChar char="•"/>
              <a:tabLst>
                <a:tab pos="172085" algn="l"/>
              </a:tabLst>
            </a:pPr>
            <a:r>
              <a:rPr sz="3600" spc="-155" dirty="0">
                <a:solidFill>
                  <a:srgbClr val="242153"/>
                </a:solidFill>
                <a:latin typeface="Verdana"/>
                <a:cs typeface="Verdana"/>
              </a:rPr>
              <a:t>Bu </a:t>
            </a:r>
            <a:r>
              <a:rPr sz="3600" spc="-120" dirty="0">
                <a:solidFill>
                  <a:srgbClr val="242153"/>
                </a:solidFill>
                <a:latin typeface="Verdana"/>
                <a:cs typeface="Verdana"/>
              </a:rPr>
              <a:t>yılki</a:t>
            </a:r>
            <a:r>
              <a:rPr sz="3600" spc="-390" dirty="0">
                <a:solidFill>
                  <a:srgbClr val="242153"/>
                </a:solidFill>
                <a:latin typeface="Verdana"/>
                <a:cs typeface="Verdana"/>
              </a:rPr>
              <a:t> </a:t>
            </a:r>
            <a:r>
              <a:rPr sz="3600" spc="-110" dirty="0">
                <a:solidFill>
                  <a:srgbClr val="242153"/>
                </a:solidFill>
                <a:latin typeface="Verdana"/>
                <a:cs typeface="Verdana"/>
              </a:rPr>
              <a:t>amaçlarınız,</a:t>
            </a:r>
            <a:endParaRPr sz="3600">
              <a:latin typeface="Verdana"/>
              <a:cs typeface="Verdana"/>
            </a:endParaRPr>
          </a:p>
          <a:p>
            <a:pPr marL="171450" indent="-159385">
              <a:lnSpc>
                <a:spcPct val="100000"/>
              </a:lnSpc>
              <a:spcBef>
                <a:spcPts val="705"/>
              </a:spcBef>
              <a:buSzPct val="97222"/>
              <a:buChar char="•"/>
              <a:tabLst>
                <a:tab pos="172085" algn="l"/>
              </a:tabLst>
            </a:pPr>
            <a:r>
              <a:rPr sz="3600" spc="-250" dirty="0">
                <a:solidFill>
                  <a:srgbClr val="242153"/>
                </a:solidFill>
                <a:latin typeface="Verdana"/>
                <a:cs typeface="Verdana"/>
              </a:rPr>
              <a:t>5 </a:t>
            </a:r>
            <a:r>
              <a:rPr sz="3600" spc="-130" dirty="0">
                <a:solidFill>
                  <a:srgbClr val="242153"/>
                </a:solidFill>
                <a:latin typeface="Verdana"/>
                <a:cs typeface="Verdana"/>
              </a:rPr>
              <a:t>sene </a:t>
            </a:r>
            <a:r>
              <a:rPr sz="3600" spc="-90" dirty="0">
                <a:solidFill>
                  <a:srgbClr val="242153"/>
                </a:solidFill>
                <a:latin typeface="Verdana"/>
                <a:cs typeface="Verdana"/>
              </a:rPr>
              <a:t>sonraki </a:t>
            </a:r>
            <a:r>
              <a:rPr sz="3600" spc="-135" dirty="0">
                <a:solidFill>
                  <a:srgbClr val="242153"/>
                </a:solidFill>
                <a:latin typeface="Verdana"/>
                <a:cs typeface="Verdana"/>
              </a:rPr>
              <a:t>amaçlarınız.(Uzun </a:t>
            </a:r>
            <a:r>
              <a:rPr sz="3600" spc="-85" dirty="0">
                <a:solidFill>
                  <a:srgbClr val="242153"/>
                </a:solidFill>
                <a:latin typeface="Verdana"/>
                <a:cs typeface="Verdana"/>
              </a:rPr>
              <a:t>vadeli</a:t>
            </a:r>
            <a:r>
              <a:rPr sz="3600" spc="-765" dirty="0">
                <a:solidFill>
                  <a:srgbClr val="242153"/>
                </a:solidFill>
                <a:latin typeface="Verdana"/>
                <a:cs typeface="Verdana"/>
              </a:rPr>
              <a:t> </a:t>
            </a:r>
            <a:r>
              <a:rPr sz="3600" spc="-190" dirty="0">
                <a:solidFill>
                  <a:srgbClr val="242153"/>
                </a:solidFill>
                <a:latin typeface="Verdana"/>
                <a:cs typeface="Verdana"/>
              </a:rPr>
              <a:t>amaçlar...)</a:t>
            </a:r>
            <a:endParaRPr sz="3600">
              <a:latin typeface="Verdana"/>
              <a:cs typeface="Verdana"/>
            </a:endParaRPr>
          </a:p>
        </p:txBody>
      </p:sp>
      <p:sp>
        <p:nvSpPr>
          <p:cNvPr id="6" name="object 6"/>
          <p:cNvSpPr txBox="1"/>
          <p:nvPr/>
        </p:nvSpPr>
        <p:spPr>
          <a:xfrm>
            <a:off x="17312375" y="9065997"/>
            <a:ext cx="724535" cy="779780"/>
          </a:xfrm>
          <a:prstGeom prst="rect">
            <a:avLst/>
          </a:prstGeom>
        </p:spPr>
        <p:txBody>
          <a:bodyPr vert="horz" wrap="square" lIns="0" tIns="12065" rIns="0" bIns="0" rtlCol="0">
            <a:spAutoFit/>
          </a:bodyPr>
          <a:lstStyle/>
          <a:p>
            <a:pPr marL="12700">
              <a:lnSpc>
                <a:spcPct val="100000"/>
              </a:lnSpc>
              <a:spcBef>
                <a:spcPts val="95"/>
              </a:spcBef>
            </a:pPr>
            <a:r>
              <a:rPr sz="4950" b="1" spc="-10" dirty="0">
                <a:solidFill>
                  <a:srgbClr val="FFFFFF"/>
                </a:solidFill>
                <a:latin typeface="Arimo"/>
                <a:cs typeface="Arimo"/>
              </a:rPr>
              <a:t>1</a:t>
            </a:r>
            <a:r>
              <a:rPr sz="4950" b="1" spc="-5" dirty="0">
                <a:solidFill>
                  <a:srgbClr val="FFFFFF"/>
                </a:solidFill>
                <a:latin typeface="Arimo"/>
                <a:cs typeface="Arimo"/>
              </a:rPr>
              <a:t>7</a:t>
            </a:r>
            <a:endParaRPr sz="4950">
              <a:latin typeface="Arimo"/>
              <a:cs typeface="Arim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702332" y="463609"/>
            <a:ext cx="16940849" cy="9033805"/>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016000" y="2731660"/>
            <a:ext cx="9434195" cy="1000760"/>
          </a:xfrm>
          <a:prstGeom prst="rect">
            <a:avLst/>
          </a:prstGeom>
        </p:spPr>
        <p:txBody>
          <a:bodyPr vert="horz" wrap="square" lIns="0" tIns="12700" rIns="0" bIns="0" rtlCol="0">
            <a:spAutoFit/>
          </a:bodyPr>
          <a:lstStyle/>
          <a:p>
            <a:pPr marL="12700">
              <a:lnSpc>
                <a:spcPct val="100000"/>
              </a:lnSpc>
              <a:spcBef>
                <a:spcPts val="100"/>
              </a:spcBef>
            </a:pPr>
            <a:r>
              <a:rPr sz="6400" b="1" spc="-645" dirty="0">
                <a:latin typeface="Verdana"/>
                <a:cs typeface="Verdana"/>
              </a:rPr>
              <a:t>6.Amaçlarınızı</a:t>
            </a:r>
            <a:r>
              <a:rPr sz="6400" b="1" spc="-415" dirty="0">
                <a:latin typeface="Verdana"/>
                <a:cs typeface="Verdana"/>
              </a:rPr>
              <a:t> </a:t>
            </a:r>
            <a:r>
              <a:rPr sz="6400" b="1" spc="-570" dirty="0">
                <a:latin typeface="Verdana"/>
                <a:cs typeface="Verdana"/>
              </a:rPr>
              <a:t>belirleyin:</a:t>
            </a:r>
            <a:endParaRPr sz="6400">
              <a:latin typeface="Verdana"/>
              <a:cs typeface="Verdana"/>
            </a:endParaRPr>
          </a:p>
        </p:txBody>
      </p:sp>
      <p:sp>
        <p:nvSpPr>
          <p:cNvPr id="6" name="object 6"/>
          <p:cNvSpPr txBox="1"/>
          <p:nvPr/>
        </p:nvSpPr>
        <p:spPr>
          <a:xfrm>
            <a:off x="17221200" y="9079889"/>
            <a:ext cx="790575" cy="951230"/>
          </a:xfrm>
          <a:prstGeom prst="rect">
            <a:avLst/>
          </a:prstGeom>
        </p:spPr>
        <p:txBody>
          <a:bodyPr vert="horz" wrap="square" lIns="0" tIns="152400" rIns="0" bIns="0" rtlCol="0">
            <a:spAutoFit/>
          </a:bodyPr>
          <a:lstStyle/>
          <a:p>
            <a:pPr marL="38100">
              <a:lnSpc>
                <a:spcPct val="100000"/>
              </a:lnSpc>
              <a:spcBef>
                <a:spcPts val="1200"/>
              </a:spcBef>
            </a:pPr>
            <a:r>
              <a:rPr sz="4950" spc="-1415" dirty="0">
                <a:solidFill>
                  <a:srgbClr val="FFFFFF"/>
                </a:solidFill>
                <a:latin typeface="Verdana"/>
                <a:cs typeface="Verdana"/>
              </a:rPr>
              <a:t>18</a:t>
            </a:r>
            <a:endParaRPr sz="4950">
              <a:latin typeface="Verdana"/>
              <a:cs typeface="Verdana"/>
            </a:endParaRPr>
          </a:p>
        </p:txBody>
      </p:sp>
      <p:sp>
        <p:nvSpPr>
          <p:cNvPr id="5" name="object 5"/>
          <p:cNvSpPr txBox="1"/>
          <p:nvPr/>
        </p:nvSpPr>
        <p:spPr>
          <a:xfrm>
            <a:off x="1016000" y="3896211"/>
            <a:ext cx="13261975" cy="3987800"/>
          </a:xfrm>
          <a:prstGeom prst="rect">
            <a:avLst/>
          </a:prstGeom>
        </p:spPr>
        <p:txBody>
          <a:bodyPr vert="horz" wrap="square" lIns="0" tIns="81280" rIns="0" bIns="0" rtlCol="0">
            <a:spAutoFit/>
          </a:bodyPr>
          <a:lstStyle/>
          <a:p>
            <a:pPr marL="135890" indent="-123825">
              <a:lnSpc>
                <a:spcPct val="100000"/>
              </a:lnSpc>
              <a:spcBef>
                <a:spcPts val="640"/>
              </a:spcBef>
              <a:buSzPct val="96428"/>
              <a:buChar char="•"/>
              <a:tabLst>
                <a:tab pos="136525" algn="l"/>
              </a:tabLst>
            </a:pPr>
            <a:r>
              <a:rPr sz="2800" spc="-85" dirty="0">
                <a:solidFill>
                  <a:srgbClr val="242153"/>
                </a:solidFill>
                <a:latin typeface="Verdana"/>
                <a:cs typeface="Verdana"/>
              </a:rPr>
              <a:t>Amaçlarınızı</a:t>
            </a:r>
            <a:r>
              <a:rPr sz="2800" spc="-210" dirty="0">
                <a:solidFill>
                  <a:srgbClr val="242153"/>
                </a:solidFill>
                <a:latin typeface="Verdana"/>
                <a:cs typeface="Verdana"/>
              </a:rPr>
              <a:t> </a:t>
            </a:r>
            <a:r>
              <a:rPr sz="2800" spc="-80" dirty="0">
                <a:solidFill>
                  <a:srgbClr val="242153"/>
                </a:solidFill>
                <a:latin typeface="Verdana"/>
                <a:cs typeface="Verdana"/>
              </a:rPr>
              <a:t>belirledikten</a:t>
            </a:r>
            <a:r>
              <a:rPr sz="2800" spc="-210" dirty="0">
                <a:solidFill>
                  <a:srgbClr val="242153"/>
                </a:solidFill>
                <a:latin typeface="Verdana"/>
                <a:cs typeface="Verdana"/>
              </a:rPr>
              <a:t> </a:t>
            </a:r>
            <a:r>
              <a:rPr sz="2800" spc="-55" dirty="0">
                <a:solidFill>
                  <a:srgbClr val="242153"/>
                </a:solidFill>
                <a:latin typeface="Verdana"/>
                <a:cs typeface="Verdana"/>
              </a:rPr>
              <a:t>sonra</a:t>
            </a:r>
            <a:r>
              <a:rPr sz="2800" spc="-210" dirty="0">
                <a:solidFill>
                  <a:srgbClr val="242153"/>
                </a:solidFill>
                <a:latin typeface="Verdana"/>
                <a:cs typeface="Verdana"/>
              </a:rPr>
              <a:t> </a:t>
            </a:r>
            <a:r>
              <a:rPr sz="2800" spc="-105" dirty="0">
                <a:solidFill>
                  <a:srgbClr val="242153"/>
                </a:solidFill>
                <a:latin typeface="Verdana"/>
                <a:cs typeface="Verdana"/>
              </a:rPr>
              <a:t>kendinize</a:t>
            </a:r>
            <a:r>
              <a:rPr sz="2800" spc="-210" dirty="0">
                <a:solidFill>
                  <a:srgbClr val="242153"/>
                </a:solidFill>
                <a:latin typeface="Verdana"/>
                <a:cs typeface="Verdana"/>
              </a:rPr>
              <a:t> </a:t>
            </a:r>
            <a:r>
              <a:rPr sz="2800" spc="-140" dirty="0">
                <a:solidFill>
                  <a:srgbClr val="242153"/>
                </a:solidFill>
                <a:latin typeface="Verdana"/>
                <a:cs typeface="Verdana"/>
              </a:rPr>
              <a:t>şu</a:t>
            </a:r>
            <a:r>
              <a:rPr sz="2800" spc="-210" dirty="0">
                <a:solidFill>
                  <a:srgbClr val="242153"/>
                </a:solidFill>
                <a:latin typeface="Verdana"/>
                <a:cs typeface="Verdana"/>
              </a:rPr>
              <a:t> </a:t>
            </a:r>
            <a:r>
              <a:rPr sz="2800" spc="-70" dirty="0">
                <a:solidFill>
                  <a:srgbClr val="242153"/>
                </a:solidFill>
                <a:latin typeface="Verdana"/>
                <a:cs typeface="Verdana"/>
              </a:rPr>
              <a:t>soruları</a:t>
            </a:r>
            <a:r>
              <a:rPr sz="2800" spc="-210" dirty="0">
                <a:solidFill>
                  <a:srgbClr val="242153"/>
                </a:solidFill>
                <a:latin typeface="Verdana"/>
                <a:cs typeface="Verdana"/>
              </a:rPr>
              <a:t> </a:t>
            </a:r>
            <a:r>
              <a:rPr sz="2800" spc="-180" dirty="0">
                <a:solidFill>
                  <a:srgbClr val="242153"/>
                </a:solidFill>
                <a:latin typeface="Verdana"/>
                <a:cs typeface="Verdana"/>
              </a:rPr>
              <a:t>sorun:</a:t>
            </a:r>
            <a:endParaRPr sz="2800">
              <a:latin typeface="Verdana"/>
              <a:cs typeface="Verdana"/>
            </a:endParaRPr>
          </a:p>
          <a:p>
            <a:pPr marL="135890" indent="-123825">
              <a:lnSpc>
                <a:spcPct val="100000"/>
              </a:lnSpc>
              <a:spcBef>
                <a:spcPts val="540"/>
              </a:spcBef>
              <a:buSzPct val="96428"/>
              <a:buChar char="•"/>
              <a:tabLst>
                <a:tab pos="136525" algn="l"/>
              </a:tabLst>
            </a:pPr>
            <a:r>
              <a:rPr sz="2800" spc="-125" dirty="0">
                <a:solidFill>
                  <a:srgbClr val="242153"/>
                </a:solidFill>
                <a:latin typeface="Verdana"/>
                <a:cs typeface="Verdana"/>
              </a:rPr>
              <a:t>Bu</a:t>
            </a:r>
            <a:r>
              <a:rPr sz="2800" spc="-215" dirty="0">
                <a:solidFill>
                  <a:srgbClr val="242153"/>
                </a:solidFill>
                <a:latin typeface="Verdana"/>
                <a:cs typeface="Verdana"/>
              </a:rPr>
              <a:t> </a:t>
            </a:r>
            <a:r>
              <a:rPr sz="2800" spc="-30" dirty="0">
                <a:solidFill>
                  <a:srgbClr val="242153"/>
                </a:solidFill>
                <a:latin typeface="Verdana"/>
                <a:cs typeface="Verdana"/>
              </a:rPr>
              <a:t>amaçlar</a:t>
            </a:r>
            <a:r>
              <a:rPr sz="2800" spc="-210" dirty="0">
                <a:solidFill>
                  <a:srgbClr val="242153"/>
                </a:solidFill>
                <a:latin typeface="Verdana"/>
                <a:cs typeface="Verdana"/>
              </a:rPr>
              <a:t> </a:t>
            </a:r>
            <a:r>
              <a:rPr sz="2800" spc="-45" dirty="0">
                <a:solidFill>
                  <a:srgbClr val="242153"/>
                </a:solidFill>
                <a:latin typeface="Verdana"/>
                <a:cs typeface="Verdana"/>
              </a:rPr>
              <a:t>arasında</a:t>
            </a:r>
            <a:r>
              <a:rPr sz="2800" spc="-210" dirty="0">
                <a:solidFill>
                  <a:srgbClr val="242153"/>
                </a:solidFill>
                <a:latin typeface="Verdana"/>
                <a:cs typeface="Verdana"/>
              </a:rPr>
              <a:t> </a:t>
            </a:r>
            <a:r>
              <a:rPr sz="2800" spc="-80" dirty="0">
                <a:solidFill>
                  <a:srgbClr val="242153"/>
                </a:solidFill>
                <a:latin typeface="Verdana"/>
                <a:cs typeface="Verdana"/>
              </a:rPr>
              <a:t>hangileri</a:t>
            </a:r>
            <a:r>
              <a:rPr sz="2800" spc="-210" dirty="0">
                <a:solidFill>
                  <a:srgbClr val="242153"/>
                </a:solidFill>
                <a:latin typeface="Verdana"/>
                <a:cs typeface="Verdana"/>
              </a:rPr>
              <a:t> </a:t>
            </a:r>
            <a:r>
              <a:rPr sz="2800" spc="-130" dirty="0">
                <a:solidFill>
                  <a:srgbClr val="242153"/>
                </a:solidFill>
                <a:latin typeface="Verdana"/>
                <a:cs typeface="Verdana"/>
              </a:rPr>
              <a:t>sizin</a:t>
            </a:r>
            <a:r>
              <a:rPr sz="2800" spc="-210" dirty="0">
                <a:solidFill>
                  <a:srgbClr val="242153"/>
                </a:solidFill>
                <a:latin typeface="Verdana"/>
                <a:cs typeface="Verdana"/>
              </a:rPr>
              <a:t> </a:t>
            </a:r>
            <a:r>
              <a:rPr sz="2800" spc="-105" dirty="0">
                <a:solidFill>
                  <a:srgbClr val="242153"/>
                </a:solidFill>
                <a:latin typeface="Verdana"/>
                <a:cs typeface="Verdana"/>
              </a:rPr>
              <a:t>için</a:t>
            </a:r>
            <a:r>
              <a:rPr sz="2800" spc="-210" dirty="0">
                <a:solidFill>
                  <a:srgbClr val="242153"/>
                </a:solidFill>
                <a:latin typeface="Verdana"/>
                <a:cs typeface="Verdana"/>
              </a:rPr>
              <a:t> </a:t>
            </a:r>
            <a:r>
              <a:rPr sz="2800" spc="-30" dirty="0">
                <a:solidFill>
                  <a:srgbClr val="242153"/>
                </a:solidFill>
                <a:latin typeface="Verdana"/>
                <a:cs typeface="Verdana"/>
              </a:rPr>
              <a:t>daha</a:t>
            </a:r>
            <a:r>
              <a:rPr sz="2800" spc="-210" dirty="0">
                <a:solidFill>
                  <a:srgbClr val="242153"/>
                </a:solidFill>
                <a:latin typeface="Verdana"/>
                <a:cs typeface="Verdana"/>
              </a:rPr>
              <a:t> </a:t>
            </a:r>
            <a:r>
              <a:rPr sz="2800" spc="-95" dirty="0">
                <a:solidFill>
                  <a:srgbClr val="242153"/>
                </a:solidFill>
                <a:latin typeface="Verdana"/>
                <a:cs typeface="Verdana"/>
              </a:rPr>
              <a:t>önemli</a:t>
            </a:r>
            <a:r>
              <a:rPr sz="2800" spc="-210" dirty="0">
                <a:solidFill>
                  <a:srgbClr val="242153"/>
                </a:solidFill>
                <a:latin typeface="Verdana"/>
                <a:cs typeface="Verdana"/>
              </a:rPr>
              <a:t> </a:t>
            </a:r>
            <a:r>
              <a:rPr sz="2800" spc="-100" dirty="0">
                <a:solidFill>
                  <a:srgbClr val="242153"/>
                </a:solidFill>
                <a:latin typeface="Verdana"/>
                <a:cs typeface="Verdana"/>
              </a:rPr>
              <a:t>?</a:t>
            </a:r>
            <a:endParaRPr sz="2800">
              <a:latin typeface="Verdana"/>
              <a:cs typeface="Verdana"/>
            </a:endParaRPr>
          </a:p>
          <a:p>
            <a:pPr marL="12700" marR="5080">
              <a:lnSpc>
                <a:spcPct val="116100"/>
              </a:lnSpc>
              <a:buSzPct val="96428"/>
              <a:buChar char="•"/>
              <a:tabLst>
                <a:tab pos="136525" algn="l"/>
              </a:tabLst>
            </a:pPr>
            <a:r>
              <a:rPr sz="2800" spc="-125" dirty="0">
                <a:solidFill>
                  <a:srgbClr val="242153"/>
                </a:solidFill>
                <a:latin typeface="Verdana"/>
                <a:cs typeface="Verdana"/>
              </a:rPr>
              <a:t>Bu</a:t>
            </a:r>
            <a:r>
              <a:rPr sz="2800" spc="-204" dirty="0">
                <a:solidFill>
                  <a:srgbClr val="242153"/>
                </a:solidFill>
                <a:latin typeface="Verdana"/>
                <a:cs typeface="Verdana"/>
              </a:rPr>
              <a:t> </a:t>
            </a:r>
            <a:r>
              <a:rPr sz="2800" spc="-95" dirty="0">
                <a:solidFill>
                  <a:srgbClr val="242153"/>
                </a:solidFill>
                <a:latin typeface="Verdana"/>
                <a:cs typeface="Verdana"/>
              </a:rPr>
              <a:t>önemli</a:t>
            </a:r>
            <a:r>
              <a:rPr sz="2800" spc="-204" dirty="0">
                <a:solidFill>
                  <a:srgbClr val="242153"/>
                </a:solidFill>
                <a:latin typeface="Verdana"/>
                <a:cs typeface="Verdana"/>
              </a:rPr>
              <a:t> </a:t>
            </a:r>
            <a:r>
              <a:rPr sz="2800" spc="-60" dirty="0">
                <a:solidFill>
                  <a:srgbClr val="242153"/>
                </a:solidFill>
                <a:latin typeface="Verdana"/>
                <a:cs typeface="Verdana"/>
              </a:rPr>
              <a:t>amaçlarınızdan</a:t>
            </a:r>
            <a:r>
              <a:rPr sz="2800" spc="-204" dirty="0">
                <a:solidFill>
                  <a:srgbClr val="242153"/>
                </a:solidFill>
                <a:latin typeface="Verdana"/>
                <a:cs typeface="Verdana"/>
              </a:rPr>
              <a:t> </a:t>
            </a:r>
            <a:r>
              <a:rPr sz="2800" spc="-95" dirty="0">
                <a:solidFill>
                  <a:srgbClr val="242153"/>
                </a:solidFill>
                <a:latin typeface="Verdana"/>
                <a:cs typeface="Verdana"/>
              </a:rPr>
              <a:t>hangisi</a:t>
            </a:r>
            <a:r>
              <a:rPr sz="2800" spc="-204" dirty="0">
                <a:solidFill>
                  <a:srgbClr val="242153"/>
                </a:solidFill>
                <a:latin typeface="Verdana"/>
                <a:cs typeface="Verdana"/>
              </a:rPr>
              <a:t> </a:t>
            </a:r>
            <a:r>
              <a:rPr sz="2800" spc="-5" dirty="0">
                <a:solidFill>
                  <a:srgbClr val="242153"/>
                </a:solidFill>
                <a:latin typeface="Verdana"/>
                <a:cs typeface="Verdana"/>
              </a:rPr>
              <a:t>ya</a:t>
            </a:r>
            <a:r>
              <a:rPr sz="2800" spc="-204" dirty="0">
                <a:solidFill>
                  <a:srgbClr val="242153"/>
                </a:solidFill>
                <a:latin typeface="Verdana"/>
                <a:cs typeface="Verdana"/>
              </a:rPr>
              <a:t> </a:t>
            </a:r>
            <a:r>
              <a:rPr sz="2800" dirty="0">
                <a:solidFill>
                  <a:srgbClr val="242153"/>
                </a:solidFill>
                <a:latin typeface="Verdana"/>
                <a:cs typeface="Verdana"/>
              </a:rPr>
              <a:t>da</a:t>
            </a:r>
            <a:r>
              <a:rPr sz="2800" spc="-204" dirty="0">
                <a:solidFill>
                  <a:srgbClr val="242153"/>
                </a:solidFill>
                <a:latin typeface="Verdana"/>
                <a:cs typeface="Verdana"/>
              </a:rPr>
              <a:t> </a:t>
            </a:r>
            <a:r>
              <a:rPr sz="2800" spc="-80" dirty="0">
                <a:solidFill>
                  <a:srgbClr val="242153"/>
                </a:solidFill>
                <a:latin typeface="Verdana"/>
                <a:cs typeface="Verdana"/>
              </a:rPr>
              <a:t>hangileri</a:t>
            </a:r>
            <a:r>
              <a:rPr sz="2800" spc="-204" dirty="0">
                <a:solidFill>
                  <a:srgbClr val="242153"/>
                </a:solidFill>
                <a:latin typeface="Verdana"/>
                <a:cs typeface="Verdana"/>
              </a:rPr>
              <a:t> </a:t>
            </a:r>
            <a:r>
              <a:rPr sz="2800" spc="-135" dirty="0">
                <a:solidFill>
                  <a:srgbClr val="242153"/>
                </a:solidFill>
                <a:latin typeface="Verdana"/>
                <a:cs typeface="Verdana"/>
              </a:rPr>
              <a:t>sizi</a:t>
            </a:r>
            <a:r>
              <a:rPr sz="2800" spc="-204" dirty="0">
                <a:solidFill>
                  <a:srgbClr val="242153"/>
                </a:solidFill>
                <a:latin typeface="Verdana"/>
                <a:cs typeface="Verdana"/>
              </a:rPr>
              <a:t> </a:t>
            </a:r>
            <a:r>
              <a:rPr sz="2800" spc="-90" dirty="0">
                <a:solidFill>
                  <a:srgbClr val="242153"/>
                </a:solidFill>
                <a:latin typeface="Verdana"/>
                <a:cs typeface="Verdana"/>
              </a:rPr>
              <a:t>motive</a:t>
            </a:r>
            <a:r>
              <a:rPr sz="2800" spc="-204" dirty="0">
                <a:solidFill>
                  <a:srgbClr val="242153"/>
                </a:solidFill>
                <a:latin typeface="Verdana"/>
                <a:cs typeface="Verdana"/>
              </a:rPr>
              <a:t> </a:t>
            </a:r>
            <a:r>
              <a:rPr sz="2800" spc="-105" dirty="0">
                <a:solidFill>
                  <a:srgbClr val="242153"/>
                </a:solidFill>
                <a:latin typeface="Verdana"/>
                <a:cs typeface="Verdana"/>
              </a:rPr>
              <a:t>olmuş</a:t>
            </a:r>
            <a:r>
              <a:rPr sz="2800" spc="-204" dirty="0">
                <a:solidFill>
                  <a:srgbClr val="242153"/>
                </a:solidFill>
                <a:latin typeface="Verdana"/>
                <a:cs typeface="Verdana"/>
              </a:rPr>
              <a:t> </a:t>
            </a:r>
            <a:r>
              <a:rPr sz="2800" spc="-70" dirty="0">
                <a:solidFill>
                  <a:srgbClr val="242153"/>
                </a:solidFill>
                <a:latin typeface="Verdana"/>
                <a:cs typeface="Verdana"/>
              </a:rPr>
              <a:t>bir</a:t>
            </a:r>
            <a:r>
              <a:rPr sz="2800" spc="-204" dirty="0">
                <a:solidFill>
                  <a:srgbClr val="242153"/>
                </a:solidFill>
                <a:latin typeface="Verdana"/>
                <a:cs typeface="Verdana"/>
              </a:rPr>
              <a:t> </a:t>
            </a:r>
            <a:r>
              <a:rPr sz="2800" spc="-60" dirty="0">
                <a:solidFill>
                  <a:srgbClr val="242153"/>
                </a:solidFill>
                <a:latin typeface="Verdana"/>
                <a:cs typeface="Verdana"/>
              </a:rPr>
              <a:t>öğrenci  </a:t>
            </a:r>
            <a:r>
              <a:rPr sz="2800" spc="-55" dirty="0">
                <a:solidFill>
                  <a:srgbClr val="242153"/>
                </a:solidFill>
                <a:latin typeface="Verdana"/>
                <a:cs typeface="Verdana"/>
              </a:rPr>
              <a:t>yapabilir?</a:t>
            </a:r>
            <a:endParaRPr sz="2800">
              <a:latin typeface="Verdana"/>
              <a:cs typeface="Verdana"/>
            </a:endParaRPr>
          </a:p>
          <a:p>
            <a:pPr marL="135890" indent="-123825">
              <a:lnSpc>
                <a:spcPct val="100000"/>
              </a:lnSpc>
              <a:spcBef>
                <a:spcPts val="540"/>
              </a:spcBef>
              <a:buSzPct val="96428"/>
              <a:buChar char="•"/>
              <a:tabLst>
                <a:tab pos="136525" algn="l"/>
              </a:tabLst>
            </a:pPr>
            <a:r>
              <a:rPr sz="2800" spc="-65" dirty="0">
                <a:solidFill>
                  <a:srgbClr val="242153"/>
                </a:solidFill>
                <a:latin typeface="Verdana"/>
                <a:cs typeface="Verdana"/>
              </a:rPr>
              <a:t>Hangi </a:t>
            </a:r>
            <a:r>
              <a:rPr sz="2800" spc="-75" dirty="0">
                <a:solidFill>
                  <a:srgbClr val="242153"/>
                </a:solidFill>
                <a:latin typeface="Verdana"/>
                <a:cs typeface="Verdana"/>
              </a:rPr>
              <a:t>amaçlarınızı </a:t>
            </a:r>
            <a:r>
              <a:rPr sz="2800" spc="-55" dirty="0">
                <a:solidFill>
                  <a:srgbClr val="242153"/>
                </a:solidFill>
                <a:latin typeface="Verdana"/>
                <a:cs typeface="Verdana"/>
              </a:rPr>
              <a:t>başarılabilir</a:t>
            </a:r>
            <a:r>
              <a:rPr sz="2800" spc="-490" dirty="0">
                <a:solidFill>
                  <a:srgbClr val="242153"/>
                </a:solidFill>
                <a:latin typeface="Verdana"/>
                <a:cs typeface="Verdana"/>
              </a:rPr>
              <a:t> </a:t>
            </a:r>
            <a:r>
              <a:rPr sz="2800" spc="-85" dirty="0">
                <a:solidFill>
                  <a:srgbClr val="242153"/>
                </a:solidFill>
                <a:latin typeface="Verdana"/>
                <a:cs typeface="Verdana"/>
              </a:rPr>
              <a:t>görüyorsunuz?</a:t>
            </a:r>
            <a:endParaRPr sz="2800">
              <a:latin typeface="Verdana"/>
              <a:cs typeface="Verdana"/>
            </a:endParaRPr>
          </a:p>
          <a:p>
            <a:pPr marL="135890" indent="-123825">
              <a:lnSpc>
                <a:spcPct val="100000"/>
              </a:lnSpc>
              <a:spcBef>
                <a:spcPts val="540"/>
              </a:spcBef>
              <a:buSzPct val="96428"/>
              <a:buChar char="•"/>
              <a:tabLst>
                <a:tab pos="136525" algn="l"/>
              </a:tabLst>
            </a:pPr>
            <a:r>
              <a:rPr sz="2800" spc="-125" dirty="0">
                <a:solidFill>
                  <a:srgbClr val="242153"/>
                </a:solidFill>
                <a:latin typeface="Verdana"/>
                <a:cs typeface="Verdana"/>
              </a:rPr>
              <a:t>Bu</a:t>
            </a:r>
            <a:r>
              <a:rPr sz="2800" spc="-210" dirty="0">
                <a:solidFill>
                  <a:srgbClr val="242153"/>
                </a:solidFill>
                <a:latin typeface="Verdana"/>
                <a:cs typeface="Verdana"/>
              </a:rPr>
              <a:t> </a:t>
            </a:r>
            <a:r>
              <a:rPr sz="2800" spc="-50" dirty="0">
                <a:solidFill>
                  <a:srgbClr val="242153"/>
                </a:solidFill>
                <a:latin typeface="Verdana"/>
                <a:cs typeface="Verdana"/>
              </a:rPr>
              <a:t>amaçların</a:t>
            </a:r>
            <a:r>
              <a:rPr sz="2800" spc="-210" dirty="0">
                <a:solidFill>
                  <a:srgbClr val="242153"/>
                </a:solidFill>
                <a:latin typeface="Verdana"/>
                <a:cs typeface="Verdana"/>
              </a:rPr>
              <a:t> </a:t>
            </a:r>
            <a:r>
              <a:rPr sz="2800" spc="-55" dirty="0">
                <a:solidFill>
                  <a:srgbClr val="242153"/>
                </a:solidFill>
                <a:latin typeface="Verdana"/>
                <a:cs typeface="Verdana"/>
              </a:rPr>
              <a:t>başarılabilir</a:t>
            </a:r>
            <a:r>
              <a:rPr sz="2800" spc="-210" dirty="0">
                <a:solidFill>
                  <a:srgbClr val="242153"/>
                </a:solidFill>
                <a:latin typeface="Verdana"/>
                <a:cs typeface="Verdana"/>
              </a:rPr>
              <a:t> </a:t>
            </a:r>
            <a:r>
              <a:rPr sz="2800" spc="-80" dirty="0">
                <a:solidFill>
                  <a:srgbClr val="242153"/>
                </a:solidFill>
                <a:latin typeface="Verdana"/>
                <a:cs typeface="Verdana"/>
              </a:rPr>
              <a:t>olması</a:t>
            </a:r>
            <a:r>
              <a:rPr sz="2800" spc="-210" dirty="0">
                <a:solidFill>
                  <a:srgbClr val="242153"/>
                </a:solidFill>
                <a:latin typeface="Verdana"/>
                <a:cs typeface="Verdana"/>
              </a:rPr>
              <a:t> </a:t>
            </a:r>
            <a:r>
              <a:rPr sz="2800" spc="-105" dirty="0">
                <a:solidFill>
                  <a:srgbClr val="242153"/>
                </a:solidFill>
                <a:latin typeface="Verdana"/>
                <a:cs typeface="Verdana"/>
              </a:rPr>
              <a:t>için</a:t>
            </a:r>
            <a:r>
              <a:rPr sz="2800" spc="-204" dirty="0">
                <a:solidFill>
                  <a:srgbClr val="242153"/>
                </a:solidFill>
                <a:latin typeface="Verdana"/>
                <a:cs typeface="Verdana"/>
              </a:rPr>
              <a:t> </a:t>
            </a:r>
            <a:r>
              <a:rPr sz="2800" spc="-30" dirty="0">
                <a:solidFill>
                  <a:srgbClr val="242153"/>
                </a:solidFill>
                <a:latin typeface="Verdana"/>
                <a:cs typeface="Verdana"/>
              </a:rPr>
              <a:t>daha</a:t>
            </a:r>
            <a:r>
              <a:rPr sz="2800" spc="-210" dirty="0">
                <a:solidFill>
                  <a:srgbClr val="242153"/>
                </a:solidFill>
                <a:latin typeface="Verdana"/>
                <a:cs typeface="Verdana"/>
              </a:rPr>
              <a:t> </a:t>
            </a:r>
            <a:r>
              <a:rPr sz="2800" spc="-80" dirty="0">
                <a:solidFill>
                  <a:srgbClr val="242153"/>
                </a:solidFill>
                <a:latin typeface="Verdana"/>
                <a:cs typeface="Verdana"/>
              </a:rPr>
              <a:t>neler</a:t>
            </a:r>
            <a:r>
              <a:rPr sz="2800" spc="-210" dirty="0">
                <a:solidFill>
                  <a:srgbClr val="242153"/>
                </a:solidFill>
                <a:latin typeface="Verdana"/>
                <a:cs typeface="Verdana"/>
              </a:rPr>
              <a:t> </a:t>
            </a:r>
            <a:r>
              <a:rPr sz="2800" spc="-80" dirty="0">
                <a:solidFill>
                  <a:srgbClr val="242153"/>
                </a:solidFill>
                <a:latin typeface="Verdana"/>
                <a:cs typeface="Verdana"/>
              </a:rPr>
              <a:t>yapabilirsiniz?</a:t>
            </a:r>
            <a:endParaRPr sz="2800">
              <a:latin typeface="Verdana"/>
              <a:cs typeface="Verdana"/>
            </a:endParaRPr>
          </a:p>
          <a:p>
            <a:pPr marL="12700" marR="127000">
              <a:lnSpc>
                <a:spcPct val="116100"/>
              </a:lnSpc>
              <a:buSzPct val="96428"/>
              <a:buChar char="•"/>
              <a:tabLst>
                <a:tab pos="136525" algn="l"/>
              </a:tabLst>
            </a:pPr>
            <a:r>
              <a:rPr sz="2800" spc="-95" dirty="0">
                <a:solidFill>
                  <a:srgbClr val="242153"/>
                </a:solidFill>
                <a:latin typeface="Verdana"/>
                <a:cs typeface="Verdana"/>
              </a:rPr>
              <a:t>Derslerinizde</a:t>
            </a:r>
            <a:r>
              <a:rPr sz="2800" spc="-210" dirty="0">
                <a:solidFill>
                  <a:srgbClr val="242153"/>
                </a:solidFill>
                <a:latin typeface="Verdana"/>
                <a:cs typeface="Verdana"/>
              </a:rPr>
              <a:t> </a:t>
            </a:r>
            <a:r>
              <a:rPr sz="2800" spc="-75" dirty="0">
                <a:solidFill>
                  <a:srgbClr val="242153"/>
                </a:solidFill>
                <a:latin typeface="Verdana"/>
                <a:cs typeface="Verdana"/>
              </a:rPr>
              <a:t>gösterdiğiniz</a:t>
            </a:r>
            <a:r>
              <a:rPr sz="2800" spc="-204" dirty="0">
                <a:solidFill>
                  <a:srgbClr val="242153"/>
                </a:solidFill>
                <a:latin typeface="Verdana"/>
                <a:cs typeface="Verdana"/>
              </a:rPr>
              <a:t> </a:t>
            </a:r>
            <a:r>
              <a:rPr sz="2800" dirty="0">
                <a:solidFill>
                  <a:srgbClr val="242153"/>
                </a:solidFill>
                <a:latin typeface="Verdana"/>
                <a:cs typeface="Verdana"/>
              </a:rPr>
              <a:t>çaba</a:t>
            </a:r>
            <a:r>
              <a:rPr sz="2800" spc="-210" dirty="0">
                <a:solidFill>
                  <a:srgbClr val="242153"/>
                </a:solidFill>
                <a:latin typeface="Verdana"/>
                <a:cs typeface="Verdana"/>
              </a:rPr>
              <a:t> </a:t>
            </a:r>
            <a:r>
              <a:rPr sz="2800" spc="-60" dirty="0">
                <a:solidFill>
                  <a:srgbClr val="242153"/>
                </a:solidFill>
                <a:latin typeface="Verdana"/>
                <a:cs typeface="Verdana"/>
              </a:rPr>
              <a:t>amaçlarınızla</a:t>
            </a:r>
            <a:r>
              <a:rPr sz="2800" spc="-204" dirty="0">
                <a:solidFill>
                  <a:srgbClr val="242153"/>
                </a:solidFill>
                <a:latin typeface="Verdana"/>
                <a:cs typeface="Verdana"/>
              </a:rPr>
              <a:t> </a:t>
            </a:r>
            <a:r>
              <a:rPr sz="2800" spc="-45" dirty="0">
                <a:solidFill>
                  <a:srgbClr val="242153"/>
                </a:solidFill>
                <a:latin typeface="Verdana"/>
                <a:cs typeface="Verdana"/>
              </a:rPr>
              <a:t>doğru</a:t>
            </a:r>
            <a:r>
              <a:rPr sz="2800" spc="-210" dirty="0">
                <a:solidFill>
                  <a:srgbClr val="242153"/>
                </a:solidFill>
                <a:latin typeface="Verdana"/>
                <a:cs typeface="Verdana"/>
              </a:rPr>
              <a:t> </a:t>
            </a:r>
            <a:r>
              <a:rPr sz="2800" spc="-65" dirty="0">
                <a:solidFill>
                  <a:srgbClr val="242153"/>
                </a:solidFill>
                <a:latin typeface="Verdana"/>
                <a:cs typeface="Verdana"/>
              </a:rPr>
              <a:t>orantılı</a:t>
            </a:r>
            <a:r>
              <a:rPr sz="2800" spc="-204" dirty="0">
                <a:solidFill>
                  <a:srgbClr val="242153"/>
                </a:solidFill>
                <a:latin typeface="Verdana"/>
                <a:cs typeface="Verdana"/>
              </a:rPr>
              <a:t> </a:t>
            </a:r>
            <a:r>
              <a:rPr sz="2800" spc="-130" dirty="0">
                <a:solidFill>
                  <a:srgbClr val="242153"/>
                </a:solidFill>
                <a:latin typeface="Verdana"/>
                <a:cs typeface="Verdana"/>
              </a:rPr>
              <a:t>mı?</a:t>
            </a:r>
            <a:r>
              <a:rPr sz="2800" spc="-204" dirty="0">
                <a:solidFill>
                  <a:srgbClr val="242153"/>
                </a:solidFill>
                <a:latin typeface="Verdana"/>
                <a:cs typeface="Verdana"/>
              </a:rPr>
              <a:t> </a:t>
            </a:r>
            <a:r>
              <a:rPr sz="2800" spc="-130" dirty="0">
                <a:solidFill>
                  <a:srgbClr val="242153"/>
                </a:solidFill>
                <a:latin typeface="Verdana"/>
                <a:cs typeface="Verdana"/>
              </a:rPr>
              <a:t>(Örneğin;Tıp  </a:t>
            </a:r>
            <a:r>
              <a:rPr sz="2800" spc="-85" dirty="0">
                <a:solidFill>
                  <a:srgbClr val="242153"/>
                </a:solidFill>
                <a:latin typeface="Verdana"/>
                <a:cs typeface="Verdana"/>
              </a:rPr>
              <a:t>Fakültesine</a:t>
            </a:r>
            <a:r>
              <a:rPr sz="2800" spc="-200" dirty="0">
                <a:solidFill>
                  <a:srgbClr val="242153"/>
                </a:solidFill>
                <a:latin typeface="Verdana"/>
                <a:cs typeface="Verdana"/>
              </a:rPr>
              <a:t> </a:t>
            </a:r>
            <a:r>
              <a:rPr sz="2800" spc="-85" dirty="0">
                <a:solidFill>
                  <a:srgbClr val="242153"/>
                </a:solidFill>
                <a:latin typeface="Verdana"/>
                <a:cs typeface="Verdana"/>
              </a:rPr>
              <a:t>gitmek</a:t>
            </a:r>
            <a:r>
              <a:rPr sz="2800" spc="-200" dirty="0">
                <a:solidFill>
                  <a:srgbClr val="242153"/>
                </a:solidFill>
                <a:latin typeface="Verdana"/>
                <a:cs typeface="Verdana"/>
              </a:rPr>
              <a:t> </a:t>
            </a:r>
            <a:r>
              <a:rPr sz="2800" spc="-85" dirty="0">
                <a:solidFill>
                  <a:srgbClr val="242153"/>
                </a:solidFill>
                <a:latin typeface="Verdana"/>
                <a:cs typeface="Verdana"/>
              </a:rPr>
              <a:t>istiyorsanız</a:t>
            </a:r>
            <a:r>
              <a:rPr sz="2800" spc="-200" dirty="0">
                <a:solidFill>
                  <a:srgbClr val="242153"/>
                </a:solidFill>
                <a:latin typeface="Verdana"/>
                <a:cs typeface="Verdana"/>
              </a:rPr>
              <a:t> </a:t>
            </a:r>
            <a:r>
              <a:rPr sz="2800" spc="-80" dirty="0">
                <a:solidFill>
                  <a:srgbClr val="242153"/>
                </a:solidFill>
                <a:latin typeface="Verdana"/>
                <a:cs typeface="Verdana"/>
              </a:rPr>
              <a:t>Fen</a:t>
            </a:r>
            <a:r>
              <a:rPr sz="2800" spc="-200" dirty="0">
                <a:solidFill>
                  <a:srgbClr val="242153"/>
                </a:solidFill>
                <a:latin typeface="Verdana"/>
                <a:cs typeface="Verdana"/>
              </a:rPr>
              <a:t> </a:t>
            </a:r>
            <a:r>
              <a:rPr sz="2800" spc="-90" dirty="0">
                <a:solidFill>
                  <a:srgbClr val="242153"/>
                </a:solidFill>
                <a:latin typeface="Verdana"/>
                <a:cs typeface="Verdana"/>
              </a:rPr>
              <a:t>dersine</a:t>
            </a:r>
            <a:r>
              <a:rPr sz="2800" spc="-200" dirty="0">
                <a:solidFill>
                  <a:srgbClr val="242153"/>
                </a:solidFill>
                <a:latin typeface="Verdana"/>
                <a:cs typeface="Verdana"/>
              </a:rPr>
              <a:t> </a:t>
            </a:r>
            <a:r>
              <a:rPr sz="2800" spc="-75" dirty="0">
                <a:solidFill>
                  <a:srgbClr val="242153"/>
                </a:solidFill>
                <a:latin typeface="Verdana"/>
                <a:cs typeface="Verdana"/>
              </a:rPr>
              <a:t>yeterince</a:t>
            </a:r>
            <a:r>
              <a:rPr sz="2800" spc="-200" dirty="0">
                <a:solidFill>
                  <a:srgbClr val="242153"/>
                </a:solidFill>
                <a:latin typeface="Verdana"/>
                <a:cs typeface="Verdana"/>
              </a:rPr>
              <a:t> </a:t>
            </a:r>
            <a:r>
              <a:rPr sz="2800" spc="-95" dirty="0">
                <a:solidFill>
                  <a:srgbClr val="242153"/>
                </a:solidFill>
                <a:latin typeface="Verdana"/>
                <a:cs typeface="Verdana"/>
              </a:rPr>
              <a:t>önem</a:t>
            </a:r>
            <a:r>
              <a:rPr sz="2800" spc="-200" dirty="0">
                <a:solidFill>
                  <a:srgbClr val="242153"/>
                </a:solidFill>
                <a:latin typeface="Verdana"/>
                <a:cs typeface="Verdana"/>
              </a:rPr>
              <a:t> </a:t>
            </a:r>
            <a:r>
              <a:rPr sz="2800" spc="-70" dirty="0">
                <a:solidFill>
                  <a:srgbClr val="242153"/>
                </a:solidFill>
                <a:latin typeface="Verdana"/>
                <a:cs typeface="Verdana"/>
              </a:rPr>
              <a:t>veriyor</a:t>
            </a:r>
            <a:r>
              <a:rPr sz="2800" spc="-200" dirty="0">
                <a:solidFill>
                  <a:srgbClr val="242153"/>
                </a:solidFill>
                <a:latin typeface="Verdana"/>
                <a:cs typeface="Verdana"/>
              </a:rPr>
              <a:t> </a:t>
            </a:r>
            <a:r>
              <a:rPr sz="2800" spc="-155" dirty="0">
                <a:solidFill>
                  <a:srgbClr val="242153"/>
                </a:solidFill>
                <a:latin typeface="Verdana"/>
                <a:cs typeface="Verdana"/>
              </a:rPr>
              <a:t>musunuz?)</a:t>
            </a:r>
            <a:endParaRPr sz="2800">
              <a:latin typeface="Verdana"/>
              <a:cs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74940"/>
            <a:ext cx="18287999" cy="949214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166919" y="2749334"/>
            <a:ext cx="5647690" cy="1066165"/>
          </a:xfrm>
          <a:prstGeom prst="rect">
            <a:avLst/>
          </a:prstGeom>
        </p:spPr>
        <p:txBody>
          <a:bodyPr vert="horz" wrap="square" lIns="0" tIns="15875" rIns="0" bIns="0" rtlCol="0">
            <a:spAutoFit/>
          </a:bodyPr>
          <a:lstStyle/>
          <a:p>
            <a:pPr marL="12700">
              <a:lnSpc>
                <a:spcPct val="100000"/>
              </a:lnSpc>
              <a:spcBef>
                <a:spcPts val="125"/>
              </a:spcBef>
            </a:pPr>
            <a:r>
              <a:rPr sz="6800" b="1" spc="-860" dirty="0">
                <a:latin typeface="Verdana"/>
                <a:cs typeface="Verdana"/>
              </a:rPr>
              <a:t>M</a:t>
            </a:r>
            <a:r>
              <a:rPr sz="6800" b="1" spc="-605" dirty="0">
                <a:latin typeface="Verdana"/>
                <a:cs typeface="Verdana"/>
              </a:rPr>
              <a:t>O</a:t>
            </a:r>
            <a:r>
              <a:rPr sz="6800" b="1" spc="-370" dirty="0">
                <a:latin typeface="Verdana"/>
                <a:cs typeface="Verdana"/>
              </a:rPr>
              <a:t>T</a:t>
            </a:r>
            <a:r>
              <a:rPr sz="6800" b="1" spc="-1835" dirty="0">
                <a:latin typeface="Verdana"/>
                <a:cs typeface="Verdana"/>
              </a:rPr>
              <a:t>İ</a:t>
            </a:r>
            <a:r>
              <a:rPr sz="6800" b="1" spc="-570" dirty="0">
                <a:latin typeface="Verdana"/>
                <a:cs typeface="Verdana"/>
              </a:rPr>
              <a:t>V</a:t>
            </a:r>
            <a:r>
              <a:rPr sz="6800" b="1" spc="-925" dirty="0">
                <a:latin typeface="Verdana"/>
                <a:cs typeface="Verdana"/>
              </a:rPr>
              <a:t>A</a:t>
            </a:r>
            <a:r>
              <a:rPr sz="6800" b="1" spc="-760" dirty="0">
                <a:latin typeface="Verdana"/>
                <a:cs typeface="Verdana"/>
              </a:rPr>
              <a:t>S</a:t>
            </a:r>
            <a:r>
              <a:rPr sz="6800" b="1" spc="-950" dirty="0">
                <a:latin typeface="Verdana"/>
                <a:cs typeface="Verdana"/>
              </a:rPr>
              <a:t>Y</a:t>
            </a:r>
            <a:r>
              <a:rPr sz="6800" b="1" spc="-605" dirty="0">
                <a:latin typeface="Verdana"/>
                <a:cs typeface="Verdana"/>
              </a:rPr>
              <a:t>O</a:t>
            </a:r>
            <a:r>
              <a:rPr sz="6800" b="1" spc="-740" dirty="0">
                <a:latin typeface="Verdana"/>
                <a:cs typeface="Verdana"/>
              </a:rPr>
              <a:t>N</a:t>
            </a:r>
            <a:endParaRPr sz="6800">
              <a:latin typeface="Verdana"/>
              <a:cs typeface="Verdana"/>
            </a:endParaRPr>
          </a:p>
        </p:txBody>
      </p:sp>
      <p:sp>
        <p:nvSpPr>
          <p:cNvPr id="5" name="object 5"/>
          <p:cNvSpPr txBox="1"/>
          <p:nvPr/>
        </p:nvSpPr>
        <p:spPr>
          <a:xfrm>
            <a:off x="17227601" y="9013076"/>
            <a:ext cx="600075" cy="878205"/>
          </a:xfrm>
          <a:prstGeom prst="rect">
            <a:avLst/>
          </a:prstGeom>
        </p:spPr>
        <p:txBody>
          <a:bodyPr vert="horz" wrap="square" lIns="0" tIns="12065" rIns="0" bIns="0" rtlCol="0">
            <a:spAutoFit/>
          </a:bodyPr>
          <a:lstStyle/>
          <a:p>
            <a:pPr marL="38100">
              <a:lnSpc>
                <a:spcPct val="100000"/>
              </a:lnSpc>
              <a:spcBef>
                <a:spcPts val="95"/>
              </a:spcBef>
            </a:pPr>
            <a:r>
              <a:rPr sz="4950" b="1" spc="-869" dirty="0">
                <a:solidFill>
                  <a:srgbClr val="242153"/>
                </a:solidFill>
                <a:latin typeface="Verdana"/>
                <a:cs typeface="Verdana"/>
              </a:rPr>
              <a:t>1</a:t>
            </a:r>
            <a:endParaRPr sz="4950">
              <a:latin typeface="Verdana"/>
              <a:cs typeface="Verdana"/>
            </a:endParaRPr>
          </a:p>
        </p:txBody>
      </p:sp>
      <p:sp>
        <p:nvSpPr>
          <p:cNvPr id="4" name="object 4"/>
          <p:cNvSpPr txBox="1"/>
          <p:nvPr/>
        </p:nvSpPr>
        <p:spPr>
          <a:xfrm>
            <a:off x="9758560" y="3843645"/>
            <a:ext cx="7910195" cy="2716530"/>
          </a:xfrm>
          <a:prstGeom prst="rect">
            <a:avLst/>
          </a:prstGeom>
        </p:spPr>
        <p:txBody>
          <a:bodyPr vert="horz" wrap="square" lIns="0" tIns="34290" rIns="0" bIns="0" rtlCol="0">
            <a:spAutoFit/>
          </a:bodyPr>
          <a:lstStyle/>
          <a:p>
            <a:pPr marL="146050" marR="5080" indent="-146050">
              <a:lnSpc>
                <a:spcPts val="3520"/>
              </a:lnSpc>
              <a:spcBef>
                <a:spcPts val="270"/>
              </a:spcBef>
              <a:buSzPct val="96610"/>
              <a:buChar char="•"/>
              <a:tabLst>
                <a:tab pos="146050" algn="l"/>
              </a:tabLst>
            </a:pPr>
            <a:r>
              <a:rPr sz="2950" b="1" spc="-240" dirty="0">
                <a:solidFill>
                  <a:srgbClr val="242153"/>
                </a:solidFill>
                <a:latin typeface="Verdana"/>
                <a:cs typeface="Verdana"/>
              </a:rPr>
              <a:t>Motivasyon, </a:t>
            </a:r>
            <a:r>
              <a:rPr sz="2950" b="1" spc="-229" dirty="0">
                <a:solidFill>
                  <a:srgbClr val="242153"/>
                </a:solidFill>
                <a:latin typeface="Verdana"/>
                <a:cs typeface="Verdana"/>
              </a:rPr>
              <a:t>belli bir </a:t>
            </a:r>
            <a:r>
              <a:rPr sz="2950" b="1" spc="-235" dirty="0">
                <a:solidFill>
                  <a:srgbClr val="242153"/>
                </a:solidFill>
                <a:latin typeface="Verdana"/>
                <a:cs typeface="Verdana"/>
              </a:rPr>
              <a:t>davranışı </a:t>
            </a:r>
            <a:r>
              <a:rPr sz="2950" b="1" spc="-210" dirty="0">
                <a:solidFill>
                  <a:srgbClr val="242153"/>
                </a:solidFill>
                <a:latin typeface="Verdana"/>
                <a:cs typeface="Verdana"/>
              </a:rPr>
              <a:t>yapmak </a:t>
            </a:r>
            <a:r>
              <a:rPr sz="2950" b="1" spc="-285" dirty="0">
                <a:solidFill>
                  <a:srgbClr val="242153"/>
                </a:solidFill>
                <a:latin typeface="Verdana"/>
                <a:cs typeface="Verdana"/>
              </a:rPr>
              <a:t>için  </a:t>
            </a:r>
            <a:r>
              <a:rPr sz="2950" b="1" spc="-229" dirty="0">
                <a:solidFill>
                  <a:srgbClr val="242153"/>
                </a:solidFill>
                <a:latin typeface="Verdana"/>
                <a:cs typeface="Verdana"/>
              </a:rPr>
              <a:t>gerekli </a:t>
            </a:r>
            <a:r>
              <a:rPr sz="2950" b="1" spc="-210" dirty="0">
                <a:solidFill>
                  <a:srgbClr val="242153"/>
                </a:solidFill>
                <a:latin typeface="Verdana"/>
                <a:cs typeface="Verdana"/>
              </a:rPr>
              <a:t>olan </a:t>
            </a:r>
            <a:r>
              <a:rPr sz="2950" b="1" spc="-245" dirty="0">
                <a:solidFill>
                  <a:srgbClr val="242153"/>
                </a:solidFill>
                <a:latin typeface="Verdana"/>
                <a:cs typeface="Verdana"/>
              </a:rPr>
              <a:t>nedenler </a:t>
            </a:r>
            <a:r>
              <a:rPr sz="2950" b="1" spc="-145" dirty="0">
                <a:solidFill>
                  <a:srgbClr val="242153"/>
                </a:solidFill>
                <a:latin typeface="Verdana"/>
                <a:cs typeface="Verdana"/>
              </a:rPr>
              <a:t>ya </a:t>
            </a:r>
            <a:r>
              <a:rPr sz="2950" b="1" spc="-160" dirty="0">
                <a:solidFill>
                  <a:srgbClr val="242153"/>
                </a:solidFill>
                <a:latin typeface="Verdana"/>
                <a:cs typeface="Verdana"/>
              </a:rPr>
              <a:t>da </a:t>
            </a:r>
            <a:r>
              <a:rPr sz="2950" b="1" spc="-229" dirty="0">
                <a:solidFill>
                  <a:srgbClr val="242153"/>
                </a:solidFill>
                <a:latin typeface="Verdana"/>
                <a:cs typeface="Verdana"/>
              </a:rPr>
              <a:t>bir</a:t>
            </a:r>
            <a:r>
              <a:rPr sz="2950" b="1" spc="-70" dirty="0">
                <a:solidFill>
                  <a:srgbClr val="242153"/>
                </a:solidFill>
                <a:latin typeface="Verdana"/>
                <a:cs typeface="Verdana"/>
              </a:rPr>
              <a:t> </a:t>
            </a:r>
            <a:r>
              <a:rPr sz="2950" b="1" spc="-225" dirty="0">
                <a:solidFill>
                  <a:srgbClr val="242153"/>
                </a:solidFill>
                <a:latin typeface="Verdana"/>
                <a:cs typeface="Verdana"/>
              </a:rPr>
              <a:t>hedefi</a:t>
            </a:r>
            <a:endParaRPr sz="2950">
              <a:latin typeface="Verdana"/>
              <a:cs typeface="Verdana"/>
            </a:endParaRPr>
          </a:p>
          <a:p>
            <a:pPr marL="3820160" marR="295910" indent="-3517265">
              <a:lnSpc>
                <a:spcPts val="3520"/>
              </a:lnSpc>
            </a:pPr>
            <a:r>
              <a:rPr sz="2950" b="1" spc="-204" dirty="0">
                <a:solidFill>
                  <a:srgbClr val="242153"/>
                </a:solidFill>
                <a:latin typeface="Verdana"/>
                <a:cs typeface="Verdana"/>
              </a:rPr>
              <a:t>başarma </a:t>
            </a:r>
            <a:r>
              <a:rPr sz="2950" b="1" spc="-275" dirty="0">
                <a:solidFill>
                  <a:srgbClr val="242153"/>
                </a:solidFill>
                <a:latin typeface="Verdana"/>
                <a:cs typeface="Verdana"/>
              </a:rPr>
              <a:t>arzusu </a:t>
            </a:r>
            <a:r>
              <a:rPr sz="2950" b="1" spc="-265" dirty="0">
                <a:solidFill>
                  <a:srgbClr val="242153"/>
                </a:solidFill>
                <a:latin typeface="Verdana"/>
                <a:cs typeface="Verdana"/>
              </a:rPr>
              <a:t>şeklinde </a:t>
            </a:r>
            <a:r>
              <a:rPr sz="2950" b="1" spc="-235" dirty="0">
                <a:solidFill>
                  <a:srgbClr val="242153"/>
                </a:solidFill>
                <a:latin typeface="Verdana"/>
                <a:cs typeface="Verdana"/>
              </a:rPr>
              <a:t>tanımlanabilir.  </a:t>
            </a:r>
            <a:r>
              <a:rPr sz="2950" b="1" spc="-430" dirty="0">
                <a:solidFill>
                  <a:srgbClr val="242153"/>
                </a:solidFill>
                <a:latin typeface="Verdana"/>
                <a:cs typeface="Verdana"/>
              </a:rPr>
              <a:t>&amp;</a:t>
            </a:r>
            <a:endParaRPr sz="2950">
              <a:latin typeface="Verdana"/>
              <a:cs typeface="Verdana"/>
            </a:endParaRPr>
          </a:p>
          <a:p>
            <a:pPr marL="547370" marR="364490">
              <a:lnSpc>
                <a:spcPts val="3520"/>
              </a:lnSpc>
              <a:spcBef>
                <a:spcPts val="5"/>
              </a:spcBef>
            </a:pPr>
            <a:r>
              <a:rPr sz="2950" b="1" spc="-250" dirty="0">
                <a:solidFill>
                  <a:srgbClr val="242153"/>
                </a:solidFill>
                <a:latin typeface="Verdana"/>
                <a:cs typeface="Verdana"/>
              </a:rPr>
              <a:t>Bireyi </a:t>
            </a:r>
            <a:r>
              <a:rPr sz="2950" b="1" spc="-240" dirty="0">
                <a:solidFill>
                  <a:srgbClr val="242153"/>
                </a:solidFill>
                <a:latin typeface="Verdana"/>
                <a:cs typeface="Verdana"/>
              </a:rPr>
              <a:t>ihtiyacı doğrultusunda </a:t>
            </a:r>
            <a:r>
              <a:rPr sz="2950" b="1" spc="-220" dirty="0">
                <a:solidFill>
                  <a:srgbClr val="242153"/>
                </a:solidFill>
                <a:latin typeface="Verdana"/>
                <a:cs typeface="Verdana"/>
              </a:rPr>
              <a:t>harekete  </a:t>
            </a:r>
            <a:r>
              <a:rPr sz="2950" b="1" spc="-235" dirty="0">
                <a:solidFill>
                  <a:srgbClr val="242153"/>
                </a:solidFill>
                <a:latin typeface="Verdana"/>
                <a:cs typeface="Verdana"/>
              </a:rPr>
              <a:t>geçiren </a:t>
            </a:r>
            <a:r>
              <a:rPr sz="2950" b="1" spc="-240" dirty="0">
                <a:solidFill>
                  <a:srgbClr val="242153"/>
                </a:solidFill>
                <a:latin typeface="Verdana"/>
                <a:cs typeface="Verdana"/>
              </a:rPr>
              <a:t>güce motivasyon</a:t>
            </a:r>
            <a:r>
              <a:rPr sz="2950" b="1" spc="-60" dirty="0">
                <a:solidFill>
                  <a:srgbClr val="242153"/>
                </a:solidFill>
                <a:latin typeface="Verdana"/>
                <a:cs typeface="Verdana"/>
              </a:rPr>
              <a:t> </a:t>
            </a:r>
            <a:r>
              <a:rPr sz="2950" b="1" spc="-265" dirty="0">
                <a:solidFill>
                  <a:srgbClr val="242153"/>
                </a:solidFill>
                <a:latin typeface="Verdana"/>
                <a:cs typeface="Verdana"/>
              </a:rPr>
              <a:t>denir.</a:t>
            </a:r>
            <a:endParaRPr sz="2950">
              <a:latin typeface="Verdana"/>
              <a:cs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2A48DF-20F1-48D3-86AB-2BB72D1F8E89}"/>
              </a:ext>
            </a:extLst>
          </p:cNvPr>
          <p:cNvSpPr>
            <a:spLocks noGrp="1"/>
          </p:cNvSpPr>
          <p:nvPr>
            <p:ph type="title"/>
          </p:nvPr>
        </p:nvSpPr>
        <p:spPr>
          <a:xfrm>
            <a:off x="637077" y="266701"/>
            <a:ext cx="17013844" cy="762000"/>
          </a:xfrm>
        </p:spPr>
        <p:txBody>
          <a:bodyPr/>
          <a:lstStyle/>
          <a:p>
            <a:r>
              <a:rPr lang="tr-TR" sz="5400" b="1" dirty="0"/>
              <a:t>Hedefleri Belirlemede Dikkat Edilecek Hususlar</a:t>
            </a:r>
          </a:p>
        </p:txBody>
      </p:sp>
      <p:sp>
        <p:nvSpPr>
          <p:cNvPr id="3" name="Metin Yer Tutucusu 2">
            <a:extLst>
              <a:ext uri="{FF2B5EF4-FFF2-40B4-BE49-F238E27FC236}">
                <a16:creationId xmlns:a16="http://schemas.microsoft.com/office/drawing/2014/main" id="{2CF3E1E6-1AF7-445C-92F4-E483A9899FCA}"/>
              </a:ext>
            </a:extLst>
          </p:cNvPr>
          <p:cNvSpPr>
            <a:spLocks noGrp="1"/>
          </p:cNvSpPr>
          <p:nvPr>
            <p:ph type="body" idx="1"/>
          </p:nvPr>
        </p:nvSpPr>
        <p:spPr>
          <a:xfrm>
            <a:off x="637077" y="1028701"/>
            <a:ext cx="17394215" cy="10810651"/>
          </a:xfrm>
        </p:spPr>
        <p:txBody>
          <a:bodyPr/>
          <a:lstStyle/>
          <a:p>
            <a:r>
              <a:rPr lang="tr-TR" sz="3200" dirty="0"/>
              <a:t>1.Hedefler doğru seçilmeli.</a:t>
            </a:r>
          </a:p>
          <a:p>
            <a:pPr marL="457200" indent="-457200">
              <a:buFont typeface="Arial" panose="020B0604020202020204" pitchFamily="34" charset="0"/>
              <a:buChar char="•"/>
            </a:pPr>
            <a:r>
              <a:rPr lang="tr-TR" sz="3200" dirty="0"/>
              <a:t>Seçilen hedef </a:t>
            </a:r>
            <a:r>
              <a:rPr lang="tr-TR" sz="3200" err="1"/>
              <a:t>ilgi</a:t>
            </a:r>
            <a:r>
              <a:rPr lang="tr-TR" sz="3200"/>
              <a:t>, yetenek</a:t>
            </a:r>
            <a:r>
              <a:rPr lang="tr-TR" sz="3200" dirty="0"/>
              <a:t>, değer ve kişilik özelliklerine uygun ve anlaşılabilir olmalıdır.</a:t>
            </a:r>
          </a:p>
          <a:p>
            <a:r>
              <a:rPr lang="tr-TR" sz="3200" dirty="0"/>
              <a:t>2.Hedefe ulaşmak hayal etmekle mümkündür.</a:t>
            </a:r>
          </a:p>
          <a:p>
            <a:pPr marL="457200" indent="-457200">
              <a:buFont typeface="Arial" panose="020B0604020202020204" pitchFamily="34" charset="0"/>
              <a:buChar char="•"/>
            </a:pPr>
            <a:r>
              <a:rPr lang="tr-TR" sz="3200" dirty="0"/>
              <a:t>Bir hedefi zihnimize kazımadan, ona ulaşmayı istemeden, onu elde etmemiz mümkün değildir. Hedefe ulaşmak için </a:t>
            </a:r>
            <a:r>
              <a:rPr lang="tr-TR" sz="3200" dirty="0" err="1"/>
              <a:t>tabiki</a:t>
            </a:r>
            <a:r>
              <a:rPr lang="tr-TR" sz="3200" dirty="0"/>
              <a:t> tek başına hayalle yetinmemek gerekir. Ona ulaşmak için doğru bir yöntem belirlemek ve elde etmek için çalışmak gerekir.</a:t>
            </a:r>
          </a:p>
          <a:p>
            <a:r>
              <a:rPr lang="tr-TR" sz="3200" dirty="0"/>
              <a:t>3.Belirgin ve net hedefler başarı sağlar.</a:t>
            </a:r>
          </a:p>
          <a:p>
            <a:pPr marL="457200" indent="-457200">
              <a:buFont typeface="Arial" panose="020B0604020202020204" pitchFamily="34" charset="0"/>
              <a:buChar char="•"/>
            </a:pPr>
            <a:r>
              <a:rPr lang="tr-TR" sz="3200" dirty="0"/>
              <a:t>Sınava hazırlanana öğrencinin motivasyon kaynağı belirlediği hedeftir. Belirgin hedef, denizde yol alan gemiye yön veren rota gibidir.</a:t>
            </a:r>
          </a:p>
          <a:p>
            <a:r>
              <a:rPr lang="tr-TR" sz="3200" dirty="0"/>
              <a:t>4.Hedeflerinizi ölçülebilir hale getirin.</a:t>
            </a:r>
          </a:p>
          <a:p>
            <a:pPr marL="457200" indent="-457200">
              <a:buFont typeface="Arial" panose="020B0604020202020204" pitchFamily="34" charset="0"/>
              <a:buChar char="•"/>
            </a:pPr>
            <a:r>
              <a:rPr lang="tr-TR" sz="3200" dirty="0"/>
              <a:t>Ölçülebilir hedef, kişiye ne yapması gerektiğini söyler. Hedefini netleştiren bir öğrenci, ona ulaşması için kaç puan alması, bunun için kaç net yapması gerektiğini bilir.</a:t>
            </a:r>
          </a:p>
          <a:p>
            <a:r>
              <a:rPr lang="tr-TR" sz="3200" dirty="0"/>
              <a:t>5.Hedefleriniz gerçekleştirilebilir olmalı.</a:t>
            </a:r>
          </a:p>
          <a:p>
            <a:r>
              <a:rPr lang="tr-TR" sz="3200" dirty="0"/>
              <a:t>6.Hedeflerinizi yazılı hale getirin.</a:t>
            </a:r>
          </a:p>
          <a:p>
            <a:pPr marL="457200" indent="-457200">
              <a:buFont typeface="Arial" panose="020B0604020202020204" pitchFamily="34" charset="0"/>
              <a:buChar char="•"/>
            </a:pPr>
            <a:r>
              <a:rPr lang="tr-TR" sz="3200" dirty="0"/>
              <a:t>Günlük, haftalık, aylık ve yıllık hedefleri </a:t>
            </a:r>
            <a:r>
              <a:rPr lang="tr-TR" sz="3200" dirty="0" err="1"/>
              <a:t>belirlemeniz,bunları</a:t>
            </a:r>
            <a:r>
              <a:rPr lang="tr-TR" sz="3200" dirty="0"/>
              <a:t> çalışma masanızda uygun bir yere asmanız sizin için esin kaynağı olacaktır</a:t>
            </a:r>
            <a:r>
              <a:rPr lang="tr-TR" dirty="0"/>
              <a:t>.</a:t>
            </a:r>
          </a:p>
          <a:p>
            <a:pPr marL="457200" indent="-457200">
              <a:buFont typeface="Arial" panose="020B0604020202020204" pitchFamily="34" charset="0"/>
              <a:buChar char="•"/>
            </a:pPr>
            <a:endParaRPr lang="tr-TR" dirty="0"/>
          </a:p>
          <a:p>
            <a:endParaRPr lang="tr-TR" dirty="0"/>
          </a:p>
          <a:p>
            <a:endParaRPr lang="tr-TR" dirty="0"/>
          </a:p>
        </p:txBody>
      </p:sp>
    </p:spTree>
    <p:extLst>
      <p:ext uri="{BB962C8B-B14F-4D97-AF65-F5344CB8AC3E}">
        <p14:creationId xmlns:p14="http://schemas.microsoft.com/office/powerpoint/2010/main" val="1246026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000611" y="8813081"/>
            <a:ext cx="5287645" cy="358140"/>
          </a:xfrm>
          <a:custGeom>
            <a:avLst/>
            <a:gdLst/>
            <a:ahLst/>
            <a:cxnLst/>
            <a:rect l="l" t="t" r="r" b="b"/>
            <a:pathLst>
              <a:path w="5287644" h="358140">
                <a:moveTo>
                  <a:pt x="0" y="38786"/>
                </a:moveTo>
                <a:lnTo>
                  <a:pt x="3498349" y="38786"/>
                </a:lnTo>
                <a:lnTo>
                  <a:pt x="3058368" y="33307"/>
                </a:lnTo>
                <a:lnTo>
                  <a:pt x="2543122" y="14470"/>
                </a:lnTo>
                <a:lnTo>
                  <a:pt x="2140545" y="3177"/>
                </a:lnTo>
                <a:lnTo>
                  <a:pt x="1778755" y="0"/>
                </a:lnTo>
                <a:lnTo>
                  <a:pt x="1106924" y="9575"/>
                </a:lnTo>
                <a:lnTo>
                  <a:pt x="185385" y="28990"/>
                </a:lnTo>
                <a:lnTo>
                  <a:pt x="0" y="30152"/>
                </a:lnTo>
                <a:lnTo>
                  <a:pt x="0" y="38786"/>
                </a:lnTo>
                <a:close/>
              </a:path>
              <a:path w="5287644" h="358140">
                <a:moveTo>
                  <a:pt x="5261747" y="322879"/>
                </a:moveTo>
                <a:lnTo>
                  <a:pt x="5287388" y="322453"/>
                </a:lnTo>
                <a:lnTo>
                  <a:pt x="5287388" y="18117"/>
                </a:lnTo>
                <a:lnTo>
                  <a:pt x="3498349" y="38786"/>
                </a:lnTo>
                <a:lnTo>
                  <a:pt x="0" y="38786"/>
                </a:lnTo>
                <a:lnTo>
                  <a:pt x="0" y="225414"/>
                </a:lnTo>
                <a:lnTo>
                  <a:pt x="509057" y="291190"/>
                </a:lnTo>
                <a:lnTo>
                  <a:pt x="4078866" y="291190"/>
                </a:lnTo>
                <a:lnTo>
                  <a:pt x="4404545" y="293379"/>
                </a:lnTo>
                <a:lnTo>
                  <a:pt x="4636611" y="298478"/>
                </a:lnTo>
                <a:lnTo>
                  <a:pt x="4733086" y="302193"/>
                </a:lnTo>
                <a:lnTo>
                  <a:pt x="5081632" y="319164"/>
                </a:lnTo>
                <a:lnTo>
                  <a:pt x="5261747" y="322879"/>
                </a:lnTo>
                <a:close/>
              </a:path>
              <a:path w="5287644" h="358140">
                <a:moveTo>
                  <a:pt x="1520006" y="357851"/>
                </a:moveTo>
                <a:lnTo>
                  <a:pt x="2283042" y="326663"/>
                </a:lnTo>
                <a:lnTo>
                  <a:pt x="3139500" y="301416"/>
                </a:lnTo>
                <a:lnTo>
                  <a:pt x="4078866" y="291190"/>
                </a:lnTo>
                <a:lnTo>
                  <a:pt x="509057" y="291190"/>
                </a:lnTo>
                <a:lnTo>
                  <a:pt x="678328" y="313062"/>
                </a:lnTo>
                <a:lnTo>
                  <a:pt x="1120252" y="353763"/>
                </a:lnTo>
                <a:lnTo>
                  <a:pt x="1520006" y="357851"/>
                </a:lnTo>
                <a:close/>
              </a:path>
            </a:pathLst>
          </a:custGeom>
          <a:solidFill>
            <a:srgbClr val="FECB6F"/>
          </a:solidFill>
        </p:spPr>
        <p:txBody>
          <a:bodyPr wrap="square" lIns="0" tIns="0" rIns="0" bIns="0" rtlCol="0"/>
          <a:lstStyle/>
          <a:p>
            <a:endParaRPr/>
          </a:p>
        </p:txBody>
      </p:sp>
      <p:grpSp>
        <p:nvGrpSpPr>
          <p:cNvPr id="3" name="object 3"/>
          <p:cNvGrpSpPr/>
          <p:nvPr/>
        </p:nvGrpSpPr>
        <p:grpSpPr>
          <a:xfrm>
            <a:off x="1210693" y="1499434"/>
            <a:ext cx="7482205" cy="7289800"/>
            <a:chOff x="1210693" y="1499434"/>
            <a:chExt cx="7482205" cy="7289800"/>
          </a:xfrm>
        </p:grpSpPr>
        <p:sp>
          <p:nvSpPr>
            <p:cNvPr id="4" name="object 4"/>
            <p:cNvSpPr/>
            <p:nvPr/>
          </p:nvSpPr>
          <p:spPr>
            <a:xfrm>
              <a:off x="1210693" y="1499434"/>
              <a:ext cx="7482205" cy="7289800"/>
            </a:xfrm>
            <a:custGeom>
              <a:avLst/>
              <a:gdLst/>
              <a:ahLst/>
              <a:cxnLst/>
              <a:rect l="l" t="t" r="r" b="b"/>
              <a:pathLst>
                <a:path w="7482205" h="7289800">
                  <a:moveTo>
                    <a:pt x="4565500" y="12700"/>
                  </a:moveTo>
                  <a:lnTo>
                    <a:pt x="4153007" y="12700"/>
                  </a:lnTo>
                  <a:lnTo>
                    <a:pt x="4256439" y="0"/>
                  </a:lnTo>
                  <a:lnTo>
                    <a:pt x="4509975" y="0"/>
                  </a:lnTo>
                  <a:lnTo>
                    <a:pt x="4565500" y="12700"/>
                  </a:lnTo>
                  <a:close/>
                </a:path>
                <a:path w="7482205" h="7289800">
                  <a:moveTo>
                    <a:pt x="4825108" y="12700"/>
                  </a:moveTo>
                  <a:lnTo>
                    <a:pt x="4675052" y="12700"/>
                  </a:lnTo>
                  <a:lnTo>
                    <a:pt x="4730559" y="0"/>
                  </a:lnTo>
                  <a:lnTo>
                    <a:pt x="4800918" y="0"/>
                  </a:lnTo>
                  <a:lnTo>
                    <a:pt x="4825108" y="12700"/>
                  </a:lnTo>
                  <a:close/>
                </a:path>
                <a:path w="7482205" h="7289800">
                  <a:moveTo>
                    <a:pt x="5016126" y="12700"/>
                  </a:moveTo>
                  <a:lnTo>
                    <a:pt x="4862507" y="12700"/>
                  </a:lnTo>
                  <a:lnTo>
                    <a:pt x="4901748" y="0"/>
                  </a:lnTo>
                  <a:lnTo>
                    <a:pt x="4978000" y="0"/>
                  </a:lnTo>
                  <a:lnTo>
                    <a:pt x="5016126" y="12700"/>
                  </a:lnTo>
                  <a:close/>
                </a:path>
                <a:path w="7482205" h="7289800">
                  <a:moveTo>
                    <a:pt x="5156784" y="12700"/>
                  </a:moveTo>
                  <a:lnTo>
                    <a:pt x="5040232" y="12700"/>
                  </a:lnTo>
                  <a:lnTo>
                    <a:pt x="5049624" y="0"/>
                  </a:lnTo>
                  <a:lnTo>
                    <a:pt x="5120753" y="0"/>
                  </a:lnTo>
                  <a:lnTo>
                    <a:pt x="5156784" y="12700"/>
                  </a:lnTo>
                  <a:close/>
                </a:path>
                <a:path w="7482205" h="7289800">
                  <a:moveTo>
                    <a:pt x="3495731" y="25400"/>
                  </a:moveTo>
                  <a:lnTo>
                    <a:pt x="3279977" y="25400"/>
                  </a:lnTo>
                  <a:lnTo>
                    <a:pt x="3334820" y="12700"/>
                  </a:lnTo>
                  <a:lnTo>
                    <a:pt x="3442557" y="12700"/>
                  </a:lnTo>
                  <a:lnTo>
                    <a:pt x="3495731" y="25400"/>
                  </a:lnTo>
                  <a:close/>
                </a:path>
                <a:path w="7482205" h="7289800">
                  <a:moveTo>
                    <a:pt x="5271480" y="25400"/>
                  </a:moveTo>
                  <a:lnTo>
                    <a:pt x="3995132" y="25400"/>
                  </a:lnTo>
                  <a:lnTo>
                    <a:pt x="4049148" y="12700"/>
                  </a:lnTo>
                  <a:lnTo>
                    <a:pt x="5245565" y="12700"/>
                  </a:lnTo>
                  <a:lnTo>
                    <a:pt x="5271480" y="25400"/>
                  </a:lnTo>
                  <a:close/>
                </a:path>
                <a:path w="7482205" h="7289800">
                  <a:moveTo>
                    <a:pt x="2898343" y="38100"/>
                  </a:moveTo>
                  <a:lnTo>
                    <a:pt x="2366057" y="38100"/>
                  </a:lnTo>
                  <a:lnTo>
                    <a:pt x="2519308" y="25400"/>
                  </a:lnTo>
                  <a:lnTo>
                    <a:pt x="2872651" y="25400"/>
                  </a:lnTo>
                  <a:lnTo>
                    <a:pt x="2898343" y="38100"/>
                  </a:lnTo>
                  <a:close/>
                </a:path>
                <a:path w="7482205" h="7289800">
                  <a:moveTo>
                    <a:pt x="5344066" y="38100"/>
                  </a:moveTo>
                  <a:lnTo>
                    <a:pt x="3079877" y="38100"/>
                  </a:lnTo>
                  <a:lnTo>
                    <a:pt x="3115637" y="25400"/>
                  </a:lnTo>
                  <a:lnTo>
                    <a:pt x="5297761" y="25400"/>
                  </a:lnTo>
                  <a:lnTo>
                    <a:pt x="5344066" y="38100"/>
                  </a:lnTo>
                  <a:close/>
                </a:path>
                <a:path w="7482205" h="7289800">
                  <a:moveTo>
                    <a:pt x="5437711" y="50800"/>
                  </a:moveTo>
                  <a:lnTo>
                    <a:pt x="2212653" y="50800"/>
                  </a:lnTo>
                  <a:lnTo>
                    <a:pt x="2263795" y="38100"/>
                  </a:lnTo>
                  <a:lnTo>
                    <a:pt x="5390746" y="38100"/>
                  </a:lnTo>
                  <a:lnTo>
                    <a:pt x="5437711" y="50800"/>
                  </a:lnTo>
                  <a:close/>
                </a:path>
                <a:path w="7482205" h="7289800">
                  <a:moveTo>
                    <a:pt x="5728890" y="63500"/>
                  </a:moveTo>
                  <a:lnTo>
                    <a:pt x="2008140" y="63500"/>
                  </a:lnTo>
                  <a:lnTo>
                    <a:pt x="2059248" y="50800"/>
                  </a:lnTo>
                  <a:lnTo>
                    <a:pt x="5679755" y="50800"/>
                  </a:lnTo>
                  <a:lnTo>
                    <a:pt x="5728890" y="63500"/>
                  </a:lnTo>
                  <a:close/>
                </a:path>
                <a:path w="7482205" h="7289800">
                  <a:moveTo>
                    <a:pt x="5875838" y="76200"/>
                  </a:moveTo>
                  <a:lnTo>
                    <a:pt x="1803995" y="76200"/>
                  </a:lnTo>
                  <a:lnTo>
                    <a:pt x="1854977" y="63500"/>
                  </a:lnTo>
                  <a:lnTo>
                    <a:pt x="5826947" y="63500"/>
                  </a:lnTo>
                  <a:lnTo>
                    <a:pt x="5875838" y="76200"/>
                  </a:lnTo>
                  <a:close/>
                </a:path>
                <a:path w="7482205" h="7289800">
                  <a:moveTo>
                    <a:pt x="6075832" y="114300"/>
                  </a:moveTo>
                  <a:lnTo>
                    <a:pt x="1506611" y="114300"/>
                  </a:lnTo>
                  <a:lnTo>
                    <a:pt x="1555856" y="101600"/>
                  </a:lnTo>
                  <a:lnTo>
                    <a:pt x="1605155" y="101600"/>
                  </a:lnTo>
                  <a:lnTo>
                    <a:pt x="1704137" y="88900"/>
                  </a:lnTo>
                  <a:lnTo>
                    <a:pt x="1753929" y="76200"/>
                  </a:lnTo>
                  <a:lnTo>
                    <a:pt x="5924614" y="76200"/>
                  </a:lnTo>
                  <a:lnTo>
                    <a:pt x="5973259" y="88900"/>
                  </a:lnTo>
                  <a:lnTo>
                    <a:pt x="6075832" y="114300"/>
                  </a:lnTo>
                  <a:close/>
                </a:path>
                <a:path w="7482205" h="7289800">
                  <a:moveTo>
                    <a:pt x="6231234" y="127000"/>
                  </a:moveTo>
                  <a:lnTo>
                    <a:pt x="1411713" y="127000"/>
                  </a:lnTo>
                  <a:lnTo>
                    <a:pt x="1458806" y="114300"/>
                  </a:lnTo>
                  <a:lnTo>
                    <a:pt x="6179319" y="114300"/>
                  </a:lnTo>
                  <a:lnTo>
                    <a:pt x="6231234" y="127000"/>
                  </a:lnTo>
                  <a:close/>
                </a:path>
                <a:path w="7482205" h="7289800">
                  <a:moveTo>
                    <a:pt x="6084789" y="7150100"/>
                  </a:moveTo>
                  <a:lnTo>
                    <a:pt x="2172814" y="7150100"/>
                  </a:lnTo>
                  <a:lnTo>
                    <a:pt x="2124475" y="7137400"/>
                  </a:lnTo>
                  <a:lnTo>
                    <a:pt x="2076137" y="7137400"/>
                  </a:lnTo>
                  <a:lnTo>
                    <a:pt x="2027798" y="7124700"/>
                  </a:lnTo>
                  <a:lnTo>
                    <a:pt x="1931121" y="7112000"/>
                  </a:lnTo>
                  <a:lnTo>
                    <a:pt x="1882783" y="7112000"/>
                  </a:lnTo>
                  <a:lnTo>
                    <a:pt x="1782328" y="7086600"/>
                  </a:lnTo>
                  <a:lnTo>
                    <a:pt x="1732084" y="7086600"/>
                  </a:lnTo>
                  <a:lnTo>
                    <a:pt x="1681820" y="7073900"/>
                  </a:lnTo>
                  <a:lnTo>
                    <a:pt x="1631528" y="7073900"/>
                  </a:lnTo>
                  <a:lnTo>
                    <a:pt x="1581204" y="7061200"/>
                  </a:lnTo>
                  <a:lnTo>
                    <a:pt x="1429957" y="7048500"/>
                  </a:lnTo>
                  <a:lnTo>
                    <a:pt x="1379427" y="7035800"/>
                  </a:lnTo>
                  <a:lnTo>
                    <a:pt x="1328830" y="7035800"/>
                  </a:lnTo>
                  <a:lnTo>
                    <a:pt x="1278157" y="7023100"/>
                  </a:lnTo>
                  <a:lnTo>
                    <a:pt x="1129940" y="6997700"/>
                  </a:lnTo>
                  <a:lnTo>
                    <a:pt x="833067" y="6959600"/>
                  </a:lnTo>
                  <a:lnTo>
                    <a:pt x="821250" y="6959600"/>
                  </a:lnTo>
                  <a:lnTo>
                    <a:pt x="774402" y="6946900"/>
                  </a:lnTo>
                  <a:lnTo>
                    <a:pt x="727117" y="6921500"/>
                  </a:lnTo>
                  <a:lnTo>
                    <a:pt x="679693" y="6908800"/>
                  </a:lnTo>
                  <a:lnTo>
                    <a:pt x="632430" y="6883400"/>
                  </a:lnTo>
                  <a:lnTo>
                    <a:pt x="585629" y="6870700"/>
                  </a:lnTo>
                  <a:lnTo>
                    <a:pt x="539590" y="6845300"/>
                  </a:lnTo>
                  <a:lnTo>
                    <a:pt x="494613" y="6819900"/>
                  </a:lnTo>
                  <a:lnTo>
                    <a:pt x="450997" y="6794500"/>
                  </a:lnTo>
                  <a:lnTo>
                    <a:pt x="408399" y="6769100"/>
                  </a:lnTo>
                  <a:lnTo>
                    <a:pt x="369621" y="6743700"/>
                  </a:lnTo>
                  <a:lnTo>
                    <a:pt x="334564" y="6705600"/>
                  </a:lnTo>
                  <a:lnTo>
                    <a:pt x="303132" y="6667500"/>
                  </a:lnTo>
                  <a:lnTo>
                    <a:pt x="275228" y="6629400"/>
                  </a:lnTo>
                  <a:lnTo>
                    <a:pt x="250756" y="6591300"/>
                  </a:lnTo>
                  <a:lnTo>
                    <a:pt x="229618" y="6553200"/>
                  </a:lnTo>
                  <a:lnTo>
                    <a:pt x="211719" y="6502400"/>
                  </a:lnTo>
                  <a:lnTo>
                    <a:pt x="196960" y="6464300"/>
                  </a:lnTo>
                  <a:lnTo>
                    <a:pt x="176478" y="6375400"/>
                  </a:lnTo>
                  <a:lnTo>
                    <a:pt x="170562" y="6324600"/>
                  </a:lnTo>
                  <a:lnTo>
                    <a:pt x="167399" y="6273800"/>
                  </a:lnTo>
                  <a:lnTo>
                    <a:pt x="165414" y="6223000"/>
                  </a:lnTo>
                  <a:lnTo>
                    <a:pt x="162390" y="6172200"/>
                  </a:lnTo>
                  <a:lnTo>
                    <a:pt x="159176" y="6134100"/>
                  </a:lnTo>
                  <a:lnTo>
                    <a:pt x="156624" y="6083300"/>
                  </a:lnTo>
                  <a:lnTo>
                    <a:pt x="155585" y="6045200"/>
                  </a:lnTo>
                  <a:lnTo>
                    <a:pt x="157025" y="5981700"/>
                  </a:lnTo>
                  <a:lnTo>
                    <a:pt x="159231" y="5930900"/>
                  </a:lnTo>
                  <a:lnTo>
                    <a:pt x="161984" y="5880100"/>
                  </a:lnTo>
                  <a:lnTo>
                    <a:pt x="165066" y="5829300"/>
                  </a:lnTo>
                  <a:lnTo>
                    <a:pt x="168257" y="5778500"/>
                  </a:lnTo>
                  <a:lnTo>
                    <a:pt x="171340" y="5727700"/>
                  </a:lnTo>
                  <a:lnTo>
                    <a:pt x="173889" y="5676900"/>
                  </a:lnTo>
                  <a:lnTo>
                    <a:pt x="176267" y="5626100"/>
                  </a:lnTo>
                  <a:lnTo>
                    <a:pt x="178451" y="5575300"/>
                  </a:lnTo>
                  <a:lnTo>
                    <a:pt x="180417" y="5511800"/>
                  </a:lnTo>
                  <a:lnTo>
                    <a:pt x="182139" y="5461000"/>
                  </a:lnTo>
                  <a:lnTo>
                    <a:pt x="183593" y="5410200"/>
                  </a:lnTo>
                  <a:lnTo>
                    <a:pt x="184756" y="5359400"/>
                  </a:lnTo>
                  <a:lnTo>
                    <a:pt x="185603" y="5308600"/>
                  </a:lnTo>
                  <a:lnTo>
                    <a:pt x="186110" y="5257800"/>
                  </a:lnTo>
                  <a:lnTo>
                    <a:pt x="186190" y="5194300"/>
                  </a:lnTo>
                  <a:lnTo>
                    <a:pt x="186004" y="5156200"/>
                  </a:lnTo>
                  <a:lnTo>
                    <a:pt x="185344" y="5105400"/>
                  </a:lnTo>
                  <a:lnTo>
                    <a:pt x="184245" y="5054600"/>
                  </a:lnTo>
                  <a:lnTo>
                    <a:pt x="182685" y="5003800"/>
                  </a:lnTo>
                  <a:lnTo>
                    <a:pt x="178082" y="4889500"/>
                  </a:lnTo>
                  <a:lnTo>
                    <a:pt x="174991" y="4838700"/>
                  </a:lnTo>
                  <a:lnTo>
                    <a:pt x="171340" y="4787900"/>
                  </a:lnTo>
                  <a:lnTo>
                    <a:pt x="167536" y="4737100"/>
                  </a:lnTo>
                  <a:lnTo>
                    <a:pt x="163769" y="4699000"/>
                  </a:lnTo>
                  <a:lnTo>
                    <a:pt x="156323" y="4597400"/>
                  </a:lnTo>
                  <a:lnTo>
                    <a:pt x="145305" y="4445000"/>
                  </a:lnTo>
                  <a:lnTo>
                    <a:pt x="130692" y="4254500"/>
                  </a:lnTo>
                  <a:lnTo>
                    <a:pt x="123333" y="4152900"/>
                  </a:lnTo>
                  <a:lnTo>
                    <a:pt x="115887" y="4051300"/>
                  </a:lnTo>
                  <a:lnTo>
                    <a:pt x="112120" y="4000500"/>
                  </a:lnTo>
                  <a:lnTo>
                    <a:pt x="108316" y="3949700"/>
                  </a:lnTo>
                  <a:lnTo>
                    <a:pt x="104466" y="3911600"/>
                  </a:lnTo>
                  <a:lnTo>
                    <a:pt x="100465" y="3860800"/>
                  </a:lnTo>
                  <a:lnTo>
                    <a:pt x="96358" y="3810000"/>
                  </a:lnTo>
                  <a:lnTo>
                    <a:pt x="83840" y="3657600"/>
                  </a:lnTo>
                  <a:lnTo>
                    <a:pt x="79750" y="3619500"/>
                  </a:lnTo>
                  <a:lnTo>
                    <a:pt x="75776" y="3568700"/>
                  </a:lnTo>
                  <a:lnTo>
                    <a:pt x="71961" y="3517900"/>
                  </a:lnTo>
                  <a:lnTo>
                    <a:pt x="68351" y="3467100"/>
                  </a:lnTo>
                  <a:lnTo>
                    <a:pt x="64989" y="3416300"/>
                  </a:lnTo>
                  <a:lnTo>
                    <a:pt x="62159" y="3365500"/>
                  </a:lnTo>
                  <a:lnTo>
                    <a:pt x="60190" y="3314700"/>
                  </a:lnTo>
                  <a:lnTo>
                    <a:pt x="58737" y="3263900"/>
                  </a:lnTo>
                  <a:lnTo>
                    <a:pt x="57457" y="3213100"/>
                  </a:lnTo>
                  <a:lnTo>
                    <a:pt x="56004" y="3162300"/>
                  </a:lnTo>
                  <a:lnTo>
                    <a:pt x="54034" y="3111500"/>
                  </a:lnTo>
                  <a:lnTo>
                    <a:pt x="51203" y="3060700"/>
                  </a:lnTo>
                  <a:lnTo>
                    <a:pt x="45511" y="3009900"/>
                  </a:lnTo>
                  <a:lnTo>
                    <a:pt x="36680" y="2959100"/>
                  </a:lnTo>
                  <a:lnTo>
                    <a:pt x="28217" y="2908300"/>
                  </a:lnTo>
                  <a:lnTo>
                    <a:pt x="23631" y="2857500"/>
                  </a:lnTo>
                  <a:lnTo>
                    <a:pt x="21437" y="2819400"/>
                  </a:lnTo>
                  <a:lnTo>
                    <a:pt x="19551" y="2768600"/>
                  </a:lnTo>
                  <a:lnTo>
                    <a:pt x="17924" y="2717800"/>
                  </a:lnTo>
                  <a:lnTo>
                    <a:pt x="16511" y="2667000"/>
                  </a:lnTo>
                  <a:lnTo>
                    <a:pt x="15262" y="2616200"/>
                  </a:lnTo>
                  <a:lnTo>
                    <a:pt x="9845" y="2374900"/>
                  </a:lnTo>
                  <a:lnTo>
                    <a:pt x="7199" y="2324100"/>
                  </a:lnTo>
                  <a:lnTo>
                    <a:pt x="3445" y="2286000"/>
                  </a:lnTo>
                  <a:lnTo>
                    <a:pt x="430" y="2235200"/>
                  </a:lnTo>
                  <a:lnTo>
                    <a:pt x="0" y="2184400"/>
                  </a:lnTo>
                  <a:lnTo>
                    <a:pt x="1713" y="2133600"/>
                  </a:lnTo>
                  <a:lnTo>
                    <a:pt x="4522" y="2082800"/>
                  </a:lnTo>
                  <a:lnTo>
                    <a:pt x="11232" y="1993900"/>
                  </a:lnTo>
                  <a:lnTo>
                    <a:pt x="14041" y="1943100"/>
                  </a:lnTo>
                  <a:lnTo>
                    <a:pt x="15755" y="1892300"/>
                  </a:lnTo>
                  <a:lnTo>
                    <a:pt x="15841" y="1841500"/>
                  </a:lnTo>
                  <a:lnTo>
                    <a:pt x="14755" y="1790700"/>
                  </a:lnTo>
                  <a:lnTo>
                    <a:pt x="13015" y="1739900"/>
                  </a:lnTo>
                  <a:lnTo>
                    <a:pt x="11137" y="1689100"/>
                  </a:lnTo>
                  <a:lnTo>
                    <a:pt x="9638" y="1651000"/>
                  </a:lnTo>
                  <a:lnTo>
                    <a:pt x="9035" y="1600200"/>
                  </a:lnTo>
                  <a:lnTo>
                    <a:pt x="9845" y="1549400"/>
                  </a:lnTo>
                  <a:lnTo>
                    <a:pt x="10930" y="1498600"/>
                  </a:lnTo>
                  <a:lnTo>
                    <a:pt x="13929" y="1447800"/>
                  </a:lnTo>
                  <a:lnTo>
                    <a:pt x="18461" y="1384300"/>
                  </a:lnTo>
                  <a:lnTo>
                    <a:pt x="24141" y="1333500"/>
                  </a:lnTo>
                  <a:lnTo>
                    <a:pt x="30588" y="1282700"/>
                  </a:lnTo>
                  <a:lnTo>
                    <a:pt x="37417" y="1231900"/>
                  </a:lnTo>
                  <a:lnTo>
                    <a:pt x="44126" y="1193800"/>
                  </a:lnTo>
                  <a:lnTo>
                    <a:pt x="67883" y="1143000"/>
                  </a:lnTo>
                  <a:lnTo>
                    <a:pt x="76806" y="1117600"/>
                  </a:lnTo>
                  <a:lnTo>
                    <a:pt x="86023" y="1066800"/>
                  </a:lnTo>
                  <a:lnTo>
                    <a:pt x="95559" y="1016000"/>
                  </a:lnTo>
                  <a:lnTo>
                    <a:pt x="105637" y="965200"/>
                  </a:lnTo>
                  <a:lnTo>
                    <a:pt x="116478" y="914400"/>
                  </a:lnTo>
                  <a:lnTo>
                    <a:pt x="128305" y="863600"/>
                  </a:lnTo>
                  <a:lnTo>
                    <a:pt x="141340" y="812800"/>
                  </a:lnTo>
                  <a:lnTo>
                    <a:pt x="155804" y="774700"/>
                  </a:lnTo>
                  <a:lnTo>
                    <a:pt x="171919" y="723900"/>
                  </a:lnTo>
                  <a:lnTo>
                    <a:pt x="189907" y="673100"/>
                  </a:lnTo>
                  <a:lnTo>
                    <a:pt x="209991" y="622300"/>
                  </a:lnTo>
                  <a:lnTo>
                    <a:pt x="232391" y="571500"/>
                  </a:lnTo>
                  <a:lnTo>
                    <a:pt x="269072" y="520700"/>
                  </a:lnTo>
                  <a:lnTo>
                    <a:pt x="313139" y="482600"/>
                  </a:lnTo>
                  <a:lnTo>
                    <a:pt x="322616" y="469900"/>
                  </a:lnTo>
                  <a:lnTo>
                    <a:pt x="352525" y="469900"/>
                  </a:lnTo>
                  <a:lnTo>
                    <a:pt x="361972" y="457200"/>
                  </a:lnTo>
                  <a:lnTo>
                    <a:pt x="370497" y="431800"/>
                  </a:lnTo>
                  <a:lnTo>
                    <a:pt x="379390" y="419100"/>
                  </a:lnTo>
                  <a:lnTo>
                    <a:pt x="432698" y="381000"/>
                  </a:lnTo>
                  <a:lnTo>
                    <a:pt x="476600" y="355600"/>
                  </a:lnTo>
                  <a:lnTo>
                    <a:pt x="522143" y="330200"/>
                  </a:lnTo>
                  <a:lnTo>
                    <a:pt x="569820" y="304800"/>
                  </a:lnTo>
                  <a:lnTo>
                    <a:pt x="620122" y="292100"/>
                  </a:lnTo>
                  <a:lnTo>
                    <a:pt x="673543" y="292100"/>
                  </a:lnTo>
                  <a:lnTo>
                    <a:pt x="821155" y="254000"/>
                  </a:lnTo>
                  <a:lnTo>
                    <a:pt x="870296" y="228600"/>
                  </a:lnTo>
                  <a:lnTo>
                    <a:pt x="1020308" y="190500"/>
                  </a:lnTo>
                  <a:lnTo>
                    <a:pt x="1070875" y="190500"/>
                  </a:lnTo>
                  <a:lnTo>
                    <a:pt x="1224981" y="152400"/>
                  </a:lnTo>
                  <a:lnTo>
                    <a:pt x="1271966" y="152400"/>
                  </a:lnTo>
                  <a:lnTo>
                    <a:pt x="1365058" y="127000"/>
                  </a:lnTo>
                  <a:lnTo>
                    <a:pt x="6283172" y="127000"/>
                  </a:lnTo>
                  <a:lnTo>
                    <a:pt x="6335064" y="139700"/>
                  </a:lnTo>
                  <a:lnTo>
                    <a:pt x="6386842" y="139700"/>
                  </a:lnTo>
                  <a:lnTo>
                    <a:pt x="6534459" y="177800"/>
                  </a:lnTo>
                  <a:lnTo>
                    <a:pt x="6581085" y="203200"/>
                  </a:lnTo>
                  <a:lnTo>
                    <a:pt x="6669331" y="254000"/>
                  </a:lnTo>
                  <a:lnTo>
                    <a:pt x="6710574" y="292100"/>
                  </a:lnTo>
                  <a:lnTo>
                    <a:pt x="6750214" y="330200"/>
                  </a:lnTo>
                  <a:lnTo>
                    <a:pt x="6789569" y="355600"/>
                  </a:lnTo>
                  <a:lnTo>
                    <a:pt x="6829961" y="393700"/>
                  </a:lnTo>
                  <a:lnTo>
                    <a:pt x="6850888" y="419100"/>
                  </a:lnTo>
                  <a:lnTo>
                    <a:pt x="6873295" y="431800"/>
                  </a:lnTo>
                  <a:lnTo>
                    <a:pt x="6894229" y="444500"/>
                  </a:lnTo>
                  <a:lnTo>
                    <a:pt x="6910733" y="457200"/>
                  </a:lnTo>
                  <a:lnTo>
                    <a:pt x="6940794" y="508000"/>
                  </a:lnTo>
                  <a:lnTo>
                    <a:pt x="6969720" y="558800"/>
                  </a:lnTo>
                  <a:lnTo>
                    <a:pt x="6997795" y="596900"/>
                  </a:lnTo>
                  <a:lnTo>
                    <a:pt x="7025302" y="647700"/>
                  </a:lnTo>
                  <a:lnTo>
                    <a:pt x="7052525" y="698500"/>
                  </a:lnTo>
                  <a:lnTo>
                    <a:pt x="7077508" y="736600"/>
                  </a:lnTo>
                  <a:lnTo>
                    <a:pt x="7101758" y="787400"/>
                  </a:lnTo>
                  <a:lnTo>
                    <a:pt x="7124534" y="825500"/>
                  </a:lnTo>
                  <a:lnTo>
                    <a:pt x="7145093" y="876300"/>
                  </a:lnTo>
                  <a:lnTo>
                    <a:pt x="7164748" y="927100"/>
                  </a:lnTo>
                  <a:lnTo>
                    <a:pt x="7182747" y="977900"/>
                  </a:lnTo>
                  <a:lnTo>
                    <a:pt x="7199644" y="1028700"/>
                  </a:lnTo>
                  <a:lnTo>
                    <a:pt x="7215990" y="1079500"/>
                  </a:lnTo>
                  <a:lnTo>
                    <a:pt x="7230626" y="1130300"/>
                  </a:lnTo>
                  <a:lnTo>
                    <a:pt x="7245573" y="1181100"/>
                  </a:lnTo>
                  <a:lnTo>
                    <a:pt x="7260418" y="1231900"/>
                  </a:lnTo>
                  <a:lnTo>
                    <a:pt x="7274747" y="1282700"/>
                  </a:lnTo>
                  <a:lnTo>
                    <a:pt x="7288147" y="1333500"/>
                  </a:lnTo>
                  <a:lnTo>
                    <a:pt x="7300205" y="1384300"/>
                  </a:lnTo>
                  <a:lnTo>
                    <a:pt x="7310508" y="1435100"/>
                  </a:lnTo>
                  <a:lnTo>
                    <a:pt x="7319514" y="1485900"/>
                  </a:lnTo>
                  <a:lnTo>
                    <a:pt x="7327716" y="1524000"/>
                  </a:lnTo>
                  <a:lnTo>
                    <a:pt x="7335256" y="1574800"/>
                  </a:lnTo>
                  <a:lnTo>
                    <a:pt x="7342276" y="1625600"/>
                  </a:lnTo>
                  <a:lnTo>
                    <a:pt x="7348917" y="1676400"/>
                  </a:lnTo>
                  <a:lnTo>
                    <a:pt x="7355321" y="1727200"/>
                  </a:lnTo>
                  <a:lnTo>
                    <a:pt x="7361630" y="1778000"/>
                  </a:lnTo>
                  <a:lnTo>
                    <a:pt x="7367986" y="1828800"/>
                  </a:lnTo>
                  <a:lnTo>
                    <a:pt x="7374530" y="1879600"/>
                  </a:lnTo>
                  <a:lnTo>
                    <a:pt x="7381405" y="1930400"/>
                  </a:lnTo>
                  <a:lnTo>
                    <a:pt x="7393726" y="2019300"/>
                  </a:lnTo>
                  <a:lnTo>
                    <a:pt x="7399141" y="2057400"/>
                  </a:lnTo>
                  <a:lnTo>
                    <a:pt x="7403076" y="2095500"/>
                  </a:lnTo>
                  <a:lnTo>
                    <a:pt x="7406879" y="2146300"/>
                  </a:lnTo>
                  <a:lnTo>
                    <a:pt x="7410438" y="2197100"/>
                  </a:lnTo>
                  <a:lnTo>
                    <a:pt x="7413802" y="2260600"/>
                  </a:lnTo>
                  <a:lnTo>
                    <a:pt x="7417018" y="2311400"/>
                  </a:lnTo>
                  <a:lnTo>
                    <a:pt x="7420137" y="2362200"/>
                  </a:lnTo>
                  <a:lnTo>
                    <a:pt x="7426276" y="2463800"/>
                  </a:lnTo>
                  <a:lnTo>
                    <a:pt x="7429395" y="2514600"/>
                  </a:lnTo>
                  <a:lnTo>
                    <a:pt x="7432611" y="2565400"/>
                  </a:lnTo>
                  <a:lnTo>
                    <a:pt x="7436176" y="2616200"/>
                  </a:lnTo>
                  <a:lnTo>
                    <a:pt x="7439932" y="2667000"/>
                  </a:lnTo>
                  <a:lnTo>
                    <a:pt x="7443824" y="2717800"/>
                  </a:lnTo>
                  <a:lnTo>
                    <a:pt x="7447797" y="2768600"/>
                  </a:lnTo>
                  <a:lnTo>
                    <a:pt x="7451797" y="2806700"/>
                  </a:lnTo>
                  <a:lnTo>
                    <a:pt x="7455768" y="2857500"/>
                  </a:lnTo>
                  <a:lnTo>
                    <a:pt x="7459657" y="2908300"/>
                  </a:lnTo>
                  <a:lnTo>
                    <a:pt x="7463409" y="2959100"/>
                  </a:lnTo>
                  <a:lnTo>
                    <a:pt x="7466970" y="3009900"/>
                  </a:lnTo>
                  <a:lnTo>
                    <a:pt x="7470283" y="3048000"/>
                  </a:lnTo>
                  <a:lnTo>
                    <a:pt x="7473296" y="3098800"/>
                  </a:lnTo>
                  <a:lnTo>
                    <a:pt x="7475954" y="3149600"/>
                  </a:lnTo>
                  <a:lnTo>
                    <a:pt x="7478582" y="3200400"/>
                  </a:lnTo>
                  <a:lnTo>
                    <a:pt x="7481068" y="3251200"/>
                  </a:lnTo>
                  <a:lnTo>
                    <a:pt x="7481859" y="3276600"/>
                  </a:lnTo>
                  <a:lnTo>
                    <a:pt x="7481859" y="4013200"/>
                  </a:lnTo>
                  <a:lnTo>
                    <a:pt x="7481493" y="4013200"/>
                  </a:lnTo>
                  <a:lnTo>
                    <a:pt x="7479678" y="4064000"/>
                  </a:lnTo>
                  <a:lnTo>
                    <a:pt x="7477760" y="4114800"/>
                  </a:lnTo>
                  <a:lnTo>
                    <a:pt x="7475747" y="4165600"/>
                  </a:lnTo>
                  <a:lnTo>
                    <a:pt x="7473648" y="4216400"/>
                  </a:lnTo>
                  <a:lnTo>
                    <a:pt x="7471471" y="4267200"/>
                  </a:lnTo>
                  <a:lnTo>
                    <a:pt x="7469226" y="4318000"/>
                  </a:lnTo>
                  <a:lnTo>
                    <a:pt x="7466920" y="4356100"/>
                  </a:lnTo>
                  <a:lnTo>
                    <a:pt x="7464562" y="4406900"/>
                  </a:lnTo>
                  <a:lnTo>
                    <a:pt x="7462162" y="4457700"/>
                  </a:lnTo>
                  <a:lnTo>
                    <a:pt x="7457266" y="4559300"/>
                  </a:lnTo>
                  <a:lnTo>
                    <a:pt x="7452301" y="4660900"/>
                  </a:lnTo>
                  <a:lnTo>
                    <a:pt x="7449517" y="4711700"/>
                  </a:lnTo>
                  <a:lnTo>
                    <a:pt x="7446529" y="4762500"/>
                  </a:lnTo>
                  <a:lnTo>
                    <a:pt x="7443329" y="4813300"/>
                  </a:lnTo>
                  <a:lnTo>
                    <a:pt x="7439906" y="4876800"/>
                  </a:lnTo>
                  <a:lnTo>
                    <a:pt x="7436253" y="4927600"/>
                  </a:lnTo>
                  <a:lnTo>
                    <a:pt x="7432360" y="4978400"/>
                  </a:lnTo>
                  <a:lnTo>
                    <a:pt x="7428219" y="5029200"/>
                  </a:lnTo>
                  <a:lnTo>
                    <a:pt x="7423820" y="5080000"/>
                  </a:lnTo>
                  <a:lnTo>
                    <a:pt x="7419155" y="5130800"/>
                  </a:lnTo>
                  <a:lnTo>
                    <a:pt x="7414214" y="5194300"/>
                  </a:lnTo>
                  <a:lnTo>
                    <a:pt x="7408989" y="5245100"/>
                  </a:lnTo>
                  <a:lnTo>
                    <a:pt x="7403388" y="5295900"/>
                  </a:lnTo>
                  <a:lnTo>
                    <a:pt x="7397379" y="5346700"/>
                  </a:lnTo>
                  <a:lnTo>
                    <a:pt x="7391041" y="5397500"/>
                  </a:lnTo>
                  <a:lnTo>
                    <a:pt x="7384455" y="5448300"/>
                  </a:lnTo>
                  <a:lnTo>
                    <a:pt x="7377700" y="5499100"/>
                  </a:lnTo>
                  <a:lnTo>
                    <a:pt x="7364002" y="5613400"/>
                  </a:lnTo>
                  <a:lnTo>
                    <a:pt x="7357219" y="5664200"/>
                  </a:lnTo>
                  <a:lnTo>
                    <a:pt x="7350587" y="5715000"/>
                  </a:lnTo>
                  <a:lnTo>
                    <a:pt x="7344185" y="5765800"/>
                  </a:lnTo>
                  <a:lnTo>
                    <a:pt x="7338093" y="5816600"/>
                  </a:lnTo>
                  <a:lnTo>
                    <a:pt x="7332688" y="5867400"/>
                  </a:lnTo>
                  <a:lnTo>
                    <a:pt x="7328091" y="5918200"/>
                  </a:lnTo>
                  <a:lnTo>
                    <a:pt x="7324002" y="5969000"/>
                  </a:lnTo>
                  <a:lnTo>
                    <a:pt x="7320121" y="6019800"/>
                  </a:lnTo>
                  <a:lnTo>
                    <a:pt x="7316147" y="6070600"/>
                  </a:lnTo>
                  <a:lnTo>
                    <a:pt x="7311779" y="6121400"/>
                  </a:lnTo>
                  <a:lnTo>
                    <a:pt x="7306718" y="6172200"/>
                  </a:lnTo>
                  <a:lnTo>
                    <a:pt x="7300663" y="6223000"/>
                  </a:lnTo>
                  <a:lnTo>
                    <a:pt x="7291327" y="6273800"/>
                  </a:lnTo>
                  <a:lnTo>
                    <a:pt x="7277099" y="6311900"/>
                  </a:lnTo>
                  <a:lnTo>
                    <a:pt x="7258394" y="6362700"/>
                  </a:lnTo>
                  <a:lnTo>
                    <a:pt x="7235623" y="6413500"/>
                  </a:lnTo>
                  <a:lnTo>
                    <a:pt x="7209199" y="6451600"/>
                  </a:lnTo>
                  <a:lnTo>
                    <a:pt x="7179535" y="6489700"/>
                  </a:lnTo>
                  <a:lnTo>
                    <a:pt x="7147044" y="6527800"/>
                  </a:lnTo>
                  <a:lnTo>
                    <a:pt x="7115564" y="6565900"/>
                  </a:lnTo>
                  <a:lnTo>
                    <a:pt x="7085559" y="6604000"/>
                  </a:lnTo>
                  <a:lnTo>
                    <a:pt x="7056210" y="6654800"/>
                  </a:lnTo>
                  <a:lnTo>
                    <a:pt x="7026695" y="6692900"/>
                  </a:lnTo>
                  <a:lnTo>
                    <a:pt x="6996195" y="6731000"/>
                  </a:lnTo>
                  <a:lnTo>
                    <a:pt x="6963890" y="6769100"/>
                  </a:lnTo>
                  <a:lnTo>
                    <a:pt x="6933716" y="6794500"/>
                  </a:lnTo>
                  <a:lnTo>
                    <a:pt x="6901681" y="6832600"/>
                  </a:lnTo>
                  <a:lnTo>
                    <a:pt x="6866910" y="6858000"/>
                  </a:lnTo>
                  <a:lnTo>
                    <a:pt x="6828527" y="6870700"/>
                  </a:lnTo>
                  <a:lnTo>
                    <a:pt x="6785656" y="6896100"/>
                  </a:lnTo>
                  <a:lnTo>
                    <a:pt x="6719994" y="6896100"/>
                  </a:lnTo>
                  <a:lnTo>
                    <a:pt x="6685890" y="6921500"/>
                  </a:lnTo>
                  <a:lnTo>
                    <a:pt x="6668477" y="6934200"/>
                  </a:lnTo>
                  <a:lnTo>
                    <a:pt x="6617977" y="6959600"/>
                  </a:lnTo>
                  <a:lnTo>
                    <a:pt x="6567092" y="6972300"/>
                  </a:lnTo>
                  <a:lnTo>
                    <a:pt x="6516097" y="6997700"/>
                  </a:lnTo>
                  <a:lnTo>
                    <a:pt x="6465266" y="7010400"/>
                  </a:lnTo>
                  <a:lnTo>
                    <a:pt x="6365202" y="7061200"/>
                  </a:lnTo>
                  <a:lnTo>
                    <a:pt x="6319622" y="7086600"/>
                  </a:lnTo>
                  <a:lnTo>
                    <a:pt x="6084789" y="7150100"/>
                  </a:lnTo>
                  <a:close/>
                </a:path>
                <a:path w="7482205" h="7289800">
                  <a:moveTo>
                    <a:pt x="5988516" y="7162800"/>
                  </a:moveTo>
                  <a:lnTo>
                    <a:pt x="2317829" y="7162800"/>
                  </a:lnTo>
                  <a:lnTo>
                    <a:pt x="2269491" y="7150100"/>
                  </a:lnTo>
                  <a:lnTo>
                    <a:pt x="6036772" y="7150100"/>
                  </a:lnTo>
                  <a:lnTo>
                    <a:pt x="5988516" y="7162800"/>
                  </a:lnTo>
                  <a:close/>
                </a:path>
                <a:path w="7482205" h="7289800">
                  <a:moveTo>
                    <a:pt x="5737619" y="7175500"/>
                  </a:moveTo>
                  <a:lnTo>
                    <a:pt x="2464295" y="7175500"/>
                  </a:lnTo>
                  <a:lnTo>
                    <a:pt x="2414506" y="7162800"/>
                  </a:lnTo>
                  <a:lnTo>
                    <a:pt x="5794067" y="7162800"/>
                  </a:lnTo>
                  <a:lnTo>
                    <a:pt x="5737619" y="7175500"/>
                  </a:lnTo>
                  <a:close/>
                </a:path>
                <a:path w="7482205" h="7289800">
                  <a:moveTo>
                    <a:pt x="5512665" y="7188200"/>
                  </a:moveTo>
                  <a:lnTo>
                    <a:pt x="2713912" y="7188200"/>
                  </a:lnTo>
                  <a:lnTo>
                    <a:pt x="2663927" y="7175500"/>
                  </a:lnTo>
                  <a:lnTo>
                    <a:pt x="5539839" y="7175500"/>
                  </a:lnTo>
                  <a:lnTo>
                    <a:pt x="5512665" y="7188200"/>
                  </a:lnTo>
                  <a:close/>
                </a:path>
                <a:path w="7482205" h="7289800">
                  <a:moveTo>
                    <a:pt x="5459245" y="7200900"/>
                  </a:moveTo>
                  <a:lnTo>
                    <a:pt x="3063703" y="7200900"/>
                  </a:lnTo>
                  <a:lnTo>
                    <a:pt x="3013803" y="7188200"/>
                  </a:lnTo>
                  <a:lnTo>
                    <a:pt x="5485862" y="7188200"/>
                  </a:lnTo>
                  <a:lnTo>
                    <a:pt x="5459245" y="7200900"/>
                  </a:lnTo>
                  <a:close/>
                </a:path>
                <a:path w="7482205" h="7289800">
                  <a:moveTo>
                    <a:pt x="5264984" y="7213600"/>
                  </a:moveTo>
                  <a:lnTo>
                    <a:pt x="3213088" y="7213600"/>
                  </a:lnTo>
                  <a:lnTo>
                    <a:pt x="3163354" y="7200900"/>
                  </a:lnTo>
                  <a:lnTo>
                    <a:pt x="5295780" y="7200900"/>
                  </a:lnTo>
                  <a:lnTo>
                    <a:pt x="5264984" y="7213600"/>
                  </a:lnTo>
                  <a:close/>
                </a:path>
                <a:path w="7482205" h="7289800">
                  <a:moveTo>
                    <a:pt x="5374571" y="7213600"/>
                  </a:moveTo>
                  <a:lnTo>
                    <a:pt x="5339123" y="7213600"/>
                  </a:lnTo>
                  <a:lnTo>
                    <a:pt x="5322929" y="7200900"/>
                  </a:lnTo>
                  <a:lnTo>
                    <a:pt x="5392298" y="7200900"/>
                  </a:lnTo>
                  <a:lnTo>
                    <a:pt x="5374571" y="7213600"/>
                  </a:lnTo>
                  <a:close/>
                </a:path>
                <a:path w="7482205" h="7289800">
                  <a:moveTo>
                    <a:pt x="5210763" y="7226300"/>
                  </a:moveTo>
                  <a:lnTo>
                    <a:pt x="3312332" y="7226300"/>
                  </a:lnTo>
                  <a:lnTo>
                    <a:pt x="3262750" y="7213600"/>
                  </a:lnTo>
                  <a:lnTo>
                    <a:pt x="5236950" y="7213600"/>
                  </a:lnTo>
                  <a:lnTo>
                    <a:pt x="5210763" y="7226300"/>
                  </a:lnTo>
                  <a:close/>
                </a:path>
                <a:path w="7482205" h="7289800">
                  <a:moveTo>
                    <a:pt x="4979844" y="7251700"/>
                  </a:moveTo>
                  <a:lnTo>
                    <a:pt x="3517982" y="7251700"/>
                  </a:lnTo>
                  <a:lnTo>
                    <a:pt x="3465618" y="7239000"/>
                  </a:lnTo>
                  <a:lnTo>
                    <a:pt x="3413530" y="7239000"/>
                  </a:lnTo>
                  <a:lnTo>
                    <a:pt x="3361824" y="7226300"/>
                  </a:lnTo>
                  <a:lnTo>
                    <a:pt x="5185504" y="7226300"/>
                  </a:lnTo>
                  <a:lnTo>
                    <a:pt x="5031174" y="7239000"/>
                  </a:lnTo>
                  <a:lnTo>
                    <a:pt x="4979844" y="7251700"/>
                  </a:lnTo>
                  <a:close/>
                </a:path>
                <a:path w="7482205" h="7289800">
                  <a:moveTo>
                    <a:pt x="4825943" y="7264400"/>
                  </a:moveTo>
                  <a:lnTo>
                    <a:pt x="3675699" y="7264400"/>
                  </a:lnTo>
                  <a:lnTo>
                    <a:pt x="3623127" y="7251700"/>
                  </a:lnTo>
                  <a:lnTo>
                    <a:pt x="4877246" y="7251700"/>
                  </a:lnTo>
                  <a:lnTo>
                    <a:pt x="4825943" y="7264400"/>
                  </a:lnTo>
                  <a:close/>
                </a:path>
                <a:path w="7482205" h="7289800">
                  <a:moveTo>
                    <a:pt x="4671800" y="7277100"/>
                  </a:moveTo>
                  <a:lnTo>
                    <a:pt x="3775704" y="7277100"/>
                  </a:lnTo>
                  <a:lnTo>
                    <a:pt x="3728133" y="7264400"/>
                  </a:lnTo>
                  <a:lnTo>
                    <a:pt x="4723238" y="7264400"/>
                  </a:lnTo>
                  <a:lnTo>
                    <a:pt x="4671800" y="7277100"/>
                  </a:lnTo>
                  <a:close/>
                </a:path>
                <a:path w="7482205" h="7289800">
                  <a:moveTo>
                    <a:pt x="4510026" y="7289800"/>
                  </a:moveTo>
                  <a:lnTo>
                    <a:pt x="3837672" y="7289800"/>
                  </a:lnTo>
                  <a:lnTo>
                    <a:pt x="3823826" y="7277100"/>
                  </a:lnTo>
                  <a:lnTo>
                    <a:pt x="4523783" y="7277100"/>
                  </a:lnTo>
                  <a:lnTo>
                    <a:pt x="4510026" y="7289800"/>
                  </a:lnTo>
                  <a:close/>
                </a:path>
              </a:pathLst>
            </a:custGeom>
            <a:solidFill>
              <a:srgbClr val="FECB6F"/>
            </a:solidFill>
          </p:spPr>
          <p:txBody>
            <a:bodyPr wrap="square" lIns="0" tIns="0" rIns="0" bIns="0" rtlCol="0"/>
            <a:lstStyle/>
            <a:p>
              <a:endParaRPr/>
            </a:p>
          </p:txBody>
        </p:sp>
        <p:sp>
          <p:nvSpPr>
            <p:cNvPr id="5" name="object 5"/>
            <p:cNvSpPr/>
            <p:nvPr/>
          </p:nvSpPr>
          <p:spPr>
            <a:xfrm>
              <a:off x="1536320" y="1907561"/>
              <a:ext cx="6838903" cy="6661006"/>
            </a:xfrm>
            <a:prstGeom prst="rect">
              <a:avLst/>
            </a:prstGeom>
            <a:blipFill>
              <a:blip r:embed="rId2" cstate="print"/>
              <a:stretch>
                <a:fillRect/>
              </a:stretch>
            </a:blipFill>
          </p:spPr>
          <p:txBody>
            <a:bodyPr wrap="square" lIns="0" tIns="0" rIns="0" bIns="0" rtlCol="0"/>
            <a:lstStyle/>
            <a:p>
              <a:endParaRPr/>
            </a:p>
          </p:txBody>
        </p:sp>
      </p:grpSp>
      <p:sp>
        <p:nvSpPr>
          <p:cNvPr id="6" name="object 6"/>
          <p:cNvSpPr/>
          <p:nvPr/>
        </p:nvSpPr>
        <p:spPr>
          <a:xfrm>
            <a:off x="0" y="9315818"/>
            <a:ext cx="18288000" cy="970915"/>
          </a:xfrm>
          <a:custGeom>
            <a:avLst/>
            <a:gdLst/>
            <a:ahLst/>
            <a:cxnLst/>
            <a:rect l="l" t="t" r="r" b="b"/>
            <a:pathLst>
              <a:path w="18288000" h="970915">
                <a:moveTo>
                  <a:pt x="18288000" y="80010"/>
                </a:moveTo>
                <a:lnTo>
                  <a:pt x="18229733" y="72390"/>
                </a:lnTo>
                <a:lnTo>
                  <a:pt x="18126139" y="62230"/>
                </a:lnTo>
                <a:lnTo>
                  <a:pt x="18074488" y="58420"/>
                </a:lnTo>
                <a:lnTo>
                  <a:pt x="18023040" y="53340"/>
                </a:lnTo>
                <a:lnTo>
                  <a:pt x="17815954" y="38100"/>
                </a:lnTo>
                <a:lnTo>
                  <a:pt x="17762055" y="33020"/>
                </a:lnTo>
                <a:lnTo>
                  <a:pt x="17500575" y="13970"/>
                </a:lnTo>
                <a:lnTo>
                  <a:pt x="17449280" y="11430"/>
                </a:lnTo>
                <a:lnTo>
                  <a:pt x="17397972" y="7620"/>
                </a:lnTo>
                <a:lnTo>
                  <a:pt x="17346676" y="6350"/>
                </a:lnTo>
                <a:lnTo>
                  <a:pt x="17295381" y="3810"/>
                </a:lnTo>
                <a:lnTo>
                  <a:pt x="17141495" y="0"/>
                </a:lnTo>
                <a:lnTo>
                  <a:pt x="16936314" y="0"/>
                </a:lnTo>
                <a:lnTo>
                  <a:pt x="16782428" y="3810"/>
                </a:lnTo>
                <a:lnTo>
                  <a:pt x="16731133" y="6350"/>
                </a:lnTo>
                <a:lnTo>
                  <a:pt x="16679837" y="7620"/>
                </a:lnTo>
                <a:lnTo>
                  <a:pt x="16628542" y="11430"/>
                </a:lnTo>
                <a:lnTo>
                  <a:pt x="16577247" y="13970"/>
                </a:lnTo>
                <a:lnTo>
                  <a:pt x="16474656" y="21590"/>
                </a:lnTo>
                <a:lnTo>
                  <a:pt x="16425748" y="24130"/>
                </a:lnTo>
                <a:lnTo>
                  <a:pt x="16376599" y="27940"/>
                </a:lnTo>
                <a:lnTo>
                  <a:pt x="16327285" y="30480"/>
                </a:lnTo>
                <a:lnTo>
                  <a:pt x="16228403" y="38100"/>
                </a:lnTo>
                <a:lnTo>
                  <a:pt x="16178975" y="40640"/>
                </a:lnTo>
                <a:lnTo>
                  <a:pt x="16129661" y="44450"/>
                </a:lnTo>
                <a:lnTo>
                  <a:pt x="16080512" y="46990"/>
                </a:lnTo>
                <a:lnTo>
                  <a:pt x="16031604" y="50800"/>
                </a:lnTo>
                <a:lnTo>
                  <a:pt x="15927743" y="57150"/>
                </a:lnTo>
                <a:lnTo>
                  <a:pt x="15875661" y="60960"/>
                </a:lnTo>
                <a:lnTo>
                  <a:pt x="15823489" y="63500"/>
                </a:lnTo>
                <a:lnTo>
                  <a:pt x="15771229" y="67310"/>
                </a:lnTo>
                <a:lnTo>
                  <a:pt x="15718905" y="69850"/>
                </a:lnTo>
                <a:lnTo>
                  <a:pt x="15666504" y="73660"/>
                </a:lnTo>
                <a:lnTo>
                  <a:pt x="15351151" y="88900"/>
                </a:lnTo>
                <a:lnTo>
                  <a:pt x="15298496" y="90170"/>
                </a:lnTo>
                <a:lnTo>
                  <a:pt x="15245830" y="92710"/>
                </a:lnTo>
                <a:lnTo>
                  <a:pt x="15092375" y="96520"/>
                </a:lnTo>
                <a:lnTo>
                  <a:pt x="14938998" y="104140"/>
                </a:lnTo>
                <a:lnTo>
                  <a:pt x="14734781" y="119380"/>
                </a:lnTo>
                <a:lnTo>
                  <a:pt x="14531073" y="139700"/>
                </a:lnTo>
                <a:lnTo>
                  <a:pt x="14328089" y="165100"/>
                </a:lnTo>
                <a:lnTo>
                  <a:pt x="14126032" y="195580"/>
                </a:lnTo>
                <a:lnTo>
                  <a:pt x="13675322" y="275590"/>
                </a:lnTo>
                <a:lnTo>
                  <a:pt x="13625208" y="283210"/>
                </a:lnTo>
                <a:lnTo>
                  <a:pt x="13575056" y="292100"/>
                </a:lnTo>
                <a:lnTo>
                  <a:pt x="13474637" y="307340"/>
                </a:lnTo>
                <a:lnTo>
                  <a:pt x="13424383" y="313690"/>
                </a:lnTo>
                <a:lnTo>
                  <a:pt x="13374091" y="321310"/>
                </a:lnTo>
                <a:lnTo>
                  <a:pt x="13323773" y="327660"/>
                </a:lnTo>
                <a:lnTo>
                  <a:pt x="13273418" y="335280"/>
                </a:lnTo>
                <a:lnTo>
                  <a:pt x="13172605" y="347980"/>
                </a:lnTo>
                <a:lnTo>
                  <a:pt x="13122161" y="353060"/>
                </a:lnTo>
                <a:lnTo>
                  <a:pt x="13071678" y="359410"/>
                </a:lnTo>
                <a:lnTo>
                  <a:pt x="12818847" y="384810"/>
                </a:lnTo>
                <a:lnTo>
                  <a:pt x="12768212" y="388620"/>
                </a:lnTo>
                <a:lnTo>
                  <a:pt x="12717539" y="393700"/>
                </a:lnTo>
                <a:lnTo>
                  <a:pt x="12565367" y="405130"/>
                </a:lnTo>
                <a:lnTo>
                  <a:pt x="12514605" y="407670"/>
                </a:lnTo>
                <a:lnTo>
                  <a:pt x="12463818" y="411480"/>
                </a:lnTo>
                <a:lnTo>
                  <a:pt x="12260440" y="421640"/>
                </a:lnTo>
                <a:lnTo>
                  <a:pt x="12209551" y="422910"/>
                </a:lnTo>
                <a:lnTo>
                  <a:pt x="12158637" y="425450"/>
                </a:lnTo>
                <a:lnTo>
                  <a:pt x="12056758" y="427990"/>
                </a:lnTo>
                <a:lnTo>
                  <a:pt x="12005793" y="427990"/>
                </a:lnTo>
                <a:lnTo>
                  <a:pt x="11903824" y="430530"/>
                </a:lnTo>
                <a:lnTo>
                  <a:pt x="11755501" y="430530"/>
                </a:lnTo>
                <a:lnTo>
                  <a:pt x="11708892" y="431800"/>
                </a:lnTo>
                <a:lnTo>
                  <a:pt x="11661940" y="431800"/>
                </a:lnTo>
                <a:lnTo>
                  <a:pt x="10359809" y="450850"/>
                </a:lnTo>
                <a:lnTo>
                  <a:pt x="10216858" y="454660"/>
                </a:lnTo>
                <a:lnTo>
                  <a:pt x="10075278" y="462280"/>
                </a:lnTo>
                <a:lnTo>
                  <a:pt x="9981552" y="464820"/>
                </a:lnTo>
                <a:lnTo>
                  <a:pt x="9934562" y="467360"/>
                </a:lnTo>
                <a:lnTo>
                  <a:pt x="9887814" y="467360"/>
                </a:lnTo>
                <a:lnTo>
                  <a:pt x="9841535" y="468630"/>
                </a:lnTo>
                <a:lnTo>
                  <a:pt x="9680016" y="468630"/>
                </a:lnTo>
                <a:lnTo>
                  <a:pt x="9626270" y="469900"/>
                </a:lnTo>
                <a:lnTo>
                  <a:pt x="9201315" y="469900"/>
                </a:lnTo>
                <a:lnTo>
                  <a:pt x="9149131" y="468630"/>
                </a:lnTo>
                <a:lnTo>
                  <a:pt x="8943454" y="468630"/>
                </a:lnTo>
                <a:lnTo>
                  <a:pt x="8892896" y="467360"/>
                </a:lnTo>
                <a:lnTo>
                  <a:pt x="8792985" y="467360"/>
                </a:lnTo>
                <a:lnTo>
                  <a:pt x="8458060" y="463550"/>
                </a:lnTo>
                <a:lnTo>
                  <a:pt x="8407908" y="463550"/>
                </a:lnTo>
                <a:lnTo>
                  <a:pt x="8357756" y="462280"/>
                </a:lnTo>
                <a:lnTo>
                  <a:pt x="8307603" y="459740"/>
                </a:lnTo>
                <a:lnTo>
                  <a:pt x="8257464" y="458470"/>
                </a:lnTo>
                <a:lnTo>
                  <a:pt x="8207337" y="454660"/>
                </a:lnTo>
                <a:lnTo>
                  <a:pt x="8157223" y="452120"/>
                </a:lnTo>
                <a:lnTo>
                  <a:pt x="8006982" y="440690"/>
                </a:lnTo>
                <a:lnTo>
                  <a:pt x="7906944" y="430530"/>
                </a:lnTo>
                <a:lnTo>
                  <a:pt x="7856969" y="424180"/>
                </a:lnTo>
                <a:lnTo>
                  <a:pt x="7807020" y="419100"/>
                </a:lnTo>
                <a:lnTo>
                  <a:pt x="7757122" y="412750"/>
                </a:lnTo>
                <a:lnTo>
                  <a:pt x="7557884" y="382270"/>
                </a:lnTo>
                <a:lnTo>
                  <a:pt x="7408964" y="355600"/>
                </a:lnTo>
                <a:lnTo>
                  <a:pt x="7356399" y="345440"/>
                </a:lnTo>
                <a:lnTo>
                  <a:pt x="7305002" y="336550"/>
                </a:lnTo>
                <a:lnTo>
                  <a:pt x="7204164" y="313690"/>
                </a:lnTo>
                <a:lnTo>
                  <a:pt x="7154011" y="300990"/>
                </a:lnTo>
                <a:lnTo>
                  <a:pt x="7053694" y="280670"/>
                </a:lnTo>
                <a:lnTo>
                  <a:pt x="7003542" y="271780"/>
                </a:lnTo>
                <a:lnTo>
                  <a:pt x="6945020" y="262890"/>
                </a:lnTo>
                <a:lnTo>
                  <a:pt x="6903225" y="256540"/>
                </a:lnTo>
                <a:lnTo>
                  <a:pt x="6853072" y="251460"/>
                </a:lnTo>
                <a:lnTo>
                  <a:pt x="6801637" y="245110"/>
                </a:lnTo>
                <a:lnTo>
                  <a:pt x="6750278" y="241300"/>
                </a:lnTo>
                <a:lnTo>
                  <a:pt x="6647840" y="231140"/>
                </a:lnTo>
                <a:lnTo>
                  <a:pt x="6393929" y="212090"/>
                </a:lnTo>
                <a:lnTo>
                  <a:pt x="6343612" y="209550"/>
                </a:lnTo>
                <a:lnTo>
                  <a:pt x="6293472" y="205740"/>
                </a:lnTo>
                <a:lnTo>
                  <a:pt x="6193777" y="200660"/>
                </a:lnTo>
                <a:lnTo>
                  <a:pt x="6144234" y="199390"/>
                </a:lnTo>
                <a:lnTo>
                  <a:pt x="6094920" y="196850"/>
                </a:lnTo>
                <a:lnTo>
                  <a:pt x="5948426" y="193040"/>
                </a:lnTo>
                <a:lnTo>
                  <a:pt x="5900102" y="193040"/>
                </a:lnTo>
                <a:lnTo>
                  <a:pt x="5854890" y="191770"/>
                </a:lnTo>
                <a:lnTo>
                  <a:pt x="5669292" y="191770"/>
                </a:lnTo>
                <a:lnTo>
                  <a:pt x="5621604" y="193040"/>
                </a:lnTo>
                <a:lnTo>
                  <a:pt x="5573357" y="193040"/>
                </a:lnTo>
                <a:lnTo>
                  <a:pt x="5524538" y="194310"/>
                </a:lnTo>
                <a:lnTo>
                  <a:pt x="5475122" y="196850"/>
                </a:lnTo>
                <a:lnTo>
                  <a:pt x="5425084" y="198120"/>
                </a:lnTo>
                <a:lnTo>
                  <a:pt x="5374411" y="200660"/>
                </a:lnTo>
                <a:lnTo>
                  <a:pt x="5323078" y="201930"/>
                </a:lnTo>
                <a:lnTo>
                  <a:pt x="5218354" y="207010"/>
                </a:lnTo>
                <a:lnTo>
                  <a:pt x="5164925" y="210820"/>
                </a:lnTo>
                <a:lnTo>
                  <a:pt x="5110746" y="213360"/>
                </a:lnTo>
                <a:lnTo>
                  <a:pt x="5003165" y="220980"/>
                </a:lnTo>
                <a:lnTo>
                  <a:pt x="4950561" y="226060"/>
                </a:lnTo>
                <a:lnTo>
                  <a:pt x="4898047" y="229870"/>
                </a:lnTo>
                <a:lnTo>
                  <a:pt x="4638789" y="255270"/>
                </a:lnTo>
                <a:lnTo>
                  <a:pt x="4537545" y="267970"/>
                </a:lnTo>
                <a:lnTo>
                  <a:pt x="4282884" y="293370"/>
                </a:lnTo>
                <a:lnTo>
                  <a:pt x="4231310" y="299720"/>
                </a:lnTo>
                <a:lnTo>
                  <a:pt x="4127931" y="309880"/>
                </a:lnTo>
                <a:lnTo>
                  <a:pt x="4076420" y="313690"/>
                </a:lnTo>
                <a:lnTo>
                  <a:pt x="4024858" y="318770"/>
                </a:lnTo>
                <a:lnTo>
                  <a:pt x="3973245" y="322580"/>
                </a:lnTo>
                <a:lnTo>
                  <a:pt x="3921595" y="327660"/>
                </a:lnTo>
                <a:lnTo>
                  <a:pt x="3869918" y="331470"/>
                </a:lnTo>
                <a:lnTo>
                  <a:pt x="3818217" y="336550"/>
                </a:lnTo>
                <a:lnTo>
                  <a:pt x="3663162" y="347980"/>
                </a:lnTo>
                <a:lnTo>
                  <a:pt x="3611524" y="353060"/>
                </a:lnTo>
                <a:lnTo>
                  <a:pt x="2508097" y="438150"/>
                </a:lnTo>
                <a:lnTo>
                  <a:pt x="2362873" y="445770"/>
                </a:lnTo>
                <a:lnTo>
                  <a:pt x="2155990" y="461010"/>
                </a:lnTo>
                <a:lnTo>
                  <a:pt x="2104123" y="466090"/>
                </a:lnTo>
                <a:lnTo>
                  <a:pt x="2052281" y="469900"/>
                </a:lnTo>
                <a:lnTo>
                  <a:pt x="1948789" y="480060"/>
                </a:lnTo>
                <a:lnTo>
                  <a:pt x="1794827" y="499110"/>
                </a:lnTo>
                <a:lnTo>
                  <a:pt x="1743811" y="506730"/>
                </a:lnTo>
                <a:lnTo>
                  <a:pt x="1692770" y="513080"/>
                </a:lnTo>
                <a:lnTo>
                  <a:pt x="1641741" y="518160"/>
                </a:lnTo>
                <a:lnTo>
                  <a:pt x="1488694" y="537210"/>
                </a:lnTo>
                <a:lnTo>
                  <a:pt x="1386801" y="547370"/>
                </a:lnTo>
                <a:lnTo>
                  <a:pt x="1335913" y="553720"/>
                </a:lnTo>
                <a:lnTo>
                  <a:pt x="981798" y="589280"/>
                </a:lnTo>
                <a:lnTo>
                  <a:pt x="931595" y="593090"/>
                </a:lnTo>
                <a:lnTo>
                  <a:pt x="881519" y="598170"/>
                </a:lnTo>
                <a:lnTo>
                  <a:pt x="831570" y="601980"/>
                </a:lnTo>
                <a:lnTo>
                  <a:pt x="781761" y="607060"/>
                </a:lnTo>
                <a:lnTo>
                  <a:pt x="732104" y="610870"/>
                </a:lnTo>
                <a:lnTo>
                  <a:pt x="682599" y="615950"/>
                </a:lnTo>
                <a:lnTo>
                  <a:pt x="535114" y="627380"/>
                </a:lnTo>
                <a:lnTo>
                  <a:pt x="486321" y="632460"/>
                </a:lnTo>
                <a:lnTo>
                  <a:pt x="291541" y="647700"/>
                </a:lnTo>
                <a:lnTo>
                  <a:pt x="192760" y="660400"/>
                </a:lnTo>
                <a:lnTo>
                  <a:pt x="94665" y="675640"/>
                </a:lnTo>
                <a:lnTo>
                  <a:pt x="45897" y="684530"/>
                </a:lnTo>
                <a:lnTo>
                  <a:pt x="0" y="694690"/>
                </a:lnTo>
                <a:lnTo>
                  <a:pt x="0" y="729361"/>
                </a:lnTo>
                <a:lnTo>
                  <a:pt x="0" y="769620"/>
                </a:lnTo>
                <a:lnTo>
                  <a:pt x="0" y="970661"/>
                </a:lnTo>
                <a:lnTo>
                  <a:pt x="18288000" y="970661"/>
                </a:lnTo>
                <a:lnTo>
                  <a:pt x="18288000" y="510921"/>
                </a:lnTo>
                <a:lnTo>
                  <a:pt x="18288000" y="148590"/>
                </a:lnTo>
                <a:lnTo>
                  <a:pt x="18288000" y="115951"/>
                </a:lnTo>
                <a:lnTo>
                  <a:pt x="18288000" y="80010"/>
                </a:lnTo>
                <a:close/>
              </a:path>
            </a:pathLst>
          </a:custGeom>
          <a:solidFill>
            <a:srgbClr val="A5A254"/>
          </a:solidFill>
        </p:spPr>
        <p:txBody>
          <a:bodyPr wrap="square" lIns="0" tIns="0" rIns="0" bIns="0" rtlCol="0"/>
          <a:lstStyle/>
          <a:p>
            <a:endParaRPr/>
          </a:p>
        </p:txBody>
      </p:sp>
      <p:sp>
        <p:nvSpPr>
          <p:cNvPr id="7" name="object 7"/>
          <p:cNvSpPr/>
          <p:nvPr/>
        </p:nvSpPr>
        <p:spPr>
          <a:xfrm>
            <a:off x="0" y="1066"/>
            <a:ext cx="18288000" cy="1017905"/>
          </a:xfrm>
          <a:custGeom>
            <a:avLst/>
            <a:gdLst/>
            <a:ahLst/>
            <a:cxnLst/>
            <a:rect l="l" t="t" r="r" b="b"/>
            <a:pathLst>
              <a:path w="18288000" h="1017905">
                <a:moveTo>
                  <a:pt x="18288000" y="0"/>
                </a:moveTo>
                <a:lnTo>
                  <a:pt x="0" y="0"/>
                </a:lnTo>
                <a:lnTo>
                  <a:pt x="0" y="248031"/>
                </a:lnTo>
                <a:lnTo>
                  <a:pt x="0" y="288290"/>
                </a:lnTo>
                <a:lnTo>
                  <a:pt x="0" y="322961"/>
                </a:lnTo>
                <a:lnTo>
                  <a:pt x="45897" y="333121"/>
                </a:lnTo>
                <a:lnTo>
                  <a:pt x="94665" y="342011"/>
                </a:lnTo>
                <a:lnTo>
                  <a:pt x="192760" y="357251"/>
                </a:lnTo>
                <a:lnTo>
                  <a:pt x="291541" y="369951"/>
                </a:lnTo>
                <a:lnTo>
                  <a:pt x="486321" y="385191"/>
                </a:lnTo>
                <a:lnTo>
                  <a:pt x="535114" y="390271"/>
                </a:lnTo>
                <a:lnTo>
                  <a:pt x="682599" y="401701"/>
                </a:lnTo>
                <a:lnTo>
                  <a:pt x="732104" y="406781"/>
                </a:lnTo>
                <a:lnTo>
                  <a:pt x="781761" y="410591"/>
                </a:lnTo>
                <a:lnTo>
                  <a:pt x="831570" y="415671"/>
                </a:lnTo>
                <a:lnTo>
                  <a:pt x="881519" y="419481"/>
                </a:lnTo>
                <a:lnTo>
                  <a:pt x="931595" y="424561"/>
                </a:lnTo>
                <a:lnTo>
                  <a:pt x="981798" y="428371"/>
                </a:lnTo>
                <a:lnTo>
                  <a:pt x="1335913" y="463931"/>
                </a:lnTo>
                <a:lnTo>
                  <a:pt x="1386801" y="470281"/>
                </a:lnTo>
                <a:lnTo>
                  <a:pt x="1488694" y="480441"/>
                </a:lnTo>
                <a:lnTo>
                  <a:pt x="1641741" y="499491"/>
                </a:lnTo>
                <a:lnTo>
                  <a:pt x="1692770" y="504571"/>
                </a:lnTo>
                <a:lnTo>
                  <a:pt x="1743811" y="510921"/>
                </a:lnTo>
                <a:lnTo>
                  <a:pt x="1794827" y="518541"/>
                </a:lnTo>
                <a:lnTo>
                  <a:pt x="1948789" y="537591"/>
                </a:lnTo>
                <a:lnTo>
                  <a:pt x="2052281" y="547751"/>
                </a:lnTo>
                <a:lnTo>
                  <a:pt x="2104123" y="551561"/>
                </a:lnTo>
                <a:lnTo>
                  <a:pt x="2155990" y="556641"/>
                </a:lnTo>
                <a:lnTo>
                  <a:pt x="2362873" y="571881"/>
                </a:lnTo>
                <a:lnTo>
                  <a:pt x="2508097" y="579501"/>
                </a:lnTo>
                <a:lnTo>
                  <a:pt x="3611524" y="664591"/>
                </a:lnTo>
                <a:lnTo>
                  <a:pt x="3663162" y="669671"/>
                </a:lnTo>
                <a:lnTo>
                  <a:pt x="3818217" y="681101"/>
                </a:lnTo>
                <a:lnTo>
                  <a:pt x="3869918" y="686181"/>
                </a:lnTo>
                <a:lnTo>
                  <a:pt x="3921595" y="689991"/>
                </a:lnTo>
                <a:lnTo>
                  <a:pt x="3973245" y="695071"/>
                </a:lnTo>
                <a:lnTo>
                  <a:pt x="4024858" y="698881"/>
                </a:lnTo>
                <a:lnTo>
                  <a:pt x="4076420" y="703961"/>
                </a:lnTo>
                <a:lnTo>
                  <a:pt x="4127931" y="707771"/>
                </a:lnTo>
                <a:lnTo>
                  <a:pt x="4231310" y="717931"/>
                </a:lnTo>
                <a:lnTo>
                  <a:pt x="4282884" y="724281"/>
                </a:lnTo>
                <a:lnTo>
                  <a:pt x="4537545" y="749681"/>
                </a:lnTo>
                <a:lnTo>
                  <a:pt x="4638789" y="762381"/>
                </a:lnTo>
                <a:lnTo>
                  <a:pt x="4898047" y="787781"/>
                </a:lnTo>
                <a:lnTo>
                  <a:pt x="4950561" y="791591"/>
                </a:lnTo>
                <a:lnTo>
                  <a:pt x="5003165" y="796671"/>
                </a:lnTo>
                <a:lnTo>
                  <a:pt x="5110746" y="804291"/>
                </a:lnTo>
                <a:lnTo>
                  <a:pt x="5164925" y="806831"/>
                </a:lnTo>
                <a:lnTo>
                  <a:pt x="5218354" y="810641"/>
                </a:lnTo>
                <a:lnTo>
                  <a:pt x="5323078" y="815721"/>
                </a:lnTo>
                <a:lnTo>
                  <a:pt x="5374411" y="816991"/>
                </a:lnTo>
                <a:lnTo>
                  <a:pt x="5425084" y="819531"/>
                </a:lnTo>
                <a:lnTo>
                  <a:pt x="5475122" y="820801"/>
                </a:lnTo>
                <a:lnTo>
                  <a:pt x="5524538" y="823341"/>
                </a:lnTo>
                <a:lnTo>
                  <a:pt x="5573357" y="824611"/>
                </a:lnTo>
                <a:lnTo>
                  <a:pt x="5621604" y="824611"/>
                </a:lnTo>
                <a:lnTo>
                  <a:pt x="5669292" y="825881"/>
                </a:lnTo>
                <a:lnTo>
                  <a:pt x="5854890" y="825881"/>
                </a:lnTo>
                <a:lnTo>
                  <a:pt x="5900102" y="824611"/>
                </a:lnTo>
                <a:lnTo>
                  <a:pt x="5948426" y="824611"/>
                </a:lnTo>
                <a:lnTo>
                  <a:pt x="6094920" y="820801"/>
                </a:lnTo>
                <a:lnTo>
                  <a:pt x="6144234" y="818261"/>
                </a:lnTo>
                <a:lnTo>
                  <a:pt x="6193777" y="816991"/>
                </a:lnTo>
                <a:lnTo>
                  <a:pt x="6293472" y="811911"/>
                </a:lnTo>
                <a:lnTo>
                  <a:pt x="6343612" y="808101"/>
                </a:lnTo>
                <a:lnTo>
                  <a:pt x="6393929" y="805561"/>
                </a:lnTo>
                <a:lnTo>
                  <a:pt x="6647840" y="786511"/>
                </a:lnTo>
                <a:lnTo>
                  <a:pt x="6750278" y="776351"/>
                </a:lnTo>
                <a:lnTo>
                  <a:pt x="6801637" y="772541"/>
                </a:lnTo>
                <a:lnTo>
                  <a:pt x="6853072" y="766191"/>
                </a:lnTo>
                <a:lnTo>
                  <a:pt x="6903225" y="761111"/>
                </a:lnTo>
                <a:lnTo>
                  <a:pt x="6945020" y="754761"/>
                </a:lnTo>
                <a:lnTo>
                  <a:pt x="7003542" y="745871"/>
                </a:lnTo>
                <a:lnTo>
                  <a:pt x="7053694" y="736981"/>
                </a:lnTo>
                <a:lnTo>
                  <a:pt x="7154011" y="716661"/>
                </a:lnTo>
                <a:lnTo>
                  <a:pt x="7204164" y="703961"/>
                </a:lnTo>
                <a:lnTo>
                  <a:pt x="7305002" y="681101"/>
                </a:lnTo>
                <a:lnTo>
                  <a:pt x="7356399" y="672211"/>
                </a:lnTo>
                <a:lnTo>
                  <a:pt x="7408964" y="662051"/>
                </a:lnTo>
                <a:lnTo>
                  <a:pt x="7557884" y="635381"/>
                </a:lnTo>
                <a:lnTo>
                  <a:pt x="7757122" y="604901"/>
                </a:lnTo>
                <a:lnTo>
                  <a:pt x="7807020" y="598551"/>
                </a:lnTo>
                <a:lnTo>
                  <a:pt x="7856969" y="593471"/>
                </a:lnTo>
                <a:lnTo>
                  <a:pt x="7906944" y="587121"/>
                </a:lnTo>
                <a:lnTo>
                  <a:pt x="8006982" y="576961"/>
                </a:lnTo>
                <a:lnTo>
                  <a:pt x="8157223" y="565531"/>
                </a:lnTo>
                <a:lnTo>
                  <a:pt x="8207337" y="562991"/>
                </a:lnTo>
                <a:lnTo>
                  <a:pt x="8257464" y="559181"/>
                </a:lnTo>
                <a:lnTo>
                  <a:pt x="8307603" y="557911"/>
                </a:lnTo>
                <a:lnTo>
                  <a:pt x="8357756" y="555371"/>
                </a:lnTo>
                <a:lnTo>
                  <a:pt x="8407908" y="554101"/>
                </a:lnTo>
                <a:lnTo>
                  <a:pt x="8458060" y="554101"/>
                </a:lnTo>
                <a:lnTo>
                  <a:pt x="8792985" y="550291"/>
                </a:lnTo>
                <a:lnTo>
                  <a:pt x="8892896" y="550291"/>
                </a:lnTo>
                <a:lnTo>
                  <a:pt x="8943454" y="549021"/>
                </a:lnTo>
                <a:lnTo>
                  <a:pt x="9149131" y="549021"/>
                </a:lnTo>
                <a:lnTo>
                  <a:pt x="9201315" y="547751"/>
                </a:lnTo>
                <a:lnTo>
                  <a:pt x="9626270" y="547751"/>
                </a:lnTo>
                <a:lnTo>
                  <a:pt x="9680016" y="549021"/>
                </a:lnTo>
                <a:lnTo>
                  <a:pt x="9841535" y="549021"/>
                </a:lnTo>
                <a:lnTo>
                  <a:pt x="9887814" y="550291"/>
                </a:lnTo>
                <a:lnTo>
                  <a:pt x="9934562" y="550291"/>
                </a:lnTo>
                <a:lnTo>
                  <a:pt x="9981552" y="552831"/>
                </a:lnTo>
                <a:lnTo>
                  <a:pt x="10075278" y="555371"/>
                </a:lnTo>
                <a:lnTo>
                  <a:pt x="10216858" y="562991"/>
                </a:lnTo>
                <a:lnTo>
                  <a:pt x="10359809" y="566801"/>
                </a:lnTo>
                <a:lnTo>
                  <a:pt x="11661940" y="585851"/>
                </a:lnTo>
                <a:lnTo>
                  <a:pt x="11708892" y="585851"/>
                </a:lnTo>
                <a:lnTo>
                  <a:pt x="11755501" y="587121"/>
                </a:lnTo>
                <a:lnTo>
                  <a:pt x="11903824" y="587121"/>
                </a:lnTo>
                <a:lnTo>
                  <a:pt x="12005793" y="589661"/>
                </a:lnTo>
                <a:lnTo>
                  <a:pt x="12056758" y="589661"/>
                </a:lnTo>
                <a:lnTo>
                  <a:pt x="12158637" y="592201"/>
                </a:lnTo>
                <a:lnTo>
                  <a:pt x="12209551" y="594741"/>
                </a:lnTo>
                <a:lnTo>
                  <a:pt x="12260440" y="596011"/>
                </a:lnTo>
                <a:lnTo>
                  <a:pt x="12463818" y="606171"/>
                </a:lnTo>
                <a:lnTo>
                  <a:pt x="12514605" y="609981"/>
                </a:lnTo>
                <a:lnTo>
                  <a:pt x="12565367" y="612521"/>
                </a:lnTo>
                <a:lnTo>
                  <a:pt x="12717539" y="623951"/>
                </a:lnTo>
                <a:lnTo>
                  <a:pt x="12768212" y="629031"/>
                </a:lnTo>
                <a:lnTo>
                  <a:pt x="12818847" y="632841"/>
                </a:lnTo>
                <a:lnTo>
                  <a:pt x="13071678" y="658241"/>
                </a:lnTo>
                <a:lnTo>
                  <a:pt x="13122161" y="664591"/>
                </a:lnTo>
                <a:lnTo>
                  <a:pt x="13172605" y="669671"/>
                </a:lnTo>
                <a:lnTo>
                  <a:pt x="13273418" y="682371"/>
                </a:lnTo>
                <a:lnTo>
                  <a:pt x="13323773" y="689991"/>
                </a:lnTo>
                <a:lnTo>
                  <a:pt x="13374091" y="696341"/>
                </a:lnTo>
                <a:lnTo>
                  <a:pt x="13424383" y="703961"/>
                </a:lnTo>
                <a:lnTo>
                  <a:pt x="13474637" y="710311"/>
                </a:lnTo>
                <a:lnTo>
                  <a:pt x="13575056" y="725551"/>
                </a:lnTo>
                <a:lnTo>
                  <a:pt x="13625208" y="734441"/>
                </a:lnTo>
                <a:lnTo>
                  <a:pt x="13675322" y="742061"/>
                </a:lnTo>
                <a:lnTo>
                  <a:pt x="14126032" y="822071"/>
                </a:lnTo>
                <a:lnTo>
                  <a:pt x="14328089" y="852551"/>
                </a:lnTo>
                <a:lnTo>
                  <a:pt x="14531073" y="877951"/>
                </a:lnTo>
                <a:lnTo>
                  <a:pt x="14734781" y="898271"/>
                </a:lnTo>
                <a:lnTo>
                  <a:pt x="14938998" y="913511"/>
                </a:lnTo>
                <a:lnTo>
                  <a:pt x="15092375" y="921131"/>
                </a:lnTo>
                <a:lnTo>
                  <a:pt x="15245830" y="924941"/>
                </a:lnTo>
                <a:lnTo>
                  <a:pt x="15298496" y="927481"/>
                </a:lnTo>
                <a:lnTo>
                  <a:pt x="15351151" y="928751"/>
                </a:lnTo>
                <a:lnTo>
                  <a:pt x="15666504" y="943991"/>
                </a:lnTo>
                <a:lnTo>
                  <a:pt x="15718905" y="947801"/>
                </a:lnTo>
                <a:lnTo>
                  <a:pt x="15771229" y="950341"/>
                </a:lnTo>
                <a:lnTo>
                  <a:pt x="15823489" y="954151"/>
                </a:lnTo>
                <a:lnTo>
                  <a:pt x="15875661" y="956691"/>
                </a:lnTo>
                <a:lnTo>
                  <a:pt x="15927743" y="960501"/>
                </a:lnTo>
                <a:lnTo>
                  <a:pt x="16031604" y="966851"/>
                </a:lnTo>
                <a:lnTo>
                  <a:pt x="16080512" y="970661"/>
                </a:lnTo>
                <a:lnTo>
                  <a:pt x="16129661" y="973201"/>
                </a:lnTo>
                <a:lnTo>
                  <a:pt x="16178975" y="977011"/>
                </a:lnTo>
                <a:lnTo>
                  <a:pt x="16228403" y="979551"/>
                </a:lnTo>
                <a:lnTo>
                  <a:pt x="16327285" y="987171"/>
                </a:lnTo>
                <a:lnTo>
                  <a:pt x="16376599" y="989711"/>
                </a:lnTo>
                <a:lnTo>
                  <a:pt x="16425748" y="993521"/>
                </a:lnTo>
                <a:lnTo>
                  <a:pt x="16474656" y="996061"/>
                </a:lnTo>
                <a:lnTo>
                  <a:pt x="16577247" y="1003681"/>
                </a:lnTo>
                <a:lnTo>
                  <a:pt x="16628542" y="1006221"/>
                </a:lnTo>
                <a:lnTo>
                  <a:pt x="16679837" y="1010031"/>
                </a:lnTo>
                <a:lnTo>
                  <a:pt x="16731133" y="1011301"/>
                </a:lnTo>
                <a:lnTo>
                  <a:pt x="16782428" y="1013841"/>
                </a:lnTo>
                <a:lnTo>
                  <a:pt x="16936314" y="1017651"/>
                </a:lnTo>
                <a:lnTo>
                  <a:pt x="17141495" y="1017651"/>
                </a:lnTo>
                <a:lnTo>
                  <a:pt x="17295381" y="1013841"/>
                </a:lnTo>
                <a:lnTo>
                  <a:pt x="17346676" y="1011301"/>
                </a:lnTo>
                <a:lnTo>
                  <a:pt x="17397972" y="1010031"/>
                </a:lnTo>
                <a:lnTo>
                  <a:pt x="17449280" y="1006221"/>
                </a:lnTo>
                <a:lnTo>
                  <a:pt x="17500575" y="1003681"/>
                </a:lnTo>
                <a:lnTo>
                  <a:pt x="17762055" y="984631"/>
                </a:lnTo>
                <a:lnTo>
                  <a:pt x="17815954" y="979551"/>
                </a:lnTo>
                <a:lnTo>
                  <a:pt x="18023040" y="964311"/>
                </a:lnTo>
                <a:lnTo>
                  <a:pt x="18074488" y="959231"/>
                </a:lnTo>
                <a:lnTo>
                  <a:pt x="18126139" y="955421"/>
                </a:lnTo>
                <a:lnTo>
                  <a:pt x="18203837" y="947801"/>
                </a:lnTo>
                <a:lnTo>
                  <a:pt x="18281536" y="938911"/>
                </a:lnTo>
                <a:lnTo>
                  <a:pt x="18288000" y="937641"/>
                </a:lnTo>
                <a:lnTo>
                  <a:pt x="18288000" y="901700"/>
                </a:lnTo>
                <a:lnTo>
                  <a:pt x="18288000" y="869061"/>
                </a:lnTo>
                <a:lnTo>
                  <a:pt x="18288000" y="506730"/>
                </a:lnTo>
                <a:lnTo>
                  <a:pt x="18288000" y="0"/>
                </a:lnTo>
                <a:close/>
              </a:path>
            </a:pathLst>
          </a:custGeom>
          <a:solidFill>
            <a:srgbClr val="A5A254"/>
          </a:solidFill>
        </p:spPr>
        <p:txBody>
          <a:bodyPr wrap="square" lIns="0" tIns="0" rIns="0" bIns="0" rtlCol="0"/>
          <a:lstStyle/>
          <a:p>
            <a:endParaRPr/>
          </a:p>
        </p:txBody>
      </p:sp>
      <p:sp>
        <p:nvSpPr>
          <p:cNvPr id="8" name="object 8"/>
          <p:cNvSpPr txBox="1">
            <a:spLocks noGrp="1"/>
          </p:cNvSpPr>
          <p:nvPr>
            <p:ph type="title"/>
          </p:nvPr>
        </p:nvSpPr>
        <p:spPr>
          <a:xfrm>
            <a:off x="9618644" y="2234669"/>
            <a:ext cx="7197090" cy="1366520"/>
          </a:xfrm>
          <a:prstGeom prst="rect">
            <a:avLst/>
          </a:prstGeom>
        </p:spPr>
        <p:txBody>
          <a:bodyPr vert="horz" wrap="square" lIns="0" tIns="12700" rIns="0" bIns="0" rtlCol="0">
            <a:spAutoFit/>
          </a:bodyPr>
          <a:lstStyle/>
          <a:p>
            <a:pPr marL="12700">
              <a:lnSpc>
                <a:spcPct val="100000"/>
              </a:lnSpc>
              <a:spcBef>
                <a:spcPts val="100"/>
              </a:spcBef>
            </a:pPr>
            <a:r>
              <a:rPr sz="8800" b="1" spc="-1125" dirty="0">
                <a:latin typeface="Verdana"/>
                <a:cs typeface="Verdana"/>
              </a:rPr>
              <a:t>7. </a:t>
            </a:r>
            <a:r>
              <a:rPr sz="8800" b="1" spc="-805" dirty="0">
                <a:latin typeface="Verdana"/>
                <a:cs typeface="Verdana"/>
              </a:rPr>
              <a:t>Plan</a:t>
            </a:r>
            <a:r>
              <a:rPr sz="8800" b="1" spc="-30" dirty="0">
                <a:latin typeface="Verdana"/>
                <a:cs typeface="Verdana"/>
              </a:rPr>
              <a:t> </a:t>
            </a:r>
            <a:r>
              <a:rPr sz="8800" b="1" spc="-905" dirty="0">
                <a:latin typeface="Verdana"/>
                <a:cs typeface="Verdana"/>
              </a:rPr>
              <a:t>Yapın:</a:t>
            </a:r>
            <a:endParaRPr sz="8800">
              <a:latin typeface="Verdana"/>
              <a:cs typeface="Verdana"/>
            </a:endParaRPr>
          </a:p>
        </p:txBody>
      </p:sp>
      <p:sp>
        <p:nvSpPr>
          <p:cNvPr id="10" name="object 10"/>
          <p:cNvSpPr txBox="1"/>
          <p:nvPr/>
        </p:nvSpPr>
        <p:spPr>
          <a:xfrm>
            <a:off x="17221200" y="9079889"/>
            <a:ext cx="790575" cy="951230"/>
          </a:xfrm>
          <a:prstGeom prst="rect">
            <a:avLst/>
          </a:prstGeom>
        </p:spPr>
        <p:txBody>
          <a:bodyPr vert="horz" wrap="square" lIns="0" tIns="152400" rIns="0" bIns="0" rtlCol="0">
            <a:spAutoFit/>
          </a:bodyPr>
          <a:lstStyle/>
          <a:p>
            <a:pPr marL="38100">
              <a:lnSpc>
                <a:spcPct val="100000"/>
              </a:lnSpc>
              <a:spcBef>
                <a:spcPts val="1200"/>
              </a:spcBef>
            </a:pPr>
            <a:r>
              <a:rPr sz="4950" spc="-1415" dirty="0">
                <a:solidFill>
                  <a:srgbClr val="FFFFFF"/>
                </a:solidFill>
                <a:latin typeface="Verdana"/>
                <a:cs typeface="Verdana"/>
              </a:rPr>
              <a:t>19</a:t>
            </a:r>
            <a:endParaRPr sz="4950">
              <a:latin typeface="Verdana"/>
              <a:cs typeface="Verdana"/>
            </a:endParaRPr>
          </a:p>
        </p:txBody>
      </p:sp>
      <p:sp>
        <p:nvSpPr>
          <p:cNvPr id="9" name="object 9"/>
          <p:cNvSpPr txBox="1"/>
          <p:nvPr/>
        </p:nvSpPr>
        <p:spPr>
          <a:xfrm>
            <a:off x="9618644" y="3796227"/>
            <a:ext cx="7566025" cy="4657725"/>
          </a:xfrm>
          <a:prstGeom prst="rect">
            <a:avLst/>
          </a:prstGeom>
        </p:spPr>
        <p:txBody>
          <a:bodyPr vert="horz" wrap="square" lIns="0" tIns="12700" rIns="0" bIns="0" rtlCol="0">
            <a:spAutoFit/>
          </a:bodyPr>
          <a:lstStyle/>
          <a:p>
            <a:pPr marL="12700" marR="20955">
              <a:lnSpc>
                <a:spcPct val="115100"/>
              </a:lnSpc>
              <a:spcBef>
                <a:spcPts val="100"/>
              </a:spcBef>
            </a:pPr>
            <a:r>
              <a:rPr sz="2400" spc="-70" dirty="0">
                <a:solidFill>
                  <a:srgbClr val="242153"/>
                </a:solidFill>
                <a:latin typeface="Verdana"/>
                <a:cs typeface="Verdana"/>
              </a:rPr>
              <a:t>Birden </a:t>
            </a:r>
            <a:r>
              <a:rPr sz="2400" spc="-40" dirty="0">
                <a:solidFill>
                  <a:srgbClr val="242153"/>
                </a:solidFill>
                <a:latin typeface="Verdana"/>
                <a:cs typeface="Verdana"/>
              </a:rPr>
              <a:t>çok </a:t>
            </a:r>
            <a:r>
              <a:rPr sz="2400" spc="-110" dirty="0">
                <a:solidFill>
                  <a:srgbClr val="242153"/>
                </a:solidFill>
                <a:latin typeface="Verdana"/>
                <a:cs typeface="Verdana"/>
              </a:rPr>
              <a:t>iş </a:t>
            </a:r>
            <a:r>
              <a:rPr sz="2400" dirty="0">
                <a:solidFill>
                  <a:srgbClr val="242153"/>
                </a:solidFill>
                <a:latin typeface="Verdana"/>
                <a:cs typeface="Verdana"/>
              </a:rPr>
              <a:t>ya </a:t>
            </a:r>
            <a:r>
              <a:rPr sz="2400" spc="5" dirty="0">
                <a:solidFill>
                  <a:srgbClr val="242153"/>
                </a:solidFill>
                <a:latin typeface="Verdana"/>
                <a:cs typeface="Verdana"/>
              </a:rPr>
              <a:t>da </a:t>
            </a:r>
            <a:r>
              <a:rPr sz="2400" spc="-60" dirty="0">
                <a:solidFill>
                  <a:srgbClr val="242153"/>
                </a:solidFill>
                <a:latin typeface="Verdana"/>
                <a:cs typeface="Verdana"/>
              </a:rPr>
              <a:t>ders </a:t>
            </a:r>
            <a:r>
              <a:rPr sz="2400" spc="-80" dirty="0">
                <a:solidFill>
                  <a:srgbClr val="242153"/>
                </a:solidFill>
                <a:latin typeface="Verdana"/>
                <a:cs typeface="Verdana"/>
              </a:rPr>
              <a:t>üzerinde </a:t>
            </a:r>
            <a:r>
              <a:rPr sz="2400" spc="-55" dirty="0">
                <a:solidFill>
                  <a:srgbClr val="242153"/>
                </a:solidFill>
                <a:latin typeface="Verdana"/>
                <a:cs typeface="Verdana"/>
              </a:rPr>
              <a:t>aynı </a:t>
            </a:r>
            <a:r>
              <a:rPr sz="2400" spc="-75" dirty="0">
                <a:solidFill>
                  <a:srgbClr val="242153"/>
                </a:solidFill>
                <a:latin typeface="Verdana"/>
                <a:cs typeface="Verdana"/>
              </a:rPr>
              <a:t>gün  </a:t>
            </a:r>
            <a:r>
              <a:rPr sz="2400" spc="-70" dirty="0">
                <a:solidFill>
                  <a:srgbClr val="242153"/>
                </a:solidFill>
                <a:latin typeface="Verdana"/>
                <a:cs typeface="Verdana"/>
              </a:rPr>
              <a:t>çalışmanız </a:t>
            </a:r>
            <a:r>
              <a:rPr sz="2400" spc="-60" dirty="0">
                <a:solidFill>
                  <a:srgbClr val="242153"/>
                </a:solidFill>
                <a:latin typeface="Verdana"/>
                <a:cs typeface="Verdana"/>
              </a:rPr>
              <a:t>gerektiğinde</a:t>
            </a:r>
            <a:r>
              <a:rPr sz="2400" spc="-285" dirty="0">
                <a:solidFill>
                  <a:srgbClr val="242153"/>
                </a:solidFill>
                <a:latin typeface="Verdana"/>
                <a:cs typeface="Verdana"/>
              </a:rPr>
              <a:t> </a:t>
            </a:r>
            <a:r>
              <a:rPr sz="2400" spc="-75" dirty="0">
                <a:solidFill>
                  <a:srgbClr val="242153"/>
                </a:solidFill>
                <a:latin typeface="Verdana"/>
                <a:cs typeface="Verdana"/>
              </a:rPr>
              <a:t>hangisinden</a:t>
            </a:r>
            <a:r>
              <a:rPr sz="2400" spc="-180" dirty="0">
                <a:solidFill>
                  <a:srgbClr val="242153"/>
                </a:solidFill>
                <a:latin typeface="Verdana"/>
                <a:cs typeface="Verdana"/>
              </a:rPr>
              <a:t> </a:t>
            </a:r>
            <a:r>
              <a:rPr sz="2400" spc="-45" dirty="0">
                <a:solidFill>
                  <a:srgbClr val="242153"/>
                </a:solidFill>
                <a:latin typeface="Verdana"/>
                <a:cs typeface="Verdana"/>
              </a:rPr>
              <a:t>başlayacağınızı </a:t>
            </a:r>
            <a:r>
              <a:rPr sz="2400" spc="-150" dirty="0">
                <a:solidFill>
                  <a:srgbClr val="242153"/>
                </a:solidFill>
                <a:latin typeface="Verdana"/>
                <a:cs typeface="Verdana"/>
              </a:rPr>
              <a:t> </a:t>
            </a:r>
            <a:r>
              <a:rPr sz="2400" spc="-80" dirty="0">
                <a:solidFill>
                  <a:srgbClr val="242153"/>
                </a:solidFill>
                <a:latin typeface="Verdana"/>
                <a:cs typeface="Verdana"/>
              </a:rPr>
              <a:t>bilemediğiniz </a:t>
            </a:r>
            <a:r>
              <a:rPr sz="2400" spc="-45" dirty="0">
                <a:solidFill>
                  <a:srgbClr val="242153"/>
                </a:solidFill>
                <a:latin typeface="Verdana"/>
                <a:cs typeface="Verdana"/>
              </a:rPr>
              <a:t>oluyor </a:t>
            </a:r>
            <a:r>
              <a:rPr sz="2400" spc="-114" dirty="0">
                <a:solidFill>
                  <a:srgbClr val="242153"/>
                </a:solidFill>
                <a:latin typeface="Verdana"/>
                <a:cs typeface="Verdana"/>
              </a:rPr>
              <a:t>mu? </a:t>
            </a:r>
            <a:r>
              <a:rPr sz="2400" spc="-105" dirty="0">
                <a:solidFill>
                  <a:srgbClr val="242153"/>
                </a:solidFill>
                <a:latin typeface="Verdana"/>
                <a:cs typeface="Verdana"/>
              </a:rPr>
              <a:t>Bu </a:t>
            </a:r>
            <a:r>
              <a:rPr sz="2400" spc="-45" dirty="0">
                <a:solidFill>
                  <a:srgbClr val="242153"/>
                </a:solidFill>
                <a:latin typeface="Verdana"/>
                <a:cs typeface="Verdana"/>
              </a:rPr>
              <a:t>soruya</a:t>
            </a:r>
            <a:r>
              <a:rPr sz="2400" spc="-555" dirty="0">
                <a:solidFill>
                  <a:srgbClr val="242153"/>
                </a:solidFill>
                <a:latin typeface="Verdana"/>
                <a:cs typeface="Verdana"/>
              </a:rPr>
              <a:t> </a:t>
            </a:r>
            <a:r>
              <a:rPr sz="2400" spc="-80" dirty="0">
                <a:solidFill>
                  <a:srgbClr val="242153"/>
                </a:solidFill>
                <a:latin typeface="Verdana"/>
                <a:cs typeface="Verdana"/>
              </a:rPr>
              <a:t>yanıtınız</a:t>
            </a:r>
            <a:endParaRPr sz="2400">
              <a:latin typeface="Verdana"/>
              <a:cs typeface="Verdana"/>
            </a:endParaRPr>
          </a:p>
          <a:p>
            <a:pPr marL="12700" marR="1812289">
              <a:lnSpc>
                <a:spcPct val="115100"/>
              </a:lnSpc>
            </a:pPr>
            <a:r>
              <a:rPr sz="2400" spc="-160" dirty="0">
                <a:solidFill>
                  <a:srgbClr val="242153"/>
                </a:solidFill>
                <a:latin typeface="Verdana"/>
                <a:cs typeface="Verdana"/>
              </a:rPr>
              <a:t>«evet»se </a:t>
            </a:r>
            <a:r>
              <a:rPr sz="2400" spc="-55" dirty="0">
                <a:solidFill>
                  <a:srgbClr val="242153"/>
                </a:solidFill>
                <a:latin typeface="Verdana"/>
                <a:cs typeface="Verdana"/>
              </a:rPr>
              <a:t>planlı </a:t>
            </a:r>
            <a:r>
              <a:rPr sz="2400" spc="-70" dirty="0">
                <a:solidFill>
                  <a:srgbClr val="242153"/>
                </a:solidFill>
                <a:latin typeface="Verdana"/>
                <a:cs typeface="Verdana"/>
              </a:rPr>
              <a:t>çalışmadığınızı</a:t>
            </a:r>
            <a:r>
              <a:rPr sz="2400" spc="-330" dirty="0">
                <a:solidFill>
                  <a:srgbClr val="242153"/>
                </a:solidFill>
                <a:latin typeface="Verdana"/>
                <a:cs typeface="Verdana"/>
              </a:rPr>
              <a:t> </a:t>
            </a:r>
            <a:r>
              <a:rPr sz="2400" spc="-70" dirty="0">
                <a:solidFill>
                  <a:srgbClr val="242153"/>
                </a:solidFill>
                <a:latin typeface="Verdana"/>
                <a:cs typeface="Verdana"/>
              </a:rPr>
              <a:t>söylemek  </a:t>
            </a:r>
            <a:r>
              <a:rPr sz="2400" spc="-125" dirty="0">
                <a:solidFill>
                  <a:srgbClr val="242153"/>
                </a:solidFill>
                <a:latin typeface="Verdana"/>
                <a:cs typeface="Verdana"/>
              </a:rPr>
              <a:t>mümkündür.</a:t>
            </a:r>
            <a:endParaRPr sz="2400">
              <a:latin typeface="Verdana"/>
              <a:cs typeface="Verdana"/>
            </a:endParaRPr>
          </a:p>
          <a:p>
            <a:pPr marL="12700" marR="5080">
              <a:lnSpc>
                <a:spcPct val="115100"/>
              </a:lnSpc>
            </a:pPr>
            <a:r>
              <a:rPr sz="2400" spc="-70" dirty="0">
                <a:solidFill>
                  <a:srgbClr val="242153"/>
                </a:solidFill>
                <a:latin typeface="Verdana"/>
                <a:cs typeface="Verdana"/>
              </a:rPr>
              <a:t>Birden</a:t>
            </a:r>
            <a:r>
              <a:rPr sz="2400" spc="-180" dirty="0">
                <a:solidFill>
                  <a:srgbClr val="242153"/>
                </a:solidFill>
                <a:latin typeface="Verdana"/>
                <a:cs typeface="Verdana"/>
              </a:rPr>
              <a:t> </a:t>
            </a:r>
            <a:r>
              <a:rPr sz="2400" spc="-40" dirty="0">
                <a:solidFill>
                  <a:srgbClr val="242153"/>
                </a:solidFill>
                <a:latin typeface="Verdana"/>
                <a:cs typeface="Verdana"/>
              </a:rPr>
              <a:t>çok</a:t>
            </a:r>
            <a:r>
              <a:rPr sz="2400" spc="-180" dirty="0">
                <a:solidFill>
                  <a:srgbClr val="242153"/>
                </a:solidFill>
                <a:latin typeface="Verdana"/>
                <a:cs typeface="Verdana"/>
              </a:rPr>
              <a:t> </a:t>
            </a:r>
            <a:r>
              <a:rPr sz="2400" spc="-70" dirty="0">
                <a:solidFill>
                  <a:srgbClr val="242153"/>
                </a:solidFill>
                <a:latin typeface="Verdana"/>
                <a:cs typeface="Verdana"/>
              </a:rPr>
              <a:t>dersi</a:t>
            </a:r>
            <a:r>
              <a:rPr sz="2400" spc="-175" dirty="0">
                <a:solidFill>
                  <a:srgbClr val="242153"/>
                </a:solidFill>
                <a:latin typeface="Verdana"/>
                <a:cs typeface="Verdana"/>
              </a:rPr>
              <a:t> </a:t>
            </a:r>
            <a:r>
              <a:rPr sz="2400" spc="-55" dirty="0">
                <a:solidFill>
                  <a:srgbClr val="242153"/>
                </a:solidFill>
                <a:latin typeface="Verdana"/>
                <a:cs typeface="Verdana"/>
              </a:rPr>
              <a:t>aynı</a:t>
            </a:r>
            <a:r>
              <a:rPr sz="2400" spc="-180" dirty="0">
                <a:solidFill>
                  <a:srgbClr val="242153"/>
                </a:solidFill>
                <a:latin typeface="Verdana"/>
                <a:cs typeface="Verdana"/>
              </a:rPr>
              <a:t> </a:t>
            </a:r>
            <a:r>
              <a:rPr sz="2400" spc="-75" dirty="0">
                <a:solidFill>
                  <a:srgbClr val="242153"/>
                </a:solidFill>
                <a:latin typeface="Verdana"/>
                <a:cs typeface="Verdana"/>
              </a:rPr>
              <a:t>gün</a:t>
            </a:r>
            <a:r>
              <a:rPr sz="2400" spc="-180" dirty="0">
                <a:solidFill>
                  <a:srgbClr val="242153"/>
                </a:solidFill>
                <a:latin typeface="Verdana"/>
                <a:cs typeface="Verdana"/>
              </a:rPr>
              <a:t> </a:t>
            </a:r>
            <a:r>
              <a:rPr sz="2400" spc="-60" dirty="0">
                <a:solidFill>
                  <a:srgbClr val="242153"/>
                </a:solidFill>
                <a:latin typeface="Verdana"/>
                <a:cs typeface="Verdana"/>
              </a:rPr>
              <a:t>çalışmak</a:t>
            </a:r>
            <a:r>
              <a:rPr sz="2400" spc="-175" dirty="0">
                <a:solidFill>
                  <a:srgbClr val="242153"/>
                </a:solidFill>
                <a:latin typeface="Verdana"/>
                <a:cs typeface="Verdana"/>
              </a:rPr>
              <a:t> </a:t>
            </a:r>
            <a:r>
              <a:rPr sz="2400" spc="-55" dirty="0">
                <a:solidFill>
                  <a:srgbClr val="242153"/>
                </a:solidFill>
                <a:latin typeface="Verdana"/>
                <a:cs typeface="Verdana"/>
              </a:rPr>
              <a:t>zorunda</a:t>
            </a:r>
            <a:r>
              <a:rPr sz="2400" spc="-180" dirty="0">
                <a:solidFill>
                  <a:srgbClr val="242153"/>
                </a:solidFill>
                <a:latin typeface="Verdana"/>
                <a:cs typeface="Verdana"/>
              </a:rPr>
              <a:t> </a:t>
            </a:r>
            <a:r>
              <a:rPr sz="2400" spc="-70" dirty="0">
                <a:solidFill>
                  <a:srgbClr val="242153"/>
                </a:solidFill>
                <a:latin typeface="Verdana"/>
                <a:cs typeface="Verdana"/>
              </a:rPr>
              <a:t>olmanın  </a:t>
            </a:r>
            <a:r>
              <a:rPr sz="2400" spc="-35" dirty="0">
                <a:solidFill>
                  <a:srgbClr val="242153"/>
                </a:solidFill>
                <a:latin typeface="Verdana"/>
                <a:cs typeface="Verdana"/>
              </a:rPr>
              <a:t>yarattığı </a:t>
            </a:r>
            <a:r>
              <a:rPr sz="2400" spc="-70" dirty="0">
                <a:solidFill>
                  <a:srgbClr val="242153"/>
                </a:solidFill>
                <a:latin typeface="Verdana"/>
                <a:cs typeface="Verdana"/>
              </a:rPr>
              <a:t>ruhsal </a:t>
            </a:r>
            <a:r>
              <a:rPr sz="2400" spc="-100" dirty="0">
                <a:solidFill>
                  <a:srgbClr val="242153"/>
                </a:solidFill>
                <a:latin typeface="Verdana"/>
                <a:cs typeface="Verdana"/>
              </a:rPr>
              <a:t>baskı, </a:t>
            </a:r>
            <a:r>
              <a:rPr sz="2400" spc="-70" dirty="0">
                <a:solidFill>
                  <a:srgbClr val="242153"/>
                </a:solidFill>
                <a:latin typeface="Verdana"/>
                <a:cs typeface="Verdana"/>
              </a:rPr>
              <a:t>bunların herhangi </a:t>
            </a:r>
            <a:r>
              <a:rPr sz="2400" spc="-75" dirty="0">
                <a:solidFill>
                  <a:srgbClr val="242153"/>
                </a:solidFill>
                <a:latin typeface="Verdana"/>
                <a:cs typeface="Verdana"/>
              </a:rPr>
              <a:t>birine  </a:t>
            </a:r>
            <a:r>
              <a:rPr sz="2400" spc="-80" dirty="0">
                <a:solidFill>
                  <a:srgbClr val="242153"/>
                </a:solidFill>
                <a:latin typeface="Verdana"/>
                <a:cs typeface="Verdana"/>
              </a:rPr>
              <a:t>dikkatinizi </a:t>
            </a:r>
            <a:r>
              <a:rPr sz="2400" spc="-85" dirty="0">
                <a:solidFill>
                  <a:srgbClr val="242153"/>
                </a:solidFill>
                <a:latin typeface="Verdana"/>
                <a:cs typeface="Verdana"/>
              </a:rPr>
              <a:t>tümüyle </a:t>
            </a:r>
            <a:r>
              <a:rPr sz="2400" spc="-90" dirty="0">
                <a:solidFill>
                  <a:srgbClr val="242153"/>
                </a:solidFill>
                <a:latin typeface="Verdana"/>
                <a:cs typeface="Verdana"/>
              </a:rPr>
              <a:t>vermenize </a:t>
            </a:r>
            <a:r>
              <a:rPr sz="2400" spc="-55" dirty="0">
                <a:solidFill>
                  <a:srgbClr val="242153"/>
                </a:solidFill>
                <a:latin typeface="Verdana"/>
                <a:cs typeface="Verdana"/>
              </a:rPr>
              <a:t>engel </a:t>
            </a:r>
            <a:r>
              <a:rPr sz="2400" spc="-65" dirty="0">
                <a:solidFill>
                  <a:srgbClr val="242153"/>
                </a:solidFill>
                <a:latin typeface="Verdana"/>
                <a:cs typeface="Verdana"/>
              </a:rPr>
              <a:t>olacaktır. </a:t>
            </a:r>
            <a:r>
              <a:rPr sz="2400" spc="-105" dirty="0">
                <a:solidFill>
                  <a:srgbClr val="242153"/>
                </a:solidFill>
                <a:latin typeface="Verdana"/>
                <a:cs typeface="Verdana"/>
              </a:rPr>
              <a:t>Bu  </a:t>
            </a:r>
            <a:r>
              <a:rPr sz="2400" spc="-40" dirty="0">
                <a:solidFill>
                  <a:srgbClr val="242153"/>
                </a:solidFill>
                <a:latin typeface="Verdana"/>
                <a:cs typeface="Verdana"/>
              </a:rPr>
              <a:t>karmaşa</a:t>
            </a:r>
            <a:r>
              <a:rPr sz="2400" spc="-180" dirty="0">
                <a:solidFill>
                  <a:srgbClr val="242153"/>
                </a:solidFill>
                <a:latin typeface="Verdana"/>
                <a:cs typeface="Verdana"/>
              </a:rPr>
              <a:t> </a:t>
            </a:r>
            <a:r>
              <a:rPr sz="2400" spc="-30" dirty="0">
                <a:solidFill>
                  <a:srgbClr val="242153"/>
                </a:solidFill>
                <a:latin typeface="Verdana"/>
                <a:cs typeface="Verdana"/>
              </a:rPr>
              <a:t>ancak</a:t>
            </a:r>
            <a:r>
              <a:rPr sz="2400" spc="-180" dirty="0">
                <a:solidFill>
                  <a:srgbClr val="242153"/>
                </a:solidFill>
                <a:latin typeface="Verdana"/>
                <a:cs typeface="Verdana"/>
              </a:rPr>
              <a:t> </a:t>
            </a:r>
            <a:r>
              <a:rPr sz="2400" spc="-65" dirty="0">
                <a:solidFill>
                  <a:srgbClr val="242153"/>
                </a:solidFill>
                <a:latin typeface="Verdana"/>
                <a:cs typeface="Verdana"/>
              </a:rPr>
              <a:t>hangi</a:t>
            </a:r>
            <a:r>
              <a:rPr sz="2400" spc="-175" dirty="0">
                <a:solidFill>
                  <a:srgbClr val="242153"/>
                </a:solidFill>
                <a:latin typeface="Verdana"/>
                <a:cs typeface="Verdana"/>
              </a:rPr>
              <a:t> </a:t>
            </a:r>
            <a:r>
              <a:rPr sz="2400" spc="-114" dirty="0">
                <a:solidFill>
                  <a:srgbClr val="242153"/>
                </a:solidFill>
                <a:latin typeface="Verdana"/>
                <a:cs typeface="Verdana"/>
              </a:rPr>
              <a:t>işi</a:t>
            </a:r>
            <a:r>
              <a:rPr sz="2400" spc="-180" dirty="0">
                <a:solidFill>
                  <a:srgbClr val="242153"/>
                </a:solidFill>
                <a:latin typeface="Verdana"/>
                <a:cs typeface="Verdana"/>
              </a:rPr>
              <a:t> </a:t>
            </a:r>
            <a:r>
              <a:rPr sz="2400" spc="-85" dirty="0">
                <a:solidFill>
                  <a:srgbClr val="242153"/>
                </a:solidFill>
                <a:latin typeface="Verdana"/>
                <a:cs typeface="Verdana"/>
              </a:rPr>
              <a:t>ve</a:t>
            </a:r>
            <a:r>
              <a:rPr sz="2400" spc="-175" dirty="0">
                <a:solidFill>
                  <a:srgbClr val="242153"/>
                </a:solidFill>
                <a:latin typeface="Verdana"/>
                <a:cs typeface="Verdana"/>
              </a:rPr>
              <a:t> </a:t>
            </a:r>
            <a:r>
              <a:rPr sz="2400" spc="-65" dirty="0">
                <a:solidFill>
                  <a:srgbClr val="242153"/>
                </a:solidFill>
                <a:latin typeface="Verdana"/>
                <a:cs typeface="Verdana"/>
              </a:rPr>
              <a:t>hangi</a:t>
            </a:r>
            <a:r>
              <a:rPr sz="2400" spc="-180" dirty="0">
                <a:solidFill>
                  <a:srgbClr val="242153"/>
                </a:solidFill>
                <a:latin typeface="Verdana"/>
                <a:cs typeface="Verdana"/>
              </a:rPr>
              <a:t> </a:t>
            </a:r>
            <a:r>
              <a:rPr sz="2400" spc="-70" dirty="0">
                <a:solidFill>
                  <a:srgbClr val="242153"/>
                </a:solidFill>
                <a:latin typeface="Verdana"/>
                <a:cs typeface="Verdana"/>
              </a:rPr>
              <a:t>dersi</a:t>
            </a:r>
            <a:r>
              <a:rPr sz="2400" spc="-175" dirty="0">
                <a:solidFill>
                  <a:srgbClr val="242153"/>
                </a:solidFill>
                <a:latin typeface="Verdana"/>
                <a:cs typeface="Verdana"/>
              </a:rPr>
              <a:t> </a:t>
            </a:r>
            <a:r>
              <a:rPr sz="2400" spc="-65" dirty="0">
                <a:solidFill>
                  <a:srgbClr val="242153"/>
                </a:solidFill>
                <a:latin typeface="Verdana"/>
                <a:cs typeface="Verdana"/>
              </a:rPr>
              <a:t>hangi</a:t>
            </a:r>
            <a:r>
              <a:rPr sz="2400" spc="-180" dirty="0">
                <a:solidFill>
                  <a:srgbClr val="242153"/>
                </a:solidFill>
                <a:latin typeface="Verdana"/>
                <a:cs typeface="Verdana"/>
              </a:rPr>
              <a:t> </a:t>
            </a:r>
            <a:r>
              <a:rPr sz="2400" spc="-40" dirty="0">
                <a:solidFill>
                  <a:srgbClr val="242153"/>
                </a:solidFill>
                <a:latin typeface="Verdana"/>
                <a:cs typeface="Verdana"/>
              </a:rPr>
              <a:t>sırayla  </a:t>
            </a:r>
            <a:r>
              <a:rPr sz="2400" spc="-35" dirty="0">
                <a:solidFill>
                  <a:srgbClr val="242153"/>
                </a:solidFill>
                <a:latin typeface="Verdana"/>
                <a:cs typeface="Verdana"/>
              </a:rPr>
              <a:t>yapacağınıza </a:t>
            </a:r>
            <a:r>
              <a:rPr sz="2400" spc="-20" dirty="0">
                <a:solidFill>
                  <a:srgbClr val="242153"/>
                </a:solidFill>
                <a:latin typeface="Verdana"/>
                <a:cs typeface="Verdana"/>
              </a:rPr>
              <a:t>karar </a:t>
            </a:r>
            <a:r>
              <a:rPr sz="2400" spc="-75" dirty="0">
                <a:solidFill>
                  <a:srgbClr val="242153"/>
                </a:solidFill>
                <a:latin typeface="Verdana"/>
                <a:cs typeface="Verdana"/>
              </a:rPr>
              <a:t>vermekle </a:t>
            </a:r>
            <a:r>
              <a:rPr sz="2400" spc="-55" dirty="0">
                <a:solidFill>
                  <a:srgbClr val="242153"/>
                </a:solidFill>
                <a:latin typeface="Verdana"/>
                <a:cs typeface="Verdana"/>
              </a:rPr>
              <a:t>yani </a:t>
            </a:r>
            <a:r>
              <a:rPr sz="2400" spc="-40" dirty="0">
                <a:solidFill>
                  <a:srgbClr val="242153"/>
                </a:solidFill>
                <a:latin typeface="Verdana"/>
                <a:cs typeface="Verdana"/>
              </a:rPr>
              <a:t>plan </a:t>
            </a:r>
            <a:r>
              <a:rPr sz="2400" spc="-30" dirty="0">
                <a:solidFill>
                  <a:srgbClr val="242153"/>
                </a:solidFill>
                <a:latin typeface="Verdana"/>
                <a:cs typeface="Verdana"/>
              </a:rPr>
              <a:t>yapmakla  </a:t>
            </a:r>
            <a:r>
              <a:rPr sz="2400" spc="-90" dirty="0">
                <a:solidFill>
                  <a:srgbClr val="242153"/>
                </a:solidFill>
                <a:latin typeface="Verdana"/>
                <a:cs typeface="Verdana"/>
              </a:rPr>
              <a:t>çözülebilir.</a:t>
            </a:r>
            <a:endParaRPr sz="2400">
              <a:latin typeface="Verdana"/>
              <a:cs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1042568" y="1750211"/>
            <a:ext cx="16203294" cy="7499984"/>
          </a:xfrm>
          <a:custGeom>
            <a:avLst/>
            <a:gdLst/>
            <a:ahLst/>
            <a:cxnLst/>
            <a:rect l="l" t="t" r="r" b="b"/>
            <a:pathLst>
              <a:path w="16203294" h="7499984">
                <a:moveTo>
                  <a:pt x="16202851" y="0"/>
                </a:moveTo>
                <a:lnTo>
                  <a:pt x="15921990" y="1308"/>
                </a:lnTo>
                <a:lnTo>
                  <a:pt x="15183841" y="23088"/>
                </a:lnTo>
                <a:lnTo>
                  <a:pt x="14145032" y="92062"/>
                </a:lnTo>
                <a:lnTo>
                  <a:pt x="12962192" y="235013"/>
                </a:lnTo>
                <a:lnTo>
                  <a:pt x="12887236" y="246481"/>
                </a:lnTo>
                <a:lnTo>
                  <a:pt x="12745695" y="266115"/>
                </a:lnTo>
                <a:lnTo>
                  <a:pt x="12614529" y="281597"/>
                </a:lnTo>
                <a:lnTo>
                  <a:pt x="12492838" y="293179"/>
                </a:lnTo>
                <a:lnTo>
                  <a:pt x="12379719" y="301155"/>
                </a:lnTo>
                <a:lnTo>
                  <a:pt x="12274258" y="305803"/>
                </a:lnTo>
                <a:lnTo>
                  <a:pt x="12175541" y="307403"/>
                </a:lnTo>
                <a:lnTo>
                  <a:pt x="12082691" y="306209"/>
                </a:lnTo>
                <a:lnTo>
                  <a:pt x="11994769" y="302514"/>
                </a:lnTo>
                <a:lnTo>
                  <a:pt x="11910898" y="296595"/>
                </a:lnTo>
                <a:lnTo>
                  <a:pt x="11830139" y="288721"/>
                </a:lnTo>
                <a:lnTo>
                  <a:pt x="11751615" y="279184"/>
                </a:lnTo>
                <a:lnTo>
                  <a:pt x="11635994" y="262331"/>
                </a:lnTo>
                <a:lnTo>
                  <a:pt x="11318913" y="209092"/>
                </a:lnTo>
                <a:lnTo>
                  <a:pt x="11141964" y="182105"/>
                </a:lnTo>
                <a:lnTo>
                  <a:pt x="10995254" y="163512"/>
                </a:lnTo>
                <a:lnTo>
                  <a:pt x="10889094" y="152425"/>
                </a:lnTo>
                <a:lnTo>
                  <a:pt x="10775175" y="142697"/>
                </a:lnTo>
                <a:lnTo>
                  <a:pt x="10732110" y="140195"/>
                </a:lnTo>
                <a:lnTo>
                  <a:pt x="10688244" y="139141"/>
                </a:lnTo>
                <a:lnTo>
                  <a:pt x="10643616" y="139458"/>
                </a:lnTo>
                <a:lnTo>
                  <a:pt x="10598290" y="141084"/>
                </a:lnTo>
                <a:lnTo>
                  <a:pt x="10552278" y="143941"/>
                </a:lnTo>
                <a:lnTo>
                  <a:pt x="10505643" y="147967"/>
                </a:lnTo>
                <a:lnTo>
                  <a:pt x="10458412" y="153073"/>
                </a:lnTo>
                <a:lnTo>
                  <a:pt x="10410634" y="159194"/>
                </a:lnTo>
                <a:lnTo>
                  <a:pt x="10313594" y="174218"/>
                </a:lnTo>
                <a:lnTo>
                  <a:pt x="10214864" y="192430"/>
                </a:lnTo>
                <a:lnTo>
                  <a:pt x="10114763" y="213283"/>
                </a:lnTo>
                <a:lnTo>
                  <a:pt x="9962782" y="248234"/>
                </a:lnTo>
                <a:lnTo>
                  <a:pt x="9504032" y="361429"/>
                </a:lnTo>
                <a:lnTo>
                  <a:pt x="9353918" y="395478"/>
                </a:lnTo>
                <a:lnTo>
                  <a:pt x="9255595" y="415480"/>
                </a:lnTo>
                <a:lnTo>
                  <a:pt x="8626526" y="528523"/>
                </a:lnTo>
                <a:lnTo>
                  <a:pt x="8174152" y="580199"/>
                </a:lnTo>
                <a:lnTo>
                  <a:pt x="8101419" y="580631"/>
                </a:lnTo>
                <a:lnTo>
                  <a:pt x="8028699" y="580199"/>
                </a:lnTo>
                <a:lnTo>
                  <a:pt x="7576325" y="528523"/>
                </a:lnTo>
                <a:lnTo>
                  <a:pt x="6947255" y="415480"/>
                </a:lnTo>
                <a:lnTo>
                  <a:pt x="6848932" y="395478"/>
                </a:lnTo>
                <a:lnTo>
                  <a:pt x="6698818" y="361429"/>
                </a:lnTo>
                <a:lnTo>
                  <a:pt x="6240069" y="248234"/>
                </a:lnTo>
                <a:lnTo>
                  <a:pt x="6088088" y="213283"/>
                </a:lnTo>
                <a:lnTo>
                  <a:pt x="5987986" y="192430"/>
                </a:lnTo>
                <a:lnTo>
                  <a:pt x="5889256" y="174218"/>
                </a:lnTo>
                <a:lnTo>
                  <a:pt x="5792216" y="159194"/>
                </a:lnTo>
                <a:lnTo>
                  <a:pt x="5744438" y="153073"/>
                </a:lnTo>
                <a:lnTo>
                  <a:pt x="5697207" y="147967"/>
                </a:lnTo>
                <a:lnTo>
                  <a:pt x="5650573" y="143941"/>
                </a:lnTo>
                <a:lnTo>
                  <a:pt x="5604561" y="141084"/>
                </a:lnTo>
                <a:lnTo>
                  <a:pt x="5559234" y="139458"/>
                </a:lnTo>
                <a:lnTo>
                  <a:pt x="5514606" y="139141"/>
                </a:lnTo>
                <a:lnTo>
                  <a:pt x="5470741" y="140195"/>
                </a:lnTo>
                <a:lnTo>
                  <a:pt x="5427675" y="142697"/>
                </a:lnTo>
                <a:lnTo>
                  <a:pt x="5313756" y="152425"/>
                </a:lnTo>
                <a:lnTo>
                  <a:pt x="5207597" y="163512"/>
                </a:lnTo>
                <a:lnTo>
                  <a:pt x="5060886" y="182105"/>
                </a:lnTo>
                <a:lnTo>
                  <a:pt x="4883937" y="209092"/>
                </a:lnTo>
                <a:lnTo>
                  <a:pt x="4566856" y="262331"/>
                </a:lnTo>
                <a:lnTo>
                  <a:pt x="4451235" y="279184"/>
                </a:lnTo>
                <a:lnTo>
                  <a:pt x="4372711" y="288721"/>
                </a:lnTo>
                <a:lnTo>
                  <a:pt x="4291952" y="296595"/>
                </a:lnTo>
                <a:lnTo>
                  <a:pt x="4208081" y="302514"/>
                </a:lnTo>
                <a:lnTo>
                  <a:pt x="4120159" y="306209"/>
                </a:lnTo>
                <a:lnTo>
                  <a:pt x="4027309" y="307403"/>
                </a:lnTo>
                <a:lnTo>
                  <a:pt x="3928592" y="305803"/>
                </a:lnTo>
                <a:lnTo>
                  <a:pt x="3823131" y="301155"/>
                </a:lnTo>
                <a:lnTo>
                  <a:pt x="3710013" y="293179"/>
                </a:lnTo>
                <a:lnTo>
                  <a:pt x="3588321" y="281597"/>
                </a:lnTo>
                <a:lnTo>
                  <a:pt x="3457156" y="266115"/>
                </a:lnTo>
                <a:lnTo>
                  <a:pt x="3315614" y="246481"/>
                </a:lnTo>
                <a:lnTo>
                  <a:pt x="3240659" y="235013"/>
                </a:lnTo>
                <a:lnTo>
                  <a:pt x="2057819" y="92062"/>
                </a:lnTo>
                <a:lnTo>
                  <a:pt x="1019009" y="23088"/>
                </a:lnTo>
                <a:lnTo>
                  <a:pt x="280860" y="1308"/>
                </a:lnTo>
                <a:lnTo>
                  <a:pt x="0" y="0"/>
                </a:lnTo>
                <a:lnTo>
                  <a:pt x="0" y="6567881"/>
                </a:lnTo>
                <a:lnTo>
                  <a:pt x="301650" y="6666116"/>
                </a:lnTo>
                <a:lnTo>
                  <a:pt x="524192" y="6739953"/>
                </a:lnTo>
                <a:lnTo>
                  <a:pt x="777443" y="6826377"/>
                </a:lnTo>
                <a:lnTo>
                  <a:pt x="1410525" y="7043280"/>
                </a:lnTo>
                <a:lnTo>
                  <a:pt x="1755533" y="7156386"/>
                </a:lnTo>
                <a:lnTo>
                  <a:pt x="2029218" y="7241540"/>
                </a:lnTo>
                <a:lnTo>
                  <a:pt x="2238514" y="7302716"/>
                </a:lnTo>
                <a:lnTo>
                  <a:pt x="2389568" y="7344080"/>
                </a:lnTo>
                <a:lnTo>
                  <a:pt x="2535326" y="7381240"/>
                </a:lnTo>
                <a:lnTo>
                  <a:pt x="2675610" y="7413904"/>
                </a:lnTo>
                <a:lnTo>
                  <a:pt x="2810243" y="7441768"/>
                </a:lnTo>
                <a:lnTo>
                  <a:pt x="2896755" y="7457529"/>
                </a:lnTo>
                <a:lnTo>
                  <a:pt x="2980613" y="7470940"/>
                </a:lnTo>
                <a:lnTo>
                  <a:pt x="3061766" y="7481900"/>
                </a:lnTo>
                <a:lnTo>
                  <a:pt x="3140164" y="7490333"/>
                </a:lnTo>
                <a:lnTo>
                  <a:pt x="3215729" y="7496149"/>
                </a:lnTo>
                <a:lnTo>
                  <a:pt x="3288423" y="7499248"/>
                </a:lnTo>
                <a:lnTo>
                  <a:pt x="3358197" y="7499566"/>
                </a:lnTo>
                <a:lnTo>
                  <a:pt x="3914597" y="7488720"/>
                </a:lnTo>
                <a:lnTo>
                  <a:pt x="4434370" y="7470699"/>
                </a:lnTo>
                <a:lnTo>
                  <a:pt x="4974920" y="7443444"/>
                </a:lnTo>
                <a:lnTo>
                  <a:pt x="5630215" y="7398842"/>
                </a:lnTo>
                <a:lnTo>
                  <a:pt x="7505560" y="7222579"/>
                </a:lnTo>
                <a:lnTo>
                  <a:pt x="8101419" y="7163333"/>
                </a:lnTo>
                <a:lnTo>
                  <a:pt x="8697290" y="7222579"/>
                </a:lnTo>
                <a:lnTo>
                  <a:pt x="10572636" y="7398842"/>
                </a:lnTo>
                <a:lnTo>
                  <a:pt x="11227930" y="7443444"/>
                </a:lnTo>
                <a:lnTo>
                  <a:pt x="11768480" y="7470699"/>
                </a:lnTo>
                <a:lnTo>
                  <a:pt x="12288253" y="7488720"/>
                </a:lnTo>
                <a:lnTo>
                  <a:pt x="12844653" y="7499566"/>
                </a:lnTo>
                <a:lnTo>
                  <a:pt x="12914427" y="7499248"/>
                </a:lnTo>
                <a:lnTo>
                  <a:pt x="12987122" y="7496149"/>
                </a:lnTo>
                <a:lnTo>
                  <a:pt x="13062687" y="7490333"/>
                </a:lnTo>
                <a:lnTo>
                  <a:pt x="13141084" y="7481900"/>
                </a:lnTo>
                <a:lnTo>
                  <a:pt x="13222237" y="7470940"/>
                </a:lnTo>
                <a:lnTo>
                  <a:pt x="13306095" y="7457529"/>
                </a:lnTo>
                <a:lnTo>
                  <a:pt x="13392607" y="7441768"/>
                </a:lnTo>
                <a:lnTo>
                  <a:pt x="13527240" y="7413904"/>
                </a:lnTo>
                <a:lnTo>
                  <a:pt x="13667524" y="7381240"/>
                </a:lnTo>
                <a:lnTo>
                  <a:pt x="13813282" y="7344080"/>
                </a:lnTo>
                <a:lnTo>
                  <a:pt x="13964336" y="7302716"/>
                </a:lnTo>
                <a:lnTo>
                  <a:pt x="14173632" y="7241540"/>
                </a:lnTo>
                <a:lnTo>
                  <a:pt x="14447317" y="7156386"/>
                </a:lnTo>
                <a:lnTo>
                  <a:pt x="14792325" y="7043280"/>
                </a:lnTo>
                <a:lnTo>
                  <a:pt x="15425408" y="6826377"/>
                </a:lnTo>
                <a:lnTo>
                  <a:pt x="15678658" y="6739953"/>
                </a:lnTo>
                <a:lnTo>
                  <a:pt x="15901200" y="6666116"/>
                </a:lnTo>
                <a:lnTo>
                  <a:pt x="16202851" y="6567881"/>
                </a:lnTo>
                <a:lnTo>
                  <a:pt x="16202851" y="0"/>
                </a:lnTo>
                <a:close/>
              </a:path>
            </a:pathLst>
          </a:custGeom>
          <a:solidFill>
            <a:srgbClr val="FFE7D3"/>
          </a:solidFill>
        </p:spPr>
        <p:txBody>
          <a:bodyPr wrap="square" lIns="0" tIns="0" rIns="0" bIns="0" rtlCol="0"/>
          <a:lstStyle/>
          <a:p>
            <a:endParaRPr/>
          </a:p>
        </p:txBody>
      </p:sp>
      <p:sp>
        <p:nvSpPr>
          <p:cNvPr id="4" name="object 4"/>
          <p:cNvSpPr txBox="1">
            <a:spLocks noGrp="1"/>
          </p:cNvSpPr>
          <p:nvPr>
            <p:ph type="title"/>
          </p:nvPr>
        </p:nvSpPr>
        <p:spPr>
          <a:xfrm>
            <a:off x="1702900" y="3039426"/>
            <a:ext cx="10698480" cy="1000760"/>
          </a:xfrm>
          <a:prstGeom prst="rect">
            <a:avLst/>
          </a:prstGeom>
        </p:spPr>
        <p:txBody>
          <a:bodyPr vert="horz" wrap="square" lIns="0" tIns="12700" rIns="0" bIns="0" rtlCol="0">
            <a:spAutoFit/>
          </a:bodyPr>
          <a:lstStyle/>
          <a:p>
            <a:pPr marL="12700">
              <a:lnSpc>
                <a:spcPct val="100000"/>
              </a:lnSpc>
              <a:spcBef>
                <a:spcPts val="100"/>
              </a:spcBef>
            </a:pPr>
            <a:r>
              <a:rPr sz="6400" b="1" spc="-550" dirty="0">
                <a:latin typeface="Verdana"/>
                <a:cs typeface="Verdana"/>
              </a:rPr>
              <a:t>Motivasyon </a:t>
            </a:r>
            <a:r>
              <a:rPr sz="6400" b="1" spc="-575" dirty="0">
                <a:latin typeface="Verdana"/>
                <a:cs typeface="Verdana"/>
              </a:rPr>
              <a:t>Nasıl</a:t>
            </a:r>
            <a:r>
              <a:rPr sz="6400" b="1" spc="-280" dirty="0">
                <a:latin typeface="Verdana"/>
                <a:cs typeface="Verdana"/>
              </a:rPr>
              <a:t> </a:t>
            </a:r>
            <a:r>
              <a:rPr sz="6400" b="1" spc="-565" dirty="0">
                <a:latin typeface="Verdana"/>
                <a:cs typeface="Verdana"/>
              </a:rPr>
              <a:t>Kazanılır?</a:t>
            </a:r>
            <a:endParaRPr sz="6400">
              <a:latin typeface="Verdana"/>
              <a:cs typeface="Verdana"/>
            </a:endParaRPr>
          </a:p>
        </p:txBody>
      </p:sp>
      <p:sp>
        <p:nvSpPr>
          <p:cNvPr id="5" name="object 5"/>
          <p:cNvSpPr txBox="1"/>
          <p:nvPr/>
        </p:nvSpPr>
        <p:spPr>
          <a:xfrm>
            <a:off x="1702900" y="4228324"/>
            <a:ext cx="10419715" cy="3431540"/>
          </a:xfrm>
          <a:prstGeom prst="rect">
            <a:avLst/>
          </a:prstGeom>
        </p:spPr>
        <p:txBody>
          <a:bodyPr vert="horz" wrap="square" lIns="0" tIns="12065" rIns="0" bIns="0" rtlCol="0">
            <a:spAutoFit/>
          </a:bodyPr>
          <a:lstStyle/>
          <a:p>
            <a:pPr marL="12700" marR="5080">
              <a:lnSpc>
                <a:spcPct val="116399"/>
              </a:lnSpc>
              <a:spcBef>
                <a:spcPts val="95"/>
              </a:spcBef>
              <a:buSzPct val="96875"/>
              <a:buChar char="•"/>
              <a:tabLst>
                <a:tab pos="154940" algn="l"/>
              </a:tabLst>
            </a:pPr>
            <a:r>
              <a:rPr sz="3200" spc="-310" dirty="0">
                <a:solidFill>
                  <a:srgbClr val="242153"/>
                </a:solidFill>
                <a:latin typeface="Verdana"/>
                <a:cs typeface="Verdana"/>
              </a:rPr>
              <a:t>8.1.Ders </a:t>
            </a:r>
            <a:r>
              <a:rPr sz="3200" spc="-75" dirty="0">
                <a:solidFill>
                  <a:srgbClr val="242153"/>
                </a:solidFill>
                <a:latin typeface="Verdana"/>
                <a:cs typeface="Verdana"/>
              </a:rPr>
              <a:t>çalışmak </a:t>
            </a:r>
            <a:r>
              <a:rPr sz="3200" spc="-90" dirty="0">
                <a:solidFill>
                  <a:srgbClr val="242153"/>
                </a:solidFill>
                <a:latin typeface="Verdana"/>
                <a:cs typeface="Verdana"/>
              </a:rPr>
              <a:t>yerine </a:t>
            </a:r>
            <a:r>
              <a:rPr sz="3200" spc="-110" dirty="0">
                <a:solidFill>
                  <a:srgbClr val="242153"/>
                </a:solidFill>
                <a:latin typeface="Verdana"/>
                <a:cs typeface="Verdana"/>
              </a:rPr>
              <a:t>en </a:t>
            </a:r>
            <a:r>
              <a:rPr sz="3200" spc="-50" dirty="0">
                <a:solidFill>
                  <a:srgbClr val="242153"/>
                </a:solidFill>
                <a:latin typeface="Verdana"/>
                <a:cs typeface="Verdana"/>
              </a:rPr>
              <a:t>çok </a:t>
            </a:r>
            <a:r>
              <a:rPr sz="3200" spc="-95" dirty="0">
                <a:solidFill>
                  <a:srgbClr val="242153"/>
                </a:solidFill>
                <a:latin typeface="Verdana"/>
                <a:cs typeface="Verdana"/>
              </a:rPr>
              <a:t>neleri </a:t>
            </a:r>
            <a:r>
              <a:rPr sz="3200" spc="-90" dirty="0">
                <a:solidFill>
                  <a:srgbClr val="242153"/>
                </a:solidFill>
                <a:latin typeface="Verdana"/>
                <a:cs typeface="Verdana"/>
              </a:rPr>
              <a:t>yaptığınızı </a:t>
            </a:r>
            <a:r>
              <a:rPr sz="3200" spc="-110" dirty="0">
                <a:solidFill>
                  <a:srgbClr val="242153"/>
                </a:solidFill>
                <a:latin typeface="Verdana"/>
                <a:cs typeface="Verdana"/>
              </a:rPr>
              <a:t>ve  </a:t>
            </a:r>
            <a:r>
              <a:rPr sz="3200" spc="-55" dirty="0">
                <a:solidFill>
                  <a:srgbClr val="242153"/>
                </a:solidFill>
                <a:latin typeface="Verdana"/>
                <a:cs typeface="Verdana"/>
              </a:rPr>
              <a:t>bunlara</a:t>
            </a:r>
            <a:r>
              <a:rPr sz="3200" spc="-235" dirty="0">
                <a:solidFill>
                  <a:srgbClr val="242153"/>
                </a:solidFill>
                <a:latin typeface="Verdana"/>
                <a:cs typeface="Verdana"/>
              </a:rPr>
              <a:t> </a:t>
            </a:r>
            <a:r>
              <a:rPr sz="3200" spc="-110" dirty="0">
                <a:solidFill>
                  <a:srgbClr val="242153"/>
                </a:solidFill>
                <a:latin typeface="Verdana"/>
                <a:cs typeface="Verdana"/>
              </a:rPr>
              <a:t>ne</a:t>
            </a:r>
            <a:r>
              <a:rPr sz="3200" spc="-235" dirty="0">
                <a:solidFill>
                  <a:srgbClr val="242153"/>
                </a:solidFill>
                <a:latin typeface="Verdana"/>
                <a:cs typeface="Verdana"/>
              </a:rPr>
              <a:t> </a:t>
            </a:r>
            <a:r>
              <a:rPr sz="3200" spc="-25" dirty="0">
                <a:solidFill>
                  <a:srgbClr val="242153"/>
                </a:solidFill>
                <a:latin typeface="Verdana"/>
                <a:cs typeface="Verdana"/>
              </a:rPr>
              <a:t>kadar</a:t>
            </a:r>
            <a:r>
              <a:rPr sz="3200" spc="-229" dirty="0">
                <a:solidFill>
                  <a:srgbClr val="242153"/>
                </a:solidFill>
                <a:latin typeface="Verdana"/>
                <a:cs typeface="Verdana"/>
              </a:rPr>
              <a:t> </a:t>
            </a:r>
            <a:r>
              <a:rPr sz="3200" spc="-110" dirty="0">
                <a:solidFill>
                  <a:srgbClr val="242153"/>
                </a:solidFill>
                <a:latin typeface="Verdana"/>
                <a:cs typeface="Verdana"/>
              </a:rPr>
              <a:t>süre</a:t>
            </a:r>
            <a:r>
              <a:rPr sz="3200" spc="-235" dirty="0">
                <a:solidFill>
                  <a:srgbClr val="242153"/>
                </a:solidFill>
                <a:latin typeface="Verdana"/>
                <a:cs typeface="Verdana"/>
              </a:rPr>
              <a:t> </a:t>
            </a:r>
            <a:r>
              <a:rPr sz="3200" spc="-95" dirty="0">
                <a:solidFill>
                  <a:srgbClr val="242153"/>
                </a:solidFill>
                <a:latin typeface="Verdana"/>
                <a:cs typeface="Verdana"/>
              </a:rPr>
              <a:t>ayırdığınızı</a:t>
            </a:r>
            <a:r>
              <a:rPr sz="3200" spc="-229" dirty="0">
                <a:solidFill>
                  <a:srgbClr val="242153"/>
                </a:solidFill>
                <a:latin typeface="Verdana"/>
                <a:cs typeface="Verdana"/>
              </a:rPr>
              <a:t> </a:t>
            </a:r>
            <a:r>
              <a:rPr sz="3200" spc="-65" dirty="0">
                <a:solidFill>
                  <a:srgbClr val="242153"/>
                </a:solidFill>
                <a:latin typeface="Verdana"/>
                <a:cs typeface="Verdana"/>
              </a:rPr>
              <a:t>not</a:t>
            </a:r>
            <a:r>
              <a:rPr sz="3200" spc="-235" dirty="0">
                <a:solidFill>
                  <a:srgbClr val="242153"/>
                </a:solidFill>
                <a:latin typeface="Verdana"/>
                <a:cs typeface="Verdana"/>
              </a:rPr>
              <a:t> </a:t>
            </a:r>
            <a:r>
              <a:rPr sz="3200" spc="-175" dirty="0">
                <a:solidFill>
                  <a:srgbClr val="242153"/>
                </a:solidFill>
                <a:latin typeface="Verdana"/>
                <a:cs typeface="Verdana"/>
              </a:rPr>
              <a:t>edin.</a:t>
            </a:r>
            <a:r>
              <a:rPr sz="3200" spc="-229" dirty="0">
                <a:solidFill>
                  <a:srgbClr val="242153"/>
                </a:solidFill>
                <a:latin typeface="Verdana"/>
                <a:cs typeface="Verdana"/>
              </a:rPr>
              <a:t> </a:t>
            </a:r>
            <a:r>
              <a:rPr sz="3200" spc="-195" dirty="0">
                <a:solidFill>
                  <a:srgbClr val="242153"/>
                </a:solidFill>
                <a:latin typeface="Verdana"/>
                <a:cs typeface="Verdana"/>
              </a:rPr>
              <a:t>Sizi</a:t>
            </a:r>
            <a:r>
              <a:rPr sz="3200" spc="-235" dirty="0">
                <a:solidFill>
                  <a:srgbClr val="242153"/>
                </a:solidFill>
                <a:latin typeface="Verdana"/>
                <a:cs typeface="Verdana"/>
              </a:rPr>
              <a:t> </a:t>
            </a:r>
            <a:r>
              <a:rPr sz="3200" spc="-110" dirty="0">
                <a:solidFill>
                  <a:srgbClr val="242153"/>
                </a:solidFill>
                <a:latin typeface="Verdana"/>
                <a:cs typeface="Verdana"/>
              </a:rPr>
              <a:t>en</a:t>
            </a:r>
            <a:r>
              <a:rPr sz="3200" spc="-229" dirty="0">
                <a:solidFill>
                  <a:srgbClr val="242153"/>
                </a:solidFill>
                <a:latin typeface="Verdana"/>
                <a:cs typeface="Verdana"/>
              </a:rPr>
              <a:t> </a:t>
            </a:r>
            <a:r>
              <a:rPr sz="3200" spc="-50" dirty="0">
                <a:solidFill>
                  <a:srgbClr val="242153"/>
                </a:solidFill>
                <a:latin typeface="Verdana"/>
                <a:cs typeface="Verdana"/>
              </a:rPr>
              <a:t>çok  </a:t>
            </a:r>
            <a:r>
              <a:rPr sz="3200" spc="-20" dirty="0">
                <a:solidFill>
                  <a:srgbClr val="242153"/>
                </a:solidFill>
                <a:latin typeface="Verdana"/>
                <a:cs typeface="Verdana"/>
              </a:rPr>
              <a:t>oyalayan </a:t>
            </a:r>
            <a:r>
              <a:rPr sz="3200" spc="-110" dirty="0">
                <a:solidFill>
                  <a:srgbClr val="242153"/>
                </a:solidFill>
                <a:latin typeface="Verdana"/>
                <a:cs typeface="Verdana"/>
              </a:rPr>
              <a:t>ve </a:t>
            </a:r>
            <a:r>
              <a:rPr sz="3200" spc="-75" dirty="0">
                <a:solidFill>
                  <a:srgbClr val="242153"/>
                </a:solidFill>
                <a:latin typeface="Verdana"/>
                <a:cs typeface="Verdana"/>
              </a:rPr>
              <a:t>ders </a:t>
            </a:r>
            <a:r>
              <a:rPr sz="3200" spc="-70" dirty="0">
                <a:solidFill>
                  <a:srgbClr val="242153"/>
                </a:solidFill>
                <a:latin typeface="Verdana"/>
                <a:cs typeface="Verdana"/>
              </a:rPr>
              <a:t>çalışmaktan </a:t>
            </a:r>
            <a:r>
              <a:rPr sz="3200" spc="-85" dirty="0">
                <a:solidFill>
                  <a:srgbClr val="242153"/>
                </a:solidFill>
                <a:latin typeface="Verdana"/>
                <a:cs typeface="Verdana"/>
              </a:rPr>
              <a:t>kaçınmanıza </a:t>
            </a:r>
            <a:r>
              <a:rPr sz="3200" spc="-95" dirty="0">
                <a:solidFill>
                  <a:srgbClr val="242153"/>
                </a:solidFill>
                <a:latin typeface="Verdana"/>
                <a:cs typeface="Verdana"/>
              </a:rPr>
              <a:t>neden  </a:t>
            </a:r>
            <a:r>
              <a:rPr sz="3200" spc="-45" dirty="0">
                <a:solidFill>
                  <a:srgbClr val="242153"/>
                </a:solidFill>
                <a:latin typeface="Verdana"/>
                <a:cs typeface="Verdana"/>
              </a:rPr>
              <a:t>olan</a:t>
            </a:r>
            <a:r>
              <a:rPr sz="3200" spc="-240" dirty="0">
                <a:solidFill>
                  <a:srgbClr val="242153"/>
                </a:solidFill>
                <a:latin typeface="Verdana"/>
                <a:cs typeface="Verdana"/>
              </a:rPr>
              <a:t> </a:t>
            </a:r>
            <a:r>
              <a:rPr sz="3200" spc="-90" dirty="0">
                <a:solidFill>
                  <a:srgbClr val="242153"/>
                </a:solidFill>
                <a:latin typeface="Verdana"/>
                <a:cs typeface="Verdana"/>
              </a:rPr>
              <a:t>aktiviteyi</a:t>
            </a:r>
            <a:r>
              <a:rPr sz="3200" spc="-235" dirty="0">
                <a:solidFill>
                  <a:srgbClr val="242153"/>
                </a:solidFill>
                <a:latin typeface="Verdana"/>
                <a:cs typeface="Verdana"/>
              </a:rPr>
              <a:t> </a:t>
            </a:r>
            <a:r>
              <a:rPr sz="3200" spc="-120" dirty="0">
                <a:solidFill>
                  <a:srgbClr val="242153"/>
                </a:solidFill>
                <a:latin typeface="Verdana"/>
                <a:cs typeface="Verdana"/>
              </a:rPr>
              <a:t>belirleyin.</a:t>
            </a:r>
            <a:r>
              <a:rPr sz="3200" spc="-235" dirty="0">
                <a:solidFill>
                  <a:srgbClr val="242153"/>
                </a:solidFill>
                <a:latin typeface="Verdana"/>
                <a:cs typeface="Verdana"/>
              </a:rPr>
              <a:t> </a:t>
            </a:r>
            <a:r>
              <a:rPr sz="3200" spc="-110" dirty="0">
                <a:solidFill>
                  <a:srgbClr val="242153"/>
                </a:solidFill>
                <a:latin typeface="Verdana"/>
                <a:cs typeface="Verdana"/>
              </a:rPr>
              <a:t>Kendinizle</a:t>
            </a:r>
            <a:r>
              <a:rPr sz="3200" spc="-235" dirty="0">
                <a:solidFill>
                  <a:srgbClr val="242153"/>
                </a:solidFill>
                <a:latin typeface="Verdana"/>
                <a:cs typeface="Verdana"/>
              </a:rPr>
              <a:t> </a:t>
            </a:r>
            <a:r>
              <a:rPr sz="3200" spc="-75" dirty="0">
                <a:solidFill>
                  <a:srgbClr val="242153"/>
                </a:solidFill>
                <a:latin typeface="Verdana"/>
                <a:cs typeface="Verdana"/>
              </a:rPr>
              <a:t>bir</a:t>
            </a:r>
            <a:r>
              <a:rPr sz="3200" spc="-235" dirty="0">
                <a:solidFill>
                  <a:srgbClr val="242153"/>
                </a:solidFill>
                <a:latin typeface="Verdana"/>
                <a:cs typeface="Verdana"/>
              </a:rPr>
              <a:t> </a:t>
            </a:r>
            <a:r>
              <a:rPr sz="3200" spc="-60" dirty="0">
                <a:solidFill>
                  <a:srgbClr val="242153"/>
                </a:solidFill>
                <a:latin typeface="Verdana"/>
                <a:cs typeface="Verdana"/>
              </a:rPr>
              <a:t>anlaşma</a:t>
            </a:r>
            <a:r>
              <a:rPr sz="3200" spc="-235" dirty="0">
                <a:solidFill>
                  <a:srgbClr val="242153"/>
                </a:solidFill>
                <a:latin typeface="Verdana"/>
                <a:cs typeface="Verdana"/>
              </a:rPr>
              <a:t> </a:t>
            </a:r>
            <a:r>
              <a:rPr sz="3200" spc="-130" dirty="0">
                <a:solidFill>
                  <a:srgbClr val="242153"/>
                </a:solidFill>
                <a:latin typeface="Verdana"/>
                <a:cs typeface="Verdana"/>
              </a:rPr>
              <a:t>yapın.  </a:t>
            </a:r>
            <a:r>
              <a:rPr sz="3200" spc="-135" dirty="0">
                <a:solidFill>
                  <a:srgbClr val="242153"/>
                </a:solidFill>
                <a:latin typeface="Verdana"/>
                <a:cs typeface="Verdana"/>
              </a:rPr>
              <a:t>Bu </a:t>
            </a:r>
            <a:r>
              <a:rPr sz="3200" spc="-90" dirty="0">
                <a:solidFill>
                  <a:srgbClr val="242153"/>
                </a:solidFill>
                <a:latin typeface="Verdana"/>
                <a:cs typeface="Verdana"/>
              </a:rPr>
              <a:t>aktiviteyi </a:t>
            </a:r>
            <a:r>
              <a:rPr sz="3200" spc="-75" dirty="0">
                <a:solidFill>
                  <a:srgbClr val="242153"/>
                </a:solidFill>
                <a:latin typeface="Verdana"/>
                <a:cs typeface="Verdana"/>
              </a:rPr>
              <a:t>ders çalıştıktan </a:t>
            </a:r>
            <a:r>
              <a:rPr sz="3200" spc="-60" dirty="0">
                <a:solidFill>
                  <a:srgbClr val="242153"/>
                </a:solidFill>
                <a:latin typeface="Verdana"/>
                <a:cs typeface="Verdana"/>
              </a:rPr>
              <a:t>sonra </a:t>
            </a:r>
            <a:r>
              <a:rPr sz="3200" spc="-125" dirty="0">
                <a:solidFill>
                  <a:srgbClr val="242153"/>
                </a:solidFill>
                <a:latin typeface="Verdana"/>
                <a:cs typeface="Verdana"/>
              </a:rPr>
              <a:t>kendinizi  </a:t>
            </a:r>
            <a:r>
              <a:rPr sz="3200" spc="-90" dirty="0">
                <a:solidFill>
                  <a:srgbClr val="242153"/>
                </a:solidFill>
                <a:latin typeface="Verdana"/>
                <a:cs typeface="Verdana"/>
              </a:rPr>
              <a:t>ödüllendirmek</a:t>
            </a:r>
            <a:r>
              <a:rPr sz="3200" spc="-240" dirty="0">
                <a:solidFill>
                  <a:srgbClr val="242153"/>
                </a:solidFill>
                <a:latin typeface="Verdana"/>
                <a:cs typeface="Verdana"/>
              </a:rPr>
              <a:t> </a:t>
            </a:r>
            <a:r>
              <a:rPr sz="3200" spc="-114" dirty="0">
                <a:solidFill>
                  <a:srgbClr val="242153"/>
                </a:solidFill>
                <a:latin typeface="Verdana"/>
                <a:cs typeface="Verdana"/>
              </a:rPr>
              <a:t>için</a:t>
            </a:r>
            <a:r>
              <a:rPr sz="3200" spc="-240" dirty="0">
                <a:solidFill>
                  <a:srgbClr val="242153"/>
                </a:solidFill>
                <a:latin typeface="Verdana"/>
                <a:cs typeface="Verdana"/>
              </a:rPr>
              <a:t> </a:t>
            </a:r>
            <a:r>
              <a:rPr sz="3200" spc="-45" dirty="0">
                <a:solidFill>
                  <a:srgbClr val="242153"/>
                </a:solidFill>
                <a:latin typeface="Verdana"/>
                <a:cs typeface="Verdana"/>
              </a:rPr>
              <a:t>yapacağınıza</a:t>
            </a:r>
            <a:r>
              <a:rPr sz="3200" spc="-235" dirty="0">
                <a:solidFill>
                  <a:srgbClr val="242153"/>
                </a:solidFill>
                <a:latin typeface="Verdana"/>
                <a:cs typeface="Verdana"/>
              </a:rPr>
              <a:t> </a:t>
            </a:r>
            <a:r>
              <a:rPr sz="3200" spc="-114" dirty="0">
                <a:solidFill>
                  <a:srgbClr val="242153"/>
                </a:solidFill>
                <a:latin typeface="Verdana"/>
                <a:cs typeface="Verdana"/>
              </a:rPr>
              <a:t>kendinize</a:t>
            </a:r>
            <a:r>
              <a:rPr sz="3200" spc="-240" dirty="0">
                <a:solidFill>
                  <a:srgbClr val="242153"/>
                </a:solidFill>
                <a:latin typeface="Verdana"/>
                <a:cs typeface="Verdana"/>
              </a:rPr>
              <a:t> </a:t>
            </a:r>
            <a:r>
              <a:rPr sz="3200" spc="-95" dirty="0">
                <a:solidFill>
                  <a:srgbClr val="242153"/>
                </a:solidFill>
                <a:latin typeface="Verdana"/>
                <a:cs typeface="Verdana"/>
              </a:rPr>
              <a:t>söz</a:t>
            </a:r>
            <a:r>
              <a:rPr sz="3200" spc="-235" dirty="0">
                <a:solidFill>
                  <a:srgbClr val="242153"/>
                </a:solidFill>
                <a:latin typeface="Verdana"/>
                <a:cs typeface="Verdana"/>
              </a:rPr>
              <a:t> </a:t>
            </a:r>
            <a:r>
              <a:rPr sz="3200" spc="-114" dirty="0">
                <a:solidFill>
                  <a:srgbClr val="242153"/>
                </a:solidFill>
                <a:latin typeface="Verdana"/>
                <a:cs typeface="Verdana"/>
              </a:rPr>
              <a:t>verin</a:t>
            </a:r>
            <a:r>
              <a:rPr sz="3200" spc="-240" dirty="0">
                <a:solidFill>
                  <a:srgbClr val="242153"/>
                </a:solidFill>
                <a:latin typeface="Verdana"/>
                <a:cs typeface="Verdana"/>
              </a:rPr>
              <a:t> </a:t>
            </a:r>
            <a:r>
              <a:rPr sz="3200" spc="-455" dirty="0">
                <a:solidFill>
                  <a:srgbClr val="242153"/>
                </a:solidFill>
                <a:latin typeface="Verdana"/>
                <a:cs typeface="Verdana"/>
              </a:rPr>
              <a:t>.</a:t>
            </a:r>
            <a:endParaRPr sz="3200">
              <a:latin typeface="Verdana"/>
              <a:cs typeface="Verdana"/>
            </a:endParaRPr>
          </a:p>
        </p:txBody>
      </p:sp>
      <p:grpSp>
        <p:nvGrpSpPr>
          <p:cNvPr id="6" name="object 6"/>
          <p:cNvGrpSpPr/>
          <p:nvPr/>
        </p:nvGrpSpPr>
        <p:grpSpPr>
          <a:xfrm>
            <a:off x="4864851" y="644392"/>
            <a:ext cx="12061825" cy="7761605"/>
            <a:chOff x="4864851" y="644392"/>
            <a:chExt cx="12061825" cy="7761605"/>
          </a:xfrm>
        </p:grpSpPr>
        <p:sp>
          <p:nvSpPr>
            <p:cNvPr id="7" name="object 7"/>
            <p:cNvSpPr/>
            <p:nvPr/>
          </p:nvSpPr>
          <p:spPr>
            <a:xfrm>
              <a:off x="4864851" y="644392"/>
              <a:ext cx="2178685" cy="2428875"/>
            </a:xfrm>
            <a:custGeom>
              <a:avLst/>
              <a:gdLst/>
              <a:ahLst/>
              <a:cxnLst/>
              <a:rect l="l" t="t" r="r" b="b"/>
              <a:pathLst>
                <a:path w="2178684" h="2428875">
                  <a:moveTo>
                    <a:pt x="1430132" y="2428876"/>
                  </a:moveTo>
                  <a:lnTo>
                    <a:pt x="889182" y="1688352"/>
                  </a:lnTo>
                  <a:lnTo>
                    <a:pt x="522349" y="2428360"/>
                  </a:lnTo>
                  <a:lnTo>
                    <a:pt x="700599" y="1510441"/>
                  </a:lnTo>
                  <a:lnTo>
                    <a:pt x="0" y="1404210"/>
                  </a:lnTo>
                  <a:lnTo>
                    <a:pt x="628783" y="1214438"/>
                  </a:lnTo>
                  <a:lnTo>
                    <a:pt x="0" y="694627"/>
                  </a:lnTo>
                  <a:lnTo>
                    <a:pt x="682516" y="906574"/>
                  </a:lnTo>
                  <a:lnTo>
                    <a:pt x="889182" y="0"/>
                  </a:lnTo>
                  <a:lnTo>
                    <a:pt x="1189366" y="906574"/>
                  </a:lnTo>
                  <a:lnTo>
                    <a:pt x="1590816" y="453287"/>
                  </a:lnTo>
                  <a:lnTo>
                    <a:pt x="1454416" y="1048903"/>
                  </a:lnTo>
                  <a:lnTo>
                    <a:pt x="2178265" y="1048903"/>
                  </a:lnTo>
                  <a:lnTo>
                    <a:pt x="1430132" y="1510957"/>
                  </a:lnTo>
                  <a:lnTo>
                    <a:pt x="1928715" y="1848730"/>
                  </a:lnTo>
                  <a:lnTo>
                    <a:pt x="1323182" y="1777566"/>
                  </a:lnTo>
                  <a:lnTo>
                    <a:pt x="1430132" y="2428876"/>
                  </a:lnTo>
                  <a:close/>
                </a:path>
              </a:pathLst>
            </a:custGeom>
            <a:solidFill>
              <a:srgbClr val="FECB6F"/>
            </a:solidFill>
          </p:spPr>
          <p:txBody>
            <a:bodyPr wrap="square" lIns="0" tIns="0" rIns="0" bIns="0" rtlCol="0"/>
            <a:lstStyle/>
            <a:p>
              <a:endParaRPr/>
            </a:p>
          </p:txBody>
        </p:sp>
        <p:sp>
          <p:nvSpPr>
            <p:cNvPr id="8" name="object 8"/>
            <p:cNvSpPr/>
            <p:nvPr/>
          </p:nvSpPr>
          <p:spPr>
            <a:xfrm>
              <a:off x="13141439" y="3428153"/>
              <a:ext cx="1554480" cy="1699260"/>
            </a:xfrm>
            <a:custGeom>
              <a:avLst/>
              <a:gdLst/>
              <a:ahLst/>
              <a:cxnLst/>
              <a:rect l="l" t="t" r="r" b="b"/>
              <a:pathLst>
                <a:path w="1554480" h="1699260">
                  <a:moveTo>
                    <a:pt x="1415691" y="1698907"/>
                  </a:moveTo>
                  <a:lnTo>
                    <a:pt x="1356591" y="1696073"/>
                  </a:lnTo>
                  <a:lnTo>
                    <a:pt x="1301649" y="1686868"/>
                  </a:lnTo>
                  <a:lnTo>
                    <a:pt x="1250819" y="1672204"/>
                  </a:lnTo>
                  <a:lnTo>
                    <a:pt x="1204056" y="1652988"/>
                  </a:lnTo>
                  <a:lnTo>
                    <a:pt x="1161314" y="1630133"/>
                  </a:lnTo>
                  <a:lnTo>
                    <a:pt x="1122548" y="1604547"/>
                  </a:lnTo>
                  <a:lnTo>
                    <a:pt x="1087711" y="1577140"/>
                  </a:lnTo>
                  <a:lnTo>
                    <a:pt x="1056757" y="1548823"/>
                  </a:lnTo>
                  <a:lnTo>
                    <a:pt x="1029641" y="1520505"/>
                  </a:lnTo>
                  <a:lnTo>
                    <a:pt x="981454" y="1535403"/>
                  </a:lnTo>
                  <a:lnTo>
                    <a:pt x="931999" y="1547195"/>
                  </a:lnTo>
                  <a:lnTo>
                    <a:pt x="881383" y="1555764"/>
                  </a:lnTo>
                  <a:lnTo>
                    <a:pt x="829710" y="1560992"/>
                  </a:lnTo>
                  <a:lnTo>
                    <a:pt x="777088" y="1562760"/>
                  </a:lnTo>
                  <a:lnTo>
                    <a:pt x="729750" y="1561334"/>
                  </a:lnTo>
                  <a:lnTo>
                    <a:pt x="683161" y="1557111"/>
                  </a:lnTo>
                  <a:lnTo>
                    <a:pt x="637404" y="1550171"/>
                  </a:lnTo>
                  <a:lnTo>
                    <a:pt x="592560" y="1540598"/>
                  </a:lnTo>
                  <a:lnTo>
                    <a:pt x="548710" y="1528472"/>
                  </a:lnTo>
                  <a:lnTo>
                    <a:pt x="505935" y="1513875"/>
                  </a:lnTo>
                  <a:lnTo>
                    <a:pt x="464316" y="1496890"/>
                  </a:lnTo>
                  <a:lnTo>
                    <a:pt x="423936" y="1477597"/>
                  </a:lnTo>
                  <a:lnTo>
                    <a:pt x="384875" y="1456079"/>
                  </a:lnTo>
                  <a:lnTo>
                    <a:pt x="347214" y="1432418"/>
                  </a:lnTo>
                  <a:lnTo>
                    <a:pt x="311034" y="1406694"/>
                  </a:lnTo>
                  <a:lnTo>
                    <a:pt x="276418" y="1378990"/>
                  </a:lnTo>
                  <a:lnTo>
                    <a:pt x="243446" y="1349388"/>
                  </a:lnTo>
                  <a:lnTo>
                    <a:pt x="212199" y="1317969"/>
                  </a:lnTo>
                  <a:lnTo>
                    <a:pt x="182759" y="1284816"/>
                  </a:lnTo>
                  <a:lnTo>
                    <a:pt x="155208" y="1250009"/>
                  </a:lnTo>
                  <a:lnTo>
                    <a:pt x="129625" y="1213630"/>
                  </a:lnTo>
                  <a:lnTo>
                    <a:pt x="106094" y="1175762"/>
                  </a:lnTo>
                  <a:lnTo>
                    <a:pt x="84694" y="1136485"/>
                  </a:lnTo>
                  <a:lnTo>
                    <a:pt x="65508" y="1095883"/>
                  </a:lnTo>
                  <a:lnTo>
                    <a:pt x="48616" y="1054036"/>
                  </a:lnTo>
                  <a:lnTo>
                    <a:pt x="34099" y="1011026"/>
                  </a:lnTo>
                  <a:lnTo>
                    <a:pt x="22040" y="966935"/>
                  </a:lnTo>
                  <a:lnTo>
                    <a:pt x="12519" y="921845"/>
                  </a:lnTo>
                  <a:lnTo>
                    <a:pt x="5618" y="875837"/>
                  </a:lnTo>
                  <a:lnTo>
                    <a:pt x="1418" y="828994"/>
                  </a:lnTo>
                  <a:lnTo>
                    <a:pt x="0" y="781396"/>
                  </a:lnTo>
                  <a:lnTo>
                    <a:pt x="1418" y="733795"/>
                  </a:lnTo>
                  <a:lnTo>
                    <a:pt x="5618" y="686949"/>
                  </a:lnTo>
                  <a:lnTo>
                    <a:pt x="12519" y="640938"/>
                  </a:lnTo>
                  <a:lnTo>
                    <a:pt x="22040" y="595845"/>
                  </a:lnTo>
                  <a:lnTo>
                    <a:pt x="34099" y="551752"/>
                  </a:lnTo>
                  <a:lnTo>
                    <a:pt x="48616" y="508740"/>
                  </a:lnTo>
                  <a:lnTo>
                    <a:pt x="65508" y="466891"/>
                  </a:lnTo>
                  <a:lnTo>
                    <a:pt x="84694" y="426287"/>
                  </a:lnTo>
                  <a:lnTo>
                    <a:pt x="106094" y="387009"/>
                  </a:lnTo>
                  <a:lnTo>
                    <a:pt x="129625" y="349139"/>
                  </a:lnTo>
                  <a:lnTo>
                    <a:pt x="155208" y="312759"/>
                  </a:lnTo>
                  <a:lnTo>
                    <a:pt x="182759" y="277951"/>
                  </a:lnTo>
                  <a:lnTo>
                    <a:pt x="212199" y="244796"/>
                  </a:lnTo>
                  <a:lnTo>
                    <a:pt x="243446" y="213376"/>
                  </a:lnTo>
                  <a:lnTo>
                    <a:pt x="276418" y="183773"/>
                  </a:lnTo>
                  <a:lnTo>
                    <a:pt x="311034" y="156069"/>
                  </a:lnTo>
                  <a:lnTo>
                    <a:pt x="347214" y="130344"/>
                  </a:lnTo>
                  <a:lnTo>
                    <a:pt x="384875" y="106682"/>
                  </a:lnTo>
                  <a:lnTo>
                    <a:pt x="423936" y="85164"/>
                  </a:lnTo>
                  <a:lnTo>
                    <a:pt x="464316" y="65871"/>
                  </a:lnTo>
                  <a:lnTo>
                    <a:pt x="505935" y="48885"/>
                  </a:lnTo>
                  <a:lnTo>
                    <a:pt x="548710" y="34288"/>
                  </a:lnTo>
                  <a:lnTo>
                    <a:pt x="592560" y="22162"/>
                  </a:lnTo>
                  <a:lnTo>
                    <a:pt x="637404" y="12589"/>
                  </a:lnTo>
                  <a:lnTo>
                    <a:pt x="683161" y="5649"/>
                  </a:lnTo>
                  <a:lnTo>
                    <a:pt x="729750" y="1426"/>
                  </a:lnTo>
                  <a:lnTo>
                    <a:pt x="777088" y="0"/>
                  </a:lnTo>
                  <a:lnTo>
                    <a:pt x="824424" y="1426"/>
                  </a:lnTo>
                  <a:lnTo>
                    <a:pt x="871010" y="5649"/>
                  </a:lnTo>
                  <a:lnTo>
                    <a:pt x="916765" y="12589"/>
                  </a:lnTo>
                  <a:lnTo>
                    <a:pt x="961608" y="22162"/>
                  </a:lnTo>
                  <a:lnTo>
                    <a:pt x="1005456" y="34288"/>
                  </a:lnTo>
                  <a:lnTo>
                    <a:pt x="1048230" y="48885"/>
                  </a:lnTo>
                  <a:lnTo>
                    <a:pt x="1089846" y="65871"/>
                  </a:lnTo>
                  <a:lnTo>
                    <a:pt x="1130226" y="85164"/>
                  </a:lnTo>
                  <a:lnTo>
                    <a:pt x="1169286" y="106682"/>
                  </a:lnTo>
                  <a:lnTo>
                    <a:pt x="1206946" y="130344"/>
                  </a:lnTo>
                  <a:lnTo>
                    <a:pt x="1243124" y="156069"/>
                  </a:lnTo>
                  <a:lnTo>
                    <a:pt x="1277740" y="183773"/>
                  </a:lnTo>
                  <a:lnTo>
                    <a:pt x="1310711" y="213376"/>
                  </a:lnTo>
                  <a:lnTo>
                    <a:pt x="1341957" y="244796"/>
                  </a:lnTo>
                  <a:lnTo>
                    <a:pt x="1371396" y="277951"/>
                  </a:lnTo>
                  <a:lnTo>
                    <a:pt x="1398947" y="312759"/>
                  </a:lnTo>
                  <a:lnTo>
                    <a:pt x="1424529" y="349139"/>
                  </a:lnTo>
                  <a:lnTo>
                    <a:pt x="1448061" y="387009"/>
                  </a:lnTo>
                  <a:lnTo>
                    <a:pt x="1469460" y="426287"/>
                  </a:lnTo>
                  <a:lnTo>
                    <a:pt x="1488647" y="466891"/>
                  </a:lnTo>
                  <a:lnTo>
                    <a:pt x="1505538" y="508740"/>
                  </a:lnTo>
                  <a:lnTo>
                    <a:pt x="1520055" y="551752"/>
                  </a:lnTo>
                  <a:lnTo>
                    <a:pt x="1532114" y="595845"/>
                  </a:lnTo>
                  <a:lnTo>
                    <a:pt x="1541634" y="640938"/>
                  </a:lnTo>
                  <a:lnTo>
                    <a:pt x="1548536" y="686949"/>
                  </a:lnTo>
                  <a:lnTo>
                    <a:pt x="1552736" y="733795"/>
                  </a:lnTo>
                  <a:lnTo>
                    <a:pt x="1554154" y="781396"/>
                  </a:lnTo>
                  <a:lnTo>
                    <a:pt x="1552436" y="833759"/>
                  </a:lnTo>
                  <a:lnTo>
                    <a:pt x="1547355" y="885196"/>
                  </a:lnTo>
                  <a:lnTo>
                    <a:pt x="1539020" y="935600"/>
                  </a:lnTo>
                  <a:lnTo>
                    <a:pt x="1527538" y="984861"/>
                  </a:lnTo>
                  <a:lnTo>
                    <a:pt x="1513019" y="1032871"/>
                  </a:lnTo>
                  <a:lnTo>
                    <a:pt x="1495572" y="1079519"/>
                  </a:lnTo>
                  <a:lnTo>
                    <a:pt x="1475304" y="1124699"/>
                  </a:lnTo>
                  <a:lnTo>
                    <a:pt x="1452325" y="1168299"/>
                  </a:lnTo>
                  <a:lnTo>
                    <a:pt x="1426744" y="1210212"/>
                  </a:lnTo>
                  <a:lnTo>
                    <a:pt x="1398669" y="1250329"/>
                  </a:lnTo>
                  <a:lnTo>
                    <a:pt x="1368208" y="1288540"/>
                  </a:lnTo>
                  <a:lnTo>
                    <a:pt x="1335471" y="1324737"/>
                  </a:lnTo>
                  <a:lnTo>
                    <a:pt x="1300566" y="1358811"/>
                  </a:lnTo>
                  <a:lnTo>
                    <a:pt x="1263601" y="1390652"/>
                  </a:lnTo>
                  <a:lnTo>
                    <a:pt x="1224686" y="1420152"/>
                  </a:lnTo>
                  <a:lnTo>
                    <a:pt x="1262220" y="1517817"/>
                  </a:lnTo>
                  <a:lnTo>
                    <a:pt x="1294628" y="1579409"/>
                  </a:lnTo>
                  <a:lnTo>
                    <a:pt x="1339816" y="1631061"/>
                  </a:lnTo>
                  <a:lnTo>
                    <a:pt x="1415691" y="1698907"/>
                  </a:lnTo>
                  <a:close/>
                </a:path>
              </a:pathLst>
            </a:custGeom>
            <a:solidFill>
              <a:srgbClr val="FABD25"/>
            </a:solidFill>
          </p:spPr>
          <p:txBody>
            <a:bodyPr wrap="square" lIns="0" tIns="0" rIns="0" bIns="0" rtlCol="0"/>
            <a:lstStyle/>
            <a:p>
              <a:endParaRPr/>
            </a:p>
          </p:txBody>
        </p:sp>
        <p:sp>
          <p:nvSpPr>
            <p:cNvPr id="9" name="object 9"/>
            <p:cNvSpPr/>
            <p:nvPr/>
          </p:nvSpPr>
          <p:spPr>
            <a:xfrm>
              <a:off x="13141439" y="3428138"/>
              <a:ext cx="1554480" cy="1699260"/>
            </a:xfrm>
            <a:custGeom>
              <a:avLst/>
              <a:gdLst/>
              <a:ahLst/>
              <a:cxnLst/>
              <a:rect l="l" t="t" r="r" b="b"/>
              <a:pathLst>
                <a:path w="1554480" h="1699260">
                  <a:moveTo>
                    <a:pt x="1224686" y="1420150"/>
                  </a:moveTo>
                  <a:lnTo>
                    <a:pt x="1263601" y="1390650"/>
                  </a:lnTo>
                  <a:lnTo>
                    <a:pt x="1300566" y="1358808"/>
                  </a:lnTo>
                  <a:lnTo>
                    <a:pt x="1335471" y="1324735"/>
                  </a:lnTo>
                  <a:lnTo>
                    <a:pt x="1368208" y="1288538"/>
                  </a:lnTo>
                  <a:lnTo>
                    <a:pt x="1398669" y="1250327"/>
                  </a:lnTo>
                  <a:lnTo>
                    <a:pt x="1426744" y="1210210"/>
                  </a:lnTo>
                  <a:lnTo>
                    <a:pt x="1452325" y="1168297"/>
                  </a:lnTo>
                  <a:lnTo>
                    <a:pt x="1475304" y="1124696"/>
                  </a:lnTo>
                  <a:lnTo>
                    <a:pt x="1495572" y="1079517"/>
                  </a:lnTo>
                  <a:lnTo>
                    <a:pt x="1513019" y="1032868"/>
                  </a:lnTo>
                  <a:lnTo>
                    <a:pt x="1527538" y="984859"/>
                  </a:lnTo>
                  <a:lnTo>
                    <a:pt x="1539020" y="935598"/>
                  </a:lnTo>
                  <a:lnTo>
                    <a:pt x="1547355" y="885194"/>
                  </a:lnTo>
                  <a:lnTo>
                    <a:pt x="1552436" y="833756"/>
                  </a:lnTo>
                  <a:lnTo>
                    <a:pt x="1554154" y="781394"/>
                  </a:lnTo>
                  <a:lnTo>
                    <a:pt x="1552736" y="733793"/>
                  </a:lnTo>
                  <a:lnTo>
                    <a:pt x="1548536" y="686946"/>
                  </a:lnTo>
                  <a:lnTo>
                    <a:pt x="1541634" y="640936"/>
                  </a:lnTo>
                  <a:lnTo>
                    <a:pt x="1532114" y="595843"/>
                  </a:lnTo>
                  <a:lnTo>
                    <a:pt x="1520055" y="551750"/>
                  </a:lnTo>
                  <a:lnTo>
                    <a:pt x="1505538" y="508738"/>
                  </a:lnTo>
                  <a:lnTo>
                    <a:pt x="1488647" y="466889"/>
                  </a:lnTo>
                  <a:lnTo>
                    <a:pt x="1469460" y="426285"/>
                  </a:lnTo>
                  <a:lnTo>
                    <a:pt x="1448061" y="387007"/>
                  </a:lnTo>
                  <a:lnTo>
                    <a:pt x="1424529" y="349137"/>
                  </a:lnTo>
                  <a:lnTo>
                    <a:pt x="1398947" y="312758"/>
                  </a:lnTo>
                  <a:lnTo>
                    <a:pt x="1371396" y="277949"/>
                  </a:lnTo>
                  <a:lnTo>
                    <a:pt x="1341957" y="244795"/>
                  </a:lnTo>
                  <a:lnTo>
                    <a:pt x="1310711" y="213375"/>
                  </a:lnTo>
                  <a:lnTo>
                    <a:pt x="1277740" y="183772"/>
                  </a:lnTo>
                  <a:lnTo>
                    <a:pt x="1243124" y="156068"/>
                  </a:lnTo>
                  <a:lnTo>
                    <a:pt x="1206946" y="130344"/>
                  </a:lnTo>
                  <a:lnTo>
                    <a:pt x="1169286" y="106682"/>
                  </a:lnTo>
                  <a:lnTo>
                    <a:pt x="1130226" y="85163"/>
                  </a:lnTo>
                  <a:lnTo>
                    <a:pt x="1089846" y="65871"/>
                  </a:lnTo>
                  <a:lnTo>
                    <a:pt x="1048229" y="48885"/>
                  </a:lnTo>
                  <a:lnTo>
                    <a:pt x="1005456" y="34288"/>
                  </a:lnTo>
                  <a:lnTo>
                    <a:pt x="961608" y="22162"/>
                  </a:lnTo>
                  <a:lnTo>
                    <a:pt x="916765" y="12589"/>
                  </a:lnTo>
                  <a:lnTo>
                    <a:pt x="871010" y="5649"/>
                  </a:lnTo>
                  <a:lnTo>
                    <a:pt x="824424" y="1426"/>
                  </a:lnTo>
                  <a:lnTo>
                    <a:pt x="777088" y="0"/>
                  </a:lnTo>
                  <a:lnTo>
                    <a:pt x="729750" y="1426"/>
                  </a:lnTo>
                  <a:lnTo>
                    <a:pt x="683161" y="5649"/>
                  </a:lnTo>
                  <a:lnTo>
                    <a:pt x="637404" y="12589"/>
                  </a:lnTo>
                  <a:lnTo>
                    <a:pt x="592560" y="22162"/>
                  </a:lnTo>
                  <a:lnTo>
                    <a:pt x="548710" y="34288"/>
                  </a:lnTo>
                  <a:lnTo>
                    <a:pt x="505935" y="48885"/>
                  </a:lnTo>
                  <a:lnTo>
                    <a:pt x="464316" y="65871"/>
                  </a:lnTo>
                  <a:lnTo>
                    <a:pt x="423936" y="85163"/>
                  </a:lnTo>
                  <a:lnTo>
                    <a:pt x="384875" y="106682"/>
                  </a:lnTo>
                  <a:lnTo>
                    <a:pt x="347214" y="130344"/>
                  </a:lnTo>
                  <a:lnTo>
                    <a:pt x="311034" y="156068"/>
                  </a:lnTo>
                  <a:lnTo>
                    <a:pt x="276418" y="183772"/>
                  </a:lnTo>
                  <a:lnTo>
                    <a:pt x="243446" y="213375"/>
                  </a:lnTo>
                  <a:lnTo>
                    <a:pt x="212199" y="244795"/>
                  </a:lnTo>
                  <a:lnTo>
                    <a:pt x="182759" y="277949"/>
                  </a:lnTo>
                  <a:lnTo>
                    <a:pt x="155208" y="312758"/>
                  </a:lnTo>
                  <a:lnTo>
                    <a:pt x="129625" y="349137"/>
                  </a:lnTo>
                  <a:lnTo>
                    <a:pt x="106094" y="387007"/>
                  </a:lnTo>
                  <a:lnTo>
                    <a:pt x="84694" y="426285"/>
                  </a:lnTo>
                  <a:lnTo>
                    <a:pt x="65508" y="466889"/>
                  </a:lnTo>
                  <a:lnTo>
                    <a:pt x="48616" y="508738"/>
                  </a:lnTo>
                  <a:lnTo>
                    <a:pt x="34099" y="551750"/>
                  </a:lnTo>
                  <a:lnTo>
                    <a:pt x="22040" y="595843"/>
                  </a:lnTo>
                  <a:lnTo>
                    <a:pt x="12519" y="640936"/>
                  </a:lnTo>
                  <a:lnTo>
                    <a:pt x="5618" y="686946"/>
                  </a:lnTo>
                  <a:lnTo>
                    <a:pt x="1418" y="733793"/>
                  </a:lnTo>
                  <a:lnTo>
                    <a:pt x="0" y="781394"/>
                  </a:lnTo>
                  <a:lnTo>
                    <a:pt x="1418" y="828991"/>
                  </a:lnTo>
                  <a:lnTo>
                    <a:pt x="5618" y="875835"/>
                  </a:lnTo>
                  <a:lnTo>
                    <a:pt x="12519" y="921843"/>
                  </a:lnTo>
                  <a:lnTo>
                    <a:pt x="22040" y="966933"/>
                  </a:lnTo>
                  <a:lnTo>
                    <a:pt x="34099" y="1011024"/>
                  </a:lnTo>
                  <a:lnTo>
                    <a:pt x="48616" y="1054034"/>
                  </a:lnTo>
                  <a:lnTo>
                    <a:pt x="65508" y="1095881"/>
                  </a:lnTo>
                  <a:lnTo>
                    <a:pt x="84694" y="1136483"/>
                  </a:lnTo>
                  <a:lnTo>
                    <a:pt x="106094" y="1175759"/>
                  </a:lnTo>
                  <a:lnTo>
                    <a:pt x="129625" y="1213628"/>
                  </a:lnTo>
                  <a:lnTo>
                    <a:pt x="155208" y="1250006"/>
                  </a:lnTo>
                  <a:lnTo>
                    <a:pt x="182759" y="1284813"/>
                  </a:lnTo>
                  <a:lnTo>
                    <a:pt x="212199" y="1317967"/>
                  </a:lnTo>
                  <a:lnTo>
                    <a:pt x="243446" y="1349386"/>
                  </a:lnTo>
                  <a:lnTo>
                    <a:pt x="276418" y="1378988"/>
                  </a:lnTo>
                  <a:lnTo>
                    <a:pt x="311034" y="1406692"/>
                  </a:lnTo>
                  <a:lnTo>
                    <a:pt x="347214" y="1432415"/>
                  </a:lnTo>
                  <a:lnTo>
                    <a:pt x="384875" y="1456077"/>
                  </a:lnTo>
                  <a:lnTo>
                    <a:pt x="423936" y="1477595"/>
                  </a:lnTo>
                  <a:lnTo>
                    <a:pt x="464316" y="1496888"/>
                  </a:lnTo>
                  <a:lnTo>
                    <a:pt x="505935" y="1513873"/>
                  </a:lnTo>
                  <a:lnTo>
                    <a:pt x="548710" y="1528470"/>
                  </a:lnTo>
                  <a:lnTo>
                    <a:pt x="592560" y="1540595"/>
                  </a:lnTo>
                  <a:lnTo>
                    <a:pt x="637404" y="1550169"/>
                  </a:lnTo>
                  <a:lnTo>
                    <a:pt x="683161" y="1557108"/>
                  </a:lnTo>
                  <a:lnTo>
                    <a:pt x="729750" y="1561332"/>
                  </a:lnTo>
                  <a:lnTo>
                    <a:pt x="777088" y="1562758"/>
                  </a:lnTo>
                  <a:lnTo>
                    <a:pt x="829710" y="1560990"/>
                  </a:lnTo>
                  <a:lnTo>
                    <a:pt x="881383" y="1555764"/>
                  </a:lnTo>
                  <a:lnTo>
                    <a:pt x="931999" y="1547196"/>
                  </a:lnTo>
                  <a:lnTo>
                    <a:pt x="981454" y="1535404"/>
                  </a:lnTo>
                  <a:lnTo>
                    <a:pt x="1029641" y="1520503"/>
                  </a:lnTo>
                  <a:lnTo>
                    <a:pt x="1056757" y="1548821"/>
                  </a:lnTo>
                  <a:lnTo>
                    <a:pt x="1087711" y="1577138"/>
                  </a:lnTo>
                  <a:lnTo>
                    <a:pt x="1122548" y="1604545"/>
                  </a:lnTo>
                  <a:lnTo>
                    <a:pt x="1161314" y="1630131"/>
                  </a:lnTo>
                  <a:lnTo>
                    <a:pt x="1204056" y="1652987"/>
                  </a:lnTo>
                  <a:lnTo>
                    <a:pt x="1250819" y="1672202"/>
                  </a:lnTo>
                  <a:lnTo>
                    <a:pt x="1301649" y="1686866"/>
                  </a:lnTo>
                  <a:lnTo>
                    <a:pt x="1356591" y="1696069"/>
                  </a:lnTo>
                  <a:lnTo>
                    <a:pt x="1415691" y="1698902"/>
                  </a:lnTo>
                  <a:lnTo>
                    <a:pt x="1339816" y="1631058"/>
                  </a:lnTo>
                  <a:lnTo>
                    <a:pt x="1294628" y="1579407"/>
                  </a:lnTo>
                  <a:lnTo>
                    <a:pt x="1262220" y="1517815"/>
                  </a:lnTo>
                  <a:lnTo>
                    <a:pt x="1224686" y="1420150"/>
                  </a:lnTo>
                  <a:close/>
                </a:path>
              </a:pathLst>
            </a:custGeom>
            <a:ln w="33750">
              <a:solidFill>
                <a:srgbClr val="313185"/>
              </a:solidFill>
            </a:ln>
          </p:spPr>
          <p:txBody>
            <a:bodyPr wrap="square" lIns="0" tIns="0" rIns="0" bIns="0" rtlCol="0"/>
            <a:lstStyle/>
            <a:p>
              <a:endParaRPr/>
            </a:p>
          </p:txBody>
        </p:sp>
        <p:sp>
          <p:nvSpPr>
            <p:cNvPr id="10" name="object 10"/>
            <p:cNvSpPr/>
            <p:nvPr/>
          </p:nvSpPr>
          <p:spPr>
            <a:xfrm>
              <a:off x="13576513" y="3706820"/>
              <a:ext cx="684530" cy="996950"/>
            </a:xfrm>
            <a:custGeom>
              <a:avLst/>
              <a:gdLst/>
              <a:ahLst/>
              <a:cxnLst/>
              <a:rect l="l" t="t" r="r" b="b"/>
              <a:pathLst>
                <a:path w="684530" h="996950">
                  <a:moveTo>
                    <a:pt x="440228" y="996885"/>
                  </a:moveTo>
                  <a:lnTo>
                    <a:pt x="395659" y="986829"/>
                  </a:lnTo>
                  <a:lnTo>
                    <a:pt x="354843" y="965231"/>
                  </a:lnTo>
                  <a:lnTo>
                    <a:pt x="319017" y="934226"/>
                  </a:lnTo>
                  <a:lnTo>
                    <a:pt x="290940" y="901066"/>
                  </a:lnTo>
                  <a:lnTo>
                    <a:pt x="265481" y="865315"/>
                  </a:lnTo>
                  <a:lnTo>
                    <a:pt x="242103" y="828081"/>
                  </a:lnTo>
                  <a:lnTo>
                    <a:pt x="220271" y="790474"/>
                  </a:lnTo>
                  <a:lnTo>
                    <a:pt x="194948" y="744413"/>
                  </a:lnTo>
                  <a:lnTo>
                    <a:pt x="170804" y="697757"/>
                  </a:lnTo>
                  <a:lnTo>
                    <a:pt x="147657" y="650589"/>
                  </a:lnTo>
                  <a:lnTo>
                    <a:pt x="125326" y="602992"/>
                  </a:lnTo>
                  <a:lnTo>
                    <a:pt x="103775" y="555050"/>
                  </a:lnTo>
                  <a:lnTo>
                    <a:pt x="83082" y="506742"/>
                  </a:lnTo>
                  <a:lnTo>
                    <a:pt x="63427" y="458001"/>
                  </a:lnTo>
                  <a:lnTo>
                    <a:pt x="44985" y="408755"/>
                  </a:lnTo>
                  <a:lnTo>
                    <a:pt x="30687" y="367638"/>
                  </a:lnTo>
                  <a:lnTo>
                    <a:pt x="17661" y="325594"/>
                  </a:lnTo>
                  <a:lnTo>
                    <a:pt x="7113" y="282916"/>
                  </a:lnTo>
                  <a:lnTo>
                    <a:pt x="247" y="239900"/>
                  </a:lnTo>
                  <a:lnTo>
                    <a:pt x="0" y="192388"/>
                  </a:lnTo>
                  <a:lnTo>
                    <a:pt x="10108" y="147149"/>
                  </a:lnTo>
                  <a:lnTo>
                    <a:pt x="31395" y="106520"/>
                  </a:lnTo>
                  <a:lnTo>
                    <a:pt x="64683" y="72842"/>
                  </a:lnTo>
                  <a:lnTo>
                    <a:pt x="119155" y="39608"/>
                  </a:lnTo>
                  <a:lnTo>
                    <a:pt x="177808" y="14481"/>
                  </a:lnTo>
                  <a:lnTo>
                    <a:pt x="228387" y="1386"/>
                  </a:lnTo>
                  <a:lnTo>
                    <a:pt x="245693" y="0"/>
                  </a:lnTo>
                  <a:lnTo>
                    <a:pt x="258891" y="504"/>
                  </a:lnTo>
                  <a:lnTo>
                    <a:pt x="296805" y="12013"/>
                  </a:lnTo>
                  <a:lnTo>
                    <a:pt x="349861" y="70388"/>
                  </a:lnTo>
                  <a:lnTo>
                    <a:pt x="377113" y="116086"/>
                  </a:lnTo>
                  <a:lnTo>
                    <a:pt x="399800" y="164638"/>
                  </a:lnTo>
                  <a:lnTo>
                    <a:pt x="414134" y="209932"/>
                  </a:lnTo>
                  <a:lnTo>
                    <a:pt x="402598" y="266289"/>
                  </a:lnTo>
                  <a:lnTo>
                    <a:pt x="342347" y="283898"/>
                  </a:lnTo>
                  <a:lnTo>
                    <a:pt x="301865" y="279458"/>
                  </a:lnTo>
                  <a:lnTo>
                    <a:pt x="264688" y="258887"/>
                  </a:lnTo>
                  <a:lnTo>
                    <a:pt x="240959" y="258830"/>
                  </a:lnTo>
                  <a:lnTo>
                    <a:pt x="217014" y="263150"/>
                  </a:lnTo>
                  <a:lnTo>
                    <a:pt x="196202" y="273756"/>
                  </a:lnTo>
                  <a:lnTo>
                    <a:pt x="181870" y="292559"/>
                  </a:lnTo>
                  <a:lnTo>
                    <a:pt x="174927" y="322091"/>
                  </a:lnTo>
                  <a:lnTo>
                    <a:pt x="175880" y="353158"/>
                  </a:lnTo>
                  <a:lnTo>
                    <a:pt x="188827" y="413780"/>
                  </a:lnTo>
                  <a:lnTo>
                    <a:pt x="208990" y="483913"/>
                  </a:lnTo>
                  <a:lnTo>
                    <a:pt x="235645" y="551800"/>
                  </a:lnTo>
                  <a:lnTo>
                    <a:pt x="253072" y="587747"/>
                  </a:lnTo>
                  <a:lnTo>
                    <a:pt x="272580" y="622589"/>
                  </a:lnTo>
                  <a:lnTo>
                    <a:pt x="294562" y="659365"/>
                  </a:lnTo>
                  <a:lnTo>
                    <a:pt x="319197" y="697240"/>
                  </a:lnTo>
                  <a:lnTo>
                    <a:pt x="347980" y="731091"/>
                  </a:lnTo>
                  <a:lnTo>
                    <a:pt x="382406" y="755794"/>
                  </a:lnTo>
                  <a:lnTo>
                    <a:pt x="409809" y="762139"/>
                  </a:lnTo>
                  <a:lnTo>
                    <a:pt x="435113" y="755890"/>
                  </a:lnTo>
                  <a:lnTo>
                    <a:pt x="457508" y="740520"/>
                  </a:lnTo>
                  <a:lnTo>
                    <a:pt x="476184" y="719504"/>
                  </a:lnTo>
                  <a:lnTo>
                    <a:pt x="478517" y="704882"/>
                  </a:lnTo>
                  <a:lnTo>
                    <a:pt x="484725" y="677706"/>
                  </a:lnTo>
                  <a:lnTo>
                    <a:pt x="507623" y="643836"/>
                  </a:lnTo>
                  <a:lnTo>
                    <a:pt x="560026" y="609131"/>
                  </a:lnTo>
                  <a:lnTo>
                    <a:pt x="584402" y="611882"/>
                  </a:lnTo>
                  <a:lnTo>
                    <a:pt x="635155" y="677215"/>
                  </a:lnTo>
                  <a:lnTo>
                    <a:pt x="657193" y="726071"/>
                  </a:lnTo>
                  <a:lnTo>
                    <a:pt x="674111" y="776568"/>
                  </a:lnTo>
                  <a:lnTo>
                    <a:pt x="683740" y="821843"/>
                  </a:lnTo>
                  <a:lnTo>
                    <a:pt x="683909" y="855034"/>
                  </a:lnTo>
                  <a:lnTo>
                    <a:pt x="680238" y="867839"/>
                  </a:lnTo>
                  <a:lnTo>
                    <a:pt x="659857" y="901931"/>
                  </a:lnTo>
                  <a:lnTo>
                    <a:pt x="619707" y="935522"/>
                  </a:lnTo>
                  <a:lnTo>
                    <a:pt x="576570" y="959640"/>
                  </a:lnTo>
                  <a:lnTo>
                    <a:pt x="518167" y="984450"/>
                  </a:lnTo>
                  <a:lnTo>
                    <a:pt x="487316" y="993264"/>
                  </a:lnTo>
                  <a:lnTo>
                    <a:pt x="440228" y="996885"/>
                  </a:lnTo>
                  <a:close/>
                </a:path>
              </a:pathLst>
            </a:custGeom>
            <a:solidFill>
              <a:srgbClr val="48C2C6"/>
            </a:solidFill>
          </p:spPr>
          <p:txBody>
            <a:bodyPr wrap="square" lIns="0" tIns="0" rIns="0" bIns="0" rtlCol="0"/>
            <a:lstStyle/>
            <a:p>
              <a:endParaRPr/>
            </a:p>
          </p:txBody>
        </p:sp>
        <p:sp>
          <p:nvSpPr>
            <p:cNvPr id="11" name="object 11"/>
            <p:cNvSpPr/>
            <p:nvPr/>
          </p:nvSpPr>
          <p:spPr>
            <a:xfrm>
              <a:off x="13576513" y="3706803"/>
              <a:ext cx="684530" cy="996950"/>
            </a:xfrm>
            <a:custGeom>
              <a:avLst/>
              <a:gdLst/>
              <a:ahLst/>
              <a:cxnLst/>
              <a:rect l="l" t="t" r="r" b="b"/>
              <a:pathLst>
                <a:path w="684530" h="996950">
                  <a:moveTo>
                    <a:pt x="560026" y="609131"/>
                  </a:moveTo>
                  <a:lnTo>
                    <a:pt x="507623" y="643836"/>
                  </a:lnTo>
                  <a:lnTo>
                    <a:pt x="484725" y="677706"/>
                  </a:lnTo>
                  <a:lnTo>
                    <a:pt x="478517" y="704882"/>
                  </a:lnTo>
                  <a:lnTo>
                    <a:pt x="476184" y="719504"/>
                  </a:lnTo>
                  <a:lnTo>
                    <a:pt x="457508" y="740520"/>
                  </a:lnTo>
                  <a:lnTo>
                    <a:pt x="435113" y="755890"/>
                  </a:lnTo>
                  <a:lnTo>
                    <a:pt x="409809" y="762139"/>
                  </a:lnTo>
                  <a:lnTo>
                    <a:pt x="382406" y="755794"/>
                  </a:lnTo>
                  <a:lnTo>
                    <a:pt x="347980" y="731091"/>
                  </a:lnTo>
                  <a:lnTo>
                    <a:pt x="319197" y="697240"/>
                  </a:lnTo>
                  <a:lnTo>
                    <a:pt x="294562" y="659365"/>
                  </a:lnTo>
                  <a:lnTo>
                    <a:pt x="272580" y="622589"/>
                  </a:lnTo>
                  <a:lnTo>
                    <a:pt x="253072" y="587747"/>
                  </a:lnTo>
                  <a:lnTo>
                    <a:pt x="235645" y="551800"/>
                  </a:lnTo>
                  <a:lnTo>
                    <a:pt x="208990" y="483913"/>
                  </a:lnTo>
                  <a:lnTo>
                    <a:pt x="188827" y="413780"/>
                  </a:lnTo>
                  <a:lnTo>
                    <a:pt x="175880" y="353158"/>
                  </a:lnTo>
                  <a:lnTo>
                    <a:pt x="174927" y="322091"/>
                  </a:lnTo>
                  <a:lnTo>
                    <a:pt x="181870" y="292559"/>
                  </a:lnTo>
                  <a:lnTo>
                    <a:pt x="196202" y="273756"/>
                  </a:lnTo>
                  <a:lnTo>
                    <a:pt x="217015" y="263150"/>
                  </a:lnTo>
                  <a:lnTo>
                    <a:pt x="240962" y="258830"/>
                  </a:lnTo>
                  <a:lnTo>
                    <a:pt x="264695" y="258887"/>
                  </a:lnTo>
                  <a:lnTo>
                    <a:pt x="277275" y="266583"/>
                  </a:lnTo>
                  <a:lnTo>
                    <a:pt x="301866" y="279458"/>
                  </a:lnTo>
                  <a:lnTo>
                    <a:pt x="342347" y="283898"/>
                  </a:lnTo>
                  <a:lnTo>
                    <a:pt x="402598" y="266289"/>
                  </a:lnTo>
                  <a:lnTo>
                    <a:pt x="414134" y="209930"/>
                  </a:lnTo>
                  <a:lnTo>
                    <a:pt x="399800" y="164636"/>
                  </a:lnTo>
                  <a:lnTo>
                    <a:pt x="377113" y="116082"/>
                  </a:lnTo>
                  <a:lnTo>
                    <a:pt x="349861" y="70385"/>
                  </a:lnTo>
                  <a:lnTo>
                    <a:pt x="321829" y="33657"/>
                  </a:lnTo>
                  <a:lnTo>
                    <a:pt x="284726" y="6516"/>
                  </a:lnTo>
                  <a:lnTo>
                    <a:pt x="245693" y="0"/>
                  </a:lnTo>
                  <a:lnTo>
                    <a:pt x="228387" y="1386"/>
                  </a:lnTo>
                  <a:lnTo>
                    <a:pt x="177808" y="14481"/>
                  </a:lnTo>
                  <a:lnTo>
                    <a:pt x="119155" y="39608"/>
                  </a:lnTo>
                  <a:lnTo>
                    <a:pt x="64683" y="72842"/>
                  </a:lnTo>
                  <a:lnTo>
                    <a:pt x="31395" y="106520"/>
                  </a:lnTo>
                  <a:lnTo>
                    <a:pt x="10108" y="147149"/>
                  </a:lnTo>
                  <a:lnTo>
                    <a:pt x="0" y="192388"/>
                  </a:lnTo>
                  <a:lnTo>
                    <a:pt x="247" y="239900"/>
                  </a:lnTo>
                  <a:lnTo>
                    <a:pt x="7113" y="282916"/>
                  </a:lnTo>
                  <a:lnTo>
                    <a:pt x="17661" y="325594"/>
                  </a:lnTo>
                  <a:lnTo>
                    <a:pt x="30687" y="367638"/>
                  </a:lnTo>
                  <a:lnTo>
                    <a:pt x="44985" y="408755"/>
                  </a:lnTo>
                  <a:lnTo>
                    <a:pt x="63427" y="458001"/>
                  </a:lnTo>
                  <a:lnTo>
                    <a:pt x="83082" y="506742"/>
                  </a:lnTo>
                  <a:lnTo>
                    <a:pt x="103775" y="555050"/>
                  </a:lnTo>
                  <a:lnTo>
                    <a:pt x="125326" y="602992"/>
                  </a:lnTo>
                  <a:lnTo>
                    <a:pt x="147657" y="650589"/>
                  </a:lnTo>
                  <a:lnTo>
                    <a:pt x="170804" y="697757"/>
                  </a:lnTo>
                  <a:lnTo>
                    <a:pt x="194948" y="744413"/>
                  </a:lnTo>
                  <a:lnTo>
                    <a:pt x="220271" y="790474"/>
                  </a:lnTo>
                  <a:lnTo>
                    <a:pt x="242103" y="828081"/>
                  </a:lnTo>
                  <a:lnTo>
                    <a:pt x="265481" y="865315"/>
                  </a:lnTo>
                  <a:lnTo>
                    <a:pt x="290940" y="901066"/>
                  </a:lnTo>
                  <a:lnTo>
                    <a:pt x="319017" y="934226"/>
                  </a:lnTo>
                  <a:lnTo>
                    <a:pt x="354843" y="965231"/>
                  </a:lnTo>
                  <a:lnTo>
                    <a:pt x="395659" y="986830"/>
                  </a:lnTo>
                  <a:lnTo>
                    <a:pt x="440228" y="996885"/>
                  </a:lnTo>
                  <a:lnTo>
                    <a:pt x="487316" y="993264"/>
                  </a:lnTo>
                  <a:lnTo>
                    <a:pt x="547796" y="973103"/>
                  </a:lnTo>
                  <a:lnTo>
                    <a:pt x="604854" y="944479"/>
                  </a:lnTo>
                  <a:lnTo>
                    <a:pt x="647584" y="914278"/>
                  </a:lnTo>
                  <a:lnTo>
                    <a:pt x="674882" y="880068"/>
                  </a:lnTo>
                  <a:lnTo>
                    <a:pt x="683909" y="855034"/>
                  </a:lnTo>
                  <a:lnTo>
                    <a:pt x="683740" y="821843"/>
                  </a:lnTo>
                  <a:lnTo>
                    <a:pt x="674111" y="776568"/>
                  </a:lnTo>
                  <a:lnTo>
                    <a:pt x="657193" y="726071"/>
                  </a:lnTo>
                  <a:lnTo>
                    <a:pt x="635155" y="677215"/>
                  </a:lnTo>
                  <a:lnTo>
                    <a:pt x="610168" y="636864"/>
                  </a:lnTo>
                  <a:lnTo>
                    <a:pt x="560026" y="609131"/>
                  </a:lnTo>
                  <a:close/>
                </a:path>
              </a:pathLst>
            </a:custGeom>
            <a:ln w="33725">
              <a:solidFill>
                <a:srgbClr val="313185"/>
              </a:solidFill>
            </a:ln>
          </p:spPr>
          <p:txBody>
            <a:bodyPr wrap="square" lIns="0" tIns="0" rIns="0" bIns="0" rtlCol="0"/>
            <a:lstStyle/>
            <a:p>
              <a:endParaRPr/>
            </a:p>
          </p:txBody>
        </p:sp>
        <p:sp>
          <p:nvSpPr>
            <p:cNvPr id="12" name="object 12"/>
            <p:cNvSpPr/>
            <p:nvPr/>
          </p:nvSpPr>
          <p:spPr>
            <a:xfrm>
              <a:off x="13576513" y="3720926"/>
              <a:ext cx="588645" cy="982980"/>
            </a:xfrm>
            <a:custGeom>
              <a:avLst/>
              <a:gdLst/>
              <a:ahLst/>
              <a:cxnLst/>
              <a:rect l="l" t="t" r="r" b="b"/>
              <a:pathLst>
                <a:path w="588644" h="982979">
                  <a:moveTo>
                    <a:pt x="440228" y="982780"/>
                  </a:moveTo>
                  <a:lnTo>
                    <a:pt x="395659" y="972724"/>
                  </a:lnTo>
                  <a:lnTo>
                    <a:pt x="354843" y="951126"/>
                  </a:lnTo>
                  <a:lnTo>
                    <a:pt x="319017" y="920121"/>
                  </a:lnTo>
                  <a:lnTo>
                    <a:pt x="290940" y="886961"/>
                  </a:lnTo>
                  <a:lnTo>
                    <a:pt x="265481" y="851210"/>
                  </a:lnTo>
                  <a:lnTo>
                    <a:pt x="242103" y="813976"/>
                  </a:lnTo>
                  <a:lnTo>
                    <a:pt x="220271" y="776369"/>
                  </a:lnTo>
                  <a:lnTo>
                    <a:pt x="194948" y="730308"/>
                  </a:lnTo>
                  <a:lnTo>
                    <a:pt x="170804" y="683652"/>
                  </a:lnTo>
                  <a:lnTo>
                    <a:pt x="147657" y="636483"/>
                  </a:lnTo>
                  <a:lnTo>
                    <a:pt x="125326" y="588887"/>
                  </a:lnTo>
                  <a:lnTo>
                    <a:pt x="103775" y="540945"/>
                  </a:lnTo>
                  <a:lnTo>
                    <a:pt x="83082" y="492637"/>
                  </a:lnTo>
                  <a:lnTo>
                    <a:pt x="63427" y="443895"/>
                  </a:lnTo>
                  <a:lnTo>
                    <a:pt x="44985" y="394650"/>
                  </a:lnTo>
                  <a:lnTo>
                    <a:pt x="30687" y="353533"/>
                  </a:lnTo>
                  <a:lnTo>
                    <a:pt x="17661" y="311489"/>
                  </a:lnTo>
                  <a:lnTo>
                    <a:pt x="7113" y="268811"/>
                  </a:lnTo>
                  <a:lnTo>
                    <a:pt x="247" y="225794"/>
                  </a:lnTo>
                  <a:lnTo>
                    <a:pt x="0" y="178283"/>
                  </a:lnTo>
                  <a:lnTo>
                    <a:pt x="10108" y="133044"/>
                  </a:lnTo>
                  <a:lnTo>
                    <a:pt x="31395" y="92415"/>
                  </a:lnTo>
                  <a:lnTo>
                    <a:pt x="64683" y="58737"/>
                  </a:lnTo>
                  <a:lnTo>
                    <a:pt x="119155" y="25503"/>
                  </a:lnTo>
                  <a:lnTo>
                    <a:pt x="178922" y="0"/>
                  </a:lnTo>
                  <a:lnTo>
                    <a:pt x="180364" y="39201"/>
                  </a:lnTo>
                  <a:lnTo>
                    <a:pt x="185928" y="78354"/>
                  </a:lnTo>
                  <a:lnTo>
                    <a:pt x="195754" y="117133"/>
                  </a:lnTo>
                  <a:lnTo>
                    <a:pt x="209985" y="155209"/>
                  </a:lnTo>
                  <a:lnTo>
                    <a:pt x="235061" y="202663"/>
                  </a:lnTo>
                  <a:lnTo>
                    <a:pt x="266034" y="245135"/>
                  </a:lnTo>
                  <a:lnTo>
                    <a:pt x="265099" y="244812"/>
                  </a:lnTo>
                  <a:lnTo>
                    <a:pt x="217014" y="249044"/>
                  </a:lnTo>
                  <a:lnTo>
                    <a:pt x="181870" y="278454"/>
                  </a:lnTo>
                  <a:lnTo>
                    <a:pt x="174927" y="307986"/>
                  </a:lnTo>
                  <a:lnTo>
                    <a:pt x="175880" y="339053"/>
                  </a:lnTo>
                  <a:lnTo>
                    <a:pt x="188827" y="399675"/>
                  </a:lnTo>
                  <a:lnTo>
                    <a:pt x="208990" y="469808"/>
                  </a:lnTo>
                  <a:lnTo>
                    <a:pt x="235645" y="537695"/>
                  </a:lnTo>
                  <a:lnTo>
                    <a:pt x="253072" y="573642"/>
                  </a:lnTo>
                  <a:lnTo>
                    <a:pt x="272580" y="608484"/>
                  </a:lnTo>
                  <a:lnTo>
                    <a:pt x="294562" y="645259"/>
                  </a:lnTo>
                  <a:lnTo>
                    <a:pt x="319197" y="683135"/>
                  </a:lnTo>
                  <a:lnTo>
                    <a:pt x="347980" y="716986"/>
                  </a:lnTo>
                  <a:lnTo>
                    <a:pt x="382406" y="741689"/>
                  </a:lnTo>
                  <a:lnTo>
                    <a:pt x="407738" y="748028"/>
                  </a:lnTo>
                  <a:lnTo>
                    <a:pt x="431330" y="743427"/>
                  </a:lnTo>
                  <a:lnTo>
                    <a:pt x="452559" y="730611"/>
                  </a:lnTo>
                  <a:lnTo>
                    <a:pt x="470805" y="712305"/>
                  </a:lnTo>
                  <a:lnTo>
                    <a:pt x="475002" y="738283"/>
                  </a:lnTo>
                  <a:lnTo>
                    <a:pt x="489029" y="789659"/>
                  </a:lnTo>
                  <a:lnTo>
                    <a:pt x="516699" y="850054"/>
                  </a:lnTo>
                  <a:lnTo>
                    <a:pt x="537695" y="882611"/>
                  </a:lnTo>
                  <a:lnTo>
                    <a:pt x="561659" y="912437"/>
                  </a:lnTo>
                  <a:lnTo>
                    <a:pt x="588283" y="939432"/>
                  </a:lnTo>
                  <a:lnTo>
                    <a:pt x="563991" y="951671"/>
                  </a:lnTo>
                  <a:lnTo>
                    <a:pt x="539216" y="962556"/>
                  </a:lnTo>
                  <a:lnTo>
                    <a:pt x="513734" y="971811"/>
                  </a:lnTo>
                  <a:lnTo>
                    <a:pt x="487316" y="979159"/>
                  </a:lnTo>
                  <a:lnTo>
                    <a:pt x="440228" y="982780"/>
                  </a:lnTo>
                  <a:close/>
                </a:path>
              </a:pathLst>
            </a:custGeom>
            <a:solidFill>
              <a:srgbClr val="F14A4D"/>
            </a:solidFill>
          </p:spPr>
          <p:txBody>
            <a:bodyPr wrap="square" lIns="0" tIns="0" rIns="0" bIns="0" rtlCol="0"/>
            <a:lstStyle/>
            <a:p>
              <a:endParaRPr/>
            </a:p>
          </p:txBody>
        </p:sp>
        <p:sp>
          <p:nvSpPr>
            <p:cNvPr id="13" name="object 13"/>
            <p:cNvSpPr/>
            <p:nvPr/>
          </p:nvSpPr>
          <p:spPr>
            <a:xfrm>
              <a:off x="13016569" y="3433599"/>
              <a:ext cx="1753235" cy="1651635"/>
            </a:xfrm>
            <a:custGeom>
              <a:avLst/>
              <a:gdLst/>
              <a:ahLst/>
              <a:cxnLst/>
              <a:rect l="l" t="t" r="r" b="b"/>
              <a:pathLst>
                <a:path w="1753234" h="1651635">
                  <a:moveTo>
                    <a:pt x="1058924" y="1102171"/>
                  </a:moveTo>
                  <a:lnTo>
                    <a:pt x="1048974" y="1076967"/>
                  </a:lnTo>
                  <a:lnTo>
                    <a:pt x="1041001" y="1051408"/>
                  </a:lnTo>
                  <a:lnTo>
                    <a:pt x="1034946" y="1025592"/>
                  </a:lnTo>
                  <a:lnTo>
                    <a:pt x="1030749" y="999613"/>
                  </a:lnTo>
                  <a:lnTo>
                    <a:pt x="1012504" y="1017919"/>
                  </a:lnTo>
                  <a:lnTo>
                    <a:pt x="991274" y="1030735"/>
                  </a:lnTo>
                  <a:lnTo>
                    <a:pt x="967683" y="1035336"/>
                  </a:lnTo>
                  <a:lnTo>
                    <a:pt x="942350" y="1028997"/>
                  </a:lnTo>
                  <a:lnTo>
                    <a:pt x="907925" y="1004294"/>
                  </a:lnTo>
                  <a:lnTo>
                    <a:pt x="879142" y="970443"/>
                  </a:lnTo>
                  <a:lnTo>
                    <a:pt x="854507" y="932568"/>
                  </a:lnTo>
                  <a:lnTo>
                    <a:pt x="832525" y="895792"/>
                  </a:lnTo>
                  <a:lnTo>
                    <a:pt x="813017" y="860951"/>
                  </a:lnTo>
                  <a:lnTo>
                    <a:pt x="795590" y="825003"/>
                  </a:lnTo>
                  <a:lnTo>
                    <a:pt x="768935" y="757116"/>
                  </a:lnTo>
                  <a:lnTo>
                    <a:pt x="748772" y="686983"/>
                  </a:lnTo>
                  <a:lnTo>
                    <a:pt x="735825" y="626362"/>
                  </a:lnTo>
                  <a:lnTo>
                    <a:pt x="734871" y="595294"/>
                  </a:lnTo>
                  <a:lnTo>
                    <a:pt x="741815" y="565762"/>
                  </a:lnTo>
                  <a:lnTo>
                    <a:pt x="756147" y="546959"/>
                  </a:lnTo>
                  <a:lnTo>
                    <a:pt x="776960" y="536353"/>
                  </a:lnTo>
                  <a:lnTo>
                    <a:pt x="800906" y="532034"/>
                  </a:lnTo>
                  <a:lnTo>
                    <a:pt x="824640" y="532090"/>
                  </a:lnTo>
                  <a:lnTo>
                    <a:pt x="825044" y="532120"/>
                  </a:lnTo>
                  <a:lnTo>
                    <a:pt x="825515" y="532263"/>
                  </a:lnTo>
                  <a:lnTo>
                    <a:pt x="825979" y="532444"/>
                  </a:lnTo>
                  <a:lnTo>
                    <a:pt x="809812" y="511839"/>
                  </a:lnTo>
                  <a:lnTo>
                    <a:pt x="781674" y="466858"/>
                  </a:lnTo>
                  <a:lnTo>
                    <a:pt x="755699" y="404438"/>
                  </a:lnTo>
                  <a:lnTo>
                    <a:pt x="745872" y="365660"/>
                  </a:lnTo>
                  <a:lnTo>
                    <a:pt x="740309" y="326508"/>
                  </a:lnTo>
                  <a:lnTo>
                    <a:pt x="738867" y="287308"/>
                  </a:lnTo>
                  <a:lnTo>
                    <a:pt x="738485" y="287451"/>
                  </a:lnTo>
                  <a:lnTo>
                    <a:pt x="679100" y="312811"/>
                  </a:lnTo>
                  <a:lnTo>
                    <a:pt x="624628" y="346045"/>
                  </a:lnTo>
                  <a:lnTo>
                    <a:pt x="591340" y="379724"/>
                  </a:lnTo>
                  <a:lnTo>
                    <a:pt x="570053" y="420352"/>
                  </a:lnTo>
                  <a:lnTo>
                    <a:pt x="559944" y="465592"/>
                  </a:lnTo>
                  <a:lnTo>
                    <a:pt x="560191" y="513103"/>
                  </a:lnTo>
                  <a:lnTo>
                    <a:pt x="567058" y="556120"/>
                  </a:lnTo>
                  <a:lnTo>
                    <a:pt x="577606" y="598797"/>
                  </a:lnTo>
                  <a:lnTo>
                    <a:pt x="590632" y="640841"/>
                  </a:lnTo>
                  <a:lnTo>
                    <a:pt x="604929" y="681958"/>
                  </a:lnTo>
                  <a:lnTo>
                    <a:pt x="623371" y="731204"/>
                  </a:lnTo>
                  <a:lnTo>
                    <a:pt x="643027" y="779946"/>
                  </a:lnTo>
                  <a:lnTo>
                    <a:pt x="663719" y="828253"/>
                  </a:lnTo>
                  <a:lnTo>
                    <a:pt x="685271" y="876195"/>
                  </a:lnTo>
                  <a:lnTo>
                    <a:pt x="707602" y="923792"/>
                  </a:lnTo>
                  <a:lnTo>
                    <a:pt x="730749" y="970960"/>
                  </a:lnTo>
                  <a:lnTo>
                    <a:pt x="754893" y="1017617"/>
                  </a:lnTo>
                  <a:lnTo>
                    <a:pt x="780216" y="1063677"/>
                  </a:lnTo>
                  <a:lnTo>
                    <a:pt x="802048" y="1101284"/>
                  </a:lnTo>
                  <a:lnTo>
                    <a:pt x="825425" y="1138518"/>
                  </a:lnTo>
                  <a:lnTo>
                    <a:pt x="850885" y="1174269"/>
                  </a:lnTo>
                  <a:lnTo>
                    <a:pt x="878961" y="1207429"/>
                  </a:lnTo>
                  <a:lnTo>
                    <a:pt x="914788" y="1238435"/>
                  </a:lnTo>
                  <a:lnTo>
                    <a:pt x="955604" y="1260033"/>
                  </a:lnTo>
                  <a:lnTo>
                    <a:pt x="1000173" y="1270089"/>
                  </a:lnTo>
                  <a:lnTo>
                    <a:pt x="1047260" y="1266468"/>
                  </a:lnTo>
                  <a:lnTo>
                    <a:pt x="1073678" y="1259120"/>
                  </a:lnTo>
                  <a:lnTo>
                    <a:pt x="1099161" y="1249865"/>
                  </a:lnTo>
                  <a:lnTo>
                    <a:pt x="1123935" y="1238979"/>
                  </a:lnTo>
                  <a:lnTo>
                    <a:pt x="1148228" y="1226740"/>
                  </a:lnTo>
                  <a:lnTo>
                    <a:pt x="1121603" y="1199745"/>
                  </a:lnTo>
                  <a:lnTo>
                    <a:pt x="1097639" y="1169920"/>
                  </a:lnTo>
                  <a:lnTo>
                    <a:pt x="1076644" y="1137362"/>
                  </a:lnTo>
                  <a:lnTo>
                    <a:pt x="1058924" y="1102171"/>
                  </a:lnTo>
                  <a:close/>
                </a:path>
                <a:path w="1753234" h="1651635">
                  <a:moveTo>
                    <a:pt x="229145" y="1339047"/>
                  </a:moveTo>
                  <a:lnTo>
                    <a:pt x="229145" y="1458734"/>
                  </a:lnTo>
                </a:path>
                <a:path w="1753234" h="1651635">
                  <a:moveTo>
                    <a:pt x="288643" y="1398905"/>
                  </a:moveTo>
                  <a:lnTo>
                    <a:pt x="169616" y="1398905"/>
                  </a:lnTo>
                </a:path>
                <a:path w="1753234" h="1651635">
                  <a:moveTo>
                    <a:pt x="95828" y="1458734"/>
                  </a:moveTo>
                  <a:lnTo>
                    <a:pt x="95828" y="1651481"/>
                  </a:lnTo>
                </a:path>
                <a:path w="1753234" h="1651635">
                  <a:moveTo>
                    <a:pt x="191678" y="1555123"/>
                  </a:moveTo>
                  <a:lnTo>
                    <a:pt x="0" y="1555123"/>
                  </a:lnTo>
                </a:path>
                <a:path w="1753234" h="1651635">
                  <a:moveTo>
                    <a:pt x="166781" y="36530"/>
                  </a:moveTo>
                  <a:lnTo>
                    <a:pt x="166781" y="156217"/>
                  </a:lnTo>
                </a:path>
                <a:path w="1753234" h="1651635">
                  <a:moveTo>
                    <a:pt x="226279" y="96388"/>
                  </a:moveTo>
                  <a:lnTo>
                    <a:pt x="107252" y="96388"/>
                  </a:lnTo>
                </a:path>
                <a:path w="1753234" h="1651635">
                  <a:moveTo>
                    <a:pt x="1647140" y="1374667"/>
                  </a:moveTo>
                  <a:lnTo>
                    <a:pt x="1647140" y="1494354"/>
                  </a:lnTo>
                </a:path>
                <a:path w="1753234" h="1651635">
                  <a:moveTo>
                    <a:pt x="1706668" y="1434495"/>
                  </a:moveTo>
                  <a:lnTo>
                    <a:pt x="1587641" y="1434495"/>
                  </a:lnTo>
                </a:path>
                <a:path w="1753234" h="1651635">
                  <a:moveTo>
                    <a:pt x="1656873" y="0"/>
                  </a:moveTo>
                  <a:lnTo>
                    <a:pt x="1656873" y="192740"/>
                  </a:lnTo>
                </a:path>
                <a:path w="1753234" h="1651635">
                  <a:moveTo>
                    <a:pt x="1752693" y="96388"/>
                  </a:moveTo>
                  <a:lnTo>
                    <a:pt x="1561015" y="96388"/>
                  </a:lnTo>
                </a:path>
              </a:pathLst>
            </a:custGeom>
            <a:ln w="33759">
              <a:solidFill>
                <a:srgbClr val="313185"/>
              </a:solidFill>
            </a:ln>
          </p:spPr>
          <p:txBody>
            <a:bodyPr wrap="square" lIns="0" tIns="0" rIns="0" bIns="0" rtlCol="0"/>
            <a:lstStyle/>
            <a:p>
              <a:endParaRPr/>
            </a:p>
          </p:txBody>
        </p:sp>
        <p:sp>
          <p:nvSpPr>
            <p:cNvPr id="14" name="object 14"/>
            <p:cNvSpPr/>
            <p:nvPr/>
          </p:nvSpPr>
          <p:spPr>
            <a:xfrm>
              <a:off x="14796493" y="4220123"/>
              <a:ext cx="2129790" cy="2440305"/>
            </a:xfrm>
            <a:custGeom>
              <a:avLst/>
              <a:gdLst/>
              <a:ahLst/>
              <a:cxnLst/>
              <a:rect l="l" t="t" r="r" b="b"/>
              <a:pathLst>
                <a:path w="2129790" h="2440304">
                  <a:moveTo>
                    <a:pt x="1948291" y="2439777"/>
                  </a:moveTo>
                  <a:lnTo>
                    <a:pt x="181520" y="2439777"/>
                  </a:lnTo>
                  <a:lnTo>
                    <a:pt x="181520" y="2332500"/>
                  </a:lnTo>
                  <a:lnTo>
                    <a:pt x="138904" y="2319035"/>
                  </a:lnTo>
                  <a:lnTo>
                    <a:pt x="100310" y="2297874"/>
                  </a:lnTo>
                  <a:lnTo>
                    <a:pt x="66661" y="2269943"/>
                  </a:lnTo>
                  <a:lnTo>
                    <a:pt x="38882" y="2236165"/>
                  </a:lnTo>
                  <a:lnTo>
                    <a:pt x="17897" y="2197466"/>
                  </a:lnTo>
                  <a:lnTo>
                    <a:pt x="4628" y="2154771"/>
                  </a:lnTo>
                  <a:lnTo>
                    <a:pt x="0" y="2109004"/>
                  </a:lnTo>
                  <a:lnTo>
                    <a:pt x="0" y="1086708"/>
                  </a:lnTo>
                  <a:lnTo>
                    <a:pt x="4658" y="1040792"/>
                  </a:lnTo>
                  <a:lnTo>
                    <a:pt x="18012" y="997979"/>
                  </a:lnTo>
                  <a:lnTo>
                    <a:pt x="39126" y="959197"/>
                  </a:lnTo>
                  <a:lnTo>
                    <a:pt x="67068" y="925380"/>
                  </a:lnTo>
                  <a:lnTo>
                    <a:pt x="100903" y="897456"/>
                  </a:lnTo>
                  <a:lnTo>
                    <a:pt x="139698" y="876359"/>
                  </a:lnTo>
                  <a:lnTo>
                    <a:pt x="182519" y="863017"/>
                  </a:lnTo>
                  <a:lnTo>
                    <a:pt x="228432" y="858363"/>
                  </a:lnTo>
                  <a:lnTo>
                    <a:pt x="531600" y="858363"/>
                  </a:lnTo>
                  <a:lnTo>
                    <a:pt x="560792" y="838742"/>
                  </a:lnTo>
                  <a:lnTo>
                    <a:pt x="593844" y="822595"/>
                  </a:lnTo>
                  <a:lnTo>
                    <a:pt x="629559" y="809601"/>
                  </a:lnTo>
                  <a:lnTo>
                    <a:pt x="666741" y="799444"/>
                  </a:lnTo>
                  <a:lnTo>
                    <a:pt x="290416" y="236648"/>
                  </a:lnTo>
                  <a:lnTo>
                    <a:pt x="258226" y="218912"/>
                  </a:lnTo>
                  <a:lnTo>
                    <a:pt x="232912" y="192650"/>
                  </a:lnTo>
                  <a:lnTo>
                    <a:pt x="216348" y="159742"/>
                  </a:lnTo>
                  <a:lnTo>
                    <a:pt x="210410" y="122071"/>
                  </a:lnTo>
                  <a:lnTo>
                    <a:pt x="220023" y="74564"/>
                  </a:lnTo>
                  <a:lnTo>
                    <a:pt x="246217" y="35761"/>
                  </a:lnTo>
                  <a:lnTo>
                    <a:pt x="285028" y="9595"/>
                  </a:lnTo>
                  <a:lnTo>
                    <a:pt x="332487" y="0"/>
                  </a:lnTo>
                  <a:lnTo>
                    <a:pt x="380005" y="9595"/>
                  </a:lnTo>
                  <a:lnTo>
                    <a:pt x="418802" y="35761"/>
                  </a:lnTo>
                  <a:lnTo>
                    <a:pt x="444955" y="74564"/>
                  </a:lnTo>
                  <a:lnTo>
                    <a:pt x="454544" y="122071"/>
                  </a:lnTo>
                  <a:lnTo>
                    <a:pt x="454489" y="126857"/>
                  </a:lnTo>
                  <a:lnTo>
                    <a:pt x="816878" y="668985"/>
                  </a:lnTo>
                  <a:lnTo>
                    <a:pt x="961820" y="257184"/>
                  </a:lnTo>
                  <a:lnTo>
                    <a:pt x="959591" y="248642"/>
                  </a:lnTo>
                  <a:lnTo>
                    <a:pt x="957983" y="239922"/>
                  </a:lnTo>
                  <a:lnTo>
                    <a:pt x="957008" y="231060"/>
                  </a:lnTo>
                  <a:lnTo>
                    <a:pt x="956680" y="222090"/>
                  </a:lnTo>
                  <a:lnTo>
                    <a:pt x="966276" y="174586"/>
                  </a:lnTo>
                  <a:lnTo>
                    <a:pt x="992434" y="135783"/>
                  </a:lnTo>
                  <a:lnTo>
                    <a:pt x="1031214" y="109615"/>
                  </a:lnTo>
                  <a:lnTo>
                    <a:pt x="1078675" y="100018"/>
                  </a:lnTo>
                  <a:lnTo>
                    <a:pt x="1126193" y="109615"/>
                  </a:lnTo>
                  <a:lnTo>
                    <a:pt x="1164997" y="135783"/>
                  </a:lnTo>
                  <a:lnTo>
                    <a:pt x="1191159" y="174586"/>
                  </a:lnTo>
                  <a:lnTo>
                    <a:pt x="1200753" y="222090"/>
                  </a:lnTo>
                  <a:lnTo>
                    <a:pt x="1197030" y="252104"/>
                  </a:lnTo>
                  <a:lnTo>
                    <a:pt x="1186432" y="279515"/>
                  </a:lnTo>
                  <a:lnTo>
                    <a:pt x="1169820" y="303335"/>
                  </a:lnTo>
                  <a:lnTo>
                    <a:pt x="1148050" y="322572"/>
                  </a:lnTo>
                  <a:lnTo>
                    <a:pt x="983195" y="790918"/>
                  </a:lnTo>
                  <a:lnTo>
                    <a:pt x="1031658" y="800837"/>
                  </a:lnTo>
                  <a:lnTo>
                    <a:pt x="1079001" y="814953"/>
                  </a:lnTo>
                  <a:lnTo>
                    <a:pt x="1122852" y="833913"/>
                  </a:lnTo>
                  <a:lnTo>
                    <a:pt x="1160843" y="858363"/>
                  </a:lnTo>
                  <a:lnTo>
                    <a:pt x="1901344" y="858363"/>
                  </a:lnTo>
                  <a:lnTo>
                    <a:pt x="1947266" y="863017"/>
                  </a:lnTo>
                  <a:lnTo>
                    <a:pt x="1990089" y="876359"/>
                  </a:lnTo>
                  <a:lnTo>
                    <a:pt x="2028882" y="897456"/>
                  </a:lnTo>
                  <a:lnTo>
                    <a:pt x="2062711" y="925380"/>
                  </a:lnTo>
                  <a:lnTo>
                    <a:pt x="2090645" y="959197"/>
                  </a:lnTo>
                  <a:lnTo>
                    <a:pt x="2111752" y="997979"/>
                  </a:lnTo>
                  <a:lnTo>
                    <a:pt x="2125099" y="1040792"/>
                  </a:lnTo>
                  <a:lnTo>
                    <a:pt x="2129756" y="1086708"/>
                  </a:lnTo>
                  <a:lnTo>
                    <a:pt x="2129756" y="2109004"/>
                  </a:lnTo>
                  <a:lnTo>
                    <a:pt x="2125129" y="2154771"/>
                  </a:lnTo>
                  <a:lnTo>
                    <a:pt x="2111864" y="2197466"/>
                  </a:lnTo>
                  <a:lnTo>
                    <a:pt x="2090884" y="2236165"/>
                  </a:lnTo>
                  <a:lnTo>
                    <a:pt x="2063113" y="2269943"/>
                  </a:lnTo>
                  <a:lnTo>
                    <a:pt x="2029475" y="2297874"/>
                  </a:lnTo>
                  <a:lnTo>
                    <a:pt x="1990893" y="2319035"/>
                  </a:lnTo>
                  <a:lnTo>
                    <a:pt x="1948291" y="2332500"/>
                  </a:lnTo>
                  <a:lnTo>
                    <a:pt x="1948291" y="2439777"/>
                  </a:lnTo>
                  <a:close/>
                </a:path>
              </a:pathLst>
            </a:custGeom>
            <a:solidFill>
              <a:srgbClr val="462525"/>
            </a:solidFill>
          </p:spPr>
          <p:txBody>
            <a:bodyPr wrap="square" lIns="0" tIns="0" rIns="0" bIns="0" rtlCol="0"/>
            <a:lstStyle/>
            <a:p>
              <a:endParaRPr/>
            </a:p>
          </p:txBody>
        </p:sp>
        <p:sp>
          <p:nvSpPr>
            <p:cNvPr id="15" name="object 15"/>
            <p:cNvSpPr/>
            <p:nvPr/>
          </p:nvSpPr>
          <p:spPr>
            <a:xfrm>
              <a:off x="14876278" y="5158136"/>
              <a:ext cx="1970405" cy="1320165"/>
            </a:xfrm>
            <a:custGeom>
              <a:avLst/>
              <a:gdLst/>
              <a:ahLst/>
              <a:cxnLst/>
              <a:rect l="l" t="t" r="r" b="b"/>
              <a:pathLst>
                <a:path w="1970405" h="1320164">
                  <a:moveTo>
                    <a:pt x="1821559" y="1319679"/>
                  </a:moveTo>
                  <a:lnTo>
                    <a:pt x="148730" y="1319679"/>
                  </a:lnTo>
                  <a:lnTo>
                    <a:pt x="101832" y="1312064"/>
                  </a:lnTo>
                  <a:lnTo>
                    <a:pt x="61018" y="1290886"/>
                  </a:lnTo>
                  <a:lnTo>
                    <a:pt x="28780" y="1258647"/>
                  </a:lnTo>
                  <a:lnTo>
                    <a:pt x="7610" y="1217848"/>
                  </a:lnTo>
                  <a:lnTo>
                    <a:pt x="0" y="1170991"/>
                  </a:lnTo>
                  <a:lnTo>
                    <a:pt x="0" y="148694"/>
                  </a:lnTo>
                  <a:lnTo>
                    <a:pt x="7610" y="101834"/>
                  </a:lnTo>
                  <a:lnTo>
                    <a:pt x="28780" y="61033"/>
                  </a:lnTo>
                  <a:lnTo>
                    <a:pt x="61018" y="28793"/>
                  </a:lnTo>
                  <a:lnTo>
                    <a:pt x="101832" y="7615"/>
                  </a:lnTo>
                  <a:lnTo>
                    <a:pt x="148730" y="0"/>
                  </a:lnTo>
                  <a:lnTo>
                    <a:pt x="1821559" y="0"/>
                  </a:lnTo>
                  <a:lnTo>
                    <a:pt x="1868430" y="7615"/>
                  </a:lnTo>
                  <a:lnTo>
                    <a:pt x="1909227" y="28793"/>
                  </a:lnTo>
                  <a:lnTo>
                    <a:pt x="1941457" y="61033"/>
                  </a:lnTo>
                  <a:lnTo>
                    <a:pt x="1962624" y="101834"/>
                  </a:lnTo>
                  <a:lnTo>
                    <a:pt x="1970234" y="148694"/>
                  </a:lnTo>
                  <a:lnTo>
                    <a:pt x="1970234" y="1170991"/>
                  </a:lnTo>
                  <a:lnTo>
                    <a:pt x="1962624" y="1217848"/>
                  </a:lnTo>
                  <a:lnTo>
                    <a:pt x="1941457" y="1258647"/>
                  </a:lnTo>
                  <a:lnTo>
                    <a:pt x="1909227" y="1290886"/>
                  </a:lnTo>
                  <a:lnTo>
                    <a:pt x="1868430" y="1312064"/>
                  </a:lnTo>
                  <a:lnTo>
                    <a:pt x="1821559" y="1319679"/>
                  </a:lnTo>
                  <a:close/>
                </a:path>
              </a:pathLst>
            </a:custGeom>
            <a:solidFill>
              <a:srgbClr val="F19E2E"/>
            </a:solidFill>
          </p:spPr>
          <p:txBody>
            <a:bodyPr wrap="square" lIns="0" tIns="0" rIns="0" bIns="0" rtlCol="0"/>
            <a:lstStyle/>
            <a:p>
              <a:endParaRPr/>
            </a:p>
          </p:txBody>
        </p:sp>
        <p:sp>
          <p:nvSpPr>
            <p:cNvPr id="16" name="object 16"/>
            <p:cNvSpPr/>
            <p:nvPr/>
          </p:nvSpPr>
          <p:spPr>
            <a:xfrm>
              <a:off x="15057679" y="4299838"/>
              <a:ext cx="1607820" cy="2280920"/>
            </a:xfrm>
            <a:custGeom>
              <a:avLst/>
              <a:gdLst/>
              <a:ahLst/>
              <a:cxnLst/>
              <a:rect l="l" t="t" r="r" b="b"/>
              <a:pathLst>
                <a:path w="1607819" h="2280920">
                  <a:moveTo>
                    <a:pt x="866597" y="858304"/>
                  </a:moveTo>
                  <a:lnTo>
                    <a:pt x="810437" y="818045"/>
                  </a:lnTo>
                  <a:lnTo>
                    <a:pt x="765644" y="802322"/>
                  </a:lnTo>
                  <a:lnTo>
                    <a:pt x="711987" y="790333"/>
                  </a:lnTo>
                  <a:lnTo>
                    <a:pt x="651217" y="782688"/>
                  </a:lnTo>
                  <a:lnTo>
                    <a:pt x="612978" y="781151"/>
                  </a:lnTo>
                  <a:lnTo>
                    <a:pt x="822921" y="184429"/>
                  </a:lnTo>
                  <a:lnTo>
                    <a:pt x="837501" y="179781"/>
                  </a:lnTo>
                  <a:lnTo>
                    <a:pt x="849223" y="170510"/>
                  </a:lnTo>
                  <a:lnTo>
                    <a:pt x="857021" y="157683"/>
                  </a:lnTo>
                  <a:lnTo>
                    <a:pt x="859853" y="142379"/>
                  </a:lnTo>
                  <a:lnTo>
                    <a:pt x="856526" y="125895"/>
                  </a:lnTo>
                  <a:lnTo>
                    <a:pt x="847458" y="112433"/>
                  </a:lnTo>
                  <a:lnTo>
                    <a:pt x="833983" y="103365"/>
                  </a:lnTo>
                  <a:lnTo>
                    <a:pt x="817486" y="100037"/>
                  </a:lnTo>
                  <a:lnTo>
                    <a:pt x="801001" y="103365"/>
                  </a:lnTo>
                  <a:lnTo>
                    <a:pt x="787552" y="112433"/>
                  </a:lnTo>
                  <a:lnTo>
                    <a:pt x="778471" y="125895"/>
                  </a:lnTo>
                  <a:lnTo>
                    <a:pt x="775144" y="142379"/>
                  </a:lnTo>
                  <a:lnTo>
                    <a:pt x="775970" y="150749"/>
                  </a:lnTo>
                  <a:lnTo>
                    <a:pt x="778332" y="158546"/>
                  </a:lnTo>
                  <a:lnTo>
                    <a:pt x="782078" y="165620"/>
                  </a:lnTo>
                  <a:lnTo>
                    <a:pt x="787044" y="171818"/>
                  </a:lnTo>
                  <a:lnTo>
                    <a:pt x="577951" y="765860"/>
                  </a:lnTo>
                  <a:lnTo>
                    <a:pt x="108178" y="63246"/>
                  </a:lnTo>
                  <a:lnTo>
                    <a:pt x="111721" y="57086"/>
                  </a:lnTo>
                  <a:lnTo>
                    <a:pt x="113639" y="49961"/>
                  </a:lnTo>
                  <a:lnTo>
                    <a:pt x="113639" y="42367"/>
                  </a:lnTo>
                  <a:lnTo>
                    <a:pt x="110324" y="25857"/>
                  </a:lnTo>
                  <a:lnTo>
                    <a:pt x="101257" y="12395"/>
                  </a:lnTo>
                  <a:lnTo>
                    <a:pt x="87795" y="3314"/>
                  </a:lnTo>
                  <a:lnTo>
                    <a:pt x="71297" y="0"/>
                  </a:lnTo>
                  <a:lnTo>
                    <a:pt x="54838" y="3314"/>
                  </a:lnTo>
                  <a:lnTo>
                    <a:pt x="41376" y="12395"/>
                  </a:lnTo>
                  <a:lnTo>
                    <a:pt x="32296" y="25857"/>
                  </a:lnTo>
                  <a:lnTo>
                    <a:pt x="28956" y="42367"/>
                  </a:lnTo>
                  <a:lnTo>
                    <a:pt x="32296" y="58851"/>
                  </a:lnTo>
                  <a:lnTo>
                    <a:pt x="41376" y="72313"/>
                  </a:lnTo>
                  <a:lnTo>
                    <a:pt x="54838" y="81381"/>
                  </a:lnTo>
                  <a:lnTo>
                    <a:pt x="71297" y="84696"/>
                  </a:lnTo>
                  <a:lnTo>
                    <a:pt x="74841" y="84645"/>
                  </a:lnTo>
                  <a:lnTo>
                    <a:pt x="76568" y="84429"/>
                  </a:lnTo>
                  <a:lnTo>
                    <a:pt x="542848" y="781723"/>
                  </a:lnTo>
                  <a:lnTo>
                    <a:pt x="458089" y="790333"/>
                  </a:lnTo>
                  <a:lnTo>
                    <a:pt x="404418" y="802322"/>
                  </a:lnTo>
                  <a:lnTo>
                    <a:pt x="359600" y="818045"/>
                  </a:lnTo>
                  <a:lnTo>
                    <a:pt x="325348" y="836917"/>
                  </a:lnTo>
                  <a:lnTo>
                    <a:pt x="303390" y="858304"/>
                  </a:lnTo>
                  <a:lnTo>
                    <a:pt x="866597" y="858304"/>
                  </a:lnTo>
                  <a:close/>
                </a:path>
                <a:path w="1607819" h="2280920">
                  <a:moveTo>
                    <a:pt x="1607388" y="2177986"/>
                  </a:moveTo>
                  <a:lnTo>
                    <a:pt x="0" y="2177986"/>
                  </a:lnTo>
                  <a:lnTo>
                    <a:pt x="0" y="2280424"/>
                  </a:lnTo>
                  <a:lnTo>
                    <a:pt x="1607388" y="2280424"/>
                  </a:lnTo>
                  <a:lnTo>
                    <a:pt x="1607388" y="2177986"/>
                  </a:lnTo>
                  <a:close/>
                </a:path>
              </a:pathLst>
            </a:custGeom>
            <a:solidFill>
              <a:srgbClr val="8B482E"/>
            </a:solidFill>
          </p:spPr>
          <p:txBody>
            <a:bodyPr wrap="square" lIns="0" tIns="0" rIns="0" bIns="0" rtlCol="0"/>
            <a:lstStyle/>
            <a:p>
              <a:endParaRPr/>
            </a:p>
          </p:txBody>
        </p:sp>
        <p:sp>
          <p:nvSpPr>
            <p:cNvPr id="17" name="object 17"/>
            <p:cNvSpPr/>
            <p:nvPr/>
          </p:nvSpPr>
          <p:spPr>
            <a:xfrm>
              <a:off x="15065563" y="5270227"/>
              <a:ext cx="1591945" cy="1096645"/>
            </a:xfrm>
            <a:custGeom>
              <a:avLst/>
              <a:gdLst/>
              <a:ahLst/>
              <a:cxnLst/>
              <a:rect l="l" t="t" r="r" b="b"/>
              <a:pathLst>
                <a:path w="1591944" h="1096645">
                  <a:moveTo>
                    <a:pt x="1530034" y="1096342"/>
                  </a:moveTo>
                  <a:lnTo>
                    <a:pt x="61582" y="1096342"/>
                  </a:lnTo>
                  <a:lnTo>
                    <a:pt x="37703" y="1091205"/>
                  </a:lnTo>
                  <a:lnTo>
                    <a:pt x="18118" y="1077222"/>
                  </a:lnTo>
                  <a:lnTo>
                    <a:pt x="4870" y="1056539"/>
                  </a:lnTo>
                  <a:lnTo>
                    <a:pt x="0" y="1031299"/>
                  </a:lnTo>
                  <a:lnTo>
                    <a:pt x="0" y="65070"/>
                  </a:lnTo>
                  <a:lnTo>
                    <a:pt x="4870" y="39802"/>
                  </a:lnTo>
                  <a:lnTo>
                    <a:pt x="18118" y="19112"/>
                  </a:lnTo>
                  <a:lnTo>
                    <a:pt x="37703" y="5133"/>
                  </a:lnTo>
                  <a:lnTo>
                    <a:pt x="61582" y="0"/>
                  </a:lnTo>
                  <a:lnTo>
                    <a:pt x="1530034" y="0"/>
                  </a:lnTo>
                  <a:lnTo>
                    <a:pt x="1553925" y="5133"/>
                  </a:lnTo>
                  <a:lnTo>
                    <a:pt x="1573516" y="19112"/>
                  </a:lnTo>
                  <a:lnTo>
                    <a:pt x="1586767" y="39802"/>
                  </a:lnTo>
                  <a:lnTo>
                    <a:pt x="1591637" y="65070"/>
                  </a:lnTo>
                  <a:lnTo>
                    <a:pt x="1591637" y="1031299"/>
                  </a:lnTo>
                  <a:lnTo>
                    <a:pt x="1586767" y="1056539"/>
                  </a:lnTo>
                  <a:lnTo>
                    <a:pt x="1573516" y="1077222"/>
                  </a:lnTo>
                  <a:lnTo>
                    <a:pt x="1553925" y="1091205"/>
                  </a:lnTo>
                  <a:lnTo>
                    <a:pt x="1530034" y="1096342"/>
                  </a:lnTo>
                  <a:close/>
                </a:path>
              </a:pathLst>
            </a:custGeom>
            <a:solidFill>
              <a:srgbClr val="8FC1A7"/>
            </a:solidFill>
          </p:spPr>
          <p:txBody>
            <a:bodyPr wrap="square" lIns="0" tIns="0" rIns="0" bIns="0" rtlCol="0"/>
            <a:lstStyle/>
            <a:p>
              <a:endParaRPr/>
            </a:p>
          </p:txBody>
        </p:sp>
        <p:sp>
          <p:nvSpPr>
            <p:cNvPr id="18" name="object 18"/>
            <p:cNvSpPr/>
            <p:nvPr/>
          </p:nvSpPr>
          <p:spPr>
            <a:xfrm>
              <a:off x="14922437" y="5405183"/>
              <a:ext cx="1878330" cy="826769"/>
            </a:xfrm>
            <a:custGeom>
              <a:avLst/>
              <a:gdLst/>
              <a:ahLst/>
              <a:cxnLst/>
              <a:rect l="l" t="t" r="r" b="b"/>
              <a:pathLst>
                <a:path w="1878330" h="826770">
                  <a:moveTo>
                    <a:pt x="101993" y="807402"/>
                  </a:moveTo>
                  <a:lnTo>
                    <a:pt x="0" y="807402"/>
                  </a:lnTo>
                  <a:lnTo>
                    <a:pt x="0" y="826414"/>
                  </a:lnTo>
                  <a:lnTo>
                    <a:pt x="101993" y="826414"/>
                  </a:lnTo>
                  <a:lnTo>
                    <a:pt x="101993" y="807402"/>
                  </a:lnTo>
                  <a:close/>
                </a:path>
                <a:path w="1878330" h="826770">
                  <a:moveTo>
                    <a:pt x="101993" y="740117"/>
                  </a:moveTo>
                  <a:lnTo>
                    <a:pt x="0" y="740117"/>
                  </a:lnTo>
                  <a:lnTo>
                    <a:pt x="0" y="759193"/>
                  </a:lnTo>
                  <a:lnTo>
                    <a:pt x="101993" y="759193"/>
                  </a:lnTo>
                  <a:lnTo>
                    <a:pt x="101993" y="740117"/>
                  </a:lnTo>
                  <a:close/>
                </a:path>
                <a:path w="1878330" h="826770">
                  <a:moveTo>
                    <a:pt x="101993" y="672858"/>
                  </a:moveTo>
                  <a:lnTo>
                    <a:pt x="0" y="672858"/>
                  </a:lnTo>
                  <a:lnTo>
                    <a:pt x="0" y="691896"/>
                  </a:lnTo>
                  <a:lnTo>
                    <a:pt x="101993" y="691896"/>
                  </a:lnTo>
                  <a:lnTo>
                    <a:pt x="101993" y="672858"/>
                  </a:lnTo>
                  <a:close/>
                </a:path>
                <a:path w="1878330" h="826770">
                  <a:moveTo>
                    <a:pt x="101993" y="605536"/>
                  </a:moveTo>
                  <a:lnTo>
                    <a:pt x="0" y="605536"/>
                  </a:lnTo>
                  <a:lnTo>
                    <a:pt x="0" y="624586"/>
                  </a:lnTo>
                  <a:lnTo>
                    <a:pt x="101993" y="624586"/>
                  </a:lnTo>
                  <a:lnTo>
                    <a:pt x="101993" y="605536"/>
                  </a:lnTo>
                  <a:close/>
                </a:path>
                <a:path w="1878330" h="826770">
                  <a:moveTo>
                    <a:pt x="101993" y="538251"/>
                  </a:moveTo>
                  <a:lnTo>
                    <a:pt x="0" y="538251"/>
                  </a:lnTo>
                  <a:lnTo>
                    <a:pt x="0" y="557301"/>
                  </a:lnTo>
                  <a:lnTo>
                    <a:pt x="101993" y="557301"/>
                  </a:lnTo>
                  <a:lnTo>
                    <a:pt x="101993" y="538251"/>
                  </a:lnTo>
                  <a:close/>
                </a:path>
                <a:path w="1878330" h="826770">
                  <a:moveTo>
                    <a:pt x="101993" y="470966"/>
                  </a:moveTo>
                  <a:lnTo>
                    <a:pt x="0" y="470966"/>
                  </a:lnTo>
                  <a:lnTo>
                    <a:pt x="0" y="490093"/>
                  </a:lnTo>
                  <a:lnTo>
                    <a:pt x="101993" y="490093"/>
                  </a:lnTo>
                  <a:lnTo>
                    <a:pt x="101993" y="470966"/>
                  </a:lnTo>
                  <a:close/>
                </a:path>
                <a:path w="1878330" h="826770">
                  <a:moveTo>
                    <a:pt x="101993" y="403707"/>
                  </a:moveTo>
                  <a:lnTo>
                    <a:pt x="0" y="403707"/>
                  </a:lnTo>
                  <a:lnTo>
                    <a:pt x="0" y="422757"/>
                  </a:lnTo>
                  <a:lnTo>
                    <a:pt x="101993" y="422757"/>
                  </a:lnTo>
                  <a:lnTo>
                    <a:pt x="101993" y="403707"/>
                  </a:lnTo>
                  <a:close/>
                </a:path>
                <a:path w="1878330" h="826770">
                  <a:moveTo>
                    <a:pt x="101993" y="336397"/>
                  </a:moveTo>
                  <a:lnTo>
                    <a:pt x="0" y="336397"/>
                  </a:lnTo>
                  <a:lnTo>
                    <a:pt x="0" y="355498"/>
                  </a:lnTo>
                  <a:lnTo>
                    <a:pt x="101993" y="355498"/>
                  </a:lnTo>
                  <a:lnTo>
                    <a:pt x="101993" y="336397"/>
                  </a:lnTo>
                  <a:close/>
                </a:path>
                <a:path w="1878330" h="826770">
                  <a:moveTo>
                    <a:pt x="101993" y="269138"/>
                  </a:moveTo>
                  <a:lnTo>
                    <a:pt x="0" y="269138"/>
                  </a:lnTo>
                  <a:lnTo>
                    <a:pt x="0" y="288213"/>
                  </a:lnTo>
                  <a:lnTo>
                    <a:pt x="101993" y="288213"/>
                  </a:lnTo>
                  <a:lnTo>
                    <a:pt x="101993" y="269138"/>
                  </a:lnTo>
                  <a:close/>
                </a:path>
                <a:path w="1878330" h="826770">
                  <a:moveTo>
                    <a:pt x="101993" y="201853"/>
                  </a:moveTo>
                  <a:lnTo>
                    <a:pt x="0" y="201853"/>
                  </a:lnTo>
                  <a:lnTo>
                    <a:pt x="0" y="220929"/>
                  </a:lnTo>
                  <a:lnTo>
                    <a:pt x="101993" y="220929"/>
                  </a:lnTo>
                  <a:lnTo>
                    <a:pt x="101993" y="201853"/>
                  </a:lnTo>
                  <a:close/>
                </a:path>
                <a:path w="1878330" h="826770">
                  <a:moveTo>
                    <a:pt x="101993" y="134594"/>
                  </a:moveTo>
                  <a:lnTo>
                    <a:pt x="0" y="134594"/>
                  </a:lnTo>
                  <a:lnTo>
                    <a:pt x="0" y="153644"/>
                  </a:lnTo>
                  <a:lnTo>
                    <a:pt x="101993" y="153644"/>
                  </a:lnTo>
                  <a:lnTo>
                    <a:pt x="101993" y="134594"/>
                  </a:lnTo>
                  <a:close/>
                </a:path>
                <a:path w="1878330" h="826770">
                  <a:moveTo>
                    <a:pt x="101993" y="67310"/>
                  </a:moveTo>
                  <a:lnTo>
                    <a:pt x="0" y="67310"/>
                  </a:lnTo>
                  <a:lnTo>
                    <a:pt x="0" y="86385"/>
                  </a:lnTo>
                  <a:lnTo>
                    <a:pt x="101993" y="86385"/>
                  </a:lnTo>
                  <a:lnTo>
                    <a:pt x="101993" y="67310"/>
                  </a:lnTo>
                  <a:close/>
                </a:path>
                <a:path w="1878330" h="826770">
                  <a:moveTo>
                    <a:pt x="101993" y="0"/>
                  </a:moveTo>
                  <a:lnTo>
                    <a:pt x="0" y="0"/>
                  </a:lnTo>
                  <a:lnTo>
                    <a:pt x="0" y="19100"/>
                  </a:lnTo>
                  <a:lnTo>
                    <a:pt x="101993" y="19100"/>
                  </a:lnTo>
                  <a:lnTo>
                    <a:pt x="101993" y="0"/>
                  </a:lnTo>
                  <a:close/>
                </a:path>
                <a:path w="1878330" h="826770">
                  <a:moveTo>
                    <a:pt x="1877910" y="807402"/>
                  </a:moveTo>
                  <a:lnTo>
                    <a:pt x="1775917" y="807402"/>
                  </a:lnTo>
                  <a:lnTo>
                    <a:pt x="1775917" y="826414"/>
                  </a:lnTo>
                  <a:lnTo>
                    <a:pt x="1877910" y="826414"/>
                  </a:lnTo>
                  <a:lnTo>
                    <a:pt x="1877910" y="807402"/>
                  </a:lnTo>
                  <a:close/>
                </a:path>
                <a:path w="1878330" h="826770">
                  <a:moveTo>
                    <a:pt x="1877910" y="740117"/>
                  </a:moveTo>
                  <a:lnTo>
                    <a:pt x="1775917" y="740117"/>
                  </a:lnTo>
                  <a:lnTo>
                    <a:pt x="1775917" y="759193"/>
                  </a:lnTo>
                  <a:lnTo>
                    <a:pt x="1877910" y="759193"/>
                  </a:lnTo>
                  <a:lnTo>
                    <a:pt x="1877910" y="740117"/>
                  </a:lnTo>
                  <a:close/>
                </a:path>
                <a:path w="1878330" h="826770">
                  <a:moveTo>
                    <a:pt x="1877910" y="672858"/>
                  </a:moveTo>
                  <a:lnTo>
                    <a:pt x="1775917" y="672858"/>
                  </a:lnTo>
                  <a:lnTo>
                    <a:pt x="1775917" y="691896"/>
                  </a:lnTo>
                  <a:lnTo>
                    <a:pt x="1877910" y="691896"/>
                  </a:lnTo>
                  <a:lnTo>
                    <a:pt x="1877910" y="672858"/>
                  </a:lnTo>
                  <a:close/>
                </a:path>
                <a:path w="1878330" h="826770">
                  <a:moveTo>
                    <a:pt x="1877910" y="605536"/>
                  </a:moveTo>
                  <a:lnTo>
                    <a:pt x="1775917" y="605536"/>
                  </a:lnTo>
                  <a:lnTo>
                    <a:pt x="1775917" y="624586"/>
                  </a:lnTo>
                  <a:lnTo>
                    <a:pt x="1877910" y="624586"/>
                  </a:lnTo>
                  <a:lnTo>
                    <a:pt x="1877910" y="605536"/>
                  </a:lnTo>
                  <a:close/>
                </a:path>
                <a:path w="1878330" h="826770">
                  <a:moveTo>
                    <a:pt x="1877910" y="538251"/>
                  </a:moveTo>
                  <a:lnTo>
                    <a:pt x="1775917" y="538251"/>
                  </a:lnTo>
                  <a:lnTo>
                    <a:pt x="1775917" y="557301"/>
                  </a:lnTo>
                  <a:lnTo>
                    <a:pt x="1877910" y="557301"/>
                  </a:lnTo>
                  <a:lnTo>
                    <a:pt x="1877910" y="538251"/>
                  </a:lnTo>
                  <a:close/>
                </a:path>
                <a:path w="1878330" h="826770">
                  <a:moveTo>
                    <a:pt x="1877910" y="470966"/>
                  </a:moveTo>
                  <a:lnTo>
                    <a:pt x="1775917" y="470966"/>
                  </a:lnTo>
                  <a:lnTo>
                    <a:pt x="1775917" y="490093"/>
                  </a:lnTo>
                  <a:lnTo>
                    <a:pt x="1877910" y="490093"/>
                  </a:lnTo>
                  <a:lnTo>
                    <a:pt x="1877910" y="470966"/>
                  </a:lnTo>
                  <a:close/>
                </a:path>
                <a:path w="1878330" h="826770">
                  <a:moveTo>
                    <a:pt x="1877910" y="403707"/>
                  </a:moveTo>
                  <a:lnTo>
                    <a:pt x="1775917" y="403707"/>
                  </a:lnTo>
                  <a:lnTo>
                    <a:pt x="1775917" y="422757"/>
                  </a:lnTo>
                  <a:lnTo>
                    <a:pt x="1877910" y="422757"/>
                  </a:lnTo>
                  <a:lnTo>
                    <a:pt x="1877910" y="403707"/>
                  </a:lnTo>
                  <a:close/>
                </a:path>
                <a:path w="1878330" h="826770">
                  <a:moveTo>
                    <a:pt x="1877910" y="336397"/>
                  </a:moveTo>
                  <a:lnTo>
                    <a:pt x="1775917" y="336397"/>
                  </a:lnTo>
                  <a:lnTo>
                    <a:pt x="1775917" y="355498"/>
                  </a:lnTo>
                  <a:lnTo>
                    <a:pt x="1877910" y="355498"/>
                  </a:lnTo>
                  <a:lnTo>
                    <a:pt x="1877910" y="336397"/>
                  </a:lnTo>
                  <a:close/>
                </a:path>
                <a:path w="1878330" h="826770">
                  <a:moveTo>
                    <a:pt x="1877910" y="269138"/>
                  </a:moveTo>
                  <a:lnTo>
                    <a:pt x="1775917" y="269138"/>
                  </a:lnTo>
                  <a:lnTo>
                    <a:pt x="1775917" y="288213"/>
                  </a:lnTo>
                  <a:lnTo>
                    <a:pt x="1877910" y="288213"/>
                  </a:lnTo>
                  <a:lnTo>
                    <a:pt x="1877910" y="269138"/>
                  </a:lnTo>
                  <a:close/>
                </a:path>
                <a:path w="1878330" h="826770">
                  <a:moveTo>
                    <a:pt x="1877910" y="201853"/>
                  </a:moveTo>
                  <a:lnTo>
                    <a:pt x="1775917" y="201853"/>
                  </a:lnTo>
                  <a:lnTo>
                    <a:pt x="1775917" y="220929"/>
                  </a:lnTo>
                  <a:lnTo>
                    <a:pt x="1877910" y="220929"/>
                  </a:lnTo>
                  <a:lnTo>
                    <a:pt x="1877910" y="201853"/>
                  </a:lnTo>
                  <a:close/>
                </a:path>
                <a:path w="1878330" h="826770">
                  <a:moveTo>
                    <a:pt x="1877910" y="134594"/>
                  </a:moveTo>
                  <a:lnTo>
                    <a:pt x="1775917" y="134594"/>
                  </a:lnTo>
                  <a:lnTo>
                    <a:pt x="1775917" y="153644"/>
                  </a:lnTo>
                  <a:lnTo>
                    <a:pt x="1877910" y="153644"/>
                  </a:lnTo>
                  <a:lnTo>
                    <a:pt x="1877910" y="134594"/>
                  </a:lnTo>
                  <a:close/>
                </a:path>
                <a:path w="1878330" h="826770">
                  <a:moveTo>
                    <a:pt x="1877910" y="67310"/>
                  </a:moveTo>
                  <a:lnTo>
                    <a:pt x="1775917" y="67310"/>
                  </a:lnTo>
                  <a:lnTo>
                    <a:pt x="1775917" y="86385"/>
                  </a:lnTo>
                  <a:lnTo>
                    <a:pt x="1877910" y="86385"/>
                  </a:lnTo>
                  <a:lnTo>
                    <a:pt x="1877910" y="67310"/>
                  </a:lnTo>
                  <a:close/>
                </a:path>
                <a:path w="1878330" h="826770">
                  <a:moveTo>
                    <a:pt x="1877910" y="0"/>
                  </a:moveTo>
                  <a:lnTo>
                    <a:pt x="1775917" y="0"/>
                  </a:lnTo>
                  <a:lnTo>
                    <a:pt x="1775917" y="19100"/>
                  </a:lnTo>
                  <a:lnTo>
                    <a:pt x="1877910" y="19100"/>
                  </a:lnTo>
                  <a:lnTo>
                    <a:pt x="1877910" y="0"/>
                  </a:lnTo>
                  <a:close/>
                </a:path>
              </a:pathLst>
            </a:custGeom>
            <a:solidFill>
              <a:srgbClr val="8B482E"/>
            </a:solidFill>
          </p:spPr>
          <p:txBody>
            <a:bodyPr wrap="square" lIns="0" tIns="0" rIns="0" bIns="0" rtlCol="0"/>
            <a:lstStyle/>
            <a:p>
              <a:endParaRPr/>
            </a:p>
          </p:txBody>
        </p:sp>
        <p:sp>
          <p:nvSpPr>
            <p:cNvPr id="19" name="object 19"/>
            <p:cNvSpPr/>
            <p:nvPr/>
          </p:nvSpPr>
          <p:spPr>
            <a:xfrm>
              <a:off x="16698946" y="6284108"/>
              <a:ext cx="88179" cy="88196"/>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15151090" y="5355937"/>
              <a:ext cx="102870" cy="836294"/>
            </a:xfrm>
            <a:custGeom>
              <a:avLst/>
              <a:gdLst/>
              <a:ahLst/>
              <a:cxnLst/>
              <a:rect l="l" t="t" r="r" b="b"/>
              <a:pathLst>
                <a:path w="102869" h="836295">
                  <a:moveTo>
                    <a:pt x="0" y="836131"/>
                  </a:moveTo>
                  <a:lnTo>
                    <a:pt x="0" y="51079"/>
                  </a:lnTo>
                  <a:lnTo>
                    <a:pt x="4040" y="31249"/>
                  </a:lnTo>
                  <a:lnTo>
                    <a:pt x="15032" y="15007"/>
                  </a:lnTo>
                  <a:lnTo>
                    <a:pt x="31286" y="4031"/>
                  </a:lnTo>
                  <a:lnTo>
                    <a:pt x="51109" y="0"/>
                  </a:lnTo>
                  <a:lnTo>
                    <a:pt x="70961" y="4031"/>
                  </a:lnTo>
                  <a:lnTo>
                    <a:pt x="87229" y="15007"/>
                  </a:lnTo>
                  <a:lnTo>
                    <a:pt x="98227" y="31249"/>
                  </a:lnTo>
                  <a:lnTo>
                    <a:pt x="102268" y="51079"/>
                  </a:lnTo>
                  <a:lnTo>
                    <a:pt x="101119" y="74305"/>
                  </a:lnTo>
                  <a:lnTo>
                    <a:pt x="92830" y="139156"/>
                  </a:lnTo>
                  <a:lnTo>
                    <a:pt x="86288" y="179540"/>
                  </a:lnTo>
                  <a:lnTo>
                    <a:pt x="78548" y="224404"/>
                  </a:lnTo>
                  <a:lnTo>
                    <a:pt x="60671" y="325087"/>
                  </a:lnTo>
                  <a:lnTo>
                    <a:pt x="51134" y="379665"/>
                  </a:lnTo>
                  <a:lnTo>
                    <a:pt x="41596" y="436243"/>
                  </a:lnTo>
                  <a:lnTo>
                    <a:pt x="32358" y="494198"/>
                  </a:lnTo>
                  <a:lnTo>
                    <a:pt x="23719" y="552910"/>
                  </a:lnTo>
                  <a:lnTo>
                    <a:pt x="15979" y="611760"/>
                  </a:lnTo>
                  <a:lnTo>
                    <a:pt x="9437" y="670128"/>
                  </a:lnTo>
                  <a:lnTo>
                    <a:pt x="4394" y="727392"/>
                  </a:lnTo>
                  <a:lnTo>
                    <a:pt x="1148" y="782933"/>
                  </a:lnTo>
                  <a:lnTo>
                    <a:pt x="0" y="836131"/>
                  </a:lnTo>
                  <a:close/>
                </a:path>
              </a:pathLst>
            </a:custGeom>
            <a:solidFill>
              <a:srgbClr val="FFFFFF"/>
            </a:solidFill>
          </p:spPr>
          <p:txBody>
            <a:bodyPr wrap="square" lIns="0" tIns="0" rIns="0" bIns="0" rtlCol="0"/>
            <a:lstStyle/>
            <a:p>
              <a:endParaRPr/>
            </a:p>
          </p:txBody>
        </p:sp>
        <p:sp>
          <p:nvSpPr>
            <p:cNvPr id="21" name="object 21"/>
            <p:cNvSpPr/>
            <p:nvPr/>
          </p:nvSpPr>
          <p:spPr>
            <a:xfrm>
              <a:off x="12954449" y="6498432"/>
              <a:ext cx="1885314" cy="1885314"/>
            </a:xfrm>
            <a:custGeom>
              <a:avLst/>
              <a:gdLst/>
              <a:ahLst/>
              <a:cxnLst/>
              <a:rect l="l" t="t" r="r" b="b"/>
              <a:pathLst>
                <a:path w="1885315" h="1885315">
                  <a:moveTo>
                    <a:pt x="345110" y="1671402"/>
                  </a:moveTo>
                  <a:lnTo>
                    <a:pt x="308376" y="1639714"/>
                  </a:lnTo>
                  <a:lnTo>
                    <a:pt x="273664" y="1606563"/>
                  </a:lnTo>
                  <a:lnTo>
                    <a:pt x="240982" y="1572032"/>
                  </a:lnTo>
                  <a:lnTo>
                    <a:pt x="210339" y="1536205"/>
                  </a:lnTo>
                  <a:lnTo>
                    <a:pt x="181742" y="1499165"/>
                  </a:lnTo>
                  <a:lnTo>
                    <a:pt x="155200" y="1460996"/>
                  </a:lnTo>
                  <a:lnTo>
                    <a:pt x="130722" y="1421780"/>
                  </a:lnTo>
                  <a:lnTo>
                    <a:pt x="108315" y="1381601"/>
                  </a:lnTo>
                  <a:lnTo>
                    <a:pt x="87987" y="1340542"/>
                  </a:lnTo>
                  <a:lnTo>
                    <a:pt x="69748" y="1298688"/>
                  </a:lnTo>
                  <a:lnTo>
                    <a:pt x="53606" y="1256120"/>
                  </a:lnTo>
                  <a:lnTo>
                    <a:pt x="39568" y="1212922"/>
                  </a:lnTo>
                  <a:lnTo>
                    <a:pt x="27642" y="1169179"/>
                  </a:lnTo>
                  <a:lnTo>
                    <a:pt x="17838" y="1124972"/>
                  </a:lnTo>
                  <a:lnTo>
                    <a:pt x="10164" y="1080386"/>
                  </a:lnTo>
                  <a:lnTo>
                    <a:pt x="4627" y="1035504"/>
                  </a:lnTo>
                  <a:lnTo>
                    <a:pt x="1236" y="990408"/>
                  </a:lnTo>
                  <a:lnTo>
                    <a:pt x="0" y="945183"/>
                  </a:lnTo>
                  <a:lnTo>
                    <a:pt x="925" y="899912"/>
                  </a:lnTo>
                  <a:lnTo>
                    <a:pt x="4022" y="854678"/>
                  </a:lnTo>
                  <a:lnTo>
                    <a:pt x="9298" y="809564"/>
                  </a:lnTo>
                  <a:lnTo>
                    <a:pt x="16761" y="764654"/>
                  </a:lnTo>
                  <a:lnTo>
                    <a:pt x="26419" y="720032"/>
                  </a:lnTo>
                  <a:lnTo>
                    <a:pt x="38282" y="675779"/>
                  </a:lnTo>
                  <a:lnTo>
                    <a:pt x="52356" y="631981"/>
                  </a:lnTo>
                  <a:lnTo>
                    <a:pt x="68651" y="588719"/>
                  </a:lnTo>
                  <a:lnTo>
                    <a:pt x="87175" y="546078"/>
                  </a:lnTo>
                  <a:lnTo>
                    <a:pt x="107936" y="504141"/>
                  </a:lnTo>
                  <a:lnTo>
                    <a:pt x="130941" y="462991"/>
                  </a:lnTo>
                  <a:lnTo>
                    <a:pt x="156201" y="422711"/>
                  </a:lnTo>
                  <a:lnTo>
                    <a:pt x="183722" y="383385"/>
                  </a:lnTo>
                  <a:lnTo>
                    <a:pt x="213513" y="345097"/>
                  </a:lnTo>
                  <a:lnTo>
                    <a:pt x="245201" y="308363"/>
                  </a:lnTo>
                  <a:lnTo>
                    <a:pt x="278352" y="273651"/>
                  </a:lnTo>
                  <a:lnTo>
                    <a:pt x="312882" y="240969"/>
                  </a:lnTo>
                  <a:lnTo>
                    <a:pt x="348709" y="210326"/>
                  </a:lnTo>
                  <a:lnTo>
                    <a:pt x="385749" y="181729"/>
                  </a:lnTo>
                  <a:lnTo>
                    <a:pt x="423918" y="155188"/>
                  </a:lnTo>
                  <a:lnTo>
                    <a:pt x="463134" y="130710"/>
                  </a:lnTo>
                  <a:lnTo>
                    <a:pt x="503312" y="108304"/>
                  </a:lnTo>
                  <a:lnTo>
                    <a:pt x="544371" y="87978"/>
                  </a:lnTo>
                  <a:lnTo>
                    <a:pt x="586225" y="69740"/>
                  </a:lnTo>
                  <a:lnTo>
                    <a:pt x="628792" y="53598"/>
                  </a:lnTo>
                  <a:lnTo>
                    <a:pt x="671989" y="39561"/>
                  </a:lnTo>
                  <a:lnTo>
                    <a:pt x="715733" y="27637"/>
                  </a:lnTo>
                  <a:lnTo>
                    <a:pt x="759939" y="17834"/>
                  </a:lnTo>
                  <a:lnTo>
                    <a:pt x="804525" y="10160"/>
                  </a:lnTo>
                  <a:lnTo>
                    <a:pt x="849407" y="4625"/>
                  </a:lnTo>
                  <a:lnTo>
                    <a:pt x="894502" y="1235"/>
                  </a:lnTo>
                  <a:lnTo>
                    <a:pt x="939727" y="0"/>
                  </a:lnTo>
                  <a:lnTo>
                    <a:pt x="984998" y="927"/>
                  </a:lnTo>
                  <a:lnTo>
                    <a:pt x="1030232" y="4025"/>
                  </a:lnTo>
                  <a:lnTo>
                    <a:pt x="1075345" y="9302"/>
                  </a:lnTo>
                  <a:lnTo>
                    <a:pt x="1120255" y="16766"/>
                  </a:lnTo>
                  <a:lnTo>
                    <a:pt x="1164878" y="26426"/>
                  </a:lnTo>
                  <a:lnTo>
                    <a:pt x="1209131" y="38289"/>
                  </a:lnTo>
                  <a:lnTo>
                    <a:pt x="1252930" y="52365"/>
                  </a:lnTo>
                  <a:lnTo>
                    <a:pt x="1296192" y="68662"/>
                  </a:lnTo>
                  <a:lnTo>
                    <a:pt x="1338833" y="87186"/>
                  </a:lnTo>
                  <a:lnTo>
                    <a:pt x="1380771" y="107948"/>
                  </a:lnTo>
                  <a:lnTo>
                    <a:pt x="1421922" y="130955"/>
                  </a:lnTo>
                  <a:lnTo>
                    <a:pt x="1462203" y="156216"/>
                  </a:lnTo>
                  <a:lnTo>
                    <a:pt x="1501529" y="183738"/>
                  </a:lnTo>
                  <a:lnTo>
                    <a:pt x="1539819" y="213530"/>
                  </a:lnTo>
                  <a:lnTo>
                    <a:pt x="1576552" y="245217"/>
                  </a:lnTo>
                  <a:lnTo>
                    <a:pt x="1611263" y="278366"/>
                  </a:lnTo>
                  <a:lnTo>
                    <a:pt x="1643943" y="312896"/>
                  </a:lnTo>
                  <a:lnTo>
                    <a:pt x="1674586" y="348721"/>
                  </a:lnTo>
                  <a:lnTo>
                    <a:pt x="1703182" y="385760"/>
                  </a:lnTo>
                  <a:lnTo>
                    <a:pt x="1729723" y="423928"/>
                  </a:lnTo>
                  <a:lnTo>
                    <a:pt x="1754201" y="463143"/>
                  </a:lnTo>
                  <a:lnTo>
                    <a:pt x="1776607" y="503321"/>
                  </a:lnTo>
                  <a:lnTo>
                    <a:pt x="1796934" y="544378"/>
                  </a:lnTo>
                  <a:lnTo>
                    <a:pt x="1815173" y="586231"/>
                  </a:lnTo>
                  <a:lnTo>
                    <a:pt x="1831315" y="628798"/>
                  </a:lnTo>
                  <a:lnTo>
                    <a:pt x="1845353" y="671994"/>
                  </a:lnTo>
                  <a:lnTo>
                    <a:pt x="1857279" y="715737"/>
                  </a:lnTo>
                  <a:lnTo>
                    <a:pt x="1867083" y="759942"/>
                  </a:lnTo>
                  <a:lnTo>
                    <a:pt x="1874757" y="804527"/>
                  </a:lnTo>
                  <a:lnTo>
                    <a:pt x="1880295" y="849409"/>
                  </a:lnTo>
                  <a:lnTo>
                    <a:pt x="1883686" y="894503"/>
                  </a:lnTo>
                  <a:lnTo>
                    <a:pt x="1884923" y="939727"/>
                  </a:lnTo>
                  <a:lnTo>
                    <a:pt x="1883997" y="984997"/>
                  </a:lnTo>
                  <a:lnTo>
                    <a:pt x="1880901" y="1030231"/>
                  </a:lnTo>
                  <a:lnTo>
                    <a:pt x="1875626" y="1075344"/>
                  </a:lnTo>
                  <a:lnTo>
                    <a:pt x="1868163" y="1120253"/>
                  </a:lnTo>
                  <a:lnTo>
                    <a:pt x="1858505" y="1164875"/>
                  </a:lnTo>
                  <a:lnTo>
                    <a:pt x="1846643" y="1209127"/>
                  </a:lnTo>
                  <a:lnTo>
                    <a:pt x="1832569" y="1252925"/>
                  </a:lnTo>
                  <a:lnTo>
                    <a:pt x="1816274" y="1296186"/>
                  </a:lnTo>
                  <a:lnTo>
                    <a:pt x="1797751" y="1338826"/>
                  </a:lnTo>
                  <a:lnTo>
                    <a:pt x="1776991" y="1380763"/>
                  </a:lnTo>
                  <a:lnTo>
                    <a:pt x="1753985" y="1421913"/>
                  </a:lnTo>
                  <a:lnTo>
                    <a:pt x="1728726" y="1462192"/>
                  </a:lnTo>
                  <a:lnTo>
                    <a:pt x="1701205" y="1501518"/>
                  </a:lnTo>
                  <a:lnTo>
                    <a:pt x="1671414" y="1539807"/>
                  </a:lnTo>
                  <a:lnTo>
                    <a:pt x="1639725" y="1576542"/>
                  </a:lnTo>
                  <a:lnTo>
                    <a:pt x="1606573" y="1611255"/>
                  </a:lnTo>
                  <a:lnTo>
                    <a:pt x="1572042" y="1643938"/>
                  </a:lnTo>
                  <a:lnTo>
                    <a:pt x="1536214" y="1674582"/>
                  </a:lnTo>
                  <a:lnTo>
                    <a:pt x="1499173" y="1703180"/>
                  </a:lnTo>
                  <a:lnTo>
                    <a:pt x="1461003" y="1729722"/>
                  </a:lnTo>
                  <a:lnTo>
                    <a:pt x="1421787" y="1754200"/>
                  </a:lnTo>
                  <a:lnTo>
                    <a:pt x="1381608" y="1776607"/>
                  </a:lnTo>
                  <a:lnTo>
                    <a:pt x="1340549" y="1796935"/>
                  </a:lnTo>
                  <a:lnTo>
                    <a:pt x="1298694" y="1815174"/>
                  </a:lnTo>
                  <a:lnTo>
                    <a:pt x="1256126" y="1831316"/>
                  </a:lnTo>
                  <a:lnTo>
                    <a:pt x="1212929" y="1845354"/>
                  </a:lnTo>
                  <a:lnTo>
                    <a:pt x="1169185" y="1857279"/>
                  </a:lnTo>
                  <a:lnTo>
                    <a:pt x="1124979" y="1867082"/>
                  </a:lnTo>
                  <a:lnTo>
                    <a:pt x="1080393" y="1874756"/>
                  </a:lnTo>
                  <a:lnTo>
                    <a:pt x="1035511" y="1880293"/>
                  </a:lnTo>
                  <a:lnTo>
                    <a:pt x="990415" y="1883683"/>
                  </a:lnTo>
                  <a:lnTo>
                    <a:pt x="945191" y="1884919"/>
                  </a:lnTo>
                  <a:lnTo>
                    <a:pt x="899920" y="1883993"/>
                  </a:lnTo>
                  <a:lnTo>
                    <a:pt x="854686" y="1880896"/>
                  </a:lnTo>
                  <a:lnTo>
                    <a:pt x="809573" y="1875619"/>
                  </a:lnTo>
                  <a:lnTo>
                    <a:pt x="764664" y="1868156"/>
                  </a:lnTo>
                  <a:lnTo>
                    <a:pt x="720041" y="1858497"/>
                  </a:lnTo>
                  <a:lnTo>
                    <a:pt x="675789" y="1846634"/>
                  </a:lnTo>
                  <a:lnTo>
                    <a:pt x="631991" y="1832559"/>
                  </a:lnTo>
                  <a:lnTo>
                    <a:pt x="588730" y="1816264"/>
                  </a:lnTo>
                  <a:lnTo>
                    <a:pt x="546090" y="1797740"/>
                  </a:lnTo>
                  <a:lnTo>
                    <a:pt x="504153" y="1776979"/>
                  </a:lnTo>
                  <a:lnTo>
                    <a:pt x="463003" y="1753973"/>
                  </a:lnTo>
                  <a:lnTo>
                    <a:pt x="422724" y="1728714"/>
                  </a:lnTo>
                  <a:lnTo>
                    <a:pt x="383399" y="1701193"/>
                  </a:lnTo>
                  <a:lnTo>
                    <a:pt x="345110" y="1671402"/>
                  </a:lnTo>
                  <a:close/>
                </a:path>
              </a:pathLst>
            </a:custGeom>
            <a:solidFill>
              <a:srgbClr val="EC7532"/>
            </a:solidFill>
          </p:spPr>
          <p:txBody>
            <a:bodyPr wrap="square" lIns="0" tIns="0" rIns="0" bIns="0" rtlCol="0"/>
            <a:lstStyle/>
            <a:p>
              <a:endParaRPr/>
            </a:p>
          </p:txBody>
        </p:sp>
        <p:sp>
          <p:nvSpPr>
            <p:cNvPr id="22" name="object 22"/>
            <p:cNvSpPr/>
            <p:nvPr/>
          </p:nvSpPr>
          <p:spPr>
            <a:xfrm>
              <a:off x="12929591" y="6467334"/>
              <a:ext cx="1942464" cy="1938655"/>
            </a:xfrm>
            <a:custGeom>
              <a:avLst/>
              <a:gdLst/>
              <a:ahLst/>
              <a:cxnLst/>
              <a:rect l="l" t="t" r="r" b="b"/>
              <a:pathLst>
                <a:path w="1942465" h="1938654">
                  <a:moveTo>
                    <a:pt x="1941931" y="981278"/>
                  </a:moveTo>
                  <a:lnTo>
                    <a:pt x="1935759" y="943381"/>
                  </a:lnTo>
                  <a:lnTo>
                    <a:pt x="1936419" y="894676"/>
                  </a:lnTo>
                  <a:lnTo>
                    <a:pt x="1927885" y="854837"/>
                  </a:lnTo>
                  <a:lnTo>
                    <a:pt x="1926285" y="804265"/>
                  </a:lnTo>
                  <a:lnTo>
                    <a:pt x="1915566" y="762635"/>
                  </a:lnTo>
                  <a:lnTo>
                    <a:pt x="1903806" y="720166"/>
                  </a:lnTo>
                  <a:lnTo>
                    <a:pt x="1891068" y="676884"/>
                  </a:lnTo>
                  <a:lnTo>
                    <a:pt x="1890598" y="675373"/>
                  </a:lnTo>
                  <a:lnTo>
                    <a:pt x="1890598" y="988479"/>
                  </a:lnTo>
                  <a:lnTo>
                    <a:pt x="1887423" y="1035138"/>
                  </a:lnTo>
                  <a:lnTo>
                    <a:pt x="1882863" y="1080655"/>
                  </a:lnTo>
                  <a:lnTo>
                    <a:pt x="1876856" y="1124991"/>
                  </a:lnTo>
                  <a:lnTo>
                    <a:pt x="1869351" y="1168095"/>
                  </a:lnTo>
                  <a:lnTo>
                    <a:pt x="1852256" y="1219771"/>
                  </a:lnTo>
                  <a:lnTo>
                    <a:pt x="1841614" y="1260309"/>
                  </a:lnTo>
                  <a:lnTo>
                    <a:pt x="1821294" y="1309331"/>
                  </a:lnTo>
                  <a:lnTo>
                    <a:pt x="1807324" y="1347139"/>
                  </a:lnTo>
                  <a:lnTo>
                    <a:pt x="1783562" y="1393355"/>
                  </a:lnTo>
                  <a:lnTo>
                    <a:pt x="1766062" y="1428267"/>
                  </a:lnTo>
                  <a:lnTo>
                    <a:pt x="1738680" y="1471498"/>
                  </a:lnTo>
                  <a:lnTo>
                    <a:pt x="1709407" y="1513192"/>
                  </a:lnTo>
                  <a:lnTo>
                    <a:pt x="1678190" y="1553286"/>
                  </a:lnTo>
                  <a:lnTo>
                    <a:pt x="1645005" y="1591779"/>
                  </a:lnTo>
                  <a:lnTo>
                    <a:pt x="1627251" y="1609534"/>
                  </a:lnTo>
                  <a:lnTo>
                    <a:pt x="1588312" y="1592834"/>
                  </a:lnTo>
                  <a:lnTo>
                    <a:pt x="1587982" y="1592694"/>
                  </a:lnTo>
                  <a:lnTo>
                    <a:pt x="1587982" y="1647456"/>
                  </a:lnTo>
                  <a:lnTo>
                    <a:pt x="1580921" y="1654200"/>
                  </a:lnTo>
                  <a:lnTo>
                    <a:pt x="1542072" y="1688045"/>
                  </a:lnTo>
                  <a:lnTo>
                    <a:pt x="1509483" y="1710588"/>
                  </a:lnTo>
                  <a:lnTo>
                    <a:pt x="1467104" y="1741538"/>
                  </a:lnTo>
                  <a:lnTo>
                    <a:pt x="1431086" y="1761286"/>
                  </a:lnTo>
                  <a:lnTo>
                    <a:pt x="1385366" y="1789506"/>
                  </a:lnTo>
                  <a:lnTo>
                    <a:pt x="1346123" y="1806600"/>
                  </a:lnTo>
                  <a:lnTo>
                    <a:pt x="1305318" y="1822424"/>
                  </a:lnTo>
                  <a:lnTo>
                    <a:pt x="1263027" y="1837029"/>
                  </a:lnTo>
                  <a:lnTo>
                    <a:pt x="1219301" y="1850453"/>
                  </a:lnTo>
                  <a:lnTo>
                    <a:pt x="1174178" y="1862721"/>
                  </a:lnTo>
                  <a:lnTo>
                    <a:pt x="1127696" y="1873897"/>
                  </a:lnTo>
                  <a:lnTo>
                    <a:pt x="1087983" y="1874189"/>
                  </a:lnTo>
                  <a:lnTo>
                    <a:pt x="1038974" y="1883283"/>
                  </a:lnTo>
                  <a:lnTo>
                    <a:pt x="996810" y="1881581"/>
                  </a:lnTo>
                  <a:lnTo>
                    <a:pt x="945451" y="1888756"/>
                  </a:lnTo>
                  <a:lnTo>
                    <a:pt x="901052" y="1885200"/>
                  </a:lnTo>
                  <a:lnTo>
                    <a:pt x="851865" y="1853628"/>
                  </a:lnTo>
                  <a:lnTo>
                    <a:pt x="800163" y="1809394"/>
                  </a:lnTo>
                  <a:lnTo>
                    <a:pt x="755065" y="1767078"/>
                  </a:lnTo>
                  <a:lnTo>
                    <a:pt x="715772" y="1726323"/>
                  </a:lnTo>
                  <a:lnTo>
                    <a:pt x="681482" y="1686801"/>
                  </a:lnTo>
                  <a:lnTo>
                    <a:pt x="651395" y="1648206"/>
                  </a:lnTo>
                  <a:lnTo>
                    <a:pt x="624725" y="1610182"/>
                  </a:lnTo>
                  <a:lnTo>
                    <a:pt x="600659" y="1572399"/>
                  </a:lnTo>
                  <a:lnTo>
                    <a:pt x="578421" y="1534541"/>
                  </a:lnTo>
                  <a:lnTo>
                    <a:pt x="557199" y="1496263"/>
                  </a:lnTo>
                  <a:lnTo>
                    <a:pt x="518680" y="1424686"/>
                  </a:lnTo>
                  <a:lnTo>
                    <a:pt x="500329" y="1391208"/>
                  </a:lnTo>
                  <a:lnTo>
                    <a:pt x="480682" y="1356690"/>
                  </a:lnTo>
                  <a:lnTo>
                    <a:pt x="459333" y="1321028"/>
                  </a:lnTo>
                  <a:lnTo>
                    <a:pt x="435838" y="1284071"/>
                  </a:lnTo>
                  <a:lnTo>
                    <a:pt x="409752" y="1245704"/>
                  </a:lnTo>
                  <a:lnTo>
                    <a:pt x="380669" y="1205801"/>
                  </a:lnTo>
                  <a:lnTo>
                    <a:pt x="348145" y="1164221"/>
                  </a:lnTo>
                  <a:lnTo>
                    <a:pt x="311734" y="1120863"/>
                  </a:lnTo>
                  <a:lnTo>
                    <a:pt x="271018" y="1075588"/>
                  </a:lnTo>
                  <a:lnTo>
                    <a:pt x="225564" y="1028268"/>
                  </a:lnTo>
                  <a:lnTo>
                    <a:pt x="217995" y="1020838"/>
                  </a:lnTo>
                  <a:lnTo>
                    <a:pt x="222123" y="1012698"/>
                  </a:lnTo>
                  <a:lnTo>
                    <a:pt x="246659" y="966355"/>
                  </a:lnTo>
                  <a:lnTo>
                    <a:pt x="265417" y="932357"/>
                  </a:lnTo>
                  <a:lnTo>
                    <a:pt x="285191" y="897724"/>
                  </a:lnTo>
                  <a:lnTo>
                    <a:pt x="306006" y="862520"/>
                  </a:lnTo>
                  <a:lnTo>
                    <a:pt x="327875" y="826808"/>
                  </a:lnTo>
                  <a:lnTo>
                    <a:pt x="350253" y="791565"/>
                  </a:lnTo>
                  <a:lnTo>
                    <a:pt x="366293" y="810006"/>
                  </a:lnTo>
                  <a:lnTo>
                    <a:pt x="401256" y="848537"/>
                  </a:lnTo>
                  <a:lnTo>
                    <a:pt x="437324" y="886675"/>
                  </a:lnTo>
                  <a:lnTo>
                    <a:pt x="474497" y="924394"/>
                  </a:lnTo>
                  <a:lnTo>
                    <a:pt x="512762" y="961682"/>
                  </a:lnTo>
                  <a:lnTo>
                    <a:pt x="552107" y="998550"/>
                  </a:lnTo>
                  <a:lnTo>
                    <a:pt x="592531" y="1034961"/>
                  </a:lnTo>
                  <a:lnTo>
                    <a:pt x="633996" y="1070940"/>
                  </a:lnTo>
                  <a:lnTo>
                    <a:pt x="676516" y="1106436"/>
                  </a:lnTo>
                  <a:lnTo>
                    <a:pt x="713587" y="1136332"/>
                  </a:lnTo>
                  <a:lnTo>
                    <a:pt x="751395" y="1165872"/>
                  </a:lnTo>
                  <a:lnTo>
                    <a:pt x="789952" y="1195070"/>
                  </a:lnTo>
                  <a:lnTo>
                    <a:pt x="829246" y="1223899"/>
                  </a:lnTo>
                  <a:lnTo>
                    <a:pt x="869251" y="1252347"/>
                  </a:lnTo>
                  <a:lnTo>
                    <a:pt x="909967" y="1280426"/>
                  </a:lnTo>
                  <a:lnTo>
                    <a:pt x="949325" y="1306741"/>
                  </a:lnTo>
                  <a:lnTo>
                    <a:pt x="989317" y="1332712"/>
                  </a:lnTo>
                  <a:lnTo>
                    <a:pt x="1029970" y="1358341"/>
                  </a:lnTo>
                  <a:lnTo>
                    <a:pt x="1071245" y="1383626"/>
                  </a:lnTo>
                  <a:lnTo>
                    <a:pt x="1113167" y="1408557"/>
                  </a:lnTo>
                  <a:lnTo>
                    <a:pt x="1155712" y="1433131"/>
                  </a:lnTo>
                  <a:lnTo>
                    <a:pt x="1198880" y="1457350"/>
                  </a:lnTo>
                  <a:lnTo>
                    <a:pt x="1242656" y="1481201"/>
                  </a:lnTo>
                  <a:lnTo>
                    <a:pt x="1287056" y="1504696"/>
                  </a:lnTo>
                  <a:lnTo>
                    <a:pt x="1332052" y="1527835"/>
                  </a:lnTo>
                  <a:lnTo>
                    <a:pt x="1377645" y="1550606"/>
                  </a:lnTo>
                  <a:lnTo>
                    <a:pt x="1423835" y="1572996"/>
                  </a:lnTo>
                  <a:lnTo>
                    <a:pt x="1470621" y="1595018"/>
                  </a:lnTo>
                  <a:lnTo>
                    <a:pt x="1517980" y="1616671"/>
                  </a:lnTo>
                  <a:lnTo>
                    <a:pt x="1565910" y="1637944"/>
                  </a:lnTo>
                  <a:lnTo>
                    <a:pt x="1587982" y="1647456"/>
                  </a:lnTo>
                  <a:lnTo>
                    <a:pt x="1587982" y="1592694"/>
                  </a:lnTo>
                  <a:lnTo>
                    <a:pt x="1525714" y="1564894"/>
                  </a:lnTo>
                  <a:lnTo>
                    <a:pt x="1464830" y="1536649"/>
                  </a:lnTo>
                  <a:lnTo>
                    <a:pt x="1405661" y="1508099"/>
                  </a:lnTo>
                  <a:lnTo>
                    <a:pt x="1348181" y="1479296"/>
                  </a:lnTo>
                  <a:lnTo>
                    <a:pt x="1292352" y="1450263"/>
                  </a:lnTo>
                  <a:lnTo>
                    <a:pt x="1238161" y="1421041"/>
                  </a:lnTo>
                  <a:lnTo>
                    <a:pt x="1185583" y="1391653"/>
                  </a:lnTo>
                  <a:lnTo>
                    <a:pt x="1134618" y="1362138"/>
                  </a:lnTo>
                  <a:lnTo>
                    <a:pt x="1085215" y="1332509"/>
                  </a:lnTo>
                  <a:lnTo>
                    <a:pt x="1037361" y="1302816"/>
                  </a:lnTo>
                  <a:lnTo>
                    <a:pt x="991044" y="1273073"/>
                  </a:lnTo>
                  <a:lnTo>
                    <a:pt x="946238" y="1243330"/>
                  </a:lnTo>
                  <a:lnTo>
                    <a:pt x="902919" y="1213599"/>
                  </a:lnTo>
                  <a:lnTo>
                    <a:pt x="861072" y="1183919"/>
                  </a:lnTo>
                  <a:lnTo>
                    <a:pt x="820661" y="1154328"/>
                  </a:lnTo>
                  <a:lnTo>
                    <a:pt x="781672" y="1124851"/>
                  </a:lnTo>
                  <a:lnTo>
                    <a:pt x="744093" y="1095514"/>
                  </a:lnTo>
                  <a:lnTo>
                    <a:pt x="707885" y="1066355"/>
                  </a:lnTo>
                  <a:lnTo>
                    <a:pt x="673049" y="1037399"/>
                  </a:lnTo>
                  <a:lnTo>
                    <a:pt x="639533" y="1008684"/>
                  </a:lnTo>
                  <a:lnTo>
                    <a:pt x="607339" y="980236"/>
                  </a:lnTo>
                  <a:lnTo>
                    <a:pt x="576440" y="952093"/>
                  </a:lnTo>
                  <a:lnTo>
                    <a:pt x="546811" y="924267"/>
                  </a:lnTo>
                  <a:lnTo>
                    <a:pt x="518426" y="896810"/>
                  </a:lnTo>
                  <a:lnTo>
                    <a:pt x="491274" y="869746"/>
                  </a:lnTo>
                  <a:lnTo>
                    <a:pt x="440575" y="816902"/>
                  </a:lnTo>
                  <a:lnTo>
                    <a:pt x="394525" y="766013"/>
                  </a:lnTo>
                  <a:lnTo>
                    <a:pt x="378980" y="748068"/>
                  </a:lnTo>
                  <a:lnTo>
                    <a:pt x="400075" y="717181"/>
                  </a:lnTo>
                  <a:lnTo>
                    <a:pt x="426389" y="680021"/>
                  </a:lnTo>
                  <a:lnTo>
                    <a:pt x="453859" y="642658"/>
                  </a:lnTo>
                  <a:lnTo>
                    <a:pt x="482523" y="605155"/>
                  </a:lnTo>
                  <a:lnTo>
                    <a:pt x="512368" y="567550"/>
                  </a:lnTo>
                  <a:lnTo>
                    <a:pt x="543445" y="529932"/>
                  </a:lnTo>
                  <a:lnTo>
                    <a:pt x="575754" y="492340"/>
                  </a:lnTo>
                  <a:lnTo>
                    <a:pt x="596417" y="469252"/>
                  </a:lnTo>
                  <a:lnTo>
                    <a:pt x="641896" y="508660"/>
                  </a:lnTo>
                  <a:lnTo>
                    <a:pt x="686409" y="542975"/>
                  </a:lnTo>
                  <a:lnTo>
                    <a:pt x="730846" y="573112"/>
                  </a:lnTo>
                  <a:lnTo>
                    <a:pt x="775233" y="599452"/>
                  </a:lnTo>
                  <a:lnTo>
                    <a:pt x="819645" y="622338"/>
                  </a:lnTo>
                  <a:lnTo>
                    <a:pt x="864082" y="642124"/>
                  </a:lnTo>
                  <a:lnTo>
                    <a:pt x="908608" y="659155"/>
                  </a:lnTo>
                  <a:lnTo>
                    <a:pt x="953249" y="673785"/>
                  </a:lnTo>
                  <a:lnTo>
                    <a:pt x="998054" y="686358"/>
                  </a:lnTo>
                  <a:lnTo>
                    <a:pt x="1043051" y="697255"/>
                  </a:lnTo>
                  <a:lnTo>
                    <a:pt x="1088301" y="706793"/>
                  </a:lnTo>
                  <a:lnTo>
                    <a:pt x="1133817" y="715352"/>
                  </a:lnTo>
                  <a:lnTo>
                    <a:pt x="1179652" y="723265"/>
                  </a:lnTo>
                  <a:lnTo>
                    <a:pt x="1268260" y="737882"/>
                  </a:lnTo>
                  <a:lnTo>
                    <a:pt x="1310894" y="745159"/>
                  </a:lnTo>
                  <a:lnTo>
                    <a:pt x="1353820" y="752995"/>
                  </a:lnTo>
                  <a:lnTo>
                    <a:pt x="1397076" y="761657"/>
                  </a:lnTo>
                  <a:lnTo>
                    <a:pt x="1440726" y="771385"/>
                  </a:lnTo>
                  <a:lnTo>
                    <a:pt x="1484795" y="782447"/>
                  </a:lnTo>
                  <a:lnTo>
                    <a:pt x="1529359" y="795096"/>
                  </a:lnTo>
                  <a:lnTo>
                    <a:pt x="1574469" y="809612"/>
                  </a:lnTo>
                  <a:lnTo>
                    <a:pt x="1620164" y="826236"/>
                  </a:lnTo>
                  <a:lnTo>
                    <a:pt x="1666506" y="845248"/>
                  </a:lnTo>
                  <a:lnTo>
                    <a:pt x="1713534" y="866889"/>
                  </a:lnTo>
                  <a:lnTo>
                    <a:pt x="1761312" y="891425"/>
                  </a:lnTo>
                  <a:lnTo>
                    <a:pt x="1809889" y="919124"/>
                  </a:lnTo>
                  <a:lnTo>
                    <a:pt x="1859305" y="950252"/>
                  </a:lnTo>
                  <a:lnTo>
                    <a:pt x="1890598" y="988479"/>
                  </a:lnTo>
                  <a:lnTo>
                    <a:pt x="1890598" y="675373"/>
                  </a:lnTo>
                  <a:lnTo>
                    <a:pt x="1884908" y="657059"/>
                  </a:lnTo>
                  <a:lnTo>
                    <a:pt x="1884908" y="901712"/>
                  </a:lnTo>
                  <a:lnTo>
                    <a:pt x="1884845" y="907465"/>
                  </a:lnTo>
                  <a:lnTo>
                    <a:pt x="1802079" y="856869"/>
                  </a:lnTo>
                  <a:lnTo>
                    <a:pt x="1750250" y="829424"/>
                  </a:lnTo>
                  <a:lnTo>
                    <a:pt x="1699285" y="805268"/>
                  </a:lnTo>
                  <a:lnTo>
                    <a:pt x="1649171" y="784123"/>
                  </a:lnTo>
                  <a:lnTo>
                    <a:pt x="1599882" y="765695"/>
                  </a:lnTo>
                  <a:lnTo>
                    <a:pt x="1551406" y="749681"/>
                  </a:lnTo>
                  <a:lnTo>
                    <a:pt x="1503743" y="735812"/>
                  </a:lnTo>
                  <a:lnTo>
                    <a:pt x="1456867" y="723798"/>
                  </a:lnTo>
                  <a:lnTo>
                    <a:pt x="1410779" y="713333"/>
                  </a:lnTo>
                  <a:lnTo>
                    <a:pt x="1365465" y="704138"/>
                  </a:lnTo>
                  <a:lnTo>
                    <a:pt x="1320888" y="695934"/>
                  </a:lnTo>
                  <a:lnTo>
                    <a:pt x="1277061" y="688416"/>
                  </a:lnTo>
                  <a:lnTo>
                    <a:pt x="1185646" y="673315"/>
                  </a:lnTo>
                  <a:lnTo>
                    <a:pt x="1137742" y="664984"/>
                  </a:lnTo>
                  <a:lnTo>
                    <a:pt x="1090206" y="655878"/>
                  </a:lnTo>
                  <a:lnTo>
                    <a:pt x="1043025" y="645579"/>
                  </a:lnTo>
                  <a:lnTo>
                    <a:pt x="996149" y="633679"/>
                  </a:lnTo>
                  <a:lnTo>
                    <a:pt x="949553" y="619734"/>
                  </a:lnTo>
                  <a:lnTo>
                    <a:pt x="903185" y="603338"/>
                  </a:lnTo>
                  <a:lnTo>
                    <a:pt x="857021" y="584073"/>
                  </a:lnTo>
                  <a:lnTo>
                    <a:pt x="811034" y="561505"/>
                  </a:lnTo>
                  <a:lnTo>
                    <a:pt x="765175" y="535228"/>
                  </a:lnTo>
                  <a:lnTo>
                    <a:pt x="719416" y="504799"/>
                  </a:lnTo>
                  <a:lnTo>
                    <a:pt x="673722" y="469811"/>
                  </a:lnTo>
                  <a:lnTo>
                    <a:pt x="630542" y="432117"/>
                  </a:lnTo>
                  <a:lnTo>
                    <a:pt x="644156" y="417525"/>
                  </a:lnTo>
                  <a:lnTo>
                    <a:pt x="680288" y="380415"/>
                  </a:lnTo>
                  <a:lnTo>
                    <a:pt x="717740" y="343573"/>
                  </a:lnTo>
                  <a:lnTo>
                    <a:pt x="756526" y="307086"/>
                  </a:lnTo>
                  <a:lnTo>
                    <a:pt x="796671" y="270992"/>
                  </a:lnTo>
                  <a:lnTo>
                    <a:pt x="838187" y="235369"/>
                  </a:lnTo>
                  <a:lnTo>
                    <a:pt x="881087" y="200266"/>
                  </a:lnTo>
                  <a:lnTo>
                    <a:pt x="925410" y="165747"/>
                  </a:lnTo>
                  <a:lnTo>
                    <a:pt x="971169" y="131876"/>
                  </a:lnTo>
                  <a:lnTo>
                    <a:pt x="1018374" y="98704"/>
                  </a:lnTo>
                  <a:lnTo>
                    <a:pt x="1067054" y="66306"/>
                  </a:lnTo>
                  <a:lnTo>
                    <a:pt x="1073632" y="62166"/>
                  </a:lnTo>
                  <a:lnTo>
                    <a:pt x="1081773" y="62953"/>
                  </a:lnTo>
                  <a:lnTo>
                    <a:pt x="1128229" y="68186"/>
                  </a:lnTo>
                  <a:lnTo>
                    <a:pt x="1175626" y="74180"/>
                  </a:lnTo>
                  <a:lnTo>
                    <a:pt x="1223937" y="80924"/>
                  </a:lnTo>
                  <a:lnTo>
                    <a:pt x="1306944" y="116116"/>
                  </a:lnTo>
                  <a:lnTo>
                    <a:pt x="1436966" y="173418"/>
                  </a:lnTo>
                  <a:lnTo>
                    <a:pt x="1510665" y="233794"/>
                  </a:lnTo>
                  <a:lnTo>
                    <a:pt x="1556334" y="254812"/>
                  </a:lnTo>
                  <a:lnTo>
                    <a:pt x="1585912" y="295465"/>
                  </a:lnTo>
                  <a:lnTo>
                    <a:pt x="1659585" y="355841"/>
                  </a:lnTo>
                  <a:lnTo>
                    <a:pt x="1741309" y="472071"/>
                  </a:lnTo>
                  <a:lnTo>
                    <a:pt x="1792109" y="546531"/>
                  </a:lnTo>
                  <a:lnTo>
                    <a:pt x="1808213" y="592569"/>
                  </a:lnTo>
                  <a:lnTo>
                    <a:pt x="1823415" y="637870"/>
                  </a:lnTo>
                  <a:lnTo>
                    <a:pt x="1837664" y="682383"/>
                  </a:lnTo>
                  <a:lnTo>
                    <a:pt x="1850923" y="726084"/>
                  </a:lnTo>
                  <a:lnTo>
                    <a:pt x="1863128" y="768921"/>
                  </a:lnTo>
                  <a:lnTo>
                    <a:pt x="1874227" y="810869"/>
                  </a:lnTo>
                  <a:lnTo>
                    <a:pt x="1884197" y="851865"/>
                  </a:lnTo>
                  <a:lnTo>
                    <a:pt x="1884908" y="901712"/>
                  </a:lnTo>
                  <a:lnTo>
                    <a:pt x="1884908" y="657059"/>
                  </a:lnTo>
                  <a:lnTo>
                    <a:pt x="1877390" y="632841"/>
                  </a:lnTo>
                  <a:lnTo>
                    <a:pt x="1862810" y="588048"/>
                  </a:lnTo>
                  <a:lnTo>
                    <a:pt x="1839328" y="552386"/>
                  </a:lnTo>
                  <a:lnTo>
                    <a:pt x="1823072" y="506234"/>
                  </a:lnTo>
                  <a:lnTo>
                    <a:pt x="1772221" y="431711"/>
                  </a:lnTo>
                  <a:lnTo>
                    <a:pt x="1690903" y="315823"/>
                  </a:lnTo>
                  <a:lnTo>
                    <a:pt x="1470025" y="134823"/>
                  </a:lnTo>
                  <a:lnTo>
                    <a:pt x="1340421" y="77863"/>
                  </a:lnTo>
                  <a:lnTo>
                    <a:pt x="1257350" y="42646"/>
                  </a:lnTo>
                  <a:lnTo>
                    <a:pt x="1208913" y="35775"/>
                  </a:lnTo>
                  <a:lnTo>
                    <a:pt x="1169327" y="19761"/>
                  </a:lnTo>
                  <a:lnTo>
                    <a:pt x="1122540" y="14262"/>
                  </a:lnTo>
                  <a:lnTo>
                    <a:pt x="1076655" y="9499"/>
                  </a:lnTo>
                  <a:lnTo>
                    <a:pt x="1031722" y="5511"/>
                  </a:lnTo>
                  <a:lnTo>
                    <a:pt x="992212" y="2667"/>
                  </a:lnTo>
                  <a:lnTo>
                    <a:pt x="992212" y="55016"/>
                  </a:lnTo>
                  <a:lnTo>
                    <a:pt x="952487" y="82575"/>
                  </a:lnTo>
                  <a:lnTo>
                    <a:pt x="911034" y="112699"/>
                  </a:lnTo>
                  <a:lnTo>
                    <a:pt x="870229" y="143713"/>
                  </a:lnTo>
                  <a:lnTo>
                    <a:pt x="830097" y="175641"/>
                  </a:lnTo>
                  <a:lnTo>
                    <a:pt x="790625" y="208457"/>
                  </a:lnTo>
                  <a:lnTo>
                    <a:pt x="751827" y="242163"/>
                  </a:lnTo>
                  <a:lnTo>
                    <a:pt x="713701" y="276758"/>
                  </a:lnTo>
                  <a:lnTo>
                    <a:pt x="676275" y="312242"/>
                  </a:lnTo>
                  <a:lnTo>
                    <a:pt x="641845" y="346290"/>
                  </a:lnTo>
                  <a:lnTo>
                    <a:pt x="608025" y="381101"/>
                  </a:lnTo>
                  <a:lnTo>
                    <a:pt x="593750" y="396392"/>
                  </a:lnTo>
                  <a:lnTo>
                    <a:pt x="576707" y="379196"/>
                  </a:lnTo>
                  <a:lnTo>
                    <a:pt x="559689" y="358914"/>
                  </a:lnTo>
                  <a:lnTo>
                    <a:pt x="559689" y="433527"/>
                  </a:lnTo>
                  <a:lnTo>
                    <a:pt x="542213" y="452983"/>
                  </a:lnTo>
                  <a:lnTo>
                    <a:pt x="510247" y="490042"/>
                  </a:lnTo>
                  <a:lnTo>
                    <a:pt x="478904" y="527837"/>
                  </a:lnTo>
                  <a:lnTo>
                    <a:pt x="448195" y="566343"/>
                  </a:lnTo>
                  <a:lnTo>
                    <a:pt x="418147" y="605574"/>
                  </a:lnTo>
                  <a:lnTo>
                    <a:pt x="388734" y="645502"/>
                  </a:lnTo>
                  <a:lnTo>
                    <a:pt x="359981" y="686130"/>
                  </a:lnTo>
                  <a:lnTo>
                    <a:pt x="345249" y="707796"/>
                  </a:lnTo>
                  <a:lnTo>
                    <a:pt x="337400" y="698347"/>
                  </a:lnTo>
                  <a:lnTo>
                    <a:pt x="316204" y="671537"/>
                  </a:lnTo>
                  <a:lnTo>
                    <a:pt x="316204" y="751471"/>
                  </a:lnTo>
                  <a:lnTo>
                    <a:pt x="304469" y="769442"/>
                  </a:lnTo>
                  <a:lnTo>
                    <a:pt x="277723" y="812114"/>
                  </a:lnTo>
                  <a:lnTo>
                    <a:pt x="251663" y="855446"/>
                  </a:lnTo>
                  <a:lnTo>
                    <a:pt x="226288" y="899426"/>
                  </a:lnTo>
                  <a:lnTo>
                    <a:pt x="201612" y="944067"/>
                  </a:lnTo>
                  <a:lnTo>
                    <a:pt x="180111" y="984808"/>
                  </a:lnTo>
                  <a:lnTo>
                    <a:pt x="159562" y="966546"/>
                  </a:lnTo>
                  <a:lnTo>
                    <a:pt x="156451" y="963930"/>
                  </a:lnTo>
                  <a:lnTo>
                    <a:pt x="156451" y="1031379"/>
                  </a:lnTo>
                  <a:lnTo>
                    <a:pt x="148501" y="1047229"/>
                  </a:lnTo>
                  <a:lnTo>
                    <a:pt x="124498" y="1097534"/>
                  </a:lnTo>
                  <a:lnTo>
                    <a:pt x="102133" y="1146810"/>
                  </a:lnTo>
                  <a:lnTo>
                    <a:pt x="82791" y="1191552"/>
                  </a:lnTo>
                  <a:lnTo>
                    <a:pt x="72085" y="1156627"/>
                  </a:lnTo>
                  <a:lnTo>
                    <a:pt x="67741" y="1103807"/>
                  </a:lnTo>
                  <a:lnTo>
                    <a:pt x="56451" y="1061720"/>
                  </a:lnTo>
                  <a:lnTo>
                    <a:pt x="54610" y="1010945"/>
                  </a:lnTo>
                  <a:lnTo>
                    <a:pt x="54394" y="961517"/>
                  </a:lnTo>
                  <a:lnTo>
                    <a:pt x="54800" y="947762"/>
                  </a:lnTo>
                  <a:lnTo>
                    <a:pt x="65671" y="955624"/>
                  </a:lnTo>
                  <a:lnTo>
                    <a:pt x="105168" y="986421"/>
                  </a:lnTo>
                  <a:lnTo>
                    <a:pt x="148082" y="1023543"/>
                  </a:lnTo>
                  <a:lnTo>
                    <a:pt x="156451" y="1031379"/>
                  </a:lnTo>
                  <a:lnTo>
                    <a:pt x="156451" y="963930"/>
                  </a:lnTo>
                  <a:lnTo>
                    <a:pt x="137020" y="947559"/>
                  </a:lnTo>
                  <a:lnTo>
                    <a:pt x="110566" y="926579"/>
                  </a:lnTo>
                  <a:lnTo>
                    <a:pt x="83997" y="906818"/>
                  </a:lnTo>
                  <a:lnTo>
                    <a:pt x="57492" y="888365"/>
                  </a:lnTo>
                  <a:lnTo>
                    <a:pt x="58940" y="866724"/>
                  </a:lnTo>
                  <a:lnTo>
                    <a:pt x="63766" y="821423"/>
                  </a:lnTo>
                  <a:lnTo>
                    <a:pt x="78359" y="767702"/>
                  </a:lnTo>
                  <a:lnTo>
                    <a:pt x="86652" y="725233"/>
                  </a:lnTo>
                  <a:lnTo>
                    <a:pt x="96723" y="684225"/>
                  </a:lnTo>
                  <a:lnTo>
                    <a:pt x="116636" y="634873"/>
                  </a:lnTo>
                  <a:lnTo>
                    <a:pt x="138379" y="587006"/>
                  </a:lnTo>
                  <a:lnTo>
                    <a:pt x="153911" y="550481"/>
                  </a:lnTo>
                  <a:lnTo>
                    <a:pt x="160197" y="539419"/>
                  </a:lnTo>
                  <a:lnTo>
                    <a:pt x="169037" y="553288"/>
                  </a:lnTo>
                  <a:lnTo>
                    <a:pt x="196342" y="593966"/>
                  </a:lnTo>
                  <a:lnTo>
                    <a:pt x="226237" y="636193"/>
                  </a:lnTo>
                  <a:lnTo>
                    <a:pt x="258800" y="679869"/>
                  </a:lnTo>
                  <a:lnTo>
                    <a:pt x="294182" y="724865"/>
                  </a:lnTo>
                  <a:lnTo>
                    <a:pt x="316204" y="751471"/>
                  </a:lnTo>
                  <a:lnTo>
                    <a:pt x="316204" y="671537"/>
                  </a:lnTo>
                  <a:lnTo>
                    <a:pt x="304203" y="656348"/>
                  </a:lnTo>
                  <a:lnTo>
                    <a:pt x="273469" y="615480"/>
                  </a:lnTo>
                  <a:lnTo>
                    <a:pt x="245148" y="575830"/>
                  </a:lnTo>
                  <a:lnTo>
                    <a:pt x="219125" y="537514"/>
                  </a:lnTo>
                  <a:lnTo>
                    <a:pt x="195313" y="500634"/>
                  </a:lnTo>
                  <a:lnTo>
                    <a:pt x="189026" y="490397"/>
                  </a:lnTo>
                  <a:lnTo>
                    <a:pt x="206730" y="462407"/>
                  </a:lnTo>
                  <a:lnTo>
                    <a:pt x="227952" y="430542"/>
                  </a:lnTo>
                  <a:lnTo>
                    <a:pt x="259168" y="390448"/>
                  </a:lnTo>
                  <a:lnTo>
                    <a:pt x="292354" y="351967"/>
                  </a:lnTo>
                  <a:lnTo>
                    <a:pt x="327482" y="315061"/>
                  </a:lnTo>
                  <a:lnTo>
                    <a:pt x="364490" y="279717"/>
                  </a:lnTo>
                  <a:lnTo>
                    <a:pt x="395287" y="255701"/>
                  </a:lnTo>
                  <a:lnTo>
                    <a:pt x="426783" y="230606"/>
                  </a:lnTo>
                  <a:lnTo>
                    <a:pt x="446328" y="277482"/>
                  </a:lnTo>
                  <a:lnTo>
                    <a:pt x="465683" y="313524"/>
                  </a:lnTo>
                  <a:lnTo>
                    <a:pt x="489508" y="350367"/>
                  </a:lnTo>
                  <a:lnTo>
                    <a:pt x="518426" y="388137"/>
                  </a:lnTo>
                  <a:lnTo>
                    <a:pt x="553046" y="427012"/>
                  </a:lnTo>
                  <a:lnTo>
                    <a:pt x="559689" y="433527"/>
                  </a:lnTo>
                  <a:lnTo>
                    <a:pt x="559689" y="358914"/>
                  </a:lnTo>
                  <a:lnTo>
                    <a:pt x="541274" y="336956"/>
                  </a:lnTo>
                  <a:lnTo>
                    <a:pt x="513143" y="296138"/>
                  </a:lnTo>
                  <a:lnTo>
                    <a:pt x="491248" y="256311"/>
                  </a:lnTo>
                  <a:lnTo>
                    <a:pt x="474535" y="217030"/>
                  </a:lnTo>
                  <a:lnTo>
                    <a:pt x="469849" y="202450"/>
                  </a:lnTo>
                  <a:lnTo>
                    <a:pt x="470255" y="202196"/>
                  </a:lnTo>
                  <a:lnTo>
                    <a:pt x="514324" y="172631"/>
                  </a:lnTo>
                  <a:lnTo>
                    <a:pt x="551992" y="154241"/>
                  </a:lnTo>
                  <a:lnTo>
                    <a:pt x="599300" y="127317"/>
                  </a:lnTo>
                  <a:lnTo>
                    <a:pt x="640092" y="111493"/>
                  </a:lnTo>
                  <a:lnTo>
                    <a:pt x="682383" y="96888"/>
                  </a:lnTo>
                  <a:lnTo>
                    <a:pt x="726109" y="83464"/>
                  </a:lnTo>
                  <a:lnTo>
                    <a:pt x="771245" y="71196"/>
                  </a:lnTo>
                  <a:lnTo>
                    <a:pt x="809663" y="69837"/>
                  </a:lnTo>
                  <a:lnTo>
                    <a:pt x="857427" y="59728"/>
                  </a:lnTo>
                  <a:lnTo>
                    <a:pt x="906449" y="50634"/>
                  </a:lnTo>
                  <a:lnTo>
                    <a:pt x="948601" y="52336"/>
                  </a:lnTo>
                  <a:lnTo>
                    <a:pt x="991908" y="54991"/>
                  </a:lnTo>
                  <a:lnTo>
                    <a:pt x="992212" y="55016"/>
                  </a:lnTo>
                  <a:lnTo>
                    <a:pt x="992212" y="2667"/>
                  </a:lnTo>
                  <a:lnTo>
                    <a:pt x="987767" y="2336"/>
                  </a:lnTo>
                  <a:lnTo>
                    <a:pt x="944841" y="0"/>
                  </a:lnTo>
                  <a:lnTo>
                    <a:pt x="894943" y="8369"/>
                  </a:lnTo>
                  <a:lnTo>
                    <a:pt x="854214" y="7823"/>
                  </a:lnTo>
                  <a:lnTo>
                    <a:pt x="806577" y="18059"/>
                  </a:lnTo>
                  <a:lnTo>
                    <a:pt x="768210" y="19443"/>
                  </a:lnTo>
                  <a:lnTo>
                    <a:pt x="723023" y="31686"/>
                  </a:lnTo>
                  <a:lnTo>
                    <a:pt x="679132" y="44970"/>
                  </a:lnTo>
                  <a:lnTo>
                    <a:pt x="636574" y="59347"/>
                  </a:lnTo>
                  <a:lnTo>
                    <a:pt x="595376" y="74853"/>
                  </a:lnTo>
                  <a:lnTo>
                    <a:pt x="547560" y="101346"/>
                  </a:lnTo>
                  <a:lnTo>
                    <a:pt x="509257" y="119214"/>
                  </a:lnTo>
                  <a:lnTo>
                    <a:pt x="472452" y="138315"/>
                  </a:lnTo>
                  <a:lnTo>
                    <a:pt x="429145" y="168503"/>
                  </a:lnTo>
                  <a:lnTo>
                    <a:pt x="395478" y="190169"/>
                  </a:lnTo>
                  <a:lnTo>
                    <a:pt x="355396" y="222999"/>
                  </a:lnTo>
                  <a:lnTo>
                    <a:pt x="325031" y="247383"/>
                  </a:lnTo>
                  <a:lnTo>
                    <a:pt x="288353" y="282994"/>
                  </a:lnTo>
                  <a:lnTo>
                    <a:pt x="253428" y="320052"/>
                  </a:lnTo>
                  <a:lnTo>
                    <a:pt x="228485" y="348881"/>
                  </a:lnTo>
                  <a:lnTo>
                    <a:pt x="189141" y="398741"/>
                  </a:lnTo>
                  <a:lnTo>
                    <a:pt x="160032" y="440563"/>
                  </a:lnTo>
                  <a:lnTo>
                    <a:pt x="132943" y="484035"/>
                  </a:lnTo>
                  <a:lnTo>
                    <a:pt x="107848" y="529158"/>
                  </a:lnTo>
                  <a:lnTo>
                    <a:pt x="92773" y="566064"/>
                  </a:lnTo>
                  <a:lnTo>
                    <a:pt x="71615" y="614400"/>
                  </a:lnTo>
                  <a:lnTo>
                    <a:pt x="52362" y="664298"/>
                  </a:lnTo>
                  <a:lnTo>
                    <a:pt x="35013" y="715759"/>
                  </a:lnTo>
                  <a:lnTo>
                    <a:pt x="27584" y="758939"/>
                  </a:lnTo>
                  <a:lnTo>
                    <a:pt x="13957" y="813447"/>
                  </a:lnTo>
                  <a:lnTo>
                    <a:pt x="10198" y="859624"/>
                  </a:lnTo>
                  <a:lnTo>
                    <a:pt x="8242" y="907275"/>
                  </a:lnTo>
                  <a:lnTo>
                    <a:pt x="0" y="966190"/>
                  </a:lnTo>
                  <a:lnTo>
                    <a:pt x="1549" y="1016723"/>
                  </a:lnTo>
                  <a:lnTo>
                    <a:pt x="4813" y="1068666"/>
                  </a:lnTo>
                  <a:lnTo>
                    <a:pt x="17602" y="1111973"/>
                  </a:lnTo>
                  <a:lnTo>
                    <a:pt x="23507" y="1166075"/>
                  </a:lnTo>
                  <a:lnTo>
                    <a:pt x="38595" y="1211275"/>
                  </a:lnTo>
                  <a:lnTo>
                    <a:pt x="46672" y="1267167"/>
                  </a:lnTo>
                  <a:lnTo>
                    <a:pt x="63817" y="1314043"/>
                  </a:lnTo>
                  <a:lnTo>
                    <a:pt x="81889" y="1361694"/>
                  </a:lnTo>
                  <a:lnTo>
                    <a:pt x="108877" y="1400238"/>
                  </a:lnTo>
                  <a:lnTo>
                    <a:pt x="128625" y="1449260"/>
                  </a:lnTo>
                  <a:lnTo>
                    <a:pt x="246735" y="1611718"/>
                  </a:lnTo>
                  <a:lnTo>
                    <a:pt x="285724" y="1643672"/>
                  </a:lnTo>
                  <a:lnTo>
                    <a:pt x="316903" y="1685645"/>
                  </a:lnTo>
                  <a:lnTo>
                    <a:pt x="395986" y="1750453"/>
                  </a:lnTo>
                  <a:lnTo>
                    <a:pt x="439077" y="1769351"/>
                  </a:lnTo>
                  <a:lnTo>
                    <a:pt x="475399" y="1799107"/>
                  </a:lnTo>
                  <a:lnTo>
                    <a:pt x="519214" y="1818589"/>
                  </a:lnTo>
                  <a:lnTo>
                    <a:pt x="554380" y="1847405"/>
                  </a:lnTo>
                  <a:lnTo>
                    <a:pt x="596963" y="1865884"/>
                  </a:lnTo>
                  <a:lnTo>
                    <a:pt x="621931" y="1869922"/>
                  </a:lnTo>
                  <a:lnTo>
                    <a:pt x="313982" y="1617573"/>
                  </a:lnTo>
                  <a:lnTo>
                    <a:pt x="256641" y="1537741"/>
                  </a:lnTo>
                  <a:lnTo>
                    <a:pt x="148831" y="1383715"/>
                  </a:lnTo>
                  <a:lnTo>
                    <a:pt x="131711" y="1336852"/>
                  </a:lnTo>
                  <a:lnTo>
                    <a:pt x="115417" y="1290662"/>
                  </a:lnTo>
                  <a:lnTo>
                    <a:pt x="106794" y="1265250"/>
                  </a:lnTo>
                  <a:lnTo>
                    <a:pt x="119761" y="1233208"/>
                  </a:lnTo>
                  <a:lnTo>
                    <a:pt x="137642" y="1190917"/>
                  </a:lnTo>
                  <a:lnTo>
                    <a:pt x="156781" y="1147622"/>
                  </a:lnTo>
                  <a:lnTo>
                    <a:pt x="177215" y="1103426"/>
                  </a:lnTo>
                  <a:lnTo>
                    <a:pt x="194246" y="1068209"/>
                  </a:lnTo>
                  <a:lnTo>
                    <a:pt x="238074" y="1113917"/>
                  </a:lnTo>
                  <a:lnTo>
                    <a:pt x="280644" y="1161605"/>
                  </a:lnTo>
                  <a:lnTo>
                    <a:pt x="318198" y="1206957"/>
                  </a:lnTo>
                  <a:lnTo>
                    <a:pt x="351345" y="1250226"/>
                  </a:lnTo>
                  <a:lnTo>
                    <a:pt x="380695" y="1291691"/>
                  </a:lnTo>
                  <a:lnTo>
                    <a:pt x="406857" y="1331607"/>
                  </a:lnTo>
                  <a:lnTo>
                    <a:pt x="430453" y="1370241"/>
                  </a:lnTo>
                  <a:lnTo>
                    <a:pt x="452094" y="1407833"/>
                  </a:lnTo>
                  <a:lnTo>
                    <a:pt x="472363" y="1444663"/>
                  </a:lnTo>
                  <a:lnTo>
                    <a:pt x="511009" y="1516481"/>
                  </a:lnTo>
                  <a:lnTo>
                    <a:pt x="530491" y="1551813"/>
                  </a:lnTo>
                  <a:lnTo>
                    <a:pt x="550964" y="1587144"/>
                  </a:lnTo>
                  <a:lnTo>
                    <a:pt x="572985" y="1622679"/>
                  </a:lnTo>
                  <a:lnTo>
                    <a:pt x="597166" y="1658594"/>
                  </a:lnTo>
                  <a:lnTo>
                    <a:pt x="624065" y="1695069"/>
                  </a:lnTo>
                  <a:lnTo>
                    <a:pt x="654291" y="1732305"/>
                  </a:lnTo>
                  <a:lnTo>
                    <a:pt x="688403" y="1770481"/>
                  </a:lnTo>
                  <a:lnTo>
                    <a:pt x="727011" y="1809775"/>
                  </a:lnTo>
                  <a:lnTo>
                    <a:pt x="770686" y="1850377"/>
                  </a:lnTo>
                  <a:lnTo>
                    <a:pt x="792238" y="1868779"/>
                  </a:lnTo>
                  <a:lnTo>
                    <a:pt x="769797" y="1859737"/>
                  </a:lnTo>
                  <a:lnTo>
                    <a:pt x="721499" y="1852993"/>
                  </a:lnTo>
                  <a:lnTo>
                    <a:pt x="595833" y="1799285"/>
                  </a:lnTo>
                  <a:lnTo>
                    <a:pt x="463854" y="1740382"/>
                  </a:lnTo>
                  <a:lnTo>
                    <a:pt x="621931" y="1869922"/>
                  </a:lnTo>
                  <a:lnTo>
                    <a:pt x="646899" y="1873973"/>
                  </a:lnTo>
                  <a:lnTo>
                    <a:pt x="728459" y="1907971"/>
                  </a:lnTo>
                  <a:lnTo>
                    <a:pt x="776097" y="1914169"/>
                  </a:lnTo>
                  <a:lnTo>
                    <a:pt x="822883" y="1919655"/>
                  </a:lnTo>
                  <a:lnTo>
                    <a:pt x="860704" y="1934235"/>
                  </a:lnTo>
                  <a:lnTo>
                    <a:pt x="905649" y="1938223"/>
                  </a:lnTo>
                  <a:lnTo>
                    <a:pt x="957643" y="1931581"/>
                  </a:lnTo>
                  <a:lnTo>
                    <a:pt x="1000569" y="1933917"/>
                  </a:lnTo>
                  <a:lnTo>
                    <a:pt x="1042416" y="1935378"/>
                  </a:lnTo>
                  <a:lnTo>
                    <a:pt x="1091209" y="1926094"/>
                  </a:lnTo>
                  <a:lnTo>
                    <a:pt x="1130782" y="1925688"/>
                  </a:lnTo>
                  <a:lnTo>
                    <a:pt x="1177213" y="1914474"/>
                  </a:lnTo>
                  <a:lnTo>
                    <a:pt x="1222387" y="1902231"/>
                  </a:lnTo>
                  <a:lnTo>
                    <a:pt x="1266278" y="1888947"/>
                  </a:lnTo>
                  <a:lnTo>
                    <a:pt x="1308849" y="1874570"/>
                  </a:lnTo>
                  <a:lnTo>
                    <a:pt x="1350035" y="1859064"/>
                  </a:lnTo>
                  <a:lnTo>
                    <a:pt x="1389799" y="1842389"/>
                  </a:lnTo>
                  <a:lnTo>
                    <a:pt x="1436154" y="1814703"/>
                  </a:lnTo>
                  <a:lnTo>
                    <a:pt x="1472958" y="1795602"/>
                  </a:lnTo>
                  <a:lnTo>
                    <a:pt x="1508226" y="1775244"/>
                  </a:lnTo>
                  <a:lnTo>
                    <a:pt x="1549933" y="1743748"/>
                  </a:lnTo>
                  <a:lnTo>
                    <a:pt x="1581975" y="1720735"/>
                  </a:lnTo>
                  <a:lnTo>
                    <a:pt x="1620380" y="1686534"/>
                  </a:lnTo>
                  <a:lnTo>
                    <a:pt x="1657070" y="1650923"/>
                  </a:lnTo>
                  <a:lnTo>
                    <a:pt x="1683804" y="1623568"/>
                  </a:lnTo>
                  <a:lnTo>
                    <a:pt x="1748193" y="1544980"/>
                  </a:lnTo>
                  <a:lnTo>
                    <a:pt x="1777809" y="1503578"/>
                  </a:lnTo>
                  <a:lnTo>
                    <a:pt x="1805520" y="1460601"/>
                  </a:lnTo>
                  <a:lnTo>
                    <a:pt x="1823466" y="1426044"/>
                  </a:lnTo>
                  <a:lnTo>
                    <a:pt x="1847773" y="1380299"/>
                  </a:lnTo>
                  <a:lnTo>
                    <a:pt x="1862404" y="1343025"/>
                  </a:lnTo>
                  <a:lnTo>
                    <a:pt x="1883498" y="1294625"/>
                  </a:lnTo>
                  <a:lnTo>
                    <a:pt x="1894992" y="1254785"/>
                  </a:lnTo>
                  <a:lnTo>
                    <a:pt x="1904987" y="1213713"/>
                  </a:lnTo>
                  <a:lnTo>
                    <a:pt x="1921560" y="1161630"/>
                  </a:lnTo>
                  <a:lnTo>
                    <a:pt x="1928672" y="1118196"/>
                  </a:lnTo>
                  <a:lnTo>
                    <a:pt x="1934413" y="1073632"/>
                  </a:lnTo>
                  <a:lnTo>
                    <a:pt x="1938820" y="1027988"/>
                  </a:lnTo>
                  <a:lnTo>
                    <a:pt x="1941931" y="981278"/>
                  </a:lnTo>
                  <a:close/>
                </a:path>
              </a:pathLst>
            </a:custGeom>
            <a:solidFill>
              <a:srgbClr val="812D1A"/>
            </a:solidFill>
          </p:spPr>
          <p:txBody>
            <a:bodyPr wrap="square" lIns="0" tIns="0" rIns="0" bIns="0" rtlCol="0"/>
            <a:lstStyle/>
            <a:p>
              <a:endParaRPr/>
            </a:p>
          </p:txBody>
        </p:sp>
      </p:grpSp>
      <p:sp>
        <p:nvSpPr>
          <p:cNvPr id="23" name="object 23"/>
          <p:cNvSpPr txBox="1">
            <a:spLocks noGrp="1"/>
          </p:cNvSpPr>
          <p:nvPr>
            <p:ph type="sldNum" sz="quarter" idx="7"/>
          </p:nvPr>
        </p:nvSpPr>
        <p:spPr>
          <a:prstGeom prst="rect">
            <a:avLst/>
          </a:prstGeom>
        </p:spPr>
        <p:txBody>
          <a:bodyPr vert="horz" wrap="square" lIns="0" tIns="12065" rIns="0" bIns="0" rtlCol="0">
            <a:spAutoFit/>
          </a:bodyPr>
          <a:lstStyle/>
          <a:p>
            <a:pPr marL="38100">
              <a:lnSpc>
                <a:spcPct val="100000"/>
              </a:lnSpc>
              <a:spcBef>
                <a:spcPts val="95"/>
              </a:spcBef>
            </a:pPr>
            <a:r>
              <a:rPr spc="-869" dirty="0"/>
              <a:t>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1042568" y="1750211"/>
            <a:ext cx="16203294" cy="7499984"/>
          </a:xfrm>
          <a:custGeom>
            <a:avLst/>
            <a:gdLst/>
            <a:ahLst/>
            <a:cxnLst/>
            <a:rect l="l" t="t" r="r" b="b"/>
            <a:pathLst>
              <a:path w="16203294" h="7499984">
                <a:moveTo>
                  <a:pt x="16202851" y="0"/>
                </a:moveTo>
                <a:lnTo>
                  <a:pt x="15921990" y="1308"/>
                </a:lnTo>
                <a:lnTo>
                  <a:pt x="15183841" y="23088"/>
                </a:lnTo>
                <a:lnTo>
                  <a:pt x="14145032" y="92062"/>
                </a:lnTo>
                <a:lnTo>
                  <a:pt x="12962192" y="235013"/>
                </a:lnTo>
                <a:lnTo>
                  <a:pt x="12887236" y="246481"/>
                </a:lnTo>
                <a:lnTo>
                  <a:pt x="12745695" y="266115"/>
                </a:lnTo>
                <a:lnTo>
                  <a:pt x="12614529" y="281597"/>
                </a:lnTo>
                <a:lnTo>
                  <a:pt x="12492838" y="293179"/>
                </a:lnTo>
                <a:lnTo>
                  <a:pt x="12379719" y="301155"/>
                </a:lnTo>
                <a:lnTo>
                  <a:pt x="12274258" y="305803"/>
                </a:lnTo>
                <a:lnTo>
                  <a:pt x="12175541" y="307403"/>
                </a:lnTo>
                <a:lnTo>
                  <a:pt x="12082691" y="306209"/>
                </a:lnTo>
                <a:lnTo>
                  <a:pt x="11994769" y="302514"/>
                </a:lnTo>
                <a:lnTo>
                  <a:pt x="11910898" y="296595"/>
                </a:lnTo>
                <a:lnTo>
                  <a:pt x="11830139" y="288721"/>
                </a:lnTo>
                <a:lnTo>
                  <a:pt x="11751615" y="279184"/>
                </a:lnTo>
                <a:lnTo>
                  <a:pt x="11635994" y="262331"/>
                </a:lnTo>
                <a:lnTo>
                  <a:pt x="11318913" y="209092"/>
                </a:lnTo>
                <a:lnTo>
                  <a:pt x="11141964" y="182105"/>
                </a:lnTo>
                <a:lnTo>
                  <a:pt x="10995254" y="163512"/>
                </a:lnTo>
                <a:lnTo>
                  <a:pt x="10889094" y="152425"/>
                </a:lnTo>
                <a:lnTo>
                  <a:pt x="10775175" y="142697"/>
                </a:lnTo>
                <a:lnTo>
                  <a:pt x="10732110" y="140195"/>
                </a:lnTo>
                <a:lnTo>
                  <a:pt x="10688244" y="139141"/>
                </a:lnTo>
                <a:lnTo>
                  <a:pt x="10643616" y="139458"/>
                </a:lnTo>
                <a:lnTo>
                  <a:pt x="10598290" y="141084"/>
                </a:lnTo>
                <a:lnTo>
                  <a:pt x="10552278" y="143941"/>
                </a:lnTo>
                <a:lnTo>
                  <a:pt x="10505643" y="147967"/>
                </a:lnTo>
                <a:lnTo>
                  <a:pt x="10458412" y="153073"/>
                </a:lnTo>
                <a:lnTo>
                  <a:pt x="10410634" y="159194"/>
                </a:lnTo>
                <a:lnTo>
                  <a:pt x="10313594" y="174218"/>
                </a:lnTo>
                <a:lnTo>
                  <a:pt x="10214864" y="192430"/>
                </a:lnTo>
                <a:lnTo>
                  <a:pt x="10114763" y="213283"/>
                </a:lnTo>
                <a:lnTo>
                  <a:pt x="9962782" y="248234"/>
                </a:lnTo>
                <a:lnTo>
                  <a:pt x="9504032" y="361429"/>
                </a:lnTo>
                <a:lnTo>
                  <a:pt x="9353918" y="395478"/>
                </a:lnTo>
                <a:lnTo>
                  <a:pt x="9255595" y="415480"/>
                </a:lnTo>
                <a:lnTo>
                  <a:pt x="8626526" y="528523"/>
                </a:lnTo>
                <a:lnTo>
                  <a:pt x="8174152" y="580199"/>
                </a:lnTo>
                <a:lnTo>
                  <a:pt x="8101419" y="580631"/>
                </a:lnTo>
                <a:lnTo>
                  <a:pt x="8028699" y="580199"/>
                </a:lnTo>
                <a:lnTo>
                  <a:pt x="7576325" y="528523"/>
                </a:lnTo>
                <a:lnTo>
                  <a:pt x="6947255" y="415480"/>
                </a:lnTo>
                <a:lnTo>
                  <a:pt x="6848932" y="395478"/>
                </a:lnTo>
                <a:lnTo>
                  <a:pt x="6698818" y="361429"/>
                </a:lnTo>
                <a:lnTo>
                  <a:pt x="6240069" y="248234"/>
                </a:lnTo>
                <a:lnTo>
                  <a:pt x="6088088" y="213283"/>
                </a:lnTo>
                <a:lnTo>
                  <a:pt x="5987986" y="192430"/>
                </a:lnTo>
                <a:lnTo>
                  <a:pt x="5889256" y="174218"/>
                </a:lnTo>
                <a:lnTo>
                  <a:pt x="5792216" y="159194"/>
                </a:lnTo>
                <a:lnTo>
                  <a:pt x="5744438" y="153073"/>
                </a:lnTo>
                <a:lnTo>
                  <a:pt x="5697207" y="147967"/>
                </a:lnTo>
                <a:lnTo>
                  <a:pt x="5650573" y="143941"/>
                </a:lnTo>
                <a:lnTo>
                  <a:pt x="5604561" y="141084"/>
                </a:lnTo>
                <a:lnTo>
                  <a:pt x="5559234" y="139458"/>
                </a:lnTo>
                <a:lnTo>
                  <a:pt x="5514606" y="139141"/>
                </a:lnTo>
                <a:lnTo>
                  <a:pt x="5470741" y="140195"/>
                </a:lnTo>
                <a:lnTo>
                  <a:pt x="5427675" y="142697"/>
                </a:lnTo>
                <a:lnTo>
                  <a:pt x="5313756" y="152425"/>
                </a:lnTo>
                <a:lnTo>
                  <a:pt x="5207597" y="163512"/>
                </a:lnTo>
                <a:lnTo>
                  <a:pt x="5060886" y="182105"/>
                </a:lnTo>
                <a:lnTo>
                  <a:pt x="4883937" y="209092"/>
                </a:lnTo>
                <a:lnTo>
                  <a:pt x="4566856" y="262331"/>
                </a:lnTo>
                <a:lnTo>
                  <a:pt x="4451235" y="279184"/>
                </a:lnTo>
                <a:lnTo>
                  <a:pt x="4372711" y="288721"/>
                </a:lnTo>
                <a:lnTo>
                  <a:pt x="4291952" y="296595"/>
                </a:lnTo>
                <a:lnTo>
                  <a:pt x="4208081" y="302514"/>
                </a:lnTo>
                <a:lnTo>
                  <a:pt x="4120159" y="306209"/>
                </a:lnTo>
                <a:lnTo>
                  <a:pt x="4027309" y="307403"/>
                </a:lnTo>
                <a:lnTo>
                  <a:pt x="3928592" y="305803"/>
                </a:lnTo>
                <a:lnTo>
                  <a:pt x="3823131" y="301155"/>
                </a:lnTo>
                <a:lnTo>
                  <a:pt x="3710013" y="293179"/>
                </a:lnTo>
                <a:lnTo>
                  <a:pt x="3588321" y="281597"/>
                </a:lnTo>
                <a:lnTo>
                  <a:pt x="3457156" y="266115"/>
                </a:lnTo>
                <a:lnTo>
                  <a:pt x="3315614" y="246481"/>
                </a:lnTo>
                <a:lnTo>
                  <a:pt x="3240659" y="235013"/>
                </a:lnTo>
                <a:lnTo>
                  <a:pt x="2057819" y="92062"/>
                </a:lnTo>
                <a:lnTo>
                  <a:pt x="1019009" y="23088"/>
                </a:lnTo>
                <a:lnTo>
                  <a:pt x="280860" y="1308"/>
                </a:lnTo>
                <a:lnTo>
                  <a:pt x="0" y="0"/>
                </a:lnTo>
                <a:lnTo>
                  <a:pt x="0" y="6567881"/>
                </a:lnTo>
                <a:lnTo>
                  <a:pt x="301650" y="6666116"/>
                </a:lnTo>
                <a:lnTo>
                  <a:pt x="524192" y="6739953"/>
                </a:lnTo>
                <a:lnTo>
                  <a:pt x="777443" y="6826377"/>
                </a:lnTo>
                <a:lnTo>
                  <a:pt x="1410525" y="7043280"/>
                </a:lnTo>
                <a:lnTo>
                  <a:pt x="1755533" y="7156386"/>
                </a:lnTo>
                <a:lnTo>
                  <a:pt x="2029218" y="7241540"/>
                </a:lnTo>
                <a:lnTo>
                  <a:pt x="2238514" y="7302716"/>
                </a:lnTo>
                <a:lnTo>
                  <a:pt x="2389568" y="7344080"/>
                </a:lnTo>
                <a:lnTo>
                  <a:pt x="2535326" y="7381240"/>
                </a:lnTo>
                <a:lnTo>
                  <a:pt x="2675610" y="7413904"/>
                </a:lnTo>
                <a:lnTo>
                  <a:pt x="2810243" y="7441768"/>
                </a:lnTo>
                <a:lnTo>
                  <a:pt x="2896755" y="7457529"/>
                </a:lnTo>
                <a:lnTo>
                  <a:pt x="2980613" y="7470940"/>
                </a:lnTo>
                <a:lnTo>
                  <a:pt x="3061766" y="7481900"/>
                </a:lnTo>
                <a:lnTo>
                  <a:pt x="3140164" y="7490333"/>
                </a:lnTo>
                <a:lnTo>
                  <a:pt x="3215729" y="7496149"/>
                </a:lnTo>
                <a:lnTo>
                  <a:pt x="3288423" y="7499248"/>
                </a:lnTo>
                <a:lnTo>
                  <a:pt x="3358197" y="7499566"/>
                </a:lnTo>
                <a:lnTo>
                  <a:pt x="3914597" y="7488720"/>
                </a:lnTo>
                <a:lnTo>
                  <a:pt x="4434370" y="7470699"/>
                </a:lnTo>
                <a:lnTo>
                  <a:pt x="4974920" y="7443444"/>
                </a:lnTo>
                <a:lnTo>
                  <a:pt x="5630215" y="7398842"/>
                </a:lnTo>
                <a:lnTo>
                  <a:pt x="7505560" y="7222579"/>
                </a:lnTo>
                <a:lnTo>
                  <a:pt x="8101419" y="7163333"/>
                </a:lnTo>
                <a:lnTo>
                  <a:pt x="8697290" y="7222579"/>
                </a:lnTo>
                <a:lnTo>
                  <a:pt x="10572636" y="7398842"/>
                </a:lnTo>
                <a:lnTo>
                  <a:pt x="11227930" y="7443444"/>
                </a:lnTo>
                <a:lnTo>
                  <a:pt x="11768480" y="7470699"/>
                </a:lnTo>
                <a:lnTo>
                  <a:pt x="12288253" y="7488720"/>
                </a:lnTo>
                <a:lnTo>
                  <a:pt x="12844653" y="7499566"/>
                </a:lnTo>
                <a:lnTo>
                  <a:pt x="12914427" y="7499248"/>
                </a:lnTo>
                <a:lnTo>
                  <a:pt x="12987122" y="7496149"/>
                </a:lnTo>
                <a:lnTo>
                  <a:pt x="13062687" y="7490333"/>
                </a:lnTo>
                <a:lnTo>
                  <a:pt x="13141084" y="7481900"/>
                </a:lnTo>
                <a:lnTo>
                  <a:pt x="13222237" y="7470940"/>
                </a:lnTo>
                <a:lnTo>
                  <a:pt x="13306095" y="7457529"/>
                </a:lnTo>
                <a:lnTo>
                  <a:pt x="13392607" y="7441768"/>
                </a:lnTo>
                <a:lnTo>
                  <a:pt x="13527240" y="7413904"/>
                </a:lnTo>
                <a:lnTo>
                  <a:pt x="13667524" y="7381240"/>
                </a:lnTo>
                <a:lnTo>
                  <a:pt x="13813282" y="7344080"/>
                </a:lnTo>
                <a:lnTo>
                  <a:pt x="13964336" y="7302716"/>
                </a:lnTo>
                <a:lnTo>
                  <a:pt x="14173632" y="7241540"/>
                </a:lnTo>
                <a:lnTo>
                  <a:pt x="14447317" y="7156386"/>
                </a:lnTo>
                <a:lnTo>
                  <a:pt x="14792325" y="7043280"/>
                </a:lnTo>
                <a:lnTo>
                  <a:pt x="15425408" y="6826377"/>
                </a:lnTo>
                <a:lnTo>
                  <a:pt x="15678658" y="6739953"/>
                </a:lnTo>
                <a:lnTo>
                  <a:pt x="15901200" y="6666116"/>
                </a:lnTo>
                <a:lnTo>
                  <a:pt x="16202851" y="6567881"/>
                </a:lnTo>
                <a:lnTo>
                  <a:pt x="16202851" y="0"/>
                </a:lnTo>
                <a:close/>
              </a:path>
            </a:pathLst>
          </a:custGeom>
          <a:solidFill>
            <a:srgbClr val="FFE7D3"/>
          </a:solidFill>
        </p:spPr>
        <p:txBody>
          <a:bodyPr wrap="square" lIns="0" tIns="0" rIns="0" bIns="0" rtlCol="0"/>
          <a:lstStyle/>
          <a:p>
            <a:endParaRPr/>
          </a:p>
        </p:txBody>
      </p:sp>
      <p:sp>
        <p:nvSpPr>
          <p:cNvPr id="4" name="object 4"/>
          <p:cNvSpPr txBox="1">
            <a:spLocks noGrp="1"/>
          </p:cNvSpPr>
          <p:nvPr>
            <p:ph type="title"/>
          </p:nvPr>
        </p:nvSpPr>
        <p:spPr>
          <a:xfrm>
            <a:off x="1765106" y="3038238"/>
            <a:ext cx="12257405" cy="1143635"/>
          </a:xfrm>
          <a:prstGeom prst="rect">
            <a:avLst/>
          </a:prstGeom>
        </p:spPr>
        <p:txBody>
          <a:bodyPr vert="horz" wrap="square" lIns="0" tIns="17145" rIns="0" bIns="0" rtlCol="0">
            <a:spAutoFit/>
          </a:bodyPr>
          <a:lstStyle/>
          <a:p>
            <a:pPr marL="12700">
              <a:lnSpc>
                <a:spcPct val="100000"/>
              </a:lnSpc>
              <a:spcBef>
                <a:spcPts val="135"/>
              </a:spcBef>
            </a:pPr>
            <a:r>
              <a:rPr sz="7300" b="1" spc="-610" dirty="0">
                <a:latin typeface="Verdana"/>
                <a:cs typeface="Verdana"/>
              </a:rPr>
              <a:t>Motivasyon </a:t>
            </a:r>
            <a:r>
              <a:rPr sz="7300" b="1" spc="-640" dirty="0">
                <a:latin typeface="Verdana"/>
                <a:cs typeface="Verdana"/>
              </a:rPr>
              <a:t>Nasıl</a:t>
            </a:r>
            <a:r>
              <a:rPr sz="7300" b="1" spc="-305" dirty="0">
                <a:latin typeface="Verdana"/>
                <a:cs typeface="Verdana"/>
              </a:rPr>
              <a:t> </a:t>
            </a:r>
            <a:r>
              <a:rPr sz="7300" b="1" spc="-625" dirty="0">
                <a:latin typeface="Verdana"/>
                <a:cs typeface="Verdana"/>
              </a:rPr>
              <a:t>Kazanılır?</a:t>
            </a:r>
            <a:endParaRPr sz="7300">
              <a:latin typeface="Verdana"/>
              <a:cs typeface="Verdana"/>
            </a:endParaRPr>
          </a:p>
        </p:txBody>
      </p:sp>
      <p:sp>
        <p:nvSpPr>
          <p:cNvPr id="5" name="object 5"/>
          <p:cNvSpPr txBox="1"/>
          <p:nvPr/>
        </p:nvSpPr>
        <p:spPr>
          <a:xfrm>
            <a:off x="1765106" y="4370361"/>
            <a:ext cx="12860020" cy="3959225"/>
          </a:xfrm>
          <a:prstGeom prst="rect">
            <a:avLst/>
          </a:prstGeom>
        </p:spPr>
        <p:txBody>
          <a:bodyPr vert="horz" wrap="square" lIns="0" tIns="12700" rIns="0" bIns="0" rtlCol="0">
            <a:spAutoFit/>
          </a:bodyPr>
          <a:lstStyle/>
          <a:p>
            <a:pPr marL="12700" marR="860425" indent="112395">
              <a:lnSpc>
                <a:spcPct val="115199"/>
              </a:lnSpc>
              <a:spcBef>
                <a:spcPts val="100"/>
              </a:spcBef>
              <a:tabLst>
                <a:tab pos="8467090" algn="l"/>
              </a:tabLst>
            </a:pPr>
            <a:r>
              <a:rPr sz="3200" spc="-195" dirty="0">
                <a:solidFill>
                  <a:srgbClr val="242153"/>
                </a:solidFill>
                <a:latin typeface="Verdana"/>
                <a:cs typeface="Verdana"/>
              </a:rPr>
              <a:t>8.2.Kendinizi </a:t>
            </a:r>
            <a:r>
              <a:rPr sz="3200" spc="-95" dirty="0">
                <a:solidFill>
                  <a:srgbClr val="242153"/>
                </a:solidFill>
                <a:latin typeface="Verdana"/>
                <a:cs typeface="Verdana"/>
              </a:rPr>
              <a:t>ödüllendirdiğiniz</a:t>
            </a:r>
            <a:r>
              <a:rPr sz="3200" spc="-280" dirty="0">
                <a:solidFill>
                  <a:srgbClr val="242153"/>
                </a:solidFill>
                <a:latin typeface="Verdana"/>
                <a:cs typeface="Verdana"/>
              </a:rPr>
              <a:t> </a:t>
            </a:r>
            <a:r>
              <a:rPr sz="3200" spc="-25" dirty="0">
                <a:solidFill>
                  <a:srgbClr val="242153"/>
                </a:solidFill>
                <a:latin typeface="Verdana"/>
                <a:cs typeface="Verdana"/>
              </a:rPr>
              <a:t>kadar</a:t>
            </a:r>
            <a:r>
              <a:rPr sz="3200" spc="-235" dirty="0">
                <a:solidFill>
                  <a:srgbClr val="242153"/>
                </a:solidFill>
                <a:latin typeface="Verdana"/>
                <a:cs typeface="Verdana"/>
              </a:rPr>
              <a:t> </a:t>
            </a:r>
            <a:r>
              <a:rPr sz="3200" spc="-75" dirty="0">
                <a:solidFill>
                  <a:srgbClr val="242153"/>
                </a:solidFill>
                <a:latin typeface="Verdana"/>
                <a:cs typeface="Verdana"/>
              </a:rPr>
              <a:t>bazen	</a:t>
            </a:r>
            <a:r>
              <a:rPr sz="3200" spc="-120" dirty="0">
                <a:solidFill>
                  <a:srgbClr val="242153"/>
                </a:solidFill>
                <a:latin typeface="Verdana"/>
                <a:cs typeface="Verdana"/>
              </a:rPr>
              <a:t>kendinize</a:t>
            </a:r>
            <a:r>
              <a:rPr sz="3200" spc="-315" dirty="0">
                <a:solidFill>
                  <a:srgbClr val="242153"/>
                </a:solidFill>
                <a:latin typeface="Verdana"/>
                <a:cs typeface="Verdana"/>
              </a:rPr>
              <a:t> </a:t>
            </a:r>
            <a:r>
              <a:rPr sz="3200" spc="-80" dirty="0">
                <a:solidFill>
                  <a:srgbClr val="242153"/>
                </a:solidFill>
                <a:latin typeface="Verdana"/>
                <a:cs typeface="Verdana"/>
              </a:rPr>
              <a:t>yaptırım  uygulamak </a:t>
            </a:r>
            <a:r>
              <a:rPr sz="3200" dirty="0">
                <a:solidFill>
                  <a:srgbClr val="242153"/>
                </a:solidFill>
                <a:latin typeface="Verdana"/>
                <a:cs typeface="Verdana"/>
              </a:rPr>
              <a:t>da </a:t>
            </a:r>
            <a:r>
              <a:rPr sz="3200" spc="-110" dirty="0">
                <a:solidFill>
                  <a:srgbClr val="242153"/>
                </a:solidFill>
                <a:latin typeface="Verdana"/>
                <a:cs typeface="Verdana"/>
              </a:rPr>
              <a:t>etkili </a:t>
            </a:r>
            <a:r>
              <a:rPr sz="3200" spc="-80" dirty="0">
                <a:solidFill>
                  <a:srgbClr val="242153"/>
                </a:solidFill>
                <a:latin typeface="Verdana"/>
                <a:cs typeface="Verdana"/>
              </a:rPr>
              <a:t>bir</a:t>
            </a:r>
            <a:r>
              <a:rPr sz="3200" spc="-770" dirty="0">
                <a:solidFill>
                  <a:srgbClr val="242153"/>
                </a:solidFill>
                <a:latin typeface="Verdana"/>
                <a:cs typeface="Verdana"/>
              </a:rPr>
              <a:t> </a:t>
            </a:r>
            <a:r>
              <a:rPr sz="3200" spc="-125" dirty="0">
                <a:solidFill>
                  <a:srgbClr val="242153"/>
                </a:solidFill>
                <a:latin typeface="Verdana"/>
                <a:cs typeface="Verdana"/>
              </a:rPr>
              <a:t>yöntemdir.</a:t>
            </a:r>
            <a:endParaRPr sz="3200">
              <a:latin typeface="Verdana"/>
              <a:cs typeface="Verdana"/>
            </a:endParaRPr>
          </a:p>
          <a:p>
            <a:pPr marL="12700" marR="5080">
              <a:lnSpc>
                <a:spcPct val="115199"/>
              </a:lnSpc>
            </a:pPr>
            <a:r>
              <a:rPr sz="3200" spc="-165" dirty="0">
                <a:solidFill>
                  <a:srgbClr val="242153"/>
                </a:solidFill>
                <a:latin typeface="Verdana"/>
                <a:cs typeface="Verdana"/>
              </a:rPr>
              <a:t>Örneğin; </a:t>
            </a:r>
            <a:r>
              <a:rPr sz="3200" spc="-95" dirty="0">
                <a:solidFill>
                  <a:srgbClr val="242153"/>
                </a:solidFill>
                <a:latin typeface="Verdana"/>
                <a:cs typeface="Verdana"/>
              </a:rPr>
              <a:t>oyun </a:t>
            </a:r>
            <a:r>
              <a:rPr sz="3200" spc="-75" dirty="0">
                <a:solidFill>
                  <a:srgbClr val="242153"/>
                </a:solidFill>
                <a:latin typeface="Verdana"/>
                <a:cs typeface="Verdana"/>
              </a:rPr>
              <a:t>oynarken </a:t>
            </a:r>
            <a:r>
              <a:rPr sz="3200" spc="-570" dirty="0">
                <a:solidFill>
                  <a:srgbClr val="242153"/>
                </a:solidFill>
                <a:latin typeface="Verdana"/>
                <a:cs typeface="Verdana"/>
              </a:rPr>
              <a:t>15 </a:t>
            </a:r>
            <a:r>
              <a:rPr sz="3200" spc="-204" dirty="0">
                <a:solidFill>
                  <a:srgbClr val="242153"/>
                </a:solidFill>
                <a:latin typeface="Verdana"/>
                <a:cs typeface="Verdana"/>
              </a:rPr>
              <a:t>dk. </a:t>
            </a:r>
            <a:r>
              <a:rPr sz="3200" spc="-5" dirty="0">
                <a:solidFill>
                  <a:srgbClr val="242153"/>
                </a:solidFill>
                <a:latin typeface="Verdana"/>
                <a:cs typeface="Verdana"/>
              </a:rPr>
              <a:t>fazla </a:t>
            </a:r>
            <a:r>
              <a:rPr sz="3200" spc="-85" dirty="0">
                <a:solidFill>
                  <a:srgbClr val="242153"/>
                </a:solidFill>
                <a:latin typeface="Verdana"/>
                <a:cs typeface="Verdana"/>
              </a:rPr>
              <a:t>oyalandığınızı </a:t>
            </a:r>
            <a:r>
              <a:rPr sz="3200" spc="-5" dirty="0">
                <a:solidFill>
                  <a:srgbClr val="242153"/>
                </a:solidFill>
                <a:latin typeface="Verdana"/>
                <a:cs typeface="Verdana"/>
              </a:rPr>
              <a:t>fark</a:t>
            </a:r>
            <a:r>
              <a:rPr sz="3200" spc="-770" dirty="0">
                <a:solidFill>
                  <a:srgbClr val="242153"/>
                </a:solidFill>
                <a:latin typeface="Verdana"/>
                <a:cs typeface="Verdana"/>
              </a:rPr>
              <a:t> </a:t>
            </a:r>
            <a:r>
              <a:rPr sz="3200" spc="-110" dirty="0">
                <a:solidFill>
                  <a:srgbClr val="242153"/>
                </a:solidFill>
                <a:latin typeface="Verdana"/>
                <a:cs typeface="Verdana"/>
              </a:rPr>
              <a:t>ettiyseniz </a:t>
            </a:r>
            <a:r>
              <a:rPr sz="3200" spc="-5" dirty="0">
                <a:solidFill>
                  <a:srgbClr val="242153"/>
                </a:solidFill>
                <a:latin typeface="Verdana"/>
                <a:cs typeface="Verdana"/>
              </a:rPr>
              <a:t>o  </a:t>
            </a:r>
            <a:r>
              <a:rPr sz="3200" spc="-570" dirty="0">
                <a:solidFill>
                  <a:srgbClr val="242153"/>
                </a:solidFill>
                <a:latin typeface="Verdana"/>
                <a:cs typeface="Verdana"/>
              </a:rPr>
              <a:t>15 </a:t>
            </a:r>
            <a:r>
              <a:rPr sz="3200" spc="-70" dirty="0">
                <a:solidFill>
                  <a:srgbClr val="242153"/>
                </a:solidFill>
                <a:latin typeface="Verdana"/>
                <a:cs typeface="Verdana"/>
              </a:rPr>
              <a:t>dakikayı </a:t>
            </a:r>
            <a:r>
              <a:rPr sz="3200" spc="-80" dirty="0">
                <a:solidFill>
                  <a:srgbClr val="242153"/>
                </a:solidFill>
                <a:latin typeface="Verdana"/>
                <a:cs typeface="Verdana"/>
              </a:rPr>
              <a:t>ders </a:t>
            </a:r>
            <a:r>
              <a:rPr sz="3200" spc="-100" dirty="0">
                <a:solidFill>
                  <a:srgbClr val="242153"/>
                </a:solidFill>
                <a:latin typeface="Verdana"/>
                <a:cs typeface="Verdana"/>
              </a:rPr>
              <a:t>çalıştığınız süreye </a:t>
            </a:r>
            <a:r>
              <a:rPr sz="3200" spc="-150" dirty="0">
                <a:solidFill>
                  <a:srgbClr val="242153"/>
                </a:solidFill>
                <a:latin typeface="Verdana"/>
                <a:cs typeface="Verdana"/>
              </a:rPr>
              <a:t>ekleyin.</a:t>
            </a:r>
            <a:r>
              <a:rPr sz="3200" spc="-520" dirty="0">
                <a:solidFill>
                  <a:srgbClr val="242153"/>
                </a:solidFill>
                <a:latin typeface="Verdana"/>
                <a:cs typeface="Verdana"/>
              </a:rPr>
              <a:t> </a:t>
            </a:r>
            <a:r>
              <a:rPr sz="3200" spc="-160" dirty="0">
                <a:solidFill>
                  <a:srgbClr val="242153"/>
                </a:solidFill>
                <a:latin typeface="Verdana"/>
                <a:cs typeface="Verdana"/>
              </a:rPr>
              <a:t>Veya;</a:t>
            </a:r>
            <a:endParaRPr sz="3200">
              <a:latin typeface="Verdana"/>
              <a:cs typeface="Verdana"/>
            </a:endParaRPr>
          </a:p>
          <a:p>
            <a:pPr marL="12700" marR="353695" algn="just">
              <a:lnSpc>
                <a:spcPct val="115199"/>
              </a:lnSpc>
              <a:spcBef>
                <a:spcPts val="5"/>
              </a:spcBef>
              <a:buSzPct val="96875"/>
              <a:buChar char="•"/>
              <a:tabLst>
                <a:tab pos="154305" algn="l"/>
              </a:tabLst>
            </a:pPr>
            <a:r>
              <a:rPr sz="3200" spc="-120" dirty="0">
                <a:solidFill>
                  <a:srgbClr val="242153"/>
                </a:solidFill>
                <a:latin typeface="Verdana"/>
                <a:cs typeface="Verdana"/>
              </a:rPr>
              <a:t>Kendinize </a:t>
            </a:r>
            <a:r>
              <a:rPr sz="3200" spc="-254" dirty="0">
                <a:solidFill>
                  <a:srgbClr val="242153"/>
                </a:solidFill>
                <a:latin typeface="Verdana"/>
                <a:cs typeface="Verdana"/>
              </a:rPr>
              <a:t>25 </a:t>
            </a:r>
            <a:r>
              <a:rPr sz="3200" spc="-204" dirty="0">
                <a:solidFill>
                  <a:srgbClr val="242153"/>
                </a:solidFill>
                <a:latin typeface="Verdana"/>
                <a:cs typeface="Verdana"/>
              </a:rPr>
              <a:t>dk. </a:t>
            </a:r>
            <a:r>
              <a:rPr sz="3200" spc="-114" dirty="0">
                <a:solidFill>
                  <a:srgbClr val="242153"/>
                </a:solidFill>
                <a:latin typeface="Verdana"/>
                <a:cs typeface="Verdana"/>
              </a:rPr>
              <a:t>çalışma, </a:t>
            </a:r>
            <a:r>
              <a:rPr sz="3200" spc="-509" dirty="0">
                <a:solidFill>
                  <a:srgbClr val="242153"/>
                </a:solidFill>
                <a:latin typeface="Verdana"/>
                <a:cs typeface="Verdana"/>
              </a:rPr>
              <a:t>10 </a:t>
            </a:r>
            <a:r>
              <a:rPr sz="3200" spc="-204" dirty="0">
                <a:solidFill>
                  <a:srgbClr val="242153"/>
                </a:solidFill>
                <a:latin typeface="Verdana"/>
                <a:cs typeface="Verdana"/>
              </a:rPr>
              <a:t>dk. </a:t>
            </a:r>
            <a:r>
              <a:rPr sz="3200" spc="10" dirty="0">
                <a:solidFill>
                  <a:srgbClr val="242153"/>
                </a:solidFill>
                <a:latin typeface="Verdana"/>
                <a:cs typeface="Verdana"/>
              </a:rPr>
              <a:t>ara </a:t>
            </a:r>
            <a:r>
              <a:rPr sz="3200" spc="-110" dirty="0">
                <a:solidFill>
                  <a:srgbClr val="242153"/>
                </a:solidFill>
                <a:latin typeface="Verdana"/>
                <a:cs typeface="Verdana"/>
              </a:rPr>
              <a:t>şeklinde </a:t>
            </a:r>
            <a:r>
              <a:rPr sz="3200" spc="-80" dirty="0">
                <a:solidFill>
                  <a:srgbClr val="242153"/>
                </a:solidFill>
                <a:latin typeface="Verdana"/>
                <a:cs typeface="Verdana"/>
              </a:rPr>
              <a:t>bir </a:t>
            </a:r>
            <a:r>
              <a:rPr sz="3200" spc="-120" dirty="0">
                <a:solidFill>
                  <a:srgbClr val="242153"/>
                </a:solidFill>
                <a:latin typeface="Verdana"/>
                <a:cs typeface="Verdana"/>
              </a:rPr>
              <a:t>düzen </a:t>
            </a:r>
            <a:r>
              <a:rPr sz="3200" spc="-125" dirty="0">
                <a:solidFill>
                  <a:srgbClr val="242153"/>
                </a:solidFill>
                <a:latin typeface="Verdana"/>
                <a:cs typeface="Verdana"/>
              </a:rPr>
              <a:t>belirleyin.  </a:t>
            </a:r>
            <a:r>
              <a:rPr sz="3200" spc="-135" dirty="0">
                <a:solidFill>
                  <a:srgbClr val="242153"/>
                </a:solidFill>
                <a:latin typeface="Verdana"/>
                <a:cs typeface="Verdana"/>
              </a:rPr>
              <a:t>Gereksiz</a:t>
            </a:r>
            <a:r>
              <a:rPr sz="3200" spc="-240" dirty="0">
                <a:solidFill>
                  <a:srgbClr val="242153"/>
                </a:solidFill>
                <a:latin typeface="Verdana"/>
                <a:cs typeface="Verdana"/>
              </a:rPr>
              <a:t> </a:t>
            </a:r>
            <a:r>
              <a:rPr sz="3200" spc="-70" dirty="0">
                <a:solidFill>
                  <a:srgbClr val="242153"/>
                </a:solidFill>
                <a:latin typeface="Verdana"/>
                <a:cs typeface="Verdana"/>
              </a:rPr>
              <a:t>yere</a:t>
            </a:r>
            <a:r>
              <a:rPr sz="3200" spc="-240" dirty="0">
                <a:solidFill>
                  <a:srgbClr val="242153"/>
                </a:solidFill>
                <a:latin typeface="Verdana"/>
                <a:cs typeface="Verdana"/>
              </a:rPr>
              <a:t> </a:t>
            </a:r>
            <a:r>
              <a:rPr sz="3200" spc="10" dirty="0">
                <a:solidFill>
                  <a:srgbClr val="242153"/>
                </a:solidFill>
                <a:latin typeface="Verdana"/>
                <a:cs typeface="Verdana"/>
              </a:rPr>
              <a:t>ara</a:t>
            </a:r>
            <a:r>
              <a:rPr sz="3200" spc="-240" dirty="0">
                <a:solidFill>
                  <a:srgbClr val="242153"/>
                </a:solidFill>
                <a:latin typeface="Verdana"/>
                <a:cs typeface="Verdana"/>
              </a:rPr>
              <a:t> </a:t>
            </a:r>
            <a:r>
              <a:rPr sz="3200" spc="-100" dirty="0">
                <a:solidFill>
                  <a:srgbClr val="242153"/>
                </a:solidFill>
                <a:latin typeface="Verdana"/>
                <a:cs typeface="Verdana"/>
              </a:rPr>
              <a:t>verdiğinizde</a:t>
            </a:r>
            <a:r>
              <a:rPr sz="3200" spc="-240" dirty="0">
                <a:solidFill>
                  <a:srgbClr val="242153"/>
                </a:solidFill>
                <a:latin typeface="Verdana"/>
                <a:cs typeface="Verdana"/>
              </a:rPr>
              <a:t> </a:t>
            </a:r>
            <a:r>
              <a:rPr sz="3200" spc="-5" dirty="0">
                <a:solidFill>
                  <a:srgbClr val="242153"/>
                </a:solidFill>
                <a:latin typeface="Verdana"/>
                <a:cs typeface="Verdana"/>
              </a:rPr>
              <a:t>ya</a:t>
            </a:r>
            <a:r>
              <a:rPr sz="3200" spc="-235" dirty="0">
                <a:solidFill>
                  <a:srgbClr val="242153"/>
                </a:solidFill>
                <a:latin typeface="Verdana"/>
                <a:cs typeface="Verdana"/>
              </a:rPr>
              <a:t> </a:t>
            </a:r>
            <a:r>
              <a:rPr sz="3200" dirty="0">
                <a:solidFill>
                  <a:srgbClr val="242153"/>
                </a:solidFill>
                <a:latin typeface="Verdana"/>
                <a:cs typeface="Verdana"/>
              </a:rPr>
              <a:t>da</a:t>
            </a:r>
            <a:r>
              <a:rPr sz="3200" spc="-240" dirty="0">
                <a:solidFill>
                  <a:srgbClr val="242153"/>
                </a:solidFill>
                <a:latin typeface="Verdana"/>
                <a:cs typeface="Verdana"/>
              </a:rPr>
              <a:t> </a:t>
            </a:r>
            <a:r>
              <a:rPr sz="3200" spc="-80" dirty="0">
                <a:solidFill>
                  <a:srgbClr val="242153"/>
                </a:solidFill>
                <a:latin typeface="Verdana"/>
                <a:cs typeface="Verdana"/>
              </a:rPr>
              <a:t>ders</a:t>
            </a:r>
            <a:r>
              <a:rPr sz="3200" spc="-240" dirty="0">
                <a:solidFill>
                  <a:srgbClr val="242153"/>
                </a:solidFill>
                <a:latin typeface="Verdana"/>
                <a:cs typeface="Verdana"/>
              </a:rPr>
              <a:t> </a:t>
            </a:r>
            <a:r>
              <a:rPr sz="3200" spc="-80" dirty="0">
                <a:solidFill>
                  <a:srgbClr val="242153"/>
                </a:solidFill>
                <a:latin typeface="Verdana"/>
                <a:cs typeface="Verdana"/>
              </a:rPr>
              <a:t>çalışmak</a:t>
            </a:r>
            <a:r>
              <a:rPr sz="3200" spc="-240" dirty="0">
                <a:solidFill>
                  <a:srgbClr val="242153"/>
                </a:solidFill>
                <a:latin typeface="Verdana"/>
                <a:cs typeface="Verdana"/>
              </a:rPr>
              <a:t> </a:t>
            </a:r>
            <a:r>
              <a:rPr sz="3200" spc="-95" dirty="0">
                <a:solidFill>
                  <a:srgbClr val="242153"/>
                </a:solidFill>
                <a:latin typeface="Verdana"/>
                <a:cs typeface="Verdana"/>
              </a:rPr>
              <a:t>yerine</a:t>
            </a:r>
            <a:r>
              <a:rPr sz="3200" spc="-240" dirty="0">
                <a:solidFill>
                  <a:srgbClr val="242153"/>
                </a:solidFill>
                <a:latin typeface="Verdana"/>
                <a:cs typeface="Verdana"/>
              </a:rPr>
              <a:t> </a:t>
            </a:r>
            <a:r>
              <a:rPr sz="3200" spc="-45" dirty="0">
                <a:solidFill>
                  <a:srgbClr val="242153"/>
                </a:solidFill>
                <a:latin typeface="Verdana"/>
                <a:cs typeface="Verdana"/>
              </a:rPr>
              <a:t>başka  </a:t>
            </a:r>
            <a:r>
              <a:rPr sz="3200" spc="-80" dirty="0">
                <a:solidFill>
                  <a:srgbClr val="242153"/>
                </a:solidFill>
                <a:latin typeface="Verdana"/>
                <a:cs typeface="Verdana"/>
              </a:rPr>
              <a:t>bir</a:t>
            </a:r>
            <a:r>
              <a:rPr sz="3200" spc="-245" dirty="0">
                <a:solidFill>
                  <a:srgbClr val="242153"/>
                </a:solidFill>
                <a:latin typeface="Verdana"/>
                <a:cs typeface="Verdana"/>
              </a:rPr>
              <a:t> </a:t>
            </a:r>
            <a:r>
              <a:rPr sz="3200" spc="-90" dirty="0">
                <a:solidFill>
                  <a:srgbClr val="242153"/>
                </a:solidFill>
                <a:latin typeface="Verdana"/>
                <a:cs typeface="Verdana"/>
              </a:rPr>
              <a:t>şeyle</a:t>
            </a:r>
            <a:r>
              <a:rPr sz="3200" spc="-245" dirty="0">
                <a:solidFill>
                  <a:srgbClr val="242153"/>
                </a:solidFill>
                <a:latin typeface="Verdana"/>
                <a:cs typeface="Verdana"/>
              </a:rPr>
              <a:t> </a:t>
            </a:r>
            <a:r>
              <a:rPr sz="3200" spc="-65" dirty="0">
                <a:solidFill>
                  <a:srgbClr val="242153"/>
                </a:solidFill>
                <a:latin typeface="Verdana"/>
                <a:cs typeface="Verdana"/>
              </a:rPr>
              <a:t>oyalandığınızda</a:t>
            </a:r>
            <a:r>
              <a:rPr sz="3200" spc="-240" dirty="0">
                <a:solidFill>
                  <a:srgbClr val="242153"/>
                </a:solidFill>
                <a:latin typeface="Verdana"/>
                <a:cs typeface="Verdana"/>
              </a:rPr>
              <a:t> </a:t>
            </a:r>
            <a:r>
              <a:rPr sz="3200" spc="-254" dirty="0">
                <a:solidFill>
                  <a:srgbClr val="242153"/>
                </a:solidFill>
                <a:latin typeface="Verdana"/>
                <a:cs typeface="Verdana"/>
              </a:rPr>
              <a:t>25</a:t>
            </a:r>
            <a:r>
              <a:rPr sz="3200" spc="-245" dirty="0">
                <a:solidFill>
                  <a:srgbClr val="242153"/>
                </a:solidFill>
                <a:latin typeface="Verdana"/>
                <a:cs typeface="Verdana"/>
              </a:rPr>
              <a:t> </a:t>
            </a:r>
            <a:r>
              <a:rPr sz="3200" spc="-80" dirty="0">
                <a:solidFill>
                  <a:srgbClr val="242153"/>
                </a:solidFill>
                <a:latin typeface="Verdana"/>
                <a:cs typeface="Verdana"/>
              </a:rPr>
              <a:t>dakikalık</a:t>
            </a:r>
            <a:r>
              <a:rPr sz="3200" spc="-240" dirty="0">
                <a:solidFill>
                  <a:srgbClr val="242153"/>
                </a:solidFill>
                <a:latin typeface="Verdana"/>
                <a:cs typeface="Verdana"/>
              </a:rPr>
              <a:t> </a:t>
            </a:r>
            <a:r>
              <a:rPr sz="3200" spc="-110" dirty="0">
                <a:solidFill>
                  <a:srgbClr val="242153"/>
                </a:solidFill>
                <a:latin typeface="Verdana"/>
                <a:cs typeface="Verdana"/>
              </a:rPr>
              <a:t>süreyi</a:t>
            </a:r>
            <a:r>
              <a:rPr sz="3200" spc="-245" dirty="0">
                <a:solidFill>
                  <a:srgbClr val="242153"/>
                </a:solidFill>
                <a:latin typeface="Verdana"/>
                <a:cs typeface="Verdana"/>
              </a:rPr>
              <a:t> </a:t>
            </a:r>
            <a:r>
              <a:rPr sz="3200" spc="-50" dirty="0">
                <a:solidFill>
                  <a:srgbClr val="242153"/>
                </a:solidFill>
                <a:latin typeface="Verdana"/>
                <a:cs typeface="Verdana"/>
              </a:rPr>
              <a:t>baştan</a:t>
            </a:r>
            <a:r>
              <a:rPr sz="3200" spc="-240" dirty="0">
                <a:solidFill>
                  <a:srgbClr val="242153"/>
                </a:solidFill>
                <a:latin typeface="Verdana"/>
                <a:cs typeface="Verdana"/>
              </a:rPr>
              <a:t> </a:t>
            </a:r>
            <a:r>
              <a:rPr sz="3200" spc="-110" dirty="0">
                <a:solidFill>
                  <a:srgbClr val="242153"/>
                </a:solidFill>
                <a:latin typeface="Verdana"/>
                <a:cs typeface="Verdana"/>
              </a:rPr>
              <a:t>başlatın.</a:t>
            </a:r>
            <a:endParaRPr sz="3200">
              <a:latin typeface="Verdana"/>
              <a:cs typeface="Verdana"/>
            </a:endParaRPr>
          </a:p>
        </p:txBody>
      </p:sp>
      <p:sp>
        <p:nvSpPr>
          <p:cNvPr id="6" name="object 6"/>
          <p:cNvSpPr/>
          <p:nvPr/>
        </p:nvSpPr>
        <p:spPr>
          <a:xfrm>
            <a:off x="14681179" y="517922"/>
            <a:ext cx="2178685" cy="2428875"/>
          </a:xfrm>
          <a:custGeom>
            <a:avLst/>
            <a:gdLst/>
            <a:ahLst/>
            <a:cxnLst/>
            <a:rect l="l" t="t" r="r" b="b"/>
            <a:pathLst>
              <a:path w="2178684" h="2428875">
                <a:moveTo>
                  <a:pt x="1430132" y="2428876"/>
                </a:moveTo>
                <a:lnTo>
                  <a:pt x="889182" y="1688352"/>
                </a:lnTo>
                <a:lnTo>
                  <a:pt x="522349" y="2428360"/>
                </a:lnTo>
                <a:lnTo>
                  <a:pt x="700599" y="1510441"/>
                </a:lnTo>
                <a:lnTo>
                  <a:pt x="0" y="1404210"/>
                </a:lnTo>
                <a:lnTo>
                  <a:pt x="628783" y="1214438"/>
                </a:lnTo>
                <a:lnTo>
                  <a:pt x="0" y="694627"/>
                </a:lnTo>
                <a:lnTo>
                  <a:pt x="682516" y="906574"/>
                </a:lnTo>
                <a:lnTo>
                  <a:pt x="889182" y="0"/>
                </a:lnTo>
                <a:lnTo>
                  <a:pt x="1189366" y="906574"/>
                </a:lnTo>
                <a:lnTo>
                  <a:pt x="1590816" y="453287"/>
                </a:lnTo>
                <a:lnTo>
                  <a:pt x="1454416" y="1048903"/>
                </a:lnTo>
                <a:lnTo>
                  <a:pt x="2178265" y="1048903"/>
                </a:lnTo>
                <a:lnTo>
                  <a:pt x="1430132" y="1510957"/>
                </a:lnTo>
                <a:lnTo>
                  <a:pt x="1928715" y="1848730"/>
                </a:lnTo>
                <a:lnTo>
                  <a:pt x="1323182" y="1777566"/>
                </a:lnTo>
                <a:lnTo>
                  <a:pt x="1430132" y="2428876"/>
                </a:lnTo>
                <a:close/>
              </a:path>
            </a:pathLst>
          </a:custGeom>
          <a:solidFill>
            <a:srgbClr val="FECB6F"/>
          </a:solidFill>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12065" rIns="0" bIns="0" rtlCol="0">
            <a:spAutoFit/>
          </a:bodyPr>
          <a:lstStyle/>
          <a:p>
            <a:pPr marL="38100">
              <a:lnSpc>
                <a:spcPct val="100000"/>
              </a:lnSpc>
              <a:spcBef>
                <a:spcPts val="95"/>
              </a:spcBef>
            </a:pPr>
            <a:r>
              <a:rPr spc="-869" dirty="0"/>
              <a:t>21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90638" y="1789556"/>
            <a:ext cx="7345045" cy="1610360"/>
          </a:xfrm>
          <a:prstGeom prst="rect">
            <a:avLst/>
          </a:prstGeom>
        </p:spPr>
        <p:txBody>
          <a:bodyPr vert="horz" wrap="square" lIns="0" tIns="12700" rIns="0" bIns="0" rtlCol="0">
            <a:spAutoFit/>
          </a:bodyPr>
          <a:lstStyle/>
          <a:p>
            <a:pPr marL="12700">
              <a:lnSpc>
                <a:spcPct val="100000"/>
              </a:lnSpc>
              <a:spcBef>
                <a:spcPts val="100"/>
              </a:spcBef>
            </a:pPr>
            <a:r>
              <a:rPr sz="10400" b="1" spc="-890" dirty="0">
                <a:solidFill>
                  <a:srgbClr val="E16F1F"/>
                </a:solidFill>
                <a:latin typeface="Verdana"/>
                <a:cs typeface="Verdana"/>
              </a:rPr>
              <a:t>Motivasyon</a:t>
            </a:r>
            <a:endParaRPr sz="10400">
              <a:latin typeface="Verdana"/>
              <a:cs typeface="Verdana"/>
            </a:endParaRPr>
          </a:p>
        </p:txBody>
      </p:sp>
      <p:sp>
        <p:nvSpPr>
          <p:cNvPr id="3" name="object 3"/>
          <p:cNvSpPr txBox="1"/>
          <p:nvPr/>
        </p:nvSpPr>
        <p:spPr>
          <a:xfrm>
            <a:off x="1348792" y="3421556"/>
            <a:ext cx="5488305" cy="1781810"/>
          </a:xfrm>
          <a:prstGeom prst="rect">
            <a:avLst/>
          </a:prstGeom>
        </p:spPr>
        <p:txBody>
          <a:bodyPr vert="horz" wrap="square" lIns="0" tIns="129540" rIns="0" bIns="0" rtlCol="0">
            <a:spAutoFit/>
          </a:bodyPr>
          <a:lstStyle/>
          <a:p>
            <a:pPr marL="12700" marR="5080">
              <a:lnSpc>
                <a:spcPts val="4300"/>
              </a:lnSpc>
              <a:spcBef>
                <a:spcPts val="1020"/>
              </a:spcBef>
            </a:pPr>
            <a:r>
              <a:rPr sz="4350" b="1" spc="-600" dirty="0">
                <a:solidFill>
                  <a:srgbClr val="232153"/>
                </a:solidFill>
                <a:latin typeface="Verdana"/>
                <a:cs typeface="Verdana"/>
              </a:rPr>
              <a:t>9. </a:t>
            </a:r>
            <a:r>
              <a:rPr sz="4350" b="1" spc="-345" dirty="0">
                <a:solidFill>
                  <a:srgbClr val="232153"/>
                </a:solidFill>
                <a:latin typeface="Verdana"/>
                <a:cs typeface="Verdana"/>
              </a:rPr>
              <a:t>Farklı </a:t>
            </a:r>
            <a:r>
              <a:rPr sz="4350" b="1" spc="-365" dirty="0">
                <a:solidFill>
                  <a:srgbClr val="232153"/>
                </a:solidFill>
                <a:latin typeface="Verdana"/>
                <a:cs typeface="Verdana"/>
              </a:rPr>
              <a:t>çalışma </a:t>
            </a:r>
            <a:r>
              <a:rPr sz="4350" b="1" spc="-375" dirty="0">
                <a:solidFill>
                  <a:srgbClr val="232153"/>
                </a:solidFill>
                <a:latin typeface="Verdana"/>
                <a:cs typeface="Verdana"/>
              </a:rPr>
              <a:t>ve  </a:t>
            </a:r>
            <a:r>
              <a:rPr sz="4350" b="1" spc="-385" dirty="0">
                <a:solidFill>
                  <a:srgbClr val="232153"/>
                </a:solidFill>
                <a:latin typeface="Verdana"/>
                <a:cs typeface="Verdana"/>
              </a:rPr>
              <a:t>öğrenme </a:t>
            </a:r>
            <a:r>
              <a:rPr sz="4350" b="1" spc="-370" dirty="0">
                <a:solidFill>
                  <a:srgbClr val="232153"/>
                </a:solidFill>
                <a:latin typeface="Verdana"/>
                <a:cs typeface="Verdana"/>
              </a:rPr>
              <a:t>yöntemleri  </a:t>
            </a:r>
            <a:r>
              <a:rPr sz="4350" b="1" spc="-420" dirty="0">
                <a:solidFill>
                  <a:srgbClr val="232153"/>
                </a:solidFill>
                <a:latin typeface="Verdana"/>
                <a:cs typeface="Verdana"/>
              </a:rPr>
              <a:t>kullanın.</a:t>
            </a:r>
            <a:endParaRPr sz="4350">
              <a:latin typeface="Verdana"/>
              <a:cs typeface="Verdana"/>
            </a:endParaRPr>
          </a:p>
        </p:txBody>
      </p:sp>
      <p:sp>
        <p:nvSpPr>
          <p:cNvPr id="4" name="object 4"/>
          <p:cNvSpPr txBox="1">
            <a:spLocks noGrp="1"/>
          </p:cNvSpPr>
          <p:nvPr>
            <p:ph type="body" idx="1"/>
          </p:nvPr>
        </p:nvSpPr>
        <p:spPr>
          <a:prstGeom prst="rect">
            <a:avLst/>
          </a:prstGeom>
        </p:spPr>
        <p:txBody>
          <a:bodyPr vert="horz" wrap="square" lIns="0" tIns="14604" rIns="0" bIns="0" rtlCol="0">
            <a:spAutoFit/>
          </a:bodyPr>
          <a:lstStyle/>
          <a:p>
            <a:pPr marL="9111615" marR="5080">
              <a:lnSpc>
                <a:spcPts val="3920"/>
              </a:lnSpc>
              <a:spcBef>
                <a:spcPts val="114"/>
              </a:spcBef>
              <a:buSzPct val="96825"/>
              <a:buChar char="•"/>
              <a:tabLst>
                <a:tab pos="9251315" algn="l"/>
              </a:tabLst>
            </a:pPr>
            <a:r>
              <a:rPr spc="-520" dirty="0"/>
              <a:t>9.1. </a:t>
            </a:r>
            <a:r>
              <a:rPr spc="-90" dirty="0"/>
              <a:t>Öğrenme </a:t>
            </a:r>
            <a:r>
              <a:rPr spc="-95" dirty="0"/>
              <a:t>Sonrasında </a:t>
            </a:r>
            <a:r>
              <a:rPr spc="-190" dirty="0"/>
              <a:t>Uyuma: </a:t>
            </a:r>
            <a:r>
              <a:rPr spc="-90" dirty="0"/>
              <a:t>Öğrenme  </a:t>
            </a:r>
            <a:r>
              <a:rPr spc="-120" dirty="0"/>
              <a:t>işleminden </a:t>
            </a:r>
            <a:r>
              <a:rPr spc="-135" dirty="0"/>
              <a:t>hemen </a:t>
            </a:r>
            <a:r>
              <a:rPr spc="-114" dirty="0"/>
              <a:t>sonra, </a:t>
            </a:r>
            <a:r>
              <a:rPr spc="-35" dirty="0"/>
              <a:t>hafızaya  </a:t>
            </a:r>
            <a:r>
              <a:rPr spc="-75" dirty="0"/>
              <a:t>aktardıklarınız </a:t>
            </a:r>
            <a:r>
              <a:rPr spc="-50" dirty="0"/>
              <a:t>çok </a:t>
            </a:r>
            <a:r>
              <a:rPr spc="-60" dirty="0"/>
              <a:t>taze </a:t>
            </a:r>
            <a:r>
              <a:rPr spc="-85" dirty="0"/>
              <a:t>durumdadır </a:t>
            </a:r>
            <a:r>
              <a:rPr spc="-114" dirty="0"/>
              <a:t>ve  </a:t>
            </a:r>
            <a:r>
              <a:rPr spc="-95" dirty="0"/>
              <a:t>öğrendiklerinizi </a:t>
            </a:r>
            <a:r>
              <a:rPr spc="-140" dirty="0"/>
              <a:t>hızlı </a:t>
            </a:r>
            <a:r>
              <a:rPr spc="-75" dirty="0"/>
              <a:t>bir </a:t>
            </a:r>
            <a:r>
              <a:rPr spc="-100" dirty="0"/>
              <a:t>şekilde  </a:t>
            </a:r>
            <a:r>
              <a:rPr spc="-105" dirty="0"/>
              <a:t>hatırlayabilirsiniz. </a:t>
            </a:r>
            <a:r>
              <a:rPr spc="-75" dirty="0"/>
              <a:t>Zaman </a:t>
            </a:r>
            <a:r>
              <a:rPr spc="-105" dirty="0"/>
              <a:t>geçtikçe, </a:t>
            </a:r>
            <a:r>
              <a:rPr spc="-35" dirty="0"/>
              <a:t>daha  </a:t>
            </a:r>
            <a:r>
              <a:rPr spc="-5" dirty="0"/>
              <a:t>fazla </a:t>
            </a:r>
            <a:r>
              <a:rPr spc="-90" dirty="0"/>
              <a:t>şey </a:t>
            </a:r>
            <a:r>
              <a:rPr spc="-75" dirty="0"/>
              <a:t>yapar, </a:t>
            </a:r>
            <a:r>
              <a:rPr spc="-85" dirty="0"/>
              <a:t>okur </a:t>
            </a:r>
            <a:r>
              <a:rPr spc="-114" dirty="0"/>
              <a:t>ve </a:t>
            </a:r>
            <a:r>
              <a:rPr spc="-130" dirty="0"/>
              <a:t>öğrenirsiniz. </a:t>
            </a:r>
            <a:r>
              <a:rPr spc="-140" dirty="0"/>
              <a:t>Bu  </a:t>
            </a:r>
            <a:r>
              <a:rPr spc="-105" dirty="0"/>
              <a:t>yüzden </a:t>
            </a:r>
            <a:r>
              <a:rPr spc="-35" dirty="0"/>
              <a:t>daha </a:t>
            </a:r>
            <a:r>
              <a:rPr spc="-75" dirty="0"/>
              <a:t>önceden </a:t>
            </a:r>
            <a:r>
              <a:rPr spc="-95" dirty="0"/>
              <a:t>öğrendiklerinizi  </a:t>
            </a:r>
            <a:r>
              <a:rPr spc="-60" dirty="0"/>
              <a:t>hatırlamakta </a:t>
            </a:r>
            <a:r>
              <a:rPr spc="-95" dirty="0"/>
              <a:t>zorluk </a:t>
            </a:r>
            <a:r>
              <a:rPr spc="-140" dirty="0"/>
              <a:t>çekersiniz. </a:t>
            </a:r>
            <a:r>
              <a:rPr spc="-95" dirty="0"/>
              <a:t>Buna </a:t>
            </a:r>
            <a:r>
              <a:rPr spc="-100" dirty="0"/>
              <a:t>ek  </a:t>
            </a:r>
            <a:r>
              <a:rPr spc="-80" dirty="0"/>
              <a:t>olarak, </a:t>
            </a:r>
            <a:r>
              <a:rPr spc="-105" dirty="0"/>
              <a:t>yeni </a:t>
            </a:r>
            <a:r>
              <a:rPr spc="-55" dirty="0"/>
              <a:t>anılar </a:t>
            </a:r>
            <a:r>
              <a:rPr spc="-80" dirty="0"/>
              <a:t>kırılgandır </a:t>
            </a:r>
            <a:r>
              <a:rPr spc="-114" dirty="0"/>
              <a:t>ve </a:t>
            </a:r>
            <a:r>
              <a:rPr spc="-30" dirty="0"/>
              <a:t>kolayca  </a:t>
            </a:r>
            <a:r>
              <a:rPr spc="-130" dirty="0"/>
              <a:t>unutulabilir.</a:t>
            </a:r>
          </a:p>
        </p:txBody>
      </p:sp>
      <p:sp>
        <p:nvSpPr>
          <p:cNvPr id="5" name="object 5"/>
          <p:cNvSpPr/>
          <p:nvPr/>
        </p:nvSpPr>
        <p:spPr>
          <a:xfrm>
            <a:off x="9634971" y="7455319"/>
            <a:ext cx="7544434" cy="106680"/>
          </a:xfrm>
          <a:custGeom>
            <a:avLst/>
            <a:gdLst/>
            <a:ahLst/>
            <a:cxnLst/>
            <a:rect l="l" t="t" r="r" b="b"/>
            <a:pathLst>
              <a:path w="7544434" h="106679">
                <a:moveTo>
                  <a:pt x="7543835" y="53925"/>
                </a:moveTo>
                <a:lnTo>
                  <a:pt x="2636630" y="53925"/>
                </a:lnTo>
                <a:lnTo>
                  <a:pt x="3253801" y="46307"/>
                </a:lnTo>
                <a:lnTo>
                  <a:pt x="3950690" y="21090"/>
                </a:lnTo>
                <a:lnTo>
                  <a:pt x="4518399" y="4841"/>
                </a:lnTo>
                <a:lnTo>
                  <a:pt x="5027832" y="0"/>
                </a:lnTo>
                <a:lnTo>
                  <a:pt x="5923898" y="11754"/>
                </a:lnTo>
                <a:lnTo>
                  <a:pt x="7283791" y="40306"/>
                </a:lnTo>
                <a:lnTo>
                  <a:pt x="7543835" y="41922"/>
                </a:lnTo>
                <a:lnTo>
                  <a:pt x="7543835" y="53925"/>
                </a:lnTo>
                <a:close/>
              </a:path>
              <a:path w="7544434" h="106679">
                <a:moveTo>
                  <a:pt x="7543835" y="106631"/>
                </a:moveTo>
                <a:lnTo>
                  <a:pt x="0" y="106631"/>
                </a:lnTo>
                <a:lnTo>
                  <a:pt x="0" y="23455"/>
                </a:lnTo>
                <a:lnTo>
                  <a:pt x="2636630" y="53925"/>
                </a:lnTo>
                <a:lnTo>
                  <a:pt x="7543835" y="53925"/>
                </a:lnTo>
                <a:lnTo>
                  <a:pt x="7543835" y="106631"/>
                </a:lnTo>
                <a:close/>
              </a:path>
            </a:pathLst>
          </a:custGeom>
          <a:solidFill>
            <a:srgbClr val="242153"/>
          </a:solidFill>
        </p:spPr>
        <p:txBody>
          <a:bodyPr wrap="square" lIns="0" tIns="0" rIns="0" bIns="0" rtlCol="0"/>
          <a:lstStyle/>
          <a:p>
            <a:endParaRPr/>
          </a:p>
        </p:txBody>
      </p:sp>
      <p:sp>
        <p:nvSpPr>
          <p:cNvPr id="6" name="object 6"/>
          <p:cNvSpPr/>
          <p:nvPr/>
        </p:nvSpPr>
        <p:spPr>
          <a:xfrm>
            <a:off x="9634971" y="8487402"/>
            <a:ext cx="7544434" cy="106680"/>
          </a:xfrm>
          <a:custGeom>
            <a:avLst/>
            <a:gdLst/>
            <a:ahLst/>
            <a:cxnLst/>
            <a:rect l="l" t="t" r="r" b="b"/>
            <a:pathLst>
              <a:path w="7544434" h="106679">
                <a:moveTo>
                  <a:pt x="7543835" y="53925"/>
                </a:moveTo>
                <a:lnTo>
                  <a:pt x="2636630" y="53925"/>
                </a:lnTo>
                <a:lnTo>
                  <a:pt x="3253801" y="46307"/>
                </a:lnTo>
                <a:lnTo>
                  <a:pt x="3950690" y="21090"/>
                </a:lnTo>
                <a:lnTo>
                  <a:pt x="4518399" y="4841"/>
                </a:lnTo>
                <a:lnTo>
                  <a:pt x="5027832" y="0"/>
                </a:lnTo>
                <a:lnTo>
                  <a:pt x="5923898" y="11754"/>
                </a:lnTo>
                <a:lnTo>
                  <a:pt x="7283791" y="40306"/>
                </a:lnTo>
                <a:lnTo>
                  <a:pt x="7543835" y="41922"/>
                </a:lnTo>
                <a:lnTo>
                  <a:pt x="7543835" y="53925"/>
                </a:lnTo>
                <a:close/>
              </a:path>
              <a:path w="7544434" h="106679">
                <a:moveTo>
                  <a:pt x="7543835" y="106661"/>
                </a:moveTo>
                <a:lnTo>
                  <a:pt x="0" y="106661"/>
                </a:lnTo>
                <a:lnTo>
                  <a:pt x="0" y="23455"/>
                </a:lnTo>
                <a:lnTo>
                  <a:pt x="2636630" y="53925"/>
                </a:lnTo>
                <a:lnTo>
                  <a:pt x="7543835" y="53925"/>
                </a:lnTo>
                <a:lnTo>
                  <a:pt x="7543835" y="106661"/>
                </a:lnTo>
                <a:close/>
              </a:path>
            </a:pathLst>
          </a:custGeom>
          <a:solidFill>
            <a:srgbClr val="242153"/>
          </a:solidFill>
        </p:spPr>
        <p:txBody>
          <a:bodyPr wrap="square" lIns="0" tIns="0" rIns="0" bIns="0" rtlCol="0"/>
          <a:lstStyle/>
          <a:p>
            <a:endParaRPr/>
          </a:p>
        </p:txBody>
      </p:sp>
      <p:sp>
        <p:nvSpPr>
          <p:cNvPr id="7" name="object 7"/>
          <p:cNvSpPr/>
          <p:nvPr/>
        </p:nvSpPr>
        <p:spPr>
          <a:xfrm>
            <a:off x="9639141" y="7979819"/>
            <a:ext cx="7544434" cy="106680"/>
          </a:xfrm>
          <a:custGeom>
            <a:avLst/>
            <a:gdLst/>
            <a:ahLst/>
            <a:cxnLst/>
            <a:rect l="l" t="t" r="r" b="b"/>
            <a:pathLst>
              <a:path w="7544434" h="106679">
                <a:moveTo>
                  <a:pt x="0" y="53925"/>
                </a:moveTo>
                <a:lnTo>
                  <a:pt x="4907204" y="53925"/>
                </a:lnTo>
                <a:lnTo>
                  <a:pt x="4290034" y="46307"/>
                </a:lnTo>
                <a:lnTo>
                  <a:pt x="3593145" y="21090"/>
                </a:lnTo>
                <a:lnTo>
                  <a:pt x="3025436" y="4841"/>
                </a:lnTo>
                <a:lnTo>
                  <a:pt x="2516003" y="0"/>
                </a:lnTo>
                <a:lnTo>
                  <a:pt x="1619937" y="11754"/>
                </a:lnTo>
                <a:lnTo>
                  <a:pt x="260044" y="40306"/>
                </a:lnTo>
                <a:lnTo>
                  <a:pt x="0" y="41922"/>
                </a:lnTo>
                <a:lnTo>
                  <a:pt x="0" y="53925"/>
                </a:lnTo>
                <a:close/>
              </a:path>
              <a:path w="7544434" h="106679">
                <a:moveTo>
                  <a:pt x="0" y="106661"/>
                </a:moveTo>
                <a:lnTo>
                  <a:pt x="7543835" y="106661"/>
                </a:lnTo>
                <a:lnTo>
                  <a:pt x="7543835" y="23455"/>
                </a:lnTo>
                <a:lnTo>
                  <a:pt x="4907204" y="53925"/>
                </a:lnTo>
                <a:lnTo>
                  <a:pt x="0" y="53925"/>
                </a:lnTo>
                <a:lnTo>
                  <a:pt x="0" y="106661"/>
                </a:lnTo>
                <a:close/>
              </a:path>
            </a:pathLst>
          </a:custGeom>
          <a:solidFill>
            <a:srgbClr val="242153"/>
          </a:solidFill>
        </p:spPr>
        <p:txBody>
          <a:bodyPr wrap="square" lIns="0" tIns="0" rIns="0" bIns="0" rtlCol="0"/>
          <a:lstStyle/>
          <a:p>
            <a:endParaRPr/>
          </a:p>
        </p:txBody>
      </p:sp>
      <p:grpSp>
        <p:nvGrpSpPr>
          <p:cNvPr id="8" name="object 8"/>
          <p:cNvGrpSpPr/>
          <p:nvPr/>
        </p:nvGrpSpPr>
        <p:grpSpPr>
          <a:xfrm>
            <a:off x="0" y="6303903"/>
            <a:ext cx="18288000" cy="3983354"/>
            <a:chOff x="0" y="6303903"/>
            <a:chExt cx="18288000" cy="3983354"/>
          </a:xfrm>
        </p:grpSpPr>
        <p:sp>
          <p:nvSpPr>
            <p:cNvPr id="9" name="object 9"/>
            <p:cNvSpPr/>
            <p:nvPr/>
          </p:nvSpPr>
          <p:spPr>
            <a:xfrm>
              <a:off x="4596066" y="9626752"/>
              <a:ext cx="13692505" cy="660400"/>
            </a:xfrm>
            <a:custGeom>
              <a:avLst/>
              <a:gdLst/>
              <a:ahLst/>
              <a:cxnLst/>
              <a:rect l="l" t="t" r="r" b="b"/>
              <a:pathLst>
                <a:path w="13692505" h="660400">
                  <a:moveTo>
                    <a:pt x="13691934" y="0"/>
                  </a:moveTo>
                  <a:lnTo>
                    <a:pt x="13647611" y="2540"/>
                  </a:lnTo>
                  <a:lnTo>
                    <a:pt x="13597242" y="6350"/>
                  </a:lnTo>
                  <a:lnTo>
                    <a:pt x="13546684" y="8890"/>
                  </a:lnTo>
                  <a:lnTo>
                    <a:pt x="13444817" y="16510"/>
                  </a:lnTo>
                  <a:lnTo>
                    <a:pt x="13393725" y="19050"/>
                  </a:lnTo>
                  <a:lnTo>
                    <a:pt x="13291858" y="26670"/>
                  </a:lnTo>
                  <a:lnTo>
                    <a:pt x="13241300" y="29210"/>
                  </a:lnTo>
                  <a:lnTo>
                    <a:pt x="13189179" y="33020"/>
                  </a:lnTo>
                  <a:lnTo>
                    <a:pt x="13136931" y="35560"/>
                  </a:lnTo>
                  <a:lnTo>
                    <a:pt x="13032105" y="43180"/>
                  </a:lnTo>
                  <a:lnTo>
                    <a:pt x="12926911" y="48260"/>
                  </a:lnTo>
                  <a:lnTo>
                    <a:pt x="12874193" y="52070"/>
                  </a:lnTo>
                  <a:lnTo>
                    <a:pt x="12715761" y="59690"/>
                  </a:lnTo>
                  <a:lnTo>
                    <a:pt x="12662878" y="60960"/>
                  </a:lnTo>
                  <a:lnTo>
                    <a:pt x="12609995" y="63500"/>
                  </a:lnTo>
                  <a:lnTo>
                    <a:pt x="12507252" y="66040"/>
                  </a:lnTo>
                  <a:lnTo>
                    <a:pt x="12353214" y="73660"/>
                  </a:lnTo>
                  <a:lnTo>
                    <a:pt x="12199404" y="85090"/>
                  </a:lnTo>
                  <a:lnTo>
                    <a:pt x="12045963" y="100330"/>
                  </a:lnTo>
                  <a:lnTo>
                    <a:pt x="11893017" y="119380"/>
                  </a:lnTo>
                  <a:lnTo>
                    <a:pt x="11842179" y="127000"/>
                  </a:lnTo>
                  <a:lnTo>
                    <a:pt x="11791404" y="133350"/>
                  </a:lnTo>
                  <a:lnTo>
                    <a:pt x="11740706" y="142240"/>
                  </a:lnTo>
                  <a:lnTo>
                    <a:pt x="11690109" y="149860"/>
                  </a:lnTo>
                  <a:lnTo>
                    <a:pt x="11342484" y="212090"/>
                  </a:lnTo>
                  <a:lnTo>
                    <a:pt x="11144326" y="242570"/>
                  </a:lnTo>
                  <a:lnTo>
                    <a:pt x="11044987" y="255270"/>
                  </a:lnTo>
                  <a:lnTo>
                    <a:pt x="10995266" y="262890"/>
                  </a:lnTo>
                  <a:lnTo>
                    <a:pt x="10945508" y="267970"/>
                  </a:lnTo>
                  <a:lnTo>
                    <a:pt x="10895711" y="274320"/>
                  </a:lnTo>
                  <a:lnTo>
                    <a:pt x="10845876" y="279400"/>
                  </a:lnTo>
                  <a:lnTo>
                    <a:pt x="10796003" y="285750"/>
                  </a:lnTo>
                  <a:lnTo>
                    <a:pt x="10696156" y="295910"/>
                  </a:lnTo>
                  <a:lnTo>
                    <a:pt x="10596182" y="303530"/>
                  </a:lnTo>
                  <a:lnTo>
                    <a:pt x="10546156" y="308610"/>
                  </a:lnTo>
                  <a:lnTo>
                    <a:pt x="10496093" y="312420"/>
                  </a:lnTo>
                  <a:lnTo>
                    <a:pt x="10446004" y="314960"/>
                  </a:lnTo>
                  <a:lnTo>
                    <a:pt x="10395890" y="318770"/>
                  </a:lnTo>
                  <a:lnTo>
                    <a:pt x="10195154" y="328930"/>
                  </a:lnTo>
                  <a:lnTo>
                    <a:pt x="9943732" y="335280"/>
                  </a:lnTo>
                  <a:lnTo>
                    <a:pt x="9797720" y="335280"/>
                  </a:lnTo>
                  <a:lnTo>
                    <a:pt x="9752012" y="336550"/>
                  </a:lnTo>
                  <a:lnTo>
                    <a:pt x="9705924" y="336550"/>
                  </a:lnTo>
                  <a:lnTo>
                    <a:pt x="9659417" y="337820"/>
                  </a:lnTo>
                  <a:lnTo>
                    <a:pt x="8684514" y="351790"/>
                  </a:lnTo>
                  <a:lnTo>
                    <a:pt x="8588819" y="354330"/>
                  </a:lnTo>
                  <a:lnTo>
                    <a:pt x="8437181" y="361950"/>
                  </a:lnTo>
                  <a:lnTo>
                    <a:pt x="8268132" y="365760"/>
                  </a:lnTo>
                  <a:lnTo>
                    <a:pt x="8161934" y="365760"/>
                  </a:lnTo>
                  <a:lnTo>
                    <a:pt x="8108924" y="367030"/>
                  </a:lnTo>
                  <a:lnTo>
                    <a:pt x="7690980" y="367030"/>
                  </a:lnTo>
                  <a:lnTo>
                    <a:pt x="7639990" y="365760"/>
                  </a:lnTo>
                  <a:lnTo>
                    <a:pt x="7489469" y="365760"/>
                  </a:lnTo>
                  <a:lnTo>
                    <a:pt x="7440206" y="364490"/>
                  </a:lnTo>
                  <a:lnTo>
                    <a:pt x="7343280" y="364490"/>
                  </a:lnTo>
                  <a:lnTo>
                    <a:pt x="7156640" y="361950"/>
                  </a:lnTo>
                  <a:lnTo>
                    <a:pt x="7106856" y="361950"/>
                  </a:lnTo>
                  <a:lnTo>
                    <a:pt x="7057085" y="359410"/>
                  </a:lnTo>
                  <a:lnTo>
                    <a:pt x="7007326" y="358140"/>
                  </a:lnTo>
                  <a:lnTo>
                    <a:pt x="6957568" y="355600"/>
                  </a:lnTo>
                  <a:lnTo>
                    <a:pt x="6907835" y="351790"/>
                  </a:lnTo>
                  <a:lnTo>
                    <a:pt x="6858114" y="349250"/>
                  </a:lnTo>
                  <a:lnTo>
                    <a:pt x="6808432" y="344170"/>
                  </a:lnTo>
                  <a:lnTo>
                    <a:pt x="6758762" y="340360"/>
                  </a:lnTo>
                  <a:lnTo>
                    <a:pt x="6709143" y="335280"/>
                  </a:lnTo>
                  <a:lnTo>
                    <a:pt x="6560490" y="316230"/>
                  </a:lnTo>
                  <a:lnTo>
                    <a:pt x="6412281" y="293370"/>
                  </a:lnTo>
                  <a:lnTo>
                    <a:pt x="6363005" y="284480"/>
                  </a:lnTo>
                  <a:lnTo>
                    <a:pt x="6313779" y="274320"/>
                  </a:lnTo>
                  <a:lnTo>
                    <a:pt x="6230251" y="259080"/>
                  </a:lnTo>
                  <a:lnTo>
                    <a:pt x="6149238" y="241300"/>
                  </a:lnTo>
                  <a:lnTo>
                    <a:pt x="6102223" y="229870"/>
                  </a:lnTo>
                  <a:lnTo>
                    <a:pt x="6055220" y="219710"/>
                  </a:lnTo>
                  <a:lnTo>
                    <a:pt x="6008205" y="210820"/>
                  </a:lnTo>
                  <a:lnTo>
                    <a:pt x="5961189" y="203200"/>
                  </a:lnTo>
                  <a:lnTo>
                    <a:pt x="5867171" y="190500"/>
                  </a:lnTo>
                  <a:lnTo>
                    <a:pt x="5762599" y="180340"/>
                  </a:lnTo>
                  <a:lnTo>
                    <a:pt x="5710504" y="176530"/>
                  </a:lnTo>
                  <a:lnTo>
                    <a:pt x="5658536" y="171450"/>
                  </a:lnTo>
                  <a:lnTo>
                    <a:pt x="5503697" y="160020"/>
                  </a:lnTo>
                  <a:lnTo>
                    <a:pt x="5452491" y="157480"/>
                  </a:lnTo>
                  <a:lnTo>
                    <a:pt x="5401513" y="153670"/>
                  </a:lnTo>
                  <a:lnTo>
                    <a:pt x="5350789" y="151130"/>
                  </a:lnTo>
                  <a:lnTo>
                    <a:pt x="5300332" y="149860"/>
                  </a:lnTo>
                  <a:lnTo>
                    <a:pt x="5250167" y="147320"/>
                  </a:lnTo>
                  <a:lnTo>
                    <a:pt x="5101552" y="143510"/>
                  </a:lnTo>
                  <a:lnTo>
                    <a:pt x="4907305" y="143510"/>
                  </a:lnTo>
                  <a:lnTo>
                    <a:pt x="4701184" y="148590"/>
                  </a:lnTo>
                  <a:lnTo>
                    <a:pt x="4592929" y="153670"/>
                  </a:lnTo>
                  <a:lnTo>
                    <a:pt x="4537380" y="157480"/>
                  </a:lnTo>
                  <a:lnTo>
                    <a:pt x="4480826" y="160020"/>
                  </a:lnTo>
                  <a:lnTo>
                    <a:pt x="4370362" y="167640"/>
                  </a:lnTo>
                  <a:lnTo>
                    <a:pt x="4317568" y="172720"/>
                  </a:lnTo>
                  <a:lnTo>
                    <a:pt x="4264926" y="176530"/>
                  </a:lnTo>
                  <a:lnTo>
                    <a:pt x="4108742" y="191770"/>
                  </a:lnTo>
                  <a:lnTo>
                    <a:pt x="4006850" y="204470"/>
                  </a:lnTo>
                  <a:lnTo>
                    <a:pt x="3960596" y="208280"/>
                  </a:lnTo>
                  <a:lnTo>
                    <a:pt x="3725253" y="233680"/>
                  </a:lnTo>
                  <a:lnTo>
                    <a:pt x="3677767" y="237490"/>
                  </a:lnTo>
                  <a:lnTo>
                    <a:pt x="3628618" y="242570"/>
                  </a:lnTo>
                  <a:lnTo>
                    <a:pt x="3530142" y="250190"/>
                  </a:lnTo>
                  <a:lnTo>
                    <a:pt x="3480854" y="255270"/>
                  </a:lnTo>
                  <a:lnTo>
                    <a:pt x="3283623" y="270510"/>
                  </a:lnTo>
                  <a:lnTo>
                    <a:pt x="3234372" y="275590"/>
                  </a:lnTo>
                  <a:lnTo>
                    <a:pt x="2489035" y="331470"/>
                  </a:lnTo>
                  <a:lnTo>
                    <a:pt x="2441714" y="336550"/>
                  </a:lnTo>
                  <a:lnTo>
                    <a:pt x="2395016" y="340360"/>
                  </a:lnTo>
                  <a:lnTo>
                    <a:pt x="2300998" y="345440"/>
                  </a:lnTo>
                  <a:lnTo>
                    <a:pt x="2250503" y="349250"/>
                  </a:lnTo>
                  <a:lnTo>
                    <a:pt x="2199830" y="351790"/>
                  </a:lnTo>
                  <a:lnTo>
                    <a:pt x="2098116" y="359410"/>
                  </a:lnTo>
                  <a:lnTo>
                    <a:pt x="2047189" y="364490"/>
                  </a:lnTo>
                  <a:lnTo>
                    <a:pt x="1996287" y="368300"/>
                  </a:lnTo>
                  <a:lnTo>
                    <a:pt x="1945474" y="373380"/>
                  </a:lnTo>
                  <a:lnTo>
                    <a:pt x="1588096" y="417830"/>
                  </a:lnTo>
                  <a:lnTo>
                    <a:pt x="1536890" y="422910"/>
                  </a:lnTo>
                  <a:lnTo>
                    <a:pt x="1485734" y="429260"/>
                  </a:lnTo>
                  <a:lnTo>
                    <a:pt x="1079614" y="469900"/>
                  </a:lnTo>
                  <a:lnTo>
                    <a:pt x="1029436" y="473710"/>
                  </a:lnTo>
                  <a:lnTo>
                    <a:pt x="979436" y="478790"/>
                  </a:lnTo>
                  <a:lnTo>
                    <a:pt x="880008" y="486410"/>
                  </a:lnTo>
                  <a:lnTo>
                    <a:pt x="830618" y="491490"/>
                  </a:lnTo>
                  <a:lnTo>
                    <a:pt x="635431" y="506730"/>
                  </a:lnTo>
                  <a:lnTo>
                    <a:pt x="584200" y="511810"/>
                  </a:lnTo>
                  <a:lnTo>
                    <a:pt x="533171" y="518160"/>
                  </a:lnTo>
                  <a:lnTo>
                    <a:pt x="431787" y="533400"/>
                  </a:lnTo>
                  <a:lnTo>
                    <a:pt x="381482" y="543560"/>
                  </a:lnTo>
                  <a:lnTo>
                    <a:pt x="281724" y="566420"/>
                  </a:lnTo>
                  <a:lnTo>
                    <a:pt x="183248" y="594360"/>
                  </a:lnTo>
                  <a:lnTo>
                    <a:pt x="134543" y="609600"/>
                  </a:lnTo>
                  <a:lnTo>
                    <a:pt x="86207" y="626110"/>
                  </a:lnTo>
                  <a:lnTo>
                    <a:pt x="38277" y="643890"/>
                  </a:lnTo>
                  <a:lnTo>
                    <a:pt x="0" y="659130"/>
                  </a:lnTo>
                  <a:lnTo>
                    <a:pt x="73596" y="659130"/>
                  </a:lnTo>
                  <a:lnTo>
                    <a:pt x="70573" y="660247"/>
                  </a:lnTo>
                  <a:lnTo>
                    <a:pt x="13691934" y="660247"/>
                  </a:lnTo>
                  <a:lnTo>
                    <a:pt x="13691934" y="401231"/>
                  </a:lnTo>
                  <a:lnTo>
                    <a:pt x="13691934" y="54610"/>
                  </a:lnTo>
                  <a:lnTo>
                    <a:pt x="13691934" y="26403"/>
                  </a:lnTo>
                  <a:lnTo>
                    <a:pt x="13691934" y="0"/>
                  </a:lnTo>
                  <a:close/>
                </a:path>
              </a:pathLst>
            </a:custGeom>
            <a:solidFill>
              <a:srgbClr val="FECB6F"/>
            </a:solidFill>
          </p:spPr>
          <p:txBody>
            <a:bodyPr wrap="square" lIns="0" tIns="0" rIns="0" bIns="0" rtlCol="0"/>
            <a:lstStyle/>
            <a:p>
              <a:endParaRPr/>
            </a:p>
          </p:txBody>
        </p:sp>
        <p:sp>
          <p:nvSpPr>
            <p:cNvPr id="10" name="object 10"/>
            <p:cNvSpPr/>
            <p:nvPr/>
          </p:nvSpPr>
          <p:spPr>
            <a:xfrm>
              <a:off x="4604111" y="8494550"/>
              <a:ext cx="2531110" cy="1792605"/>
            </a:xfrm>
            <a:custGeom>
              <a:avLst/>
              <a:gdLst/>
              <a:ahLst/>
              <a:cxnLst/>
              <a:rect l="l" t="t" r="r" b="b"/>
              <a:pathLst>
                <a:path w="2531109" h="1792604">
                  <a:moveTo>
                    <a:pt x="1171174" y="1151588"/>
                  </a:moveTo>
                  <a:lnTo>
                    <a:pt x="689288" y="1151588"/>
                  </a:lnTo>
                  <a:lnTo>
                    <a:pt x="696068" y="1082454"/>
                  </a:lnTo>
                  <a:lnTo>
                    <a:pt x="703032" y="1015560"/>
                  </a:lnTo>
                  <a:lnTo>
                    <a:pt x="710233" y="950220"/>
                  </a:lnTo>
                  <a:lnTo>
                    <a:pt x="717675" y="886404"/>
                  </a:lnTo>
                  <a:lnTo>
                    <a:pt x="725043" y="826569"/>
                  </a:lnTo>
                  <a:lnTo>
                    <a:pt x="732550" y="768932"/>
                  </a:lnTo>
                  <a:lnTo>
                    <a:pt x="740056" y="714536"/>
                  </a:lnTo>
                  <a:lnTo>
                    <a:pt x="747512" y="663717"/>
                  </a:lnTo>
                  <a:lnTo>
                    <a:pt x="754936" y="616404"/>
                  </a:lnTo>
                  <a:lnTo>
                    <a:pt x="762068" y="574160"/>
                  </a:lnTo>
                  <a:lnTo>
                    <a:pt x="769067" y="536095"/>
                  </a:lnTo>
                  <a:lnTo>
                    <a:pt x="782252" y="475073"/>
                  </a:lnTo>
                  <a:lnTo>
                    <a:pt x="800672" y="403578"/>
                  </a:lnTo>
                  <a:lnTo>
                    <a:pt x="819119" y="337375"/>
                  </a:lnTo>
                  <a:lnTo>
                    <a:pt x="837848" y="276547"/>
                  </a:lnTo>
                  <a:lnTo>
                    <a:pt x="857017" y="221456"/>
                  </a:lnTo>
                  <a:lnTo>
                    <a:pt x="876928" y="172046"/>
                  </a:lnTo>
                  <a:lnTo>
                    <a:pt x="897789" y="128538"/>
                  </a:lnTo>
                  <a:lnTo>
                    <a:pt x="919830" y="91086"/>
                  </a:lnTo>
                  <a:lnTo>
                    <a:pt x="943280" y="59842"/>
                  </a:lnTo>
                  <a:lnTo>
                    <a:pt x="995333" y="16588"/>
                  </a:lnTo>
                  <a:lnTo>
                    <a:pt x="1055792" y="0"/>
                  </a:lnTo>
                  <a:lnTo>
                    <a:pt x="1089749" y="2086"/>
                  </a:lnTo>
                  <a:lnTo>
                    <a:pt x="1136982" y="14514"/>
                  </a:lnTo>
                  <a:lnTo>
                    <a:pt x="1185116" y="38044"/>
                  </a:lnTo>
                  <a:lnTo>
                    <a:pt x="1231534" y="73976"/>
                  </a:lnTo>
                  <a:lnTo>
                    <a:pt x="1273618" y="123606"/>
                  </a:lnTo>
                  <a:lnTo>
                    <a:pt x="1308752" y="188235"/>
                  </a:lnTo>
                  <a:lnTo>
                    <a:pt x="1322894" y="226579"/>
                  </a:lnTo>
                  <a:lnTo>
                    <a:pt x="1334317" y="269160"/>
                  </a:lnTo>
                  <a:lnTo>
                    <a:pt x="1342693" y="316140"/>
                  </a:lnTo>
                  <a:lnTo>
                    <a:pt x="1347696" y="367681"/>
                  </a:lnTo>
                  <a:lnTo>
                    <a:pt x="1348999" y="423945"/>
                  </a:lnTo>
                  <a:lnTo>
                    <a:pt x="1346273" y="485095"/>
                  </a:lnTo>
                  <a:lnTo>
                    <a:pt x="1339193" y="551293"/>
                  </a:lnTo>
                  <a:lnTo>
                    <a:pt x="1327430" y="622701"/>
                  </a:lnTo>
                  <a:lnTo>
                    <a:pt x="1310658" y="699482"/>
                  </a:lnTo>
                  <a:lnTo>
                    <a:pt x="1288550" y="781798"/>
                  </a:lnTo>
                  <a:lnTo>
                    <a:pt x="1276431" y="823248"/>
                  </a:lnTo>
                  <a:lnTo>
                    <a:pt x="1263513" y="866211"/>
                  </a:lnTo>
                  <a:lnTo>
                    <a:pt x="1249847" y="910562"/>
                  </a:lnTo>
                  <a:lnTo>
                    <a:pt x="1235484" y="956180"/>
                  </a:lnTo>
                  <a:lnTo>
                    <a:pt x="1220477" y="1002941"/>
                  </a:lnTo>
                  <a:lnTo>
                    <a:pt x="1204877" y="1050723"/>
                  </a:lnTo>
                  <a:lnTo>
                    <a:pt x="1188735" y="1099404"/>
                  </a:lnTo>
                  <a:lnTo>
                    <a:pt x="1171174" y="1151588"/>
                  </a:lnTo>
                  <a:close/>
                </a:path>
                <a:path w="2531109" h="1792604">
                  <a:moveTo>
                    <a:pt x="2125631" y="1792449"/>
                  </a:moveTo>
                  <a:lnTo>
                    <a:pt x="228585" y="1792449"/>
                  </a:lnTo>
                  <a:lnTo>
                    <a:pt x="221785" y="1773817"/>
                  </a:lnTo>
                  <a:lnTo>
                    <a:pt x="202330" y="1719005"/>
                  </a:lnTo>
                  <a:lnTo>
                    <a:pt x="183210" y="1663482"/>
                  </a:lnTo>
                  <a:lnTo>
                    <a:pt x="164522" y="1607382"/>
                  </a:lnTo>
                  <a:lnTo>
                    <a:pt x="146361" y="1550838"/>
                  </a:lnTo>
                  <a:lnTo>
                    <a:pt x="128820" y="1493985"/>
                  </a:lnTo>
                  <a:lnTo>
                    <a:pt x="111995" y="1436956"/>
                  </a:lnTo>
                  <a:lnTo>
                    <a:pt x="95982" y="1379885"/>
                  </a:lnTo>
                  <a:lnTo>
                    <a:pt x="80875" y="1322906"/>
                  </a:lnTo>
                  <a:lnTo>
                    <a:pt x="66768" y="1266151"/>
                  </a:lnTo>
                  <a:lnTo>
                    <a:pt x="53758" y="1209756"/>
                  </a:lnTo>
                  <a:lnTo>
                    <a:pt x="41939" y="1153853"/>
                  </a:lnTo>
                  <a:lnTo>
                    <a:pt x="31405" y="1098576"/>
                  </a:lnTo>
                  <a:lnTo>
                    <a:pt x="22253" y="1044059"/>
                  </a:lnTo>
                  <a:lnTo>
                    <a:pt x="14571" y="990385"/>
                  </a:lnTo>
                  <a:lnTo>
                    <a:pt x="8471" y="937839"/>
                  </a:lnTo>
                  <a:lnTo>
                    <a:pt x="4031" y="886404"/>
                  </a:lnTo>
                  <a:lnTo>
                    <a:pt x="1352" y="836263"/>
                  </a:lnTo>
                  <a:lnTo>
                    <a:pt x="0" y="741957"/>
                  </a:lnTo>
                  <a:lnTo>
                    <a:pt x="2585" y="656151"/>
                  </a:lnTo>
                  <a:lnTo>
                    <a:pt x="8780" y="578465"/>
                  </a:lnTo>
                  <a:lnTo>
                    <a:pt x="18252" y="508520"/>
                  </a:lnTo>
                  <a:lnTo>
                    <a:pt x="30672" y="445937"/>
                  </a:lnTo>
                  <a:lnTo>
                    <a:pt x="45709" y="390335"/>
                  </a:lnTo>
                  <a:lnTo>
                    <a:pt x="63034" y="341336"/>
                  </a:lnTo>
                  <a:lnTo>
                    <a:pt x="82314" y="298560"/>
                  </a:lnTo>
                  <a:lnTo>
                    <a:pt x="103221" y="261627"/>
                  </a:lnTo>
                  <a:lnTo>
                    <a:pt x="125424" y="230159"/>
                  </a:lnTo>
                  <a:lnTo>
                    <a:pt x="172395" y="182096"/>
                  </a:lnTo>
                  <a:lnTo>
                    <a:pt x="220585" y="151336"/>
                  </a:lnTo>
                  <a:lnTo>
                    <a:pt x="267350" y="134843"/>
                  </a:lnTo>
                  <a:lnTo>
                    <a:pt x="310048" y="129582"/>
                  </a:lnTo>
                  <a:lnTo>
                    <a:pt x="329046" y="130214"/>
                  </a:lnTo>
                  <a:lnTo>
                    <a:pt x="371368" y="139489"/>
                  </a:lnTo>
                  <a:lnTo>
                    <a:pt x="418499" y="165619"/>
                  </a:lnTo>
                  <a:lnTo>
                    <a:pt x="461143" y="207246"/>
                  </a:lnTo>
                  <a:lnTo>
                    <a:pt x="499571" y="263472"/>
                  </a:lnTo>
                  <a:lnTo>
                    <a:pt x="534052" y="333399"/>
                  </a:lnTo>
                  <a:lnTo>
                    <a:pt x="549898" y="373220"/>
                  </a:lnTo>
                  <a:lnTo>
                    <a:pt x="564859" y="416129"/>
                  </a:lnTo>
                  <a:lnTo>
                    <a:pt x="578969" y="462014"/>
                  </a:lnTo>
                  <a:lnTo>
                    <a:pt x="592261" y="510763"/>
                  </a:lnTo>
                  <a:lnTo>
                    <a:pt x="604771" y="562264"/>
                  </a:lnTo>
                  <a:lnTo>
                    <a:pt x="616610" y="616813"/>
                  </a:lnTo>
                  <a:lnTo>
                    <a:pt x="627575" y="673071"/>
                  </a:lnTo>
                  <a:lnTo>
                    <a:pt x="637937" y="732153"/>
                  </a:lnTo>
                  <a:lnTo>
                    <a:pt x="647651" y="793538"/>
                  </a:lnTo>
                  <a:lnTo>
                    <a:pt x="656752" y="857113"/>
                  </a:lnTo>
                  <a:lnTo>
                    <a:pt x="665272" y="922766"/>
                  </a:lnTo>
                  <a:lnTo>
                    <a:pt x="673251" y="990435"/>
                  </a:lnTo>
                  <a:lnTo>
                    <a:pt x="680707" y="1059857"/>
                  </a:lnTo>
                  <a:lnTo>
                    <a:pt x="687143" y="1128185"/>
                  </a:lnTo>
                  <a:lnTo>
                    <a:pt x="689288" y="1151588"/>
                  </a:lnTo>
                  <a:lnTo>
                    <a:pt x="1171174" y="1151588"/>
                  </a:lnTo>
                  <a:lnTo>
                    <a:pt x="1155033" y="1198968"/>
                  </a:lnTo>
                  <a:lnTo>
                    <a:pt x="1137576" y="1249606"/>
                  </a:lnTo>
                  <a:lnTo>
                    <a:pt x="1119784" y="1300651"/>
                  </a:lnTo>
                  <a:lnTo>
                    <a:pt x="1703374" y="1300651"/>
                  </a:lnTo>
                  <a:lnTo>
                    <a:pt x="1660690" y="1352562"/>
                  </a:lnTo>
                  <a:lnTo>
                    <a:pt x="1601768" y="1419614"/>
                  </a:lnTo>
                  <a:lnTo>
                    <a:pt x="2444705" y="1419614"/>
                  </a:lnTo>
                  <a:lnTo>
                    <a:pt x="2421446" y="1455446"/>
                  </a:lnTo>
                  <a:lnTo>
                    <a:pt x="2396121" y="1491499"/>
                  </a:lnTo>
                  <a:lnTo>
                    <a:pt x="2368637" y="1528068"/>
                  </a:lnTo>
                  <a:lnTo>
                    <a:pt x="2339125" y="1565067"/>
                  </a:lnTo>
                  <a:lnTo>
                    <a:pt x="2307718" y="1602411"/>
                  </a:lnTo>
                  <a:lnTo>
                    <a:pt x="2274546" y="1640014"/>
                  </a:lnTo>
                  <a:lnTo>
                    <a:pt x="2239742" y="1677790"/>
                  </a:lnTo>
                  <a:lnTo>
                    <a:pt x="2203438" y="1715653"/>
                  </a:lnTo>
                  <a:lnTo>
                    <a:pt x="2165765" y="1753518"/>
                  </a:lnTo>
                  <a:lnTo>
                    <a:pt x="2126855" y="1791299"/>
                  </a:lnTo>
                  <a:lnTo>
                    <a:pt x="2125631" y="1792449"/>
                  </a:lnTo>
                  <a:close/>
                </a:path>
                <a:path w="2531109" h="1792604">
                  <a:moveTo>
                    <a:pt x="1703374" y="1300651"/>
                  </a:moveTo>
                  <a:lnTo>
                    <a:pt x="1119784" y="1300651"/>
                  </a:lnTo>
                  <a:lnTo>
                    <a:pt x="1143424" y="1257453"/>
                  </a:lnTo>
                  <a:lnTo>
                    <a:pt x="1167280" y="1212624"/>
                  </a:lnTo>
                  <a:lnTo>
                    <a:pt x="1191346" y="1166393"/>
                  </a:lnTo>
                  <a:lnTo>
                    <a:pt x="1215614" y="1118990"/>
                  </a:lnTo>
                  <a:lnTo>
                    <a:pt x="1240077" y="1070644"/>
                  </a:lnTo>
                  <a:lnTo>
                    <a:pt x="1314573" y="922253"/>
                  </a:lnTo>
                  <a:lnTo>
                    <a:pt x="1339750" y="872437"/>
                  </a:lnTo>
                  <a:lnTo>
                    <a:pt x="1365088" y="822827"/>
                  </a:lnTo>
                  <a:lnTo>
                    <a:pt x="1390580" y="773654"/>
                  </a:lnTo>
                  <a:lnTo>
                    <a:pt x="1416219" y="725147"/>
                  </a:lnTo>
                  <a:lnTo>
                    <a:pt x="1441999" y="677536"/>
                  </a:lnTo>
                  <a:lnTo>
                    <a:pt x="1467911" y="631051"/>
                  </a:lnTo>
                  <a:lnTo>
                    <a:pt x="1493951" y="585922"/>
                  </a:lnTo>
                  <a:lnTo>
                    <a:pt x="1520110" y="542378"/>
                  </a:lnTo>
                  <a:lnTo>
                    <a:pt x="1546381" y="500649"/>
                  </a:lnTo>
                  <a:lnTo>
                    <a:pt x="1572758" y="460965"/>
                  </a:lnTo>
                  <a:lnTo>
                    <a:pt x="1599234" y="423556"/>
                  </a:lnTo>
                  <a:lnTo>
                    <a:pt x="1625802" y="388651"/>
                  </a:lnTo>
                  <a:lnTo>
                    <a:pt x="1652455" y="356480"/>
                  </a:lnTo>
                  <a:lnTo>
                    <a:pt x="1679186" y="327274"/>
                  </a:lnTo>
                  <a:lnTo>
                    <a:pt x="1732855" y="278672"/>
                  </a:lnTo>
                  <a:lnTo>
                    <a:pt x="1786752" y="244684"/>
                  </a:lnTo>
                  <a:lnTo>
                    <a:pt x="1840824" y="227148"/>
                  </a:lnTo>
                  <a:lnTo>
                    <a:pt x="1867908" y="225124"/>
                  </a:lnTo>
                  <a:lnTo>
                    <a:pt x="1895014" y="227903"/>
                  </a:lnTo>
                  <a:lnTo>
                    <a:pt x="1934969" y="241941"/>
                  </a:lnTo>
                  <a:lnTo>
                    <a:pt x="1973290" y="276617"/>
                  </a:lnTo>
                  <a:lnTo>
                    <a:pt x="1996737" y="312469"/>
                  </a:lnTo>
                  <a:lnTo>
                    <a:pt x="2016917" y="358282"/>
                  </a:lnTo>
                  <a:lnTo>
                    <a:pt x="2032317" y="413654"/>
                  </a:lnTo>
                  <a:lnTo>
                    <a:pt x="2041474" y="478249"/>
                  </a:lnTo>
                  <a:lnTo>
                    <a:pt x="2043255" y="513902"/>
                  </a:lnTo>
                  <a:lnTo>
                    <a:pt x="2042928" y="551735"/>
                  </a:lnTo>
                  <a:lnTo>
                    <a:pt x="2040309" y="591707"/>
                  </a:lnTo>
                  <a:lnTo>
                    <a:pt x="2035215" y="633777"/>
                  </a:lnTo>
                  <a:lnTo>
                    <a:pt x="2027465" y="677903"/>
                  </a:lnTo>
                  <a:lnTo>
                    <a:pt x="2016875" y="724042"/>
                  </a:lnTo>
                  <a:lnTo>
                    <a:pt x="2003262" y="772154"/>
                  </a:lnTo>
                  <a:lnTo>
                    <a:pt x="1986444" y="822196"/>
                  </a:lnTo>
                  <a:lnTo>
                    <a:pt x="1966238" y="874127"/>
                  </a:lnTo>
                  <a:lnTo>
                    <a:pt x="1942461" y="927905"/>
                  </a:lnTo>
                  <a:lnTo>
                    <a:pt x="1914930" y="983488"/>
                  </a:lnTo>
                  <a:lnTo>
                    <a:pt x="1883464" y="1040835"/>
                  </a:lnTo>
                  <a:lnTo>
                    <a:pt x="1847878" y="1099903"/>
                  </a:lnTo>
                  <a:lnTo>
                    <a:pt x="1807990" y="1160652"/>
                  </a:lnTo>
                  <a:lnTo>
                    <a:pt x="1763618" y="1223039"/>
                  </a:lnTo>
                  <a:lnTo>
                    <a:pt x="1714579" y="1287023"/>
                  </a:lnTo>
                  <a:lnTo>
                    <a:pt x="1703374" y="1300651"/>
                  </a:lnTo>
                  <a:close/>
                </a:path>
                <a:path w="2531109" h="1792604">
                  <a:moveTo>
                    <a:pt x="2444705" y="1419614"/>
                  </a:moveTo>
                  <a:lnTo>
                    <a:pt x="1601768" y="1419614"/>
                  </a:lnTo>
                  <a:lnTo>
                    <a:pt x="1627079" y="1408192"/>
                  </a:lnTo>
                  <a:lnTo>
                    <a:pt x="1654823" y="1392828"/>
                  </a:lnTo>
                  <a:lnTo>
                    <a:pt x="1716789" y="1352220"/>
                  </a:lnTo>
                  <a:lnTo>
                    <a:pt x="1750602" y="1327952"/>
                  </a:lnTo>
                  <a:lnTo>
                    <a:pt x="1786030" y="1301692"/>
                  </a:lnTo>
                  <a:lnTo>
                    <a:pt x="1899959" y="1215834"/>
                  </a:lnTo>
                  <a:lnTo>
                    <a:pt x="1939803" y="1186480"/>
                  </a:lnTo>
                  <a:lnTo>
                    <a:pt x="1980240" y="1157573"/>
                  </a:lnTo>
                  <a:lnTo>
                    <a:pt x="2021065" y="1129599"/>
                  </a:lnTo>
                  <a:lnTo>
                    <a:pt x="2062075" y="1103046"/>
                  </a:lnTo>
                  <a:lnTo>
                    <a:pt x="2103066" y="1078401"/>
                  </a:lnTo>
                  <a:lnTo>
                    <a:pt x="2143832" y="1056154"/>
                  </a:lnTo>
                  <a:lnTo>
                    <a:pt x="2184170" y="1036790"/>
                  </a:lnTo>
                  <a:lnTo>
                    <a:pt x="2223875" y="1020798"/>
                  </a:lnTo>
                  <a:lnTo>
                    <a:pt x="2262744" y="1008665"/>
                  </a:lnTo>
                  <a:lnTo>
                    <a:pt x="2300571" y="1000879"/>
                  </a:lnTo>
                  <a:lnTo>
                    <a:pt x="2337152" y="997927"/>
                  </a:lnTo>
                  <a:lnTo>
                    <a:pt x="2372284" y="1000298"/>
                  </a:lnTo>
                  <a:lnTo>
                    <a:pt x="2437380" y="1022957"/>
                  </a:lnTo>
                  <a:lnTo>
                    <a:pt x="2494224" y="1072757"/>
                  </a:lnTo>
                  <a:lnTo>
                    <a:pt x="2519824" y="1117463"/>
                  </a:lnTo>
                  <a:lnTo>
                    <a:pt x="2530462" y="1168350"/>
                  </a:lnTo>
                  <a:lnTo>
                    <a:pt x="2530499" y="1195898"/>
                  </a:lnTo>
                  <a:lnTo>
                    <a:pt x="2527192" y="1224734"/>
                  </a:lnTo>
                  <a:lnTo>
                    <a:pt x="2511069" y="1285926"/>
                  </a:lnTo>
                  <a:lnTo>
                    <a:pt x="2483147" y="1351242"/>
                  </a:lnTo>
                  <a:lnTo>
                    <a:pt x="2465091" y="1385232"/>
                  </a:lnTo>
                  <a:lnTo>
                    <a:pt x="2444705" y="1419614"/>
                  </a:lnTo>
                  <a:close/>
                </a:path>
              </a:pathLst>
            </a:custGeom>
            <a:solidFill>
              <a:srgbClr val="242153"/>
            </a:solidFill>
          </p:spPr>
          <p:txBody>
            <a:bodyPr wrap="square" lIns="0" tIns="0" rIns="0" bIns="0" rtlCol="0"/>
            <a:lstStyle/>
            <a:p>
              <a:endParaRPr/>
            </a:p>
          </p:txBody>
        </p:sp>
        <p:sp>
          <p:nvSpPr>
            <p:cNvPr id="11" name="object 11"/>
            <p:cNvSpPr/>
            <p:nvPr/>
          </p:nvSpPr>
          <p:spPr>
            <a:xfrm>
              <a:off x="2051984" y="8802372"/>
              <a:ext cx="2971165" cy="1484630"/>
            </a:xfrm>
            <a:custGeom>
              <a:avLst/>
              <a:gdLst/>
              <a:ahLst/>
              <a:cxnLst/>
              <a:rect l="l" t="t" r="r" b="b"/>
              <a:pathLst>
                <a:path w="2971165" h="1484629">
                  <a:moveTo>
                    <a:pt x="2797927" y="1484627"/>
                  </a:moveTo>
                  <a:lnTo>
                    <a:pt x="102310" y="1484627"/>
                  </a:lnTo>
                  <a:lnTo>
                    <a:pt x="100985" y="1480921"/>
                  </a:lnTo>
                  <a:lnTo>
                    <a:pt x="85071" y="1432946"/>
                  </a:lnTo>
                  <a:lnTo>
                    <a:pt x="70353" y="1384733"/>
                  </a:lnTo>
                  <a:lnTo>
                    <a:pt x="56879" y="1336305"/>
                  </a:lnTo>
                  <a:lnTo>
                    <a:pt x="44702" y="1287683"/>
                  </a:lnTo>
                  <a:lnTo>
                    <a:pt x="33871" y="1238890"/>
                  </a:lnTo>
                  <a:lnTo>
                    <a:pt x="24438" y="1189947"/>
                  </a:lnTo>
                  <a:lnTo>
                    <a:pt x="16452" y="1140878"/>
                  </a:lnTo>
                  <a:lnTo>
                    <a:pt x="9965" y="1091704"/>
                  </a:lnTo>
                  <a:lnTo>
                    <a:pt x="5026" y="1042447"/>
                  </a:lnTo>
                  <a:lnTo>
                    <a:pt x="1688" y="993129"/>
                  </a:lnTo>
                  <a:lnTo>
                    <a:pt x="0" y="943773"/>
                  </a:lnTo>
                  <a:lnTo>
                    <a:pt x="12" y="894400"/>
                  </a:lnTo>
                  <a:lnTo>
                    <a:pt x="1776" y="845034"/>
                  </a:lnTo>
                  <a:lnTo>
                    <a:pt x="5342" y="795695"/>
                  </a:lnTo>
                  <a:lnTo>
                    <a:pt x="10761" y="746406"/>
                  </a:lnTo>
                  <a:lnTo>
                    <a:pt x="18084" y="697189"/>
                  </a:lnTo>
                  <a:lnTo>
                    <a:pt x="27360" y="648067"/>
                  </a:lnTo>
                  <a:lnTo>
                    <a:pt x="38641" y="599062"/>
                  </a:lnTo>
                  <a:lnTo>
                    <a:pt x="51977" y="550194"/>
                  </a:lnTo>
                  <a:lnTo>
                    <a:pt x="67419" y="501488"/>
                  </a:lnTo>
                  <a:lnTo>
                    <a:pt x="85018" y="452965"/>
                  </a:lnTo>
                  <a:lnTo>
                    <a:pt x="108483" y="396488"/>
                  </a:lnTo>
                  <a:lnTo>
                    <a:pt x="133554" y="344427"/>
                  </a:lnTo>
                  <a:lnTo>
                    <a:pt x="160141" y="296645"/>
                  </a:lnTo>
                  <a:lnTo>
                    <a:pt x="188157" y="253004"/>
                  </a:lnTo>
                  <a:lnTo>
                    <a:pt x="217512" y="213367"/>
                  </a:lnTo>
                  <a:lnTo>
                    <a:pt x="248120" y="177597"/>
                  </a:lnTo>
                  <a:lnTo>
                    <a:pt x="279890" y="145557"/>
                  </a:lnTo>
                  <a:lnTo>
                    <a:pt x="312735" y="117109"/>
                  </a:lnTo>
                  <a:lnTo>
                    <a:pt x="346567" y="92115"/>
                  </a:lnTo>
                  <a:lnTo>
                    <a:pt x="381296" y="70440"/>
                  </a:lnTo>
                  <a:lnTo>
                    <a:pt x="416835" y="51945"/>
                  </a:lnTo>
                  <a:lnTo>
                    <a:pt x="453094" y="36493"/>
                  </a:lnTo>
                  <a:lnTo>
                    <a:pt x="489986" y="23947"/>
                  </a:lnTo>
                  <a:lnTo>
                    <a:pt x="527423" y="14170"/>
                  </a:lnTo>
                  <a:lnTo>
                    <a:pt x="565315" y="7023"/>
                  </a:lnTo>
                  <a:lnTo>
                    <a:pt x="603574" y="2371"/>
                  </a:lnTo>
                  <a:lnTo>
                    <a:pt x="642112" y="76"/>
                  </a:lnTo>
                  <a:lnTo>
                    <a:pt x="680840" y="0"/>
                  </a:lnTo>
                  <a:lnTo>
                    <a:pt x="719670" y="2006"/>
                  </a:lnTo>
                  <a:lnTo>
                    <a:pt x="758514" y="5956"/>
                  </a:lnTo>
                  <a:lnTo>
                    <a:pt x="797282" y="11715"/>
                  </a:lnTo>
                  <a:lnTo>
                    <a:pt x="835888" y="19144"/>
                  </a:lnTo>
                  <a:lnTo>
                    <a:pt x="874241" y="28106"/>
                  </a:lnTo>
                  <a:lnTo>
                    <a:pt x="912255" y="38463"/>
                  </a:lnTo>
                  <a:lnTo>
                    <a:pt x="949839" y="50079"/>
                  </a:lnTo>
                  <a:lnTo>
                    <a:pt x="986907" y="62816"/>
                  </a:lnTo>
                  <a:lnTo>
                    <a:pt x="1023369" y="76537"/>
                  </a:lnTo>
                  <a:lnTo>
                    <a:pt x="1059137" y="91105"/>
                  </a:lnTo>
                  <a:lnTo>
                    <a:pt x="1094122" y="106382"/>
                  </a:lnTo>
                  <a:lnTo>
                    <a:pt x="1161392" y="138514"/>
                  </a:lnTo>
                  <a:lnTo>
                    <a:pt x="1224471" y="171837"/>
                  </a:lnTo>
                  <a:lnTo>
                    <a:pt x="1282652" y="205251"/>
                  </a:lnTo>
                  <a:lnTo>
                    <a:pt x="1335228" y="237658"/>
                  </a:lnTo>
                  <a:lnTo>
                    <a:pt x="1381489" y="267960"/>
                  </a:lnTo>
                  <a:lnTo>
                    <a:pt x="1402032" y="281979"/>
                  </a:lnTo>
                  <a:lnTo>
                    <a:pt x="1446207" y="303310"/>
                  </a:lnTo>
                  <a:lnTo>
                    <a:pt x="1493630" y="310421"/>
                  </a:lnTo>
                  <a:lnTo>
                    <a:pt x="2834784" y="310421"/>
                  </a:lnTo>
                  <a:lnTo>
                    <a:pt x="2853706" y="344427"/>
                  </a:lnTo>
                  <a:lnTo>
                    <a:pt x="2878777" y="396488"/>
                  </a:lnTo>
                  <a:lnTo>
                    <a:pt x="2902242" y="452965"/>
                  </a:lnTo>
                  <a:lnTo>
                    <a:pt x="2918415" y="498016"/>
                  </a:lnTo>
                  <a:lnTo>
                    <a:pt x="2932311" y="543226"/>
                  </a:lnTo>
                  <a:lnTo>
                    <a:pt x="2943982" y="588578"/>
                  </a:lnTo>
                  <a:lnTo>
                    <a:pt x="2953480" y="634053"/>
                  </a:lnTo>
                  <a:lnTo>
                    <a:pt x="2960859" y="679634"/>
                  </a:lnTo>
                  <a:lnTo>
                    <a:pt x="2966171" y="725303"/>
                  </a:lnTo>
                  <a:lnTo>
                    <a:pt x="2969469" y="771043"/>
                  </a:lnTo>
                  <a:lnTo>
                    <a:pt x="2970806" y="816835"/>
                  </a:lnTo>
                  <a:lnTo>
                    <a:pt x="2970235" y="862662"/>
                  </a:lnTo>
                  <a:lnTo>
                    <a:pt x="2967808" y="908507"/>
                  </a:lnTo>
                  <a:lnTo>
                    <a:pt x="2963578" y="954351"/>
                  </a:lnTo>
                  <a:lnTo>
                    <a:pt x="2957597" y="1000177"/>
                  </a:lnTo>
                  <a:lnTo>
                    <a:pt x="2949920" y="1045967"/>
                  </a:lnTo>
                  <a:lnTo>
                    <a:pt x="2940597" y="1091704"/>
                  </a:lnTo>
                  <a:lnTo>
                    <a:pt x="2929683" y="1137369"/>
                  </a:lnTo>
                  <a:lnTo>
                    <a:pt x="2917229" y="1182945"/>
                  </a:lnTo>
                  <a:lnTo>
                    <a:pt x="2903289" y="1228414"/>
                  </a:lnTo>
                  <a:lnTo>
                    <a:pt x="2887915" y="1273758"/>
                  </a:lnTo>
                  <a:lnTo>
                    <a:pt x="2871160" y="1318961"/>
                  </a:lnTo>
                  <a:lnTo>
                    <a:pt x="2853077" y="1364003"/>
                  </a:lnTo>
                  <a:lnTo>
                    <a:pt x="2833719" y="1408868"/>
                  </a:lnTo>
                  <a:lnTo>
                    <a:pt x="2813138" y="1453537"/>
                  </a:lnTo>
                  <a:lnTo>
                    <a:pt x="2797927" y="1484627"/>
                  </a:lnTo>
                  <a:close/>
                </a:path>
                <a:path w="2971165" h="1484629">
                  <a:moveTo>
                    <a:pt x="2834784" y="310421"/>
                  </a:moveTo>
                  <a:lnTo>
                    <a:pt x="1493630" y="310421"/>
                  </a:lnTo>
                  <a:lnTo>
                    <a:pt x="1541053" y="303310"/>
                  </a:lnTo>
                  <a:lnTo>
                    <a:pt x="1585228" y="281979"/>
                  </a:lnTo>
                  <a:lnTo>
                    <a:pt x="1628068" y="253141"/>
                  </a:lnTo>
                  <a:lnTo>
                    <a:pt x="1677575" y="221649"/>
                  </a:lnTo>
                  <a:lnTo>
                    <a:pt x="1733041" y="188601"/>
                  </a:lnTo>
                  <a:lnTo>
                    <a:pt x="1793760" y="155095"/>
                  </a:lnTo>
                  <a:lnTo>
                    <a:pt x="1859023" y="122231"/>
                  </a:lnTo>
                  <a:lnTo>
                    <a:pt x="1928123" y="91105"/>
                  </a:lnTo>
                  <a:lnTo>
                    <a:pt x="1963891" y="76537"/>
                  </a:lnTo>
                  <a:lnTo>
                    <a:pt x="2000353" y="62816"/>
                  </a:lnTo>
                  <a:lnTo>
                    <a:pt x="2037421" y="50079"/>
                  </a:lnTo>
                  <a:lnTo>
                    <a:pt x="2075005" y="38463"/>
                  </a:lnTo>
                  <a:lnTo>
                    <a:pt x="2113018" y="28106"/>
                  </a:lnTo>
                  <a:lnTo>
                    <a:pt x="2151372" y="19144"/>
                  </a:lnTo>
                  <a:lnTo>
                    <a:pt x="2189977" y="11715"/>
                  </a:lnTo>
                  <a:lnTo>
                    <a:pt x="2228746" y="5956"/>
                  </a:lnTo>
                  <a:lnTo>
                    <a:pt x="2267590" y="2006"/>
                  </a:lnTo>
                  <a:lnTo>
                    <a:pt x="2306420" y="0"/>
                  </a:lnTo>
                  <a:lnTo>
                    <a:pt x="2345148" y="76"/>
                  </a:lnTo>
                  <a:lnTo>
                    <a:pt x="2383686" y="2371"/>
                  </a:lnTo>
                  <a:lnTo>
                    <a:pt x="2421945" y="7023"/>
                  </a:lnTo>
                  <a:lnTo>
                    <a:pt x="2459837" y="14170"/>
                  </a:lnTo>
                  <a:lnTo>
                    <a:pt x="2497273" y="23947"/>
                  </a:lnTo>
                  <a:lnTo>
                    <a:pt x="2534165" y="36493"/>
                  </a:lnTo>
                  <a:lnTo>
                    <a:pt x="2570425" y="51945"/>
                  </a:lnTo>
                  <a:lnTo>
                    <a:pt x="2605964" y="70440"/>
                  </a:lnTo>
                  <a:lnTo>
                    <a:pt x="2640693" y="92115"/>
                  </a:lnTo>
                  <a:lnTo>
                    <a:pt x="2674524" y="117109"/>
                  </a:lnTo>
                  <a:lnTo>
                    <a:pt x="2707369" y="145557"/>
                  </a:lnTo>
                  <a:lnTo>
                    <a:pt x="2739140" y="177597"/>
                  </a:lnTo>
                  <a:lnTo>
                    <a:pt x="2769747" y="213367"/>
                  </a:lnTo>
                  <a:lnTo>
                    <a:pt x="2799191" y="253141"/>
                  </a:lnTo>
                  <a:lnTo>
                    <a:pt x="2827119" y="296645"/>
                  </a:lnTo>
                  <a:lnTo>
                    <a:pt x="2834784" y="310421"/>
                  </a:lnTo>
                  <a:close/>
                </a:path>
              </a:pathLst>
            </a:custGeom>
            <a:solidFill>
              <a:srgbClr val="F1BCD5"/>
            </a:solidFill>
          </p:spPr>
          <p:txBody>
            <a:bodyPr wrap="square" lIns="0" tIns="0" rIns="0" bIns="0" rtlCol="0"/>
            <a:lstStyle/>
            <a:p>
              <a:endParaRPr/>
            </a:p>
          </p:txBody>
        </p:sp>
        <p:sp>
          <p:nvSpPr>
            <p:cNvPr id="12" name="object 12"/>
            <p:cNvSpPr/>
            <p:nvPr/>
          </p:nvSpPr>
          <p:spPr>
            <a:xfrm>
              <a:off x="3010349" y="9615272"/>
              <a:ext cx="1069975" cy="523875"/>
            </a:xfrm>
            <a:custGeom>
              <a:avLst/>
              <a:gdLst/>
              <a:ahLst/>
              <a:cxnLst/>
              <a:rect l="l" t="t" r="r" b="b"/>
              <a:pathLst>
                <a:path w="1069975" h="523875">
                  <a:moveTo>
                    <a:pt x="47964" y="93144"/>
                  </a:moveTo>
                  <a:lnTo>
                    <a:pt x="29509" y="88590"/>
                  </a:lnTo>
                  <a:lnTo>
                    <a:pt x="14239" y="76677"/>
                  </a:lnTo>
                  <a:lnTo>
                    <a:pt x="3840" y="60023"/>
                  </a:lnTo>
                  <a:lnTo>
                    <a:pt x="0" y="41249"/>
                  </a:lnTo>
                  <a:lnTo>
                    <a:pt x="3320" y="24138"/>
                  </a:lnTo>
                  <a:lnTo>
                    <a:pt x="12573" y="11144"/>
                  </a:lnTo>
                  <a:lnTo>
                    <a:pt x="26698" y="2889"/>
                  </a:lnTo>
                  <a:lnTo>
                    <a:pt x="44633" y="0"/>
                  </a:lnTo>
                  <a:lnTo>
                    <a:pt x="63254" y="4553"/>
                  </a:lnTo>
                  <a:lnTo>
                    <a:pt x="78691" y="16466"/>
                  </a:lnTo>
                  <a:lnTo>
                    <a:pt x="88756" y="33120"/>
                  </a:lnTo>
                  <a:lnTo>
                    <a:pt x="91264" y="51894"/>
                  </a:lnTo>
                  <a:lnTo>
                    <a:pt x="87028" y="69286"/>
                  </a:lnTo>
                  <a:lnTo>
                    <a:pt x="78357" y="82249"/>
                  </a:lnTo>
                  <a:lnTo>
                    <a:pt x="65315" y="90347"/>
                  </a:lnTo>
                  <a:lnTo>
                    <a:pt x="47964" y="93144"/>
                  </a:lnTo>
                  <a:close/>
                </a:path>
                <a:path w="1069975" h="523875">
                  <a:moveTo>
                    <a:pt x="537597" y="523602"/>
                  </a:moveTo>
                  <a:lnTo>
                    <a:pt x="452838" y="517760"/>
                  </a:lnTo>
                  <a:lnTo>
                    <a:pt x="396619" y="504308"/>
                  </a:lnTo>
                  <a:lnTo>
                    <a:pt x="343773" y="472892"/>
                  </a:lnTo>
                  <a:lnTo>
                    <a:pt x="269131" y="413160"/>
                  </a:lnTo>
                  <a:lnTo>
                    <a:pt x="815389" y="386547"/>
                  </a:lnTo>
                  <a:lnTo>
                    <a:pt x="799807" y="409365"/>
                  </a:lnTo>
                  <a:lnTo>
                    <a:pt x="750687" y="458817"/>
                  </a:lnTo>
                  <a:lnTo>
                    <a:pt x="664471" y="506397"/>
                  </a:lnTo>
                  <a:lnTo>
                    <a:pt x="537597" y="523602"/>
                  </a:lnTo>
                  <a:close/>
                </a:path>
                <a:path w="1069975" h="523875">
                  <a:moveTo>
                    <a:pt x="1026564" y="93144"/>
                  </a:moveTo>
                  <a:lnTo>
                    <a:pt x="1008109" y="88590"/>
                  </a:lnTo>
                  <a:lnTo>
                    <a:pt x="992839" y="76677"/>
                  </a:lnTo>
                  <a:lnTo>
                    <a:pt x="982441" y="60023"/>
                  </a:lnTo>
                  <a:lnTo>
                    <a:pt x="978600" y="41249"/>
                  </a:lnTo>
                  <a:lnTo>
                    <a:pt x="981921" y="24138"/>
                  </a:lnTo>
                  <a:lnTo>
                    <a:pt x="991174" y="11144"/>
                  </a:lnTo>
                  <a:lnTo>
                    <a:pt x="1005299" y="2889"/>
                  </a:lnTo>
                  <a:lnTo>
                    <a:pt x="1023233" y="0"/>
                  </a:lnTo>
                  <a:lnTo>
                    <a:pt x="1041855" y="4553"/>
                  </a:lnTo>
                  <a:lnTo>
                    <a:pt x="1057291" y="16466"/>
                  </a:lnTo>
                  <a:lnTo>
                    <a:pt x="1067357" y="33120"/>
                  </a:lnTo>
                  <a:lnTo>
                    <a:pt x="1069865" y="51894"/>
                  </a:lnTo>
                  <a:lnTo>
                    <a:pt x="1065629" y="69286"/>
                  </a:lnTo>
                  <a:lnTo>
                    <a:pt x="1056958" y="82249"/>
                  </a:lnTo>
                  <a:lnTo>
                    <a:pt x="1043916" y="90347"/>
                  </a:lnTo>
                  <a:lnTo>
                    <a:pt x="1026564" y="93144"/>
                  </a:lnTo>
                  <a:close/>
                </a:path>
              </a:pathLst>
            </a:custGeom>
            <a:solidFill>
              <a:srgbClr val="232153"/>
            </a:solidFill>
          </p:spPr>
          <p:txBody>
            <a:bodyPr wrap="square" lIns="0" tIns="0" rIns="0" bIns="0" rtlCol="0"/>
            <a:lstStyle/>
            <a:p>
              <a:endParaRPr/>
            </a:p>
          </p:txBody>
        </p:sp>
        <p:sp>
          <p:nvSpPr>
            <p:cNvPr id="13" name="object 13"/>
            <p:cNvSpPr/>
            <p:nvPr/>
          </p:nvSpPr>
          <p:spPr>
            <a:xfrm>
              <a:off x="3467340" y="9615272"/>
              <a:ext cx="172085" cy="256540"/>
            </a:xfrm>
            <a:custGeom>
              <a:avLst/>
              <a:gdLst/>
              <a:ahLst/>
              <a:cxnLst/>
              <a:rect l="l" t="t" r="r" b="b"/>
              <a:pathLst>
                <a:path w="172085" h="256540">
                  <a:moveTo>
                    <a:pt x="171871" y="256146"/>
                  </a:moveTo>
                  <a:lnTo>
                    <a:pt x="0" y="256146"/>
                  </a:lnTo>
                  <a:lnTo>
                    <a:pt x="0" y="91813"/>
                  </a:lnTo>
                  <a:lnTo>
                    <a:pt x="9565" y="44066"/>
                  </a:lnTo>
                  <a:lnTo>
                    <a:pt x="33058" y="16217"/>
                  </a:lnTo>
                  <a:lnTo>
                    <a:pt x="62671" y="3212"/>
                  </a:lnTo>
                  <a:lnTo>
                    <a:pt x="90598" y="0"/>
                  </a:lnTo>
                  <a:lnTo>
                    <a:pt x="117068" y="3534"/>
                  </a:lnTo>
                  <a:lnTo>
                    <a:pt x="143475" y="16300"/>
                  </a:lnTo>
                  <a:lnTo>
                    <a:pt x="163762" y="41540"/>
                  </a:lnTo>
                  <a:lnTo>
                    <a:pt x="171871" y="82498"/>
                  </a:lnTo>
                  <a:lnTo>
                    <a:pt x="171871" y="256146"/>
                  </a:lnTo>
                  <a:close/>
                </a:path>
              </a:pathLst>
            </a:custGeom>
            <a:solidFill>
              <a:srgbClr val="E16F1F"/>
            </a:solidFill>
          </p:spPr>
          <p:txBody>
            <a:bodyPr wrap="square" lIns="0" tIns="0" rIns="0" bIns="0" rtlCol="0"/>
            <a:lstStyle/>
            <a:p>
              <a:endParaRPr/>
            </a:p>
          </p:txBody>
        </p:sp>
        <p:sp>
          <p:nvSpPr>
            <p:cNvPr id="14" name="object 14"/>
            <p:cNvSpPr/>
            <p:nvPr/>
          </p:nvSpPr>
          <p:spPr>
            <a:xfrm>
              <a:off x="3010349" y="9615272"/>
              <a:ext cx="1069975" cy="534670"/>
            </a:xfrm>
            <a:custGeom>
              <a:avLst/>
              <a:gdLst/>
              <a:ahLst/>
              <a:cxnLst/>
              <a:rect l="l" t="t" r="r" b="b"/>
              <a:pathLst>
                <a:path w="1069975" h="534670">
                  <a:moveTo>
                    <a:pt x="47964" y="93144"/>
                  </a:moveTo>
                  <a:lnTo>
                    <a:pt x="29509" y="88590"/>
                  </a:lnTo>
                  <a:lnTo>
                    <a:pt x="14239" y="76677"/>
                  </a:lnTo>
                  <a:lnTo>
                    <a:pt x="3840" y="60023"/>
                  </a:lnTo>
                  <a:lnTo>
                    <a:pt x="0" y="41249"/>
                  </a:lnTo>
                  <a:lnTo>
                    <a:pt x="3320" y="24138"/>
                  </a:lnTo>
                  <a:lnTo>
                    <a:pt x="12573" y="11144"/>
                  </a:lnTo>
                  <a:lnTo>
                    <a:pt x="26698" y="2889"/>
                  </a:lnTo>
                  <a:lnTo>
                    <a:pt x="44633" y="0"/>
                  </a:lnTo>
                  <a:lnTo>
                    <a:pt x="63254" y="4553"/>
                  </a:lnTo>
                  <a:lnTo>
                    <a:pt x="78691" y="16466"/>
                  </a:lnTo>
                  <a:lnTo>
                    <a:pt x="88756" y="33120"/>
                  </a:lnTo>
                  <a:lnTo>
                    <a:pt x="91264" y="51894"/>
                  </a:lnTo>
                  <a:lnTo>
                    <a:pt x="87028" y="69286"/>
                  </a:lnTo>
                  <a:lnTo>
                    <a:pt x="78357" y="82249"/>
                  </a:lnTo>
                  <a:lnTo>
                    <a:pt x="65315" y="90347"/>
                  </a:lnTo>
                  <a:lnTo>
                    <a:pt x="47964" y="93144"/>
                  </a:lnTo>
                  <a:close/>
                </a:path>
                <a:path w="1069975" h="534670">
                  <a:moveTo>
                    <a:pt x="669362" y="513622"/>
                  </a:moveTo>
                  <a:lnTo>
                    <a:pt x="538263" y="513622"/>
                  </a:lnTo>
                  <a:lnTo>
                    <a:pt x="595814" y="512000"/>
                  </a:lnTo>
                  <a:lnTo>
                    <a:pt x="649430" y="501148"/>
                  </a:lnTo>
                  <a:lnTo>
                    <a:pt x="698924" y="481063"/>
                  </a:lnTo>
                  <a:lnTo>
                    <a:pt x="744109" y="451748"/>
                  </a:lnTo>
                  <a:lnTo>
                    <a:pt x="791990" y="404344"/>
                  </a:lnTo>
                  <a:lnTo>
                    <a:pt x="812058" y="373241"/>
                  </a:lnTo>
                  <a:lnTo>
                    <a:pt x="829378" y="382555"/>
                  </a:lnTo>
                  <a:lnTo>
                    <a:pt x="804179" y="420436"/>
                  </a:lnTo>
                  <a:lnTo>
                    <a:pt x="778132" y="448342"/>
                  </a:lnTo>
                  <a:lnTo>
                    <a:pt x="740852" y="478576"/>
                  </a:lnTo>
                  <a:lnTo>
                    <a:pt x="691802" y="506238"/>
                  </a:lnTo>
                  <a:lnTo>
                    <a:pt x="669362" y="513622"/>
                  </a:lnTo>
                  <a:close/>
                </a:path>
                <a:path w="1069975" h="534670">
                  <a:moveTo>
                    <a:pt x="556250" y="534247"/>
                  </a:moveTo>
                  <a:lnTo>
                    <a:pt x="550254" y="534247"/>
                  </a:lnTo>
                  <a:lnTo>
                    <a:pt x="544259" y="533582"/>
                  </a:lnTo>
                  <a:lnTo>
                    <a:pt x="537597" y="533582"/>
                  </a:lnTo>
                  <a:lnTo>
                    <a:pt x="467211" y="523220"/>
                  </a:lnTo>
                  <a:lnTo>
                    <a:pt x="403080" y="502361"/>
                  </a:lnTo>
                  <a:lnTo>
                    <a:pt x="347906" y="476365"/>
                  </a:lnTo>
                  <a:lnTo>
                    <a:pt x="304389" y="450590"/>
                  </a:lnTo>
                  <a:lnTo>
                    <a:pt x="263136" y="421144"/>
                  </a:lnTo>
                  <a:lnTo>
                    <a:pt x="255142" y="414490"/>
                  </a:lnTo>
                  <a:lnTo>
                    <a:pt x="267799" y="399188"/>
                  </a:lnTo>
                  <a:lnTo>
                    <a:pt x="275793" y="405841"/>
                  </a:lnTo>
                  <a:lnTo>
                    <a:pt x="285844" y="413594"/>
                  </a:lnTo>
                  <a:lnTo>
                    <a:pt x="355317" y="457486"/>
                  </a:lnTo>
                  <a:lnTo>
                    <a:pt x="408780" y="482870"/>
                  </a:lnTo>
                  <a:lnTo>
                    <a:pt x="470755" y="503375"/>
                  </a:lnTo>
                  <a:lnTo>
                    <a:pt x="538263" y="513622"/>
                  </a:lnTo>
                  <a:lnTo>
                    <a:pt x="669362" y="513622"/>
                  </a:lnTo>
                  <a:lnTo>
                    <a:pt x="630447" y="526428"/>
                  </a:lnTo>
                  <a:lnTo>
                    <a:pt x="556250" y="534247"/>
                  </a:lnTo>
                  <a:close/>
                </a:path>
                <a:path w="1069975" h="534670">
                  <a:moveTo>
                    <a:pt x="1026564" y="93144"/>
                  </a:moveTo>
                  <a:lnTo>
                    <a:pt x="1008109" y="88590"/>
                  </a:lnTo>
                  <a:lnTo>
                    <a:pt x="992839" y="76677"/>
                  </a:lnTo>
                  <a:lnTo>
                    <a:pt x="982441" y="60023"/>
                  </a:lnTo>
                  <a:lnTo>
                    <a:pt x="978600" y="41249"/>
                  </a:lnTo>
                  <a:lnTo>
                    <a:pt x="981921" y="24138"/>
                  </a:lnTo>
                  <a:lnTo>
                    <a:pt x="991174" y="11144"/>
                  </a:lnTo>
                  <a:lnTo>
                    <a:pt x="1005299" y="2889"/>
                  </a:lnTo>
                  <a:lnTo>
                    <a:pt x="1023233" y="0"/>
                  </a:lnTo>
                  <a:lnTo>
                    <a:pt x="1041855" y="4553"/>
                  </a:lnTo>
                  <a:lnTo>
                    <a:pt x="1057291" y="16466"/>
                  </a:lnTo>
                  <a:lnTo>
                    <a:pt x="1067357" y="33120"/>
                  </a:lnTo>
                  <a:lnTo>
                    <a:pt x="1069865" y="51894"/>
                  </a:lnTo>
                  <a:lnTo>
                    <a:pt x="1065629" y="69286"/>
                  </a:lnTo>
                  <a:lnTo>
                    <a:pt x="1056958" y="82249"/>
                  </a:lnTo>
                  <a:lnTo>
                    <a:pt x="1043916" y="90347"/>
                  </a:lnTo>
                  <a:lnTo>
                    <a:pt x="1026564" y="93144"/>
                  </a:lnTo>
                  <a:close/>
                </a:path>
              </a:pathLst>
            </a:custGeom>
            <a:solidFill>
              <a:srgbClr val="232153"/>
            </a:solidFill>
          </p:spPr>
          <p:txBody>
            <a:bodyPr wrap="square" lIns="0" tIns="0" rIns="0" bIns="0" rtlCol="0"/>
            <a:lstStyle/>
            <a:p>
              <a:endParaRPr/>
            </a:p>
          </p:txBody>
        </p:sp>
        <p:sp>
          <p:nvSpPr>
            <p:cNvPr id="15" name="object 15"/>
            <p:cNvSpPr/>
            <p:nvPr/>
          </p:nvSpPr>
          <p:spPr>
            <a:xfrm>
              <a:off x="0" y="7348930"/>
              <a:ext cx="2601595" cy="2938145"/>
            </a:xfrm>
            <a:custGeom>
              <a:avLst/>
              <a:gdLst/>
              <a:ahLst/>
              <a:cxnLst/>
              <a:rect l="l" t="t" r="r" b="b"/>
              <a:pathLst>
                <a:path w="2601594" h="2938145">
                  <a:moveTo>
                    <a:pt x="2601506" y="2938069"/>
                  </a:moveTo>
                  <a:lnTo>
                    <a:pt x="0" y="2938069"/>
                  </a:lnTo>
                  <a:lnTo>
                    <a:pt x="0" y="109298"/>
                  </a:lnTo>
                  <a:lnTo>
                    <a:pt x="467520" y="0"/>
                  </a:lnTo>
                  <a:lnTo>
                    <a:pt x="467520" y="388847"/>
                  </a:lnTo>
                  <a:lnTo>
                    <a:pt x="940621" y="433262"/>
                  </a:lnTo>
                  <a:lnTo>
                    <a:pt x="1089094" y="1160674"/>
                  </a:lnTo>
                  <a:lnTo>
                    <a:pt x="1467407" y="1160674"/>
                  </a:lnTo>
                  <a:lnTo>
                    <a:pt x="1636850" y="1666008"/>
                  </a:lnTo>
                  <a:lnTo>
                    <a:pt x="2062976" y="1810987"/>
                  </a:lnTo>
                  <a:lnTo>
                    <a:pt x="2177057" y="2338948"/>
                  </a:lnTo>
                  <a:lnTo>
                    <a:pt x="2601506" y="2451244"/>
                  </a:lnTo>
                  <a:lnTo>
                    <a:pt x="2601506" y="2938069"/>
                  </a:lnTo>
                  <a:close/>
                </a:path>
              </a:pathLst>
            </a:custGeom>
            <a:solidFill>
              <a:srgbClr val="F1BCD5"/>
            </a:solidFill>
          </p:spPr>
          <p:txBody>
            <a:bodyPr wrap="square" lIns="0" tIns="0" rIns="0" bIns="0" rtlCol="0"/>
            <a:lstStyle/>
            <a:p>
              <a:endParaRPr/>
            </a:p>
          </p:txBody>
        </p:sp>
        <p:sp>
          <p:nvSpPr>
            <p:cNvPr id="16" name="object 16"/>
            <p:cNvSpPr/>
            <p:nvPr/>
          </p:nvSpPr>
          <p:spPr>
            <a:xfrm>
              <a:off x="1109947" y="6492851"/>
              <a:ext cx="2592070" cy="3784600"/>
            </a:xfrm>
            <a:custGeom>
              <a:avLst/>
              <a:gdLst/>
              <a:ahLst/>
              <a:cxnLst/>
              <a:rect l="l" t="t" r="r" b="b"/>
              <a:pathLst>
                <a:path w="2592069" h="3784600">
                  <a:moveTo>
                    <a:pt x="1484141" y="1739900"/>
                  </a:moveTo>
                  <a:lnTo>
                    <a:pt x="1404320" y="1739900"/>
                  </a:lnTo>
                  <a:lnTo>
                    <a:pt x="1431505" y="1676400"/>
                  </a:lnTo>
                  <a:lnTo>
                    <a:pt x="1455403" y="1600200"/>
                  </a:lnTo>
                  <a:lnTo>
                    <a:pt x="1475809" y="1549400"/>
                  </a:lnTo>
                  <a:lnTo>
                    <a:pt x="1492517" y="1498600"/>
                  </a:lnTo>
                  <a:lnTo>
                    <a:pt x="1505322" y="1460500"/>
                  </a:lnTo>
                  <a:lnTo>
                    <a:pt x="1514018" y="1435100"/>
                  </a:lnTo>
                  <a:lnTo>
                    <a:pt x="1518401" y="1422400"/>
                  </a:lnTo>
                  <a:lnTo>
                    <a:pt x="1492882" y="1397000"/>
                  </a:lnTo>
                  <a:lnTo>
                    <a:pt x="1430009" y="1295400"/>
                  </a:lnTo>
                  <a:lnTo>
                    <a:pt x="1350307" y="1092200"/>
                  </a:lnTo>
                  <a:lnTo>
                    <a:pt x="1274301" y="774700"/>
                  </a:lnTo>
                  <a:lnTo>
                    <a:pt x="1260380" y="685800"/>
                  </a:lnTo>
                  <a:lnTo>
                    <a:pt x="1247070" y="609600"/>
                  </a:lnTo>
                  <a:lnTo>
                    <a:pt x="1234536" y="546100"/>
                  </a:lnTo>
                  <a:lnTo>
                    <a:pt x="1222944" y="469900"/>
                  </a:lnTo>
                  <a:lnTo>
                    <a:pt x="1212458" y="419100"/>
                  </a:lnTo>
                  <a:lnTo>
                    <a:pt x="1203244" y="355600"/>
                  </a:lnTo>
                  <a:lnTo>
                    <a:pt x="1195467" y="304800"/>
                  </a:lnTo>
                  <a:lnTo>
                    <a:pt x="1189291" y="254000"/>
                  </a:lnTo>
                  <a:lnTo>
                    <a:pt x="1184883" y="203200"/>
                  </a:lnTo>
                  <a:lnTo>
                    <a:pt x="1182406" y="165100"/>
                  </a:lnTo>
                  <a:lnTo>
                    <a:pt x="1182027" y="127000"/>
                  </a:lnTo>
                  <a:lnTo>
                    <a:pt x="1183910" y="88900"/>
                  </a:lnTo>
                  <a:lnTo>
                    <a:pt x="1195123" y="38100"/>
                  </a:lnTo>
                  <a:lnTo>
                    <a:pt x="1233036" y="0"/>
                  </a:lnTo>
                  <a:lnTo>
                    <a:pt x="1274301" y="0"/>
                  </a:lnTo>
                  <a:lnTo>
                    <a:pt x="1365327" y="25400"/>
                  </a:lnTo>
                  <a:lnTo>
                    <a:pt x="1430009" y="165100"/>
                  </a:lnTo>
                  <a:lnTo>
                    <a:pt x="1499252" y="546100"/>
                  </a:lnTo>
                  <a:lnTo>
                    <a:pt x="1603962" y="1282700"/>
                  </a:lnTo>
                  <a:lnTo>
                    <a:pt x="1630031" y="1282700"/>
                  </a:lnTo>
                  <a:lnTo>
                    <a:pt x="1633845" y="1295400"/>
                  </a:lnTo>
                  <a:lnTo>
                    <a:pt x="1635300" y="1295400"/>
                  </a:lnTo>
                  <a:lnTo>
                    <a:pt x="1634160" y="1308100"/>
                  </a:lnTo>
                  <a:lnTo>
                    <a:pt x="1603962" y="1397000"/>
                  </a:lnTo>
                  <a:lnTo>
                    <a:pt x="2195264" y="1397000"/>
                  </a:lnTo>
                  <a:lnTo>
                    <a:pt x="2105818" y="1435100"/>
                  </a:lnTo>
                  <a:lnTo>
                    <a:pt x="1983952" y="1473200"/>
                  </a:lnTo>
                  <a:lnTo>
                    <a:pt x="1824338" y="1498600"/>
                  </a:lnTo>
                  <a:lnTo>
                    <a:pt x="1562020" y="1511300"/>
                  </a:lnTo>
                  <a:lnTo>
                    <a:pt x="1484141" y="1739900"/>
                  </a:lnTo>
                  <a:close/>
                </a:path>
                <a:path w="2592069" h="3784600">
                  <a:moveTo>
                    <a:pt x="1335798" y="2184400"/>
                  </a:moveTo>
                  <a:lnTo>
                    <a:pt x="1228165" y="2184400"/>
                  </a:lnTo>
                  <a:lnTo>
                    <a:pt x="1248333" y="2133600"/>
                  </a:lnTo>
                  <a:lnTo>
                    <a:pt x="1267931" y="2095500"/>
                  </a:lnTo>
                  <a:lnTo>
                    <a:pt x="1286939" y="2044700"/>
                  </a:lnTo>
                  <a:lnTo>
                    <a:pt x="1305338" y="1993900"/>
                  </a:lnTo>
                  <a:lnTo>
                    <a:pt x="1323107" y="1955800"/>
                  </a:lnTo>
                  <a:lnTo>
                    <a:pt x="1340228" y="1905000"/>
                  </a:lnTo>
                  <a:lnTo>
                    <a:pt x="1356680" y="1866900"/>
                  </a:lnTo>
                  <a:lnTo>
                    <a:pt x="1372444" y="1828800"/>
                  </a:lnTo>
                  <a:lnTo>
                    <a:pt x="1355527" y="1803400"/>
                  </a:lnTo>
                  <a:lnTo>
                    <a:pt x="1333960" y="1790700"/>
                  </a:lnTo>
                  <a:lnTo>
                    <a:pt x="1308194" y="1765300"/>
                  </a:lnTo>
                  <a:lnTo>
                    <a:pt x="1278678" y="1739900"/>
                  </a:lnTo>
                  <a:lnTo>
                    <a:pt x="1245863" y="1701800"/>
                  </a:lnTo>
                  <a:lnTo>
                    <a:pt x="1210199" y="1676400"/>
                  </a:lnTo>
                  <a:lnTo>
                    <a:pt x="1172136" y="1638300"/>
                  </a:lnTo>
                  <a:lnTo>
                    <a:pt x="1132123" y="1600200"/>
                  </a:lnTo>
                  <a:lnTo>
                    <a:pt x="1090611" y="1549400"/>
                  </a:lnTo>
                  <a:lnTo>
                    <a:pt x="1048050" y="1511300"/>
                  </a:lnTo>
                  <a:lnTo>
                    <a:pt x="1004891" y="1473200"/>
                  </a:lnTo>
                  <a:lnTo>
                    <a:pt x="961582" y="1422400"/>
                  </a:lnTo>
                  <a:lnTo>
                    <a:pt x="918574" y="1384300"/>
                  </a:lnTo>
                  <a:lnTo>
                    <a:pt x="876318" y="1333500"/>
                  </a:lnTo>
                  <a:lnTo>
                    <a:pt x="835263" y="1282700"/>
                  </a:lnTo>
                  <a:lnTo>
                    <a:pt x="795859" y="1244600"/>
                  </a:lnTo>
                  <a:lnTo>
                    <a:pt x="758557" y="1206500"/>
                  </a:lnTo>
                  <a:lnTo>
                    <a:pt x="723806" y="1155700"/>
                  </a:lnTo>
                  <a:lnTo>
                    <a:pt x="692056" y="1117600"/>
                  </a:lnTo>
                  <a:lnTo>
                    <a:pt x="663759" y="1079500"/>
                  </a:lnTo>
                  <a:lnTo>
                    <a:pt x="639362" y="1054100"/>
                  </a:lnTo>
                  <a:lnTo>
                    <a:pt x="619318" y="1016000"/>
                  </a:lnTo>
                  <a:lnTo>
                    <a:pt x="604075" y="990600"/>
                  </a:lnTo>
                  <a:lnTo>
                    <a:pt x="565188" y="901700"/>
                  </a:lnTo>
                  <a:lnTo>
                    <a:pt x="540212" y="850900"/>
                  </a:lnTo>
                  <a:lnTo>
                    <a:pt x="527546" y="812800"/>
                  </a:lnTo>
                  <a:lnTo>
                    <a:pt x="525592" y="800100"/>
                  </a:lnTo>
                  <a:lnTo>
                    <a:pt x="532750" y="800100"/>
                  </a:lnTo>
                  <a:lnTo>
                    <a:pt x="547421" y="787400"/>
                  </a:lnTo>
                  <a:lnTo>
                    <a:pt x="568005" y="787400"/>
                  </a:lnTo>
                  <a:lnTo>
                    <a:pt x="586242" y="774700"/>
                  </a:lnTo>
                  <a:lnTo>
                    <a:pt x="610615" y="787400"/>
                  </a:lnTo>
                  <a:lnTo>
                    <a:pt x="640233" y="812800"/>
                  </a:lnTo>
                  <a:lnTo>
                    <a:pt x="674204" y="825500"/>
                  </a:lnTo>
                  <a:lnTo>
                    <a:pt x="711634" y="863600"/>
                  </a:lnTo>
                  <a:lnTo>
                    <a:pt x="751632" y="901700"/>
                  </a:lnTo>
                  <a:lnTo>
                    <a:pt x="793305" y="939800"/>
                  </a:lnTo>
                  <a:lnTo>
                    <a:pt x="835761" y="977900"/>
                  </a:lnTo>
                  <a:lnTo>
                    <a:pt x="878107" y="1028700"/>
                  </a:lnTo>
                  <a:lnTo>
                    <a:pt x="919451" y="1066800"/>
                  </a:lnTo>
                  <a:lnTo>
                    <a:pt x="958901" y="1104900"/>
                  </a:lnTo>
                  <a:lnTo>
                    <a:pt x="1044658" y="1193800"/>
                  </a:lnTo>
                  <a:lnTo>
                    <a:pt x="1119642" y="1295400"/>
                  </a:lnTo>
                  <a:lnTo>
                    <a:pt x="1404320" y="1739900"/>
                  </a:lnTo>
                  <a:lnTo>
                    <a:pt x="1484141" y="1739900"/>
                  </a:lnTo>
                  <a:lnTo>
                    <a:pt x="1479815" y="1752600"/>
                  </a:lnTo>
                  <a:lnTo>
                    <a:pt x="2313003" y="1866900"/>
                  </a:lnTo>
                  <a:lnTo>
                    <a:pt x="1444584" y="1866900"/>
                  </a:lnTo>
                  <a:lnTo>
                    <a:pt x="1335798" y="2184400"/>
                  </a:lnTo>
                  <a:close/>
                </a:path>
                <a:path w="2592069" h="3784600">
                  <a:moveTo>
                    <a:pt x="2195264" y="1397000"/>
                  </a:moveTo>
                  <a:lnTo>
                    <a:pt x="1603962" y="1397000"/>
                  </a:lnTo>
                  <a:lnTo>
                    <a:pt x="1616098" y="1384300"/>
                  </a:lnTo>
                  <a:lnTo>
                    <a:pt x="1761956" y="1384300"/>
                  </a:lnTo>
                  <a:lnTo>
                    <a:pt x="1786084" y="1371600"/>
                  </a:lnTo>
                  <a:lnTo>
                    <a:pt x="1817955" y="1358900"/>
                  </a:lnTo>
                  <a:lnTo>
                    <a:pt x="1856577" y="1333500"/>
                  </a:lnTo>
                  <a:lnTo>
                    <a:pt x="1900960" y="1308100"/>
                  </a:lnTo>
                  <a:lnTo>
                    <a:pt x="1950112" y="1282700"/>
                  </a:lnTo>
                  <a:lnTo>
                    <a:pt x="2003041" y="1257300"/>
                  </a:lnTo>
                  <a:lnTo>
                    <a:pt x="2058756" y="1219200"/>
                  </a:lnTo>
                  <a:lnTo>
                    <a:pt x="2116265" y="1193800"/>
                  </a:lnTo>
                  <a:lnTo>
                    <a:pt x="2174576" y="1155700"/>
                  </a:lnTo>
                  <a:lnTo>
                    <a:pt x="2232699" y="1130300"/>
                  </a:lnTo>
                  <a:lnTo>
                    <a:pt x="2289642" y="1092200"/>
                  </a:lnTo>
                  <a:lnTo>
                    <a:pt x="2344413" y="1066800"/>
                  </a:lnTo>
                  <a:lnTo>
                    <a:pt x="2396021" y="1041400"/>
                  </a:lnTo>
                  <a:lnTo>
                    <a:pt x="2443474" y="1016000"/>
                  </a:lnTo>
                  <a:lnTo>
                    <a:pt x="2485781" y="1003300"/>
                  </a:lnTo>
                  <a:lnTo>
                    <a:pt x="2521950" y="990600"/>
                  </a:lnTo>
                  <a:lnTo>
                    <a:pt x="2571909" y="990600"/>
                  </a:lnTo>
                  <a:lnTo>
                    <a:pt x="2583716" y="1003300"/>
                  </a:lnTo>
                  <a:lnTo>
                    <a:pt x="2591826" y="1028700"/>
                  </a:lnTo>
                  <a:lnTo>
                    <a:pt x="2591609" y="1054100"/>
                  </a:lnTo>
                  <a:lnTo>
                    <a:pt x="2583308" y="1092200"/>
                  </a:lnTo>
                  <a:lnTo>
                    <a:pt x="2567164" y="1117600"/>
                  </a:lnTo>
                  <a:lnTo>
                    <a:pt x="2543419" y="1155700"/>
                  </a:lnTo>
                  <a:lnTo>
                    <a:pt x="2512317" y="1193800"/>
                  </a:lnTo>
                  <a:lnTo>
                    <a:pt x="2474097" y="1231900"/>
                  </a:lnTo>
                  <a:lnTo>
                    <a:pt x="2429003" y="1270000"/>
                  </a:lnTo>
                  <a:lnTo>
                    <a:pt x="2377277" y="1295400"/>
                  </a:lnTo>
                  <a:lnTo>
                    <a:pt x="2319160" y="1333500"/>
                  </a:lnTo>
                  <a:lnTo>
                    <a:pt x="2254894" y="1371600"/>
                  </a:lnTo>
                  <a:lnTo>
                    <a:pt x="2195264" y="1397000"/>
                  </a:lnTo>
                  <a:close/>
                </a:path>
                <a:path w="2592069" h="3784600">
                  <a:moveTo>
                    <a:pt x="1255483" y="2667000"/>
                  </a:moveTo>
                  <a:lnTo>
                    <a:pt x="1013425" y="2667000"/>
                  </a:lnTo>
                  <a:lnTo>
                    <a:pt x="1034381" y="2628900"/>
                  </a:lnTo>
                  <a:lnTo>
                    <a:pt x="1055091" y="2590800"/>
                  </a:lnTo>
                  <a:lnTo>
                    <a:pt x="1075546" y="2540000"/>
                  </a:lnTo>
                  <a:lnTo>
                    <a:pt x="1095735" y="2501900"/>
                  </a:lnTo>
                  <a:lnTo>
                    <a:pt x="1115649" y="2451100"/>
                  </a:lnTo>
                  <a:lnTo>
                    <a:pt x="1135278" y="2413000"/>
                  </a:lnTo>
                  <a:lnTo>
                    <a:pt x="1154612" y="2362200"/>
                  </a:lnTo>
                  <a:lnTo>
                    <a:pt x="1173641" y="2324100"/>
                  </a:lnTo>
                  <a:lnTo>
                    <a:pt x="1127185" y="2298700"/>
                  </a:lnTo>
                  <a:lnTo>
                    <a:pt x="1082094" y="2273300"/>
                  </a:lnTo>
                  <a:lnTo>
                    <a:pt x="1038499" y="2247900"/>
                  </a:lnTo>
                  <a:lnTo>
                    <a:pt x="996533" y="2209800"/>
                  </a:lnTo>
                  <a:lnTo>
                    <a:pt x="956328" y="2184400"/>
                  </a:lnTo>
                  <a:lnTo>
                    <a:pt x="918016" y="2146300"/>
                  </a:lnTo>
                  <a:lnTo>
                    <a:pt x="881728" y="2108200"/>
                  </a:lnTo>
                  <a:lnTo>
                    <a:pt x="865579" y="2095500"/>
                  </a:lnTo>
                  <a:lnTo>
                    <a:pt x="846518" y="2070100"/>
                  </a:lnTo>
                  <a:lnTo>
                    <a:pt x="824836" y="2044700"/>
                  </a:lnTo>
                  <a:lnTo>
                    <a:pt x="800827" y="2019300"/>
                  </a:lnTo>
                  <a:lnTo>
                    <a:pt x="774781" y="1981200"/>
                  </a:lnTo>
                  <a:lnTo>
                    <a:pt x="746992" y="1943100"/>
                  </a:lnTo>
                  <a:lnTo>
                    <a:pt x="717751" y="1905000"/>
                  </a:lnTo>
                  <a:lnTo>
                    <a:pt x="687350" y="1854200"/>
                  </a:lnTo>
                  <a:lnTo>
                    <a:pt x="656082" y="1816100"/>
                  </a:lnTo>
                  <a:lnTo>
                    <a:pt x="624238" y="1765300"/>
                  </a:lnTo>
                  <a:lnTo>
                    <a:pt x="559993" y="1663700"/>
                  </a:lnTo>
                  <a:lnTo>
                    <a:pt x="528176" y="1612900"/>
                  </a:lnTo>
                  <a:lnTo>
                    <a:pt x="496951" y="1562100"/>
                  </a:lnTo>
                  <a:lnTo>
                    <a:pt x="466612" y="1511300"/>
                  </a:lnTo>
                  <a:lnTo>
                    <a:pt x="437450" y="1460500"/>
                  </a:lnTo>
                  <a:lnTo>
                    <a:pt x="409757" y="1409700"/>
                  </a:lnTo>
                  <a:lnTo>
                    <a:pt x="383825" y="1371600"/>
                  </a:lnTo>
                  <a:lnTo>
                    <a:pt x="359947" y="1320800"/>
                  </a:lnTo>
                  <a:lnTo>
                    <a:pt x="338414" y="1282700"/>
                  </a:lnTo>
                  <a:lnTo>
                    <a:pt x="319519" y="1231900"/>
                  </a:lnTo>
                  <a:lnTo>
                    <a:pt x="303554" y="1193800"/>
                  </a:lnTo>
                  <a:lnTo>
                    <a:pt x="290811" y="1168400"/>
                  </a:lnTo>
                  <a:lnTo>
                    <a:pt x="281582" y="1130300"/>
                  </a:lnTo>
                  <a:lnTo>
                    <a:pt x="276158" y="1104900"/>
                  </a:lnTo>
                  <a:lnTo>
                    <a:pt x="274833" y="1079500"/>
                  </a:lnTo>
                  <a:lnTo>
                    <a:pt x="277898" y="1066800"/>
                  </a:lnTo>
                  <a:lnTo>
                    <a:pt x="285646" y="1054100"/>
                  </a:lnTo>
                  <a:lnTo>
                    <a:pt x="298368" y="1041400"/>
                  </a:lnTo>
                  <a:lnTo>
                    <a:pt x="316356" y="1041400"/>
                  </a:lnTo>
                  <a:lnTo>
                    <a:pt x="346420" y="1054100"/>
                  </a:lnTo>
                  <a:lnTo>
                    <a:pt x="377530" y="1066800"/>
                  </a:lnTo>
                  <a:lnTo>
                    <a:pt x="409498" y="1079500"/>
                  </a:lnTo>
                  <a:lnTo>
                    <a:pt x="442138" y="1104900"/>
                  </a:lnTo>
                  <a:lnTo>
                    <a:pt x="475263" y="1143000"/>
                  </a:lnTo>
                  <a:lnTo>
                    <a:pt x="542219" y="1219200"/>
                  </a:lnTo>
                  <a:lnTo>
                    <a:pt x="575677" y="1270000"/>
                  </a:lnTo>
                  <a:lnTo>
                    <a:pt x="608871" y="1308100"/>
                  </a:lnTo>
                  <a:lnTo>
                    <a:pt x="641615" y="1358900"/>
                  </a:lnTo>
                  <a:lnTo>
                    <a:pt x="673723" y="1409700"/>
                  </a:lnTo>
                  <a:lnTo>
                    <a:pt x="705006" y="1460500"/>
                  </a:lnTo>
                  <a:lnTo>
                    <a:pt x="735279" y="1511300"/>
                  </a:lnTo>
                  <a:lnTo>
                    <a:pt x="764354" y="1562100"/>
                  </a:lnTo>
                  <a:lnTo>
                    <a:pt x="792044" y="1612900"/>
                  </a:lnTo>
                  <a:lnTo>
                    <a:pt x="818163" y="1663700"/>
                  </a:lnTo>
                  <a:lnTo>
                    <a:pt x="842523" y="1701800"/>
                  </a:lnTo>
                  <a:lnTo>
                    <a:pt x="864937" y="1739900"/>
                  </a:lnTo>
                  <a:lnTo>
                    <a:pt x="885219" y="1778000"/>
                  </a:lnTo>
                  <a:lnTo>
                    <a:pt x="903181" y="1816100"/>
                  </a:lnTo>
                  <a:lnTo>
                    <a:pt x="918637" y="1841500"/>
                  </a:lnTo>
                  <a:lnTo>
                    <a:pt x="979151" y="1943100"/>
                  </a:lnTo>
                  <a:lnTo>
                    <a:pt x="1031564" y="2019300"/>
                  </a:lnTo>
                  <a:lnTo>
                    <a:pt x="1104897" y="2082800"/>
                  </a:lnTo>
                  <a:lnTo>
                    <a:pt x="1228165" y="2184400"/>
                  </a:lnTo>
                  <a:lnTo>
                    <a:pt x="1335798" y="2184400"/>
                  </a:lnTo>
                  <a:lnTo>
                    <a:pt x="1305338" y="2273300"/>
                  </a:lnTo>
                  <a:lnTo>
                    <a:pt x="1346545" y="2286000"/>
                  </a:lnTo>
                  <a:lnTo>
                    <a:pt x="1450665" y="2298700"/>
                  </a:lnTo>
                  <a:lnTo>
                    <a:pt x="1730625" y="2324100"/>
                  </a:lnTo>
                  <a:lnTo>
                    <a:pt x="2371691" y="2324100"/>
                  </a:lnTo>
                  <a:lnTo>
                    <a:pt x="2402682" y="2336800"/>
                  </a:lnTo>
                  <a:lnTo>
                    <a:pt x="2425345" y="2349500"/>
                  </a:lnTo>
                  <a:lnTo>
                    <a:pt x="2431940" y="2362200"/>
                  </a:lnTo>
                  <a:lnTo>
                    <a:pt x="1275979" y="2362200"/>
                  </a:lnTo>
                  <a:lnTo>
                    <a:pt x="1182868" y="2628900"/>
                  </a:lnTo>
                  <a:lnTo>
                    <a:pt x="1216081" y="2641600"/>
                  </a:lnTo>
                  <a:lnTo>
                    <a:pt x="1255483" y="2667000"/>
                  </a:lnTo>
                  <a:close/>
                </a:path>
                <a:path w="2592069" h="3784600">
                  <a:moveTo>
                    <a:pt x="947996" y="3035300"/>
                  </a:moveTo>
                  <a:lnTo>
                    <a:pt x="828882" y="3035300"/>
                  </a:lnTo>
                  <a:lnTo>
                    <a:pt x="852027" y="2984500"/>
                  </a:lnTo>
                  <a:lnTo>
                    <a:pt x="898156" y="2908300"/>
                  </a:lnTo>
                  <a:lnTo>
                    <a:pt x="921059" y="2857500"/>
                  </a:lnTo>
                  <a:lnTo>
                    <a:pt x="943802" y="2819400"/>
                  </a:lnTo>
                  <a:lnTo>
                    <a:pt x="950512" y="2806700"/>
                  </a:lnTo>
                  <a:lnTo>
                    <a:pt x="931791" y="2781300"/>
                  </a:lnTo>
                  <a:lnTo>
                    <a:pt x="905514" y="2743200"/>
                  </a:lnTo>
                  <a:lnTo>
                    <a:pt x="873367" y="2705100"/>
                  </a:lnTo>
                  <a:lnTo>
                    <a:pt x="837038" y="2654300"/>
                  </a:lnTo>
                  <a:lnTo>
                    <a:pt x="798214" y="2603500"/>
                  </a:lnTo>
                  <a:lnTo>
                    <a:pt x="758584" y="2565400"/>
                  </a:lnTo>
                  <a:lnTo>
                    <a:pt x="719834" y="2527300"/>
                  </a:lnTo>
                  <a:lnTo>
                    <a:pt x="705536" y="2514600"/>
                  </a:lnTo>
                  <a:lnTo>
                    <a:pt x="686945" y="2489200"/>
                  </a:lnTo>
                  <a:lnTo>
                    <a:pt x="664511" y="2463800"/>
                  </a:lnTo>
                  <a:lnTo>
                    <a:pt x="638684" y="2438400"/>
                  </a:lnTo>
                  <a:lnTo>
                    <a:pt x="609915" y="2400300"/>
                  </a:lnTo>
                  <a:lnTo>
                    <a:pt x="578651" y="2362200"/>
                  </a:lnTo>
                  <a:lnTo>
                    <a:pt x="545345" y="2324100"/>
                  </a:lnTo>
                  <a:lnTo>
                    <a:pt x="510445" y="2286000"/>
                  </a:lnTo>
                  <a:lnTo>
                    <a:pt x="474401" y="2235200"/>
                  </a:lnTo>
                  <a:lnTo>
                    <a:pt x="437663" y="2197100"/>
                  </a:lnTo>
                  <a:lnTo>
                    <a:pt x="363905" y="2095500"/>
                  </a:lnTo>
                  <a:lnTo>
                    <a:pt x="327785" y="2044700"/>
                  </a:lnTo>
                  <a:lnTo>
                    <a:pt x="292771" y="1993900"/>
                  </a:lnTo>
                  <a:lnTo>
                    <a:pt x="259312" y="1943100"/>
                  </a:lnTo>
                  <a:lnTo>
                    <a:pt x="227858" y="1892300"/>
                  </a:lnTo>
                  <a:lnTo>
                    <a:pt x="198860" y="1854200"/>
                  </a:lnTo>
                  <a:lnTo>
                    <a:pt x="172766" y="1803400"/>
                  </a:lnTo>
                  <a:lnTo>
                    <a:pt x="150028" y="1765300"/>
                  </a:lnTo>
                  <a:lnTo>
                    <a:pt x="131094" y="1727200"/>
                  </a:lnTo>
                  <a:lnTo>
                    <a:pt x="116415" y="1689100"/>
                  </a:lnTo>
                  <a:lnTo>
                    <a:pt x="106441" y="1651000"/>
                  </a:lnTo>
                  <a:lnTo>
                    <a:pt x="101621" y="1625600"/>
                  </a:lnTo>
                  <a:lnTo>
                    <a:pt x="102405" y="1600200"/>
                  </a:lnTo>
                  <a:lnTo>
                    <a:pt x="109244" y="1587500"/>
                  </a:lnTo>
                  <a:lnTo>
                    <a:pt x="122586" y="1562100"/>
                  </a:lnTo>
                  <a:lnTo>
                    <a:pt x="146908" y="1562100"/>
                  </a:lnTo>
                  <a:lnTo>
                    <a:pt x="171487" y="1549400"/>
                  </a:lnTo>
                  <a:lnTo>
                    <a:pt x="246527" y="1587500"/>
                  </a:lnTo>
                  <a:lnTo>
                    <a:pt x="271898" y="1612900"/>
                  </a:lnTo>
                  <a:lnTo>
                    <a:pt x="297409" y="1651000"/>
                  </a:lnTo>
                  <a:lnTo>
                    <a:pt x="323036" y="1676400"/>
                  </a:lnTo>
                  <a:lnTo>
                    <a:pt x="348756" y="1714500"/>
                  </a:lnTo>
                  <a:lnTo>
                    <a:pt x="374546" y="1765300"/>
                  </a:lnTo>
                  <a:lnTo>
                    <a:pt x="400383" y="1803400"/>
                  </a:lnTo>
                  <a:lnTo>
                    <a:pt x="426243" y="1854200"/>
                  </a:lnTo>
                  <a:lnTo>
                    <a:pt x="452103" y="1892300"/>
                  </a:lnTo>
                  <a:lnTo>
                    <a:pt x="529450" y="2044700"/>
                  </a:lnTo>
                  <a:lnTo>
                    <a:pt x="555077" y="2082800"/>
                  </a:lnTo>
                  <a:lnTo>
                    <a:pt x="580588" y="2133600"/>
                  </a:lnTo>
                  <a:lnTo>
                    <a:pt x="612602" y="2184400"/>
                  </a:lnTo>
                  <a:lnTo>
                    <a:pt x="647396" y="2235200"/>
                  </a:lnTo>
                  <a:lnTo>
                    <a:pt x="684234" y="2286000"/>
                  </a:lnTo>
                  <a:lnTo>
                    <a:pt x="722377" y="2336800"/>
                  </a:lnTo>
                  <a:lnTo>
                    <a:pt x="799633" y="2438400"/>
                  </a:lnTo>
                  <a:lnTo>
                    <a:pt x="837270" y="2476500"/>
                  </a:lnTo>
                  <a:lnTo>
                    <a:pt x="873264" y="2514600"/>
                  </a:lnTo>
                  <a:lnTo>
                    <a:pt x="906877" y="2552700"/>
                  </a:lnTo>
                  <a:lnTo>
                    <a:pt x="937372" y="2590800"/>
                  </a:lnTo>
                  <a:lnTo>
                    <a:pt x="964012" y="2616200"/>
                  </a:lnTo>
                  <a:lnTo>
                    <a:pt x="986059" y="2641600"/>
                  </a:lnTo>
                  <a:lnTo>
                    <a:pt x="1002775" y="2667000"/>
                  </a:lnTo>
                  <a:lnTo>
                    <a:pt x="1255483" y="2667000"/>
                  </a:lnTo>
                  <a:lnTo>
                    <a:pt x="1299945" y="2679700"/>
                  </a:lnTo>
                  <a:lnTo>
                    <a:pt x="1348336" y="2692400"/>
                  </a:lnTo>
                  <a:lnTo>
                    <a:pt x="1399524" y="2717800"/>
                  </a:lnTo>
                  <a:lnTo>
                    <a:pt x="1452381" y="2730500"/>
                  </a:lnTo>
                  <a:lnTo>
                    <a:pt x="1126667" y="2730500"/>
                  </a:lnTo>
                  <a:lnTo>
                    <a:pt x="947996" y="3035300"/>
                  </a:lnTo>
                  <a:close/>
                </a:path>
                <a:path w="2592069" h="3784600">
                  <a:moveTo>
                    <a:pt x="2232856" y="2070100"/>
                  </a:moveTo>
                  <a:lnTo>
                    <a:pt x="2144017" y="2070100"/>
                  </a:lnTo>
                  <a:lnTo>
                    <a:pt x="2093785" y="2057400"/>
                  </a:lnTo>
                  <a:lnTo>
                    <a:pt x="2040656" y="2057400"/>
                  </a:lnTo>
                  <a:lnTo>
                    <a:pt x="1871239" y="2019300"/>
                  </a:lnTo>
                  <a:lnTo>
                    <a:pt x="1813871" y="1993900"/>
                  </a:lnTo>
                  <a:lnTo>
                    <a:pt x="1757280" y="1981200"/>
                  </a:lnTo>
                  <a:lnTo>
                    <a:pt x="1702200" y="1955800"/>
                  </a:lnTo>
                  <a:lnTo>
                    <a:pt x="1649366" y="1943100"/>
                  </a:lnTo>
                  <a:lnTo>
                    <a:pt x="1599511" y="1930400"/>
                  </a:lnTo>
                  <a:lnTo>
                    <a:pt x="1553371" y="1905000"/>
                  </a:lnTo>
                  <a:lnTo>
                    <a:pt x="1511680" y="1892300"/>
                  </a:lnTo>
                  <a:lnTo>
                    <a:pt x="1475173" y="1879600"/>
                  </a:lnTo>
                  <a:lnTo>
                    <a:pt x="1444584" y="1866900"/>
                  </a:lnTo>
                  <a:lnTo>
                    <a:pt x="2313003" y="1866900"/>
                  </a:lnTo>
                  <a:lnTo>
                    <a:pt x="2498155" y="1892300"/>
                  </a:lnTo>
                  <a:lnTo>
                    <a:pt x="2514981" y="1905000"/>
                  </a:lnTo>
                  <a:lnTo>
                    <a:pt x="2520306" y="1930400"/>
                  </a:lnTo>
                  <a:lnTo>
                    <a:pt x="2513402" y="1943100"/>
                  </a:lnTo>
                  <a:lnTo>
                    <a:pt x="2493542" y="1968500"/>
                  </a:lnTo>
                  <a:lnTo>
                    <a:pt x="2459998" y="1993900"/>
                  </a:lnTo>
                  <a:lnTo>
                    <a:pt x="2412044" y="2019300"/>
                  </a:lnTo>
                  <a:lnTo>
                    <a:pt x="2348952" y="2032000"/>
                  </a:lnTo>
                  <a:lnTo>
                    <a:pt x="2269993" y="2057400"/>
                  </a:lnTo>
                  <a:lnTo>
                    <a:pt x="2232856" y="2070100"/>
                  </a:lnTo>
                  <a:close/>
                </a:path>
                <a:path w="2592069" h="3784600">
                  <a:moveTo>
                    <a:pt x="521219" y="3784600"/>
                  </a:moveTo>
                  <a:lnTo>
                    <a:pt x="375438" y="3784600"/>
                  </a:lnTo>
                  <a:lnTo>
                    <a:pt x="389398" y="3759200"/>
                  </a:lnTo>
                  <a:lnTo>
                    <a:pt x="410144" y="3721100"/>
                  </a:lnTo>
                  <a:lnTo>
                    <a:pt x="433823" y="3683000"/>
                  </a:lnTo>
                  <a:lnTo>
                    <a:pt x="460203" y="3644900"/>
                  </a:lnTo>
                  <a:lnTo>
                    <a:pt x="489054" y="3594100"/>
                  </a:lnTo>
                  <a:lnTo>
                    <a:pt x="520145" y="3543300"/>
                  </a:lnTo>
                  <a:lnTo>
                    <a:pt x="553244" y="3492500"/>
                  </a:lnTo>
                  <a:lnTo>
                    <a:pt x="588120" y="3441700"/>
                  </a:lnTo>
                  <a:lnTo>
                    <a:pt x="624542" y="3378200"/>
                  </a:lnTo>
                  <a:lnTo>
                    <a:pt x="662279" y="3314700"/>
                  </a:lnTo>
                  <a:lnTo>
                    <a:pt x="701100" y="3251200"/>
                  </a:lnTo>
                  <a:lnTo>
                    <a:pt x="740773" y="3187700"/>
                  </a:lnTo>
                  <a:lnTo>
                    <a:pt x="781068" y="3111500"/>
                  </a:lnTo>
                  <a:lnTo>
                    <a:pt x="768474" y="3098800"/>
                  </a:lnTo>
                  <a:lnTo>
                    <a:pt x="746716" y="3086100"/>
                  </a:lnTo>
                  <a:lnTo>
                    <a:pt x="717184" y="3060700"/>
                  </a:lnTo>
                  <a:lnTo>
                    <a:pt x="681270" y="3035300"/>
                  </a:lnTo>
                  <a:lnTo>
                    <a:pt x="640363" y="2997200"/>
                  </a:lnTo>
                  <a:lnTo>
                    <a:pt x="595853" y="2959100"/>
                  </a:lnTo>
                  <a:lnTo>
                    <a:pt x="549132" y="2921000"/>
                  </a:lnTo>
                  <a:lnTo>
                    <a:pt x="501589" y="2870200"/>
                  </a:lnTo>
                  <a:lnTo>
                    <a:pt x="454614" y="2832100"/>
                  </a:lnTo>
                  <a:lnTo>
                    <a:pt x="409598" y="2781300"/>
                  </a:lnTo>
                  <a:lnTo>
                    <a:pt x="367932" y="2743200"/>
                  </a:lnTo>
                  <a:lnTo>
                    <a:pt x="331005" y="2692400"/>
                  </a:lnTo>
                  <a:lnTo>
                    <a:pt x="300208" y="2654300"/>
                  </a:lnTo>
                  <a:lnTo>
                    <a:pt x="276931" y="2603500"/>
                  </a:lnTo>
                  <a:lnTo>
                    <a:pt x="254603" y="2565400"/>
                  </a:lnTo>
                  <a:lnTo>
                    <a:pt x="228294" y="2527300"/>
                  </a:lnTo>
                  <a:lnTo>
                    <a:pt x="199156" y="2476500"/>
                  </a:lnTo>
                  <a:lnTo>
                    <a:pt x="168343" y="2438400"/>
                  </a:lnTo>
                  <a:lnTo>
                    <a:pt x="137009" y="2400300"/>
                  </a:lnTo>
                  <a:lnTo>
                    <a:pt x="106308" y="2349500"/>
                  </a:lnTo>
                  <a:lnTo>
                    <a:pt x="77394" y="2311400"/>
                  </a:lnTo>
                  <a:lnTo>
                    <a:pt x="51420" y="2273300"/>
                  </a:lnTo>
                  <a:lnTo>
                    <a:pt x="29540" y="2235200"/>
                  </a:lnTo>
                  <a:lnTo>
                    <a:pt x="12907" y="2197100"/>
                  </a:lnTo>
                  <a:lnTo>
                    <a:pt x="2676" y="2159000"/>
                  </a:lnTo>
                  <a:lnTo>
                    <a:pt x="0" y="2120900"/>
                  </a:lnTo>
                  <a:lnTo>
                    <a:pt x="6032" y="2095500"/>
                  </a:lnTo>
                  <a:lnTo>
                    <a:pt x="21926" y="2070100"/>
                  </a:lnTo>
                  <a:lnTo>
                    <a:pt x="38015" y="2057400"/>
                  </a:lnTo>
                  <a:lnTo>
                    <a:pt x="77531" y="2057400"/>
                  </a:lnTo>
                  <a:lnTo>
                    <a:pt x="100381" y="2082800"/>
                  </a:lnTo>
                  <a:lnTo>
                    <a:pt x="124906" y="2108200"/>
                  </a:lnTo>
                  <a:lnTo>
                    <a:pt x="150819" y="2133600"/>
                  </a:lnTo>
                  <a:lnTo>
                    <a:pt x="177830" y="2171700"/>
                  </a:lnTo>
                  <a:lnTo>
                    <a:pt x="205651" y="2209800"/>
                  </a:lnTo>
                  <a:lnTo>
                    <a:pt x="233992" y="2260600"/>
                  </a:lnTo>
                  <a:lnTo>
                    <a:pt x="262566" y="2298700"/>
                  </a:lnTo>
                  <a:lnTo>
                    <a:pt x="291083" y="2349500"/>
                  </a:lnTo>
                  <a:lnTo>
                    <a:pt x="319255" y="2400300"/>
                  </a:lnTo>
                  <a:lnTo>
                    <a:pt x="346793" y="2451100"/>
                  </a:lnTo>
                  <a:lnTo>
                    <a:pt x="398811" y="2540000"/>
                  </a:lnTo>
                  <a:lnTo>
                    <a:pt x="422713" y="2590800"/>
                  </a:lnTo>
                  <a:lnTo>
                    <a:pt x="444827" y="2628900"/>
                  </a:lnTo>
                  <a:lnTo>
                    <a:pt x="464862" y="2654300"/>
                  </a:lnTo>
                  <a:lnTo>
                    <a:pt x="482531" y="2679700"/>
                  </a:lnTo>
                  <a:lnTo>
                    <a:pt x="497544" y="2705100"/>
                  </a:lnTo>
                  <a:lnTo>
                    <a:pt x="828882" y="3035300"/>
                  </a:lnTo>
                  <a:lnTo>
                    <a:pt x="947996" y="3035300"/>
                  </a:lnTo>
                  <a:lnTo>
                    <a:pt x="1005364" y="3060700"/>
                  </a:lnTo>
                  <a:lnTo>
                    <a:pt x="1115451" y="3098800"/>
                  </a:lnTo>
                  <a:lnTo>
                    <a:pt x="914443" y="3098800"/>
                  </a:lnTo>
                  <a:lnTo>
                    <a:pt x="713123" y="3441700"/>
                  </a:lnTo>
                  <a:lnTo>
                    <a:pt x="521219" y="3784600"/>
                  </a:lnTo>
                  <a:close/>
                </a:path>
                <a:path w="2592069" h="3784600">
                  <a:moveTo>
                    <a:pt x="2333514" y="2324100"/>
                  </a:moveTo>
                  <a:lnTo>
                    <a:pt x="1906456" y="2324100"/>
                  </a:lnTo>
                  <a:lnTo>
                    <a:pt x="1961003" y="2311400"/>
                  </a:lnTo>
                  <a:lnTo>
                    <a:pt x="2289292" y="2311400"/>
                  </a:lnTo>
                  <a:lnTo>
                    <a:pt x="2333514" y="2324100"/>
                  </a:lnTo>
                  <a:close/>
                </a:path>
                <a:path w="2592069" h="3784600">
                  <a:moveTo>
                    <a:pt x="2305150" y="2489200"/>
                  </a:moveTo>
                  <a:lnTo>
                    <a:pt x="1885789" y="2489200"/>
                  </a:lnTo>
                  <a:lnTo>
                    <a:pt x="1825163" y="2476500"/>
                  </a:lnTo>
                  <a:lnTo>
                    <a:pt x="1764332" y="2476500"/>
                  </a:lnTo>
                  <a:lnTo>
                    <a:pt x="1703782" y="2463800"/>
                  </a:lnTo>
                  <a:lnTo>
                    <a:pt x="1655255" y="2451100"/>
                  </a:lnTo>
                  <a:lnTo>
                    <a:pt x="1606975" y="2451100"/>
                  </a:lnTo>
                  <a:lnTo>
                    <a:pt x="1275979" y="2362200"/>
                  </a:lnTo>
                  <a:lnTo>
                    <a:pt x="2431940" y="2362200"/>
                  </a:lnTo>
                  <a:lnTo>
                    <a:pt x="2438536" y="2374900"/>
                  </a:lnTo>
                  <a:lnTo>
                    <a:pt x="2441115" y="2387600"/>
                  </a:lnTo>
                  <a:lnTo>
                    <a:pt x="2434343" y="2413000"/>
                  </a:lnTo>
                  <a:lnTo>
                    <a:pt x="2420568" y="2438400"/>
                  </a:lnTo>
                  <a:lnTo>
                    <a:pt x="2400276" y="2451100"/>
                  </a:lnTo>
                  <a:lnTo>
                    <a:pt x="2373952" y="2463800"/>
                  </a:lnTo>
                  <a:lnTo>
                    <a:pt x="2342081" y="2476500"/>
                  </a:lnTo>
                  <a:lnTo>
                    <a:pt x="2305150" y="2489200"/>
                  </a:lnTo>
                  <a:close/>
                </a:path>
                <a:path w="2592069" h="3784600">
                  <a:moveTo>
                    <a:pt x="2218049" y="2501900"/>
                  </a:moveTo>
                  <a:lnTo>
                    <a:pt x="2004484" y="2501900"/>
                  </a:lnTo>
                  <a:lnTo>
                    <a:pt x="1945724" y="2489200"/>
                  </a:lnTo>
                  <a:lnTo>
                    <a:pt x="2263645" y="2489200"/>
                  </a:lnTo>
                  <a:lnTo>
                    <a:pt x="2218049" y="2501900"/>
                  </a:lnTo>
                  <a:close/>
                </a:path>
                <a:path w="2592069" h="3784600">
                  <a:moveTo>
                    <a:pt x="2184957" y="3009900"/>
                  </a:moveTo>
                  <a:lnTo>
                    <a:pt x="1926295" y="2984500"/>
                  </a:lnTo>
                  <a:lnTo>
                    <a:pt x="1433679" y="2895600"/>
                  </a:lnTo>
                  <a:lnTo>
                    <a:pt x="1126667" y="2730500"/>
                  </a:lnTo>
                  <a:lnTo>
                    <a:pt x="1452381" y="2730500"/>
                  </a:lnTo>
                  <a:lnTo>
                    <a:pt x="1558574" y="2755900"/>
                  </a:lnTo>
                  <a:lnTo>
                    <a:pt x="1609649" y="2755900"/>
                  </a:lnTo>
                  <a:lnTo>
                    <a:pt x="1657870" y="2768600"/>
                  </a:lnTo>
                  <a:lnTo>
                    <a:pt x="2305468" y="2768600"/>
                  </a:lnTo>
                  <a:lnTo>
                    <a:pt x="2326490" y="2781300"/>
                  </a:lnTo>
                  <a:lnTo>
                    <a:pt x="2339911" y="2806700"/>
                  </a:lnTo>
                  <a:lnTo>
                    <a:pt x="2344857" y="2832100"/>
                  </a:lnTo>
                  <a:lnTo>
                    <a:pt x="2340455" y="2857500"/>
                  </a:lnTo>
                  <a:lnTo>
                    <a:pt x="2294673" y="2971800"/>
                  </a:lnTo>
                  <a:lnTo>
                    <a:pt x="2184957" y="3009900"/>
                  </a:lnTo>
                  <a:close/>
                </a:path>
                <a:path w="2592069" h="3784600">
                  <a:moveTo>
                    <a:pt x="2205528" y="2743200"/>
                  </a:moveTo>
                  <a:lnTo>
                    <a:pt x="1968449" y="2743200"/>
                  </a:lnTo>
                  <a:lnTo>
                    <a:pt x="2018841" y="2730500"/>
                  </a:lnTo>
                  <a:lnTo>
                    <a:pt x="2162835" y="2730500"/>
                  </a:lnTo>
                  <a:lnTo>
                    <a:pt x="2205528" y="2743200"/>
                  </a:lnTo>
                  <a:close/>
                </a:path>
                <a:path w="2592069" h="3784600">
                  <a:moveTo>
                    <a:pt x="2305468" y="2768600"/>
                  </a:moveTo>
                  <a:lnTo>
                    <a:pt x="1702105" y="2768600"/>
                  </a:lnTo>
                  <a:lnTo>
                    <a:pt x="1737843" y="2755900"/>
                  </a:lnTo>
                  <a:lnTo>
                    <a:pt x="1822322" y="2755900"/>
                  </a:lnTo>
                  <a:lnTo>
                    <a:pt x="1869316" y="2743200"/>
                  </a:lnTo>
                  <a:lnTo>
                    <a:pt x="2244114" y="2743200"/>
                  </a:lnTo>
                  <a:lnTo>
                    <a:pt x="2277718" y="2755900"/>
                  </a:lnTo>
                  <a:lnTo>
                    <a:pt x="2305468" y="2768600"/>
                  </a:lnTo>
                  <a:close/>
                </a:path>
                <a:path w="2592069" h="3784600">
                  <a:moveTo>
                    <a:pt x="2122102" y="3454400"/>
                  </a:moveTo>
                  <a:lnTo>
                    <a:pt x="1953911" y="3454400"/>
                  </a:lnTo>
                  <a:lnTo>
                    <a:pt x="1907442" y="3441700"/>
                  </a:lnTo>
                  <a:lnTo>
                    <a:pt x="1857766" y="3429000"/>
                  </a:lnTo>
                  <a:lnTo>
                    <a:pt x="1805342" y="3416300"/>
                  </a:lnTo>
                  <a:lnTo>
                    <a:pt x="1750627" y="3403600"/>
                  </a:lnTo>
                  <a:lnTo>
                    <a:pt x="1694081" y="3378200"/>
                  </a:lnTo>
                  <a:lnTo>
                    <a:pt x="1636162" y="3365500"/>
                  </a:lnTo>
                  <a:lnTo>
                    <a:pt x="1577329" y="3340100"/>
                  </a:lnTo>
                  <a:lnTo>
                    <a:pt x="1518040" y="3327400"/>
                  </a:lnTo>
                  <a:lnTo>
                    <a:pt x="1458753" y="3302000"/>
                  </a:lnTo>
                  <a:lnTo>
                    <a:pt x="1399928" y="3289300"/>
                  </a:lnTo>
                  <a:lnTo>
                    <a:pt x="1342023" y="3263900"/>
                  </a:lnTo>
                  <a:lnTo>
                    <a:pt x="1285496" y="3238500"/>
                  </a:lnTo>
                  <a:lnTo>
                    <a:pt x="1230807" y="3225800"/>
                  </a:lnTo>
                  <a:lnTo>
                    <a:pt x="1178412" y="3200400"/>
                  </a:lnTo>
                  <a:lnTo>
                    <a:pt x="1128772" y="3187700"/>
                  </a:lnTo>
                  <a:lnTo>
                    <a:pt x="1082344" y="3162300"/>
                  </a:lnTo>
                  <a:lnTo>
                    <a:pt x="1039587" y="3149600"/>
                  </a:lnTo>
                  <a:lnTo>
                    <a:pt x="1000960" y="3136900"/>
                  </a:lnTo>
                  <a:lnTo>
                    <a:pt x="966921" y="3124200"/>
                  </a:lnTo>
                  <a:lnTo>
                    <a:pt x="937929" y="3111500"/>
                  </a:lnTo>
                  <a:lnTo>
                    <a:pt x="914443" y="3098800"/>
                  </a:lnTo>
                  <a:lnTo>
                    <a:pt x="1115451" y="3098800"/>
                  </a:lnTo>
                  <a:lnTo>
                    <a:pt x="1152146" y="3111500"/>
                  </a:lnTo>
                  <a:lnTo>
                    <a:pt x="1350359" y="3175000"/>
                  </a:lnTo>
                  <a:lnTo>
                    <a:pt x="1562020" y="3213100"/>
                  </a:lnTo>
                  <a:lnTo>
                    <a:pt x="1662875" y="3213100"/>
                  </a:lnTo>
                  <a:lnTo>
                    <a:pt x="1715244" y="3225800"/>
                  </a:lnTo>
                  <a:lnTo>
                    <a:pt x="1767935" y="3225800"/>
                  </a:lnTo>
                  <a:lnTo>
                    <a:pt x="1871372" y="3251200"/>
                  </a:lnTo>
                  <a:lnTo>
                    <a:pt x="1920661" y="3251200"/>
                  </a:lnTo>
                  <a:lnTo>
                    <a:pt x="1967359" y="3263900"/>
                  </a:lnTo>
                  <a:lnTo>
                    <a:pt x="2010738" y="3276600"/>
                  </a:lnTo>
                  <a:lnTo>
                    <a:pt x="2050070" y="3289300"/>
                  </a:lnTo>
                  <a:lnTo>
                    <a:pt x="2113677" y="3327400"/>
                  </a:lnTo>
                  <a:lnTo>
                    <a:pt x="2136496" y="3340100"/>
                  </a:lnTo>
                  <a:lnTo>
                    <a:pt x="2152355" y="3365500"/>
                  </a:lnTo>
                  <a:lnTo>
                    <a:pt x="2160523" y="3378200"/>
                  </a:lnTo>
                  <a:lnTo>
                    <a:pt x="2160274" y="3403600"/>
                  </a:lnTo>
                  <a:lnTo>
                    <a:pt x="2150879" y="3429000"/>
                  </a:lnTo>
                  <a:lnTo>
                    <a:pt x="2139699" y="3441700"/>
                  </a:lnTo>
                  <a:lnTo>
                    <a:pt x="2122102" y="3454400"/>
                  </a:lnTo>
                  <a:close/>
                </a:path>
                <a:path w="2592069" h="3784600">
                  <a:moveTo>
                    <a:pt x="2069491" y="3467100"/>
                  </a:moveTo>
                  <a:lnTo>
                    <a:pt x="2035394" y="3454400"/>
                  </a:lnTo>
                  <a:lnTo>
                    <a:pt x="2098546" y="3454400"/>
                  </a:lnTo>
                  <a:lnTo>
                    <a:pt x="2069491" y="3467100"/>
                  </a:lnTo>
                  <a:close/>
                </a:path>
              </a:pathLst>
            </a:custGeom>
            <a:solidFill>
              <a:srgbClr val="242153"/>
            </a:solidFill>
          </p:spPr>
          <p:txBody>
            <a:bodyPr wrap="square" lIns="0" tIns="0" rIns="0" bIns="0" rtlCol="0"/>
            <a:lstStyle/>
            <a:p>
              <a:endParaRPr/>
            </a:p>
          </p:txBody>
        </p:sp>
        <p:sp>
          <p:nvSpPr>
            <p:cNvPr id="17" name="object 17"/>
            <p:cNvSpPr/>
            <p:nvPr/>
          </p:nvSpPr>
          <p:spPr>
            <a:xfrm>
              <a:off x="938943" y="6303903"/>
              <a:ext cx="697230" cy="939165"/>
            </a:xfrm>
            <a:custGeom>
              <a:avLst/>
              <a:gdLst/>
              <a:ahLst/>
              <a:cxnLst/>
              <a:rect l="l" t="t" r="r" b="b"/>
              <a:pathLst>
                <a:path w="697229" h="939165">
                  <a:moveTo>
                    <a:pt x="215579" y="938596"/>
                  </a:moveTo>
                  <a:lnTo>
                    <a:pt x="203835" y="656179"/>
                  </a:lnTo>
                  <a:lnTo>
                    <a:pt x="12582" y="640256"/>
                  </a:lnTo>
                  <a:lnTo>
                    <a:pt x="121630" y="534664"/>
                  </a:lnTo>
                  <a:lnTo>
                    <a:pt x="0" y="339403"/>
                  </a:lnTo>
                  <a:lnTo>
                    <a:pt x="189575" y="311748"/>
                  </a:lnTo>
                  <a:lnTo>
                    <a:pt x="286041" y="0"/>
                  </a:lnTo>
                  <a:lnTo>
                    <a:pt x="397605" y="289121"/>
                  </a:lnTo>
                  <a:lnTo>
                    <a:pt x="562855" y="223754"/>
                  </a:lnTo>
                  <a:lnTo>
                    <a:pt x="506653" y="402255"/>
                  </a:lnTo>
                  <a:lnTo>
                    <a:pt x="697068" y="504495"/>
                  </a:lnTo>
                  <a:lnTo>
                    <a:pt x="506653" y="553101"/>
                  </a:lnTo>
                  <a:lnTo>
                    <a:pt x="596408" y="869877"/>
                  </a:lnTo>
                  <a:lnTo>
                    <a:pt x="341404" y="680482"/>
                  </a:lnTo>
                  <a:lnTo>
                    <a:pt x="215579" y="938596"/>
                  </a:lnTo>
                  <a:close/>
                </a:path>
              </a:pathLst>
            </a:custGeom>
            <a:solidFill>
              <a:srgbClr val="FECB6F"/>
            </a:solidFill>
          </p:spPr>
          <p:txBody>
            <a:bodyPr wrap="square" lIns="0" tIns="0" rIns="0" bIns="0" rtlCol="0"/>
            <a:lstStyle/>
            <a:p>
              <a:endParaRPr/>
            </a:p>
          </p:txBody>
        </p:sp>
        <p:sp>
          <p:nvSpPr>
            <p:cNvPr id="18" name="object 18"/>
            <p:cNvSpPr/>
            <p:nvPr/>
          </p:nvSpPr>
          <p:spPr>
            <a:xfrm>
              <a:off x="0" y="8597598"/>
              <a:ext cx="1108710" cy="1689735"/>
            </a:xfrm>
            <a:custGeom>
              <a:avLst/>
              <a:gdLst/>
              <a:ahLst/>
              <a:cxnLst/>
              <a:rect l="l" t="t" r="r" b="b"/>
              <a:pathLst>
                <a:path w="1108710" h="1689734">
                  <a:moveTo>
                    <a:pt x="268003" y="1208008"/>
                  </a:moveTo>
                  <a:lnTo>
                    <a:pt x="222602" y="1206599"/>
                  </a:lnTo>
                  <a:lnTo>
                    <a:pt x="177165" y="1202195"/>
                  </a:lnTo>
                  <a:lnTo>
                    <a:pt x="132007" y="1194253"/>
                  </a:lnTo>
                  <a:lnTo>
                    <a:pt x="87442" y="1182229"/>
                  </a:lnTo>
                  <a:lnTo>
                    <a:pt x="43786" y="1165578"/>
                  </a:lnTo>
                  <a:lnTo>
                    <a:pt x="1353" y="1143759"/>
                  </a:lnTo>
                  <a:lnTo>
                    <a:pt x="0" y="1142847"/>
                  </a:lnTo>
                  <a:lnTo>
                    <a:pt x="0" y="178460"/>
                  </a:lnTo>
                  <a:lnTo>
                    <a:pt x="35925" y="148971"/>
                  </a:lnTo>
                  <a:lnTo>
                    <a:pt x="70920" y="122835"/>
                  </a:lnTo>
                  <a:lnTo>
                    <a:pt x="127814" y="85107"/>
                  </a:lnTo>
                  <a:lnTo>
                    <a:pt x="285494" y="0"/>
                  </a:lnTo>
                  <a:lnTo>
                    <a:pt x="420546" y="253085"/>
                  </a:lnTo>
                  <a:lnTo>
                    <a:pt x="293882" y="320128"/>
                  </a:lnTo>
                  <a:lnTo>
                    <a:pt x="267965" y="335425"/>
                  </a:lnTo>
                  <a:lnTo>
                    <a:pt x="235334" y="357656"/>
                  </a:lnTo>
                  <a:lnTo>
                    <a:pt x="198555" y="386211"/>
                  </a:lnTo>
                  <a:lnTo>
                    <a:pt x="160193" y="420482"/>
                  </a:lnTo>
                  <a:lnTo>
                    <a:pt x="122815" y="459860"/>
                  </a:lnTo>
                  <a:lnTo>
                    <a:pt x="88984" y="503736"/>
                  </a:lnTo>
                  <a:lnTo>
                    <a:pt x="61269" y="551500"/>
                  </a:lnTo>
                  <a:lnTo>
                    <a:pt x="42233" y="602545"/>
                  </a:lnTo>
                  <a:lnTo>
                    <a:pt x="34804" y="647537"/>
                  </a:lnTo>
                  <a:lnTo>
                    <a:pt x="35750" y="693173"/>
                  </a:lnTo>
                  <a:lnTo>
                    <a:pt x="45192" y="739694"/>
                  </a:lnTo>
                  <a:lnTo>
                    <a:pt x="63251" y="787341"/>
                  </a:lnTo>
                  <a:lnTo>
                    <a:pt x="90046" y="836356"/>
                  </a:lnTo>
                  <a:lnTo>
                    <a:pt x="90046" y="837194"/>
                  </a:lnTo>
                  <a:lnTo>
                    <a:pt x="91724" y="838870"/>
                  </a:lnTo>
                  <a:lnTo>
                    <a:pt x="116153" y="870003"/>
                  </a:lnTo>
                  <a:lnTo>
                    <a:pt x="144190" y="892936"/>
                  </a:lnTo>
                  <a:lnTo>
                    <a:pt x="176847" y="908504"/>
                  </a:lnTo>
                  <a:lnTo>
                    <a:pt x="215137" y="917540"/>
                  </a:lnTo>
                  <a:lnTo>
                    <a:pt x="260072" y="920881"/>
                  </a:lnTo>
                  <a:lnTo>
                    <a:pt x="845952" y="920881"/>
                  </a:lnTo>
                  <a:lnTo>
                    <a:pt x="856244" y="924581"/>
                  </a:lnTo>
                  <a:lnTo>
                    <a:pt x="900001" y="946640"/>
                  </a:lnTo>
                  <a:lnTo>
                    <a:pt x="941797" y="975154"/>
                  </a:lnTo>
                  <a:lnTo>
                    <a:pt x="981204" y="1010797"/>
                  </a:lnTo>
                  <a:lnTo>
                    <a:pt x="1017793" y="1054244"/>
                  </a:lnTo>
                  <a:lnTo>
                    <a:pt x="1047314" y="1098897"/>
                  </a:lnTo>
                  <a:lnTo>
                    <a:pt x="1071126" y="1145074"/>
                  </a:lnTo>
                  <a:lnTo>
                    <a:pt x="1081884" y="1173379"/>
                  </a:lnTo>
                  <a:lnTo>
                    <a:pt x="662048" y="1173379"/>
                  </a:lnTo>
                  <a:lnTo>
                    <a:pt x="612256" y="1174889"/>
                  </a:lnTo>
                  <a:lnTo>
                    <a:pt x="553059" y="1180430"/>
                  </a:lnTo>
                  <a:lnTo>
                    <a:pt x="400844" y="1199706"/>
                  </a:lnTo>
                  <a:lnTo>
                    <a:pt x="357439" y="1204017"/>
                  </a:lnTo>
                  <a:lnTo>
                    <a:pt x="313053" y="1206966"/>
                  </a:lnTo>
                  <a:lnTo>
                    <a:pt x="268003" y="1208008"/>
                  </a:lnTo>
                  <a:close/>
                </a:path>
                <a:path w="1108710" h="1689734">
                  <a:moveTo>
                    <a:pt x="845952" y="920881"/>
                  </a:moveTo>
                  <a:lnTo>
                    <a:pt x="260072" y="920881"/>
                  </a:lnTo>
                  <a:lnTo>
                    <a:pt x="312664" y="919360"/>
                  </a:lnTo>
                  <a:lnTo>
                    <a:pt x="373927" y="913813"/>
                  </a:lnTo>
                  <a:lnTo>
                    <a:pt x="444872" y="905074"/>
                  </a:lnTo>
                  <a:lnTo>
                    <a:pt x="487000" y="899430"/>
                  </a:lnTo>
                  <a:lnTo>
                    <a:pt x="531023" y="894163"/>
                  </a:lnTo>
                  <a:lnTo>
                    <a:pt x="576512" y="889949"/>
                  </a:lnTo>
                  <a:lnTo>
                    <a:pt x="623038" y="887462"/>
                  </a:lnTo>
                  <a:lnTo>
                    <a:pt x="670174" y="887379"/>
                  </a:lnTo>
                  <a:lnTo>
                    <a:pt x="717491" y="890374"/>
                  </a:lnTo>
                  <a:lnTo>
                    <a:pt x="764561" y="897123"/>
                  </a:lnTo>
                  <a:lnTo>
                    <a:pt x="810955" y="908300"/>
                  </a:lnTo>
                  <a:lnTo>
                    <a:pt x="845952" y="920881"/>
                  </a:lnTo>
                  <a:close/>
                </a:path>
                <a:path w="1108710" h="1689734">
                  <a:moveTo>
                    <a:pt x="943357" y="1689400"/>
                  </a:moveTo>
                  <a:lnTo>
                    <a:pt x="539549" y="1689400"/>
                  </a:lnTo>
                  <a:lnTo>
                    <a:pt x="518689" y="1658466"/>
                  </a:lnTo>
                  <a:lnTo>
                    <a:pt x="637803" y="1578014"/>
                  </a:lnTo>
                  <a:lnTo>
                    <a:pt x="664335" y="1557770"/>
                  </a:lnTo>
                  <a:lnTo>
                    <a:pt x="699348" y="1526957"/>
                  </a:lnTo>
                  <a:lnTo>
                    <a:pt x="737624" y="1487716"/>
                  </a:lnTo>
                  <a:lnTo>
                    <a:pt x="773942" y="1442191"/>
                  </a:lnTo>
                  <a:lnTo>
                    <a:pt x="803083" y="1392522"/>
                  </a:lnTo>
                  <a:lnTo>
                    <a:pt x="819829" y="1340851"/>
                  </a:lnTo>
                  <a:lnTo>
                    <a:pt x="821913" y="1319233"/>
                  </a:lnTo>
                  <a:lnTo>
                    <a:pt x="819514" y="1292350"/>
                  </a:lnTo>
                  <a:lnTo>
                    <a:pt x="787115" y="1224365"/>
                  </a:lnTo>
                  <a:lnTo>
                    <a:pt x="737406" y="1185796"/>
                  </a:lnTo>
                  <a:lnTo>
                    <a:pt x="662048" y="1173379"/>
                  </a:lnTo>
                  <a:lnTo>
                    <a:pt x="1081884" y="1173379"/>
                  </a:lnTo>
                  <a:lnTo>
                    <a:pt x="1089172" y="1192556"/>
                  </a:lnTo>
                  <a:lnTo>
                    <a:pt x="1101393" y="1241123"/>
                  </a:lnTo>
                  <a:lnTo>
                    <a:pt x="1107729" y="1290555"/>
                  </a:lnTo>
                  <a:lnTo>
                    <a:pt x="1108123" y="1340631"/>
                  </a:lnTo>
                  <a:lnTo>
                    <a:pt x="1102515" y="1391133"/>
                  </a:lnTo>
                  <a:lnTo>
                    <a:pt x="1086764" y="1455241"/>
                  </a:lnTo>
                  <a:lnTo>
                    <a:pt x="1063152" y="1515241"/>
                  </a:lnTo>
                  <a:lnTo>
                    <a:pt x="1033509" y="1570811"/>
                  </a:lnTo>
                  <a:lnTo>
                    <a:pt x="999665" y="1621624"/>
                  </a:lnTo>
                  <a:lnTo>
                    <a:pt x="963449" y="1667357"/>
                  </a:lnTo>
                  <a:lnTo>
                    <a:pt x="943357" y="1689400"/>
                  </a:lnTo>
                  <a:close/>
                </a:path>
              </a:pathLst>
            </a:custGeom>
            <a:solidFill>
              <a:srgbClr val="E16F1F"/>
            </a:solidFill>
          </p:spPr>
          <p:txBody>
            <a:bodyPr wrap="square" lIns="0" tIns="0" rIns="0" bIns="0" rtlCol="0"/>
            <a:lstStyle/>
            <a:p>
              <a:endParaRPr/>
            </a:p>
          </p:txBody>
        </p:sp>
        <p:sp>
          <p:nvSpPr>
            <p:cNvPr id="19" name="object 19"/>
            <p:cNvSpPr/>
            <p:nvPr/>
          </p:nvSpPr>
          <p:spPr>
            <a:xfrm>
              <a:off x="6889456" y="8070879"/>
              <a:ext cx="622300" cy="974090"/>
            </a:xfrm>
            <a:custGeom>
              <a:avLst/>
              <a:gdLst/>
              <a:ahLst/>
              <a:cxnLst/>
              <a:rect l="l" t="t" r="r" b="b"/>
              <a:pathLst>
                <a:path w="622300" h="974090">
                  <a:moveTo>
                    <a:pt x="359947" y="510595"/>
                  </a:moveTo>
                  <a:lnTo>
                    <a:pt x="404815" y="478738"/>
                  </a:lnTo>
                  <a:lnTo>
                    <a:pt x="429246" y="449128"/>
                  </a:lnTo>
                  <a:lnTo>
                    <a:pt x="453003" y="413617"/>
                  </a:lnTo>
                  <a:lnTo>
                    <a:pt x="475344" y="373151"/>
                  </a:lnTo>
                  <a:lnTo>
                    <a:pt x="495525" y="328676"/>
                  </a:lnTo>
                  <a:lnTo>
                    <a:pt x="512802" y="281136"/>
                  </a:lnTo>
                  <a:lnTo>
                    <a:pt x="526433" y="231477"/>
                  </a:lnTo>
                  <a:lnTo>
                    <a:pt x="535673" y="180645"/>
                  </a:lnTo>
                  <a:lnTo>
                    <a:pt x="539780" y="129585"/>
                  </a:lnTo>
                  <a:lnTo>
                    <a:pt x="538011" y="79242"/>
                  </a:lnTo>
                  <a:lnTo>
                    <a:pt x="529621" y="30562"/>
                  </a:lnTo>
                  <a:lnTo>
                    <a:pt x="501133" y="2190"/>
                  </a:lnTo>
                  <a:lnTo>
                    <a:pt x="476099" y="0"/>
                  </a:lnTo>
                  <a:lnTo>
                    <a:pt x="440506" y="30562"/>
                  </a:lnTo>
                  <a:lnTo>
                    <a:pt x="380454" y="100322"/>
                  </a:lnTo>
                  <a:lnTo>
                    <a:pt x="357201" y="135206"/>
                  </a:lnTo>
                  <a:lnTo>
                    <a:pt x="338675" y="177293"/>
                  </a:lnTo>
                  <a:lnTo>
                    <a:pt x="324727" y="224343"/>
                  </a:lnTo>
                  <a:lnTo>
                    <a:pt x="315205" y="274117"/>
                  </a:lnTo>
                  <a:lnTo>
                    <a:pt x="309962" y="324374"/>
                  </a:lnTo>
                  <a:lnTo>
                    <a:pt x="308847" y="372874"/>
                  </a:lnTo>
                  <a:lnTo>
                    <a:pt x="311709" y="417375"/>
                  </a:lnTo>
                  <a:lnTo>
                    <a:pt x="318400" y="455638"/>
                  </a:lnTo>
                  <a:lnTo>
                    <a:pt x="328770" y="485423"/>
                  </a:lnTo>
                  <a:lnTo>
                    <a:pt x="342669" y="504489"/>
                  </a:lnTo>
                  <a:lnTo>
                    <a:pt x="359947" y="510595"/>
                  </a:lnTo>
                  <a:close/>
                </a:path>
                <a:path w="622300" h="974090">
                  <a:moveTo>
                    <a:pt x="146972" y="775887"/>
                  </a:moveTo>
                  <a:lnTo>
                    <a:pt x="170237" y="766264"/>
                  </a:lnTo>
                  <a:lnTo>
                    <a:pt x="187858" y="722692"/>
                  </a:lnTo>
                  <a:lnTo>
                    <a:pt x="209270" y="632895"/>
                  </a:lnTo>
                  <a:lnTo>
                    <a:pt x="213952" y="591153"/>
                  </a:lnTo>
                  <a:lnTo>
                    <a:pt x="211134" y="545205"/>
                  </a:lnTo>
                  <a:lnTo>
                    <a:pt x="201976" y="496972"/>
                  </a:lnTo>
                  <a:lnTo>
                    <a:pt x="187637" y="448372"/>
                  </a:lnTo>
                  <a:lnTo>
                    <a:pt x="169277" y="401324"/>
                  </a:lnTo>
                  <a:lnTo>
                    <a:pt x="148053" y="357748"/>
                  </a:lnTo>
                  <a:lnTo>
                    <a:pt x="125126" y="319561"/>
                  </a:lnTo>
                  <a:lnTo>
                    <a:pt x="101655" y="288683"/>
                  </a:lnTo>
                  <a:lnTo>
                    <a:pt x="57715" y="256531"/>
                  </a:lnTo>
                  <a:lnTo>
                    <a:pt x="39565" y="259094"/>
                  </a:lnTo>
                  <a:lnTo>
                    <a:pt x="14288" y="308105"/>
                  </a:lnTo>
                  <a:lnTo>
                    <a:pt x="6146" y="345674"/>
                  </a:lnTo>
                  <a:lnTo>
                    <a:pt x="1308" y="388170"/>
                  </a:lnTo>
                  <a:lnTo>
                    <a:pt x="0" y="434413"/>
                  </a:lnTo>
                  <a:lnTo>
                    <a:pt x="2446" y="483221"/>
                  </a:lnTo>
                  <a:lnTo>
                    <a:pt x="8873" y="533414"/>
                  </a:lnTo>
                  <a:lnTo>
                    <a:pt x="19507" y="583812"/>
                  </a:lnTo>
                  <a:lnTo>
                    <a:pt x="34574" y="633233"/>
                  </a:lnTo>
                  <a:lnTo>
                    <a:pt x="54299" y="680498"/>
                  </a:lnTo>
                  <a:lnTo>
                    <a:pt x="78908" y="724427"/>
                  </a:lnTo>
                  <a:lnTo>
                    <a:pt x="108627" y="763837"/>
                  </a:lnTo>
                  <a:lnTo>
                    <a:pt x="146972" y="775887"/>
                  </a:lnTo>
                  <a:close/>
                </a:path>
                <a:path w="622300" h="974090">
                  <a:moveTo>
                    <a:pt x="230612" y="973570"/>
                  </a:moveTo>
                  <a:lnTo>
                    <a:pt x="300644" y="959795"/>
                  </a:lnTo>
                  <a:lnTo>
                    <a:pt x="340591" y="945002"/>
                  </a:lnTo>
                  <a:lnTo>
                    <a:pt x="382285" y="925369"/>
                  </a:lnTo>
                  <a:lnTo>
                    <a:pt x="424571" y="901221"/>
                  </a:lnTo>
                  <a:lnTo>
                    <a:pt x="466292" y="872881"/>
                  </a:lnTo>
                  <a:lnTo>
                    <a:pt x="506294" y="840672"/>
                  </a:lnTo>
                  <a:lnTo>
                    <a:pt x="543421" y="804919"/>
                  </a:lnTo>
                  <a:lnTo>
                    <a:pt x="576517" y="765945"/>
                  </a:lnTo>
                  <a:lnTo>
                    <a:pt x="604428" y="724073"/>
                  </a:lnTo>
                  <a:lnTo>
                    <a:pt x="621866" y="688139"/>
                  </a:lnTo>
                  <a:lnTo>
                    <a:pt x="621866" y="654575"/>
                  </a:lnTo>
                  <a:lnTo>
                    <a:pt x="619425" y="639770"/>
                  </a:lnTo>
                  <a:lnTo>
                    <a:pt x="600386" y="623215"/>
                  </a:lnTo>
                  <a:lnTo>
                    <a:pt x="553715" y="627022"/>
                  </a:lnTo>
                  <a:lnTo>
                    <a:pt x="464248" y="648247"/>
                  </a:lnTo>
                  <a:lnTo>
                    <a:pt x="425042" y="662848"/>
                  </a:lnTo>
                  <a:lnTo>
                    <a:pt x="385491" y="686079"/>
                  </a:lnTo>
                  <a:lnTo>
                    <a:pt x="346774" y="716032"/>
                  </a:lnTo>
                  <a:lnTo>
                    <a:pt x="310072" y="750801"/>
                  </a:lnTo>
                  <a:lnTo>
                    <a:pt x="276565" y="788481"/>
                  </a:lnTo>
                  <a:lnTo>
                    <a:pt x="247433" y="827163"/>
                  </a:lnTo>
                  <a:lnTo>
                    <a:pt x="223856" y="864943"/>
                  </a:lnTo>
                  <a:lnTo>
                    <a:pt x="207016" y="899913"/>
                  </a:lnTo>
                  <a:lnTo>
                    <a:pt x="198091" y="930167"/>
                  </a:lnTo>
                  <a:lnTo>
                    <a:pt x="198262" y="953799"/>
                  </a:lnTo>
                  <a:lnTo>
                    <a:pt x="208709" y="968902"/>
                  </a:lnTo>
                  <a:lnTo>
                    <a:pt x="230612" y="973570"/>
                  </a:lnTo>
                  <a:close/>
                </a:path>
              </a:pathLst>
            </a:custGeom>
            <a:solidFill>
              <a:srgbClr val="FECB6F"/>
            </a:solidFill>
          </p:spPr>
          <p:txBody>
            <a:bodyPr wrap="square" lIns="0" tIns="0" rIns="0" bIns="0" rtlCol="0"/>
            <a:lstStyle/>
            <a:p>
              <a:endParaRPr/>
            </a:p>
          </p:txBody>
        </p:sp>
      </p:grpSp>
      <p:sp>
        <p:nvSpPr>
          <p:cNvPr id="20" name="object 20"/>
          <p:cNvSpPr txBox="1">
            <a:spLocks noGrp="1"/>
          </p:cNvSpPr>
          <p:nvPr>
            <p:ph type="sldNum" sz="quarter" idx="7"/>
          </p:nvPr>
        </p:nvSpPr>
        <p:spPr>
          <a:prstGeom prst="rect">
            <a:avLst/>
          </a:prstGeom>
        </p:spPr>
        <p:txBody>
          <a:bodyPr vert="horz" wrap="square" lIns="0" tIns="12065" rIns="0" bIns="0" rtlCol="0">
            <a:spAutoFit/>
          </a:bodyPr>
          <a:lstStyle/>
          <a:p>
            <a:pPr marL="38100">
              <a:lnSpc>
                <a:spcPct val="100000"/>
              </a:lnSpc>
              <a:spcBef>
                <a:spcPts val="95"/>
              </a:spcBef>
            </a:pPr>
            <a:r>
              <a:rPr spc="-869" dirty="0"/>
              <a:t>22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9390" y="1789556"/>
            <a:ext cx="7345045" cy="1610360"/>
          </a:xfrm>
          <a:prstGeom prst="rect">
            <a:avLst/>
          </a:prstGeom>
        </p:spPr>
        <p:txBody>
          <a:bodyPr vert="horz" wrap="square" lIns="0" tIns="12700" rIns="0" bIns="0" rtlCol="0">
            <a:spAutoFit/>
          </a:bodyPr>
          <a:lstStyle/>
          <a:p>
            <a:pPr marL="12700">
              <a:lnSpc>
                <a:spcPct val="100000"/>
              </a:lnSpc>
              <a:spcBef>
                <a:spcPts val="100"/>
              </a:spcBef>
            </a:pPr>
            <a:r>
              <a:rPr sz="10400" b="1" spc="-890" dirty="0">
                <a:solidFill>
                  <a:srgbClr val="E16F1F"/>
                </a:solidFill>
                <a:latin typeface="Verdana"/>
                <a:cs typeface="Verdana"/>
              </a:rPr>
              <a:t>Motivasyon</a:t>
            </a:r>
            <a:endParaRPr sz="10400">
              <a:latin typeface="Verdana"/>
              <a:cs typeface="Verdana"/>
            </a:endParaRPr>
          </a:p>
        </p:txBody>
      </p:sp>
      <p:sp>
        <p:nvSpPr>
          <p:cNvPr id="3" name="object 3"/>
          <p:cNvSpPr txBox="1"/>
          <p:nvPr/>
        </p:nvSpPr>
        <p:spPr>
          <a:xfrm>
            <a:off x="994209" y="3421556"/>
            <a:ext cx="7856220" cy="1236345"/>
          </a:xfrm>
          <a:prstGeom prst="rect">
            <a:avLst/>
          </a:prstGeom>
        </p:spPr>
        <p:txBody>
          <a:bodyPr vert="horz" wrap="square" lIns="0" tIns="13970" rIns="0" bIns="0" rtlCol="0">
            <a:spAutoFit/>
          </a:bodyPr>
          <a:lstStyle/>
          <a:p>
            <a:pPr marL="12700">
              <a:lnSpc>
                <a:spcPts val="4760"/>
              </a:lnSpc>
              <a:spcBef>
                <a:spcPts val="110"/>
              </a:spcBef>
            </a:pPr>
            <a:r>
              <a:rPr sz="4350" b="1" spc="-600" dirty="0">
                <a:solidFill>
                  <a:srgbClr val="232153"/>
                </a:solidFill>
                <a:latin typeface="Verdana"/>
                <a:cs typeface="Verdana"/>
              </a:rPr>
              <a:t>9. </a:t>
            </a:r>
            <a:r>
              <a:rPr sz="4350" b="1" spc="-345" dirty="0">
                <a:solidFill>
                  <a:srgbClr val="232153"/>
                </a:solidFill>
                <a:latin typeface="Verdana"/>
                <a:cs typeface="Verdana"/>
              </a:rPr>
              <a:t>Farklı </a:t>
            </a:r>
            <a:r>
              <a:rPr sz="4350" b="1" spc="-365" dirty="0">
                <a:solidFill>
                  <a:srgbClr val="232153"/>
                </a:solidFill>
                <a:latin typeface="Verdana"/>
                <a:cs typeface="Verdana"/>
              </a:rPr>
              <a:t>çalışma</a:t>
            </a:r>
            <a:r>
              <a:rPr sz="4350" b="1" spc="-765" dirty="0">
                <a:solidFill>
                  <a:srgbClr val="232153"/>
                </a:solidFill>
                <a:latin typeface="Verdana"/>
                <a:cs typeface="Verdana"/>
              </a:rPr>
              <a:t> </a:t>
            </a:r>
            <a:r>
              <a:rPr sz="4350" b="1" spc="-375" dirty="0">
                <a:solidFill>
                  <a:srgbClr val="232153"/>
                </a:solidFill>
                <a:latin typeface="Verdana"/>
                <a:cs typeface="Verdana"/>
              </a:rPr>
              <a:t>ve</a:t>
            </a:r>
            <a:endParaRPr sz="4350">
              <a:latin typeface="Verdana"/>
              <a:cs typeface="Verdana"/>
            </a:endParaRPr>
          </a:p>
          <a:p>
            <a:pPr marL="12700">
              <a:lnSpc>
                <a:spcPts val="4760"/>
              </a:lnSpc>
            </a:pPr>
            <a:r>
              <a:rPr sz="4350" b="1" spc="-385" dirty="0">
                <a:solidFill>
                  <a:srgbClr val="232153"/>
                </a:solidFill>
                <a:latin typeface="Verdana"/>
                <a:cs typeface="Verdana"/>
              </a:rPr>
              <a:t>öğrenme </a:t>
            </a:r>
            <a:r>
              <a:rPr sz="4350" b="1" spc="-370" dirty="0">
                <a:solidFill>
                  <a:srgbClr val="232153"/>
                </a:solidFill>
                <a:latin typeface="Verdana"/>
                <a:cs typeface="Verdana"/>
              </a:rPr>
              <a:t>yöntemleri</a:t>
            </a:r>
            <a:r>
              <a:rPr sz="4350" b="1" spc="-210" dirty="0">
                <a:solidFill>
                  <a:srgbClr val="232153"/>
                </a:solidFill>
                <a:latin typeface="Verdana"/>
                <a:cs typeface="Verdana"/>
              </a:rPr>
              <a:t> </a:t>
            </a:r>
            <a:r>
              <a:rPr sz="4350" b="1" spc="-420" dirty="0">
                <a:solidFill>
                  <a:srgbClr val="232153"/>
                </a:solidFill>
                <a:latin typeface="Verdana"/>
                <a:cs typeface="Verdana"/>
              </a:rPr>
              <a:t>kullanın.</a:t>
            </a:r>
            <a:endParaRPr sz="4350">
              <a:latin typeface="Verdana"/>
              <a:cs typeface="Verdana"/>
            </a:endParaRPr>
          </a:p>
        </p:txBody>
      </p:sp>
      <p:sp>
        <p:nvSpPr>
          <p:cNvPr id="4" name="object 4"/>
          <p:cNvSpPr txBox="1"/>
          <p:nvPr/>
        </p:nvSpPr>
        <p:spPr>
          <a:xfrm>
            <a:off x="9546102" y="1815628"/>
            <a:ext cx="8361680" cy="4490720"/>
          </a:xfrm>
          <a:prstGeom prst="rect">
            <a:avLst/>
          </a:prstGeom>
        </p:spPr>
        <p:txBody>
          <a:bodyPr vert="horz" wrap="square" lIns="0" tIns="12700" rIns="0" bIns="0" rtlCol="0">
            <a:spAutoFit/>
          </a:bodyPr>
          <a:lstStyle/>
          <a:p>
            <a:pPr marL="151765" indent="-139700">
              <a:lnSpc>
                <a:spcPct val="100000"/>
              </a:lnSpc>
              <a:spcBef>
                <a:spcPts val="100"/>
              </a:spcBef>
              <a:buSzPct val="96825"/>
              <a:buChar char="•"/>
              <a:tabLst>
                <a:tab pos="152400" algn="l"/>
              </a:tabLst>
            </a:pPr>
            <a:r>
              <a:rPr sz="3150" spc="-90" dirty="0">
                <a:solidFill>
                  <a:srgbClr val="232153"/>
                </a:solidFill>
                <a:latin typeface="Verdana"/>
                <a:cs typeface="Verdana"/>
              </a:rPr>
              <a:t>Öğrenme </a:t>
            </a:r>
            <a:r>
              <a:rPr sz="3150" spc="-114" dirty="0">
                <a:solidFill>
                  <a:srgbClr val="232153"/>
                </a:solidFill>
                <a:latin typeface="Verdana"/>
                <a:cs typeface="Verdana"/>
              </a:rPr>
              <a:t>ve </a:t>
            </a:r>
            <a:r>
              <a:rPr sz="3150" spc="-80" dirty="0">
                <a:solidFill>
                  <a:srgbClr val="232153"/>
                </a:solidFill>
                <a:latin typeface="Verdana"/>
                <a:cs typeface="Verdana"/>
              </a:rPr>
              <a:t>bellek </a:t>
            </a:r>
            <a:r>
              <a:rPr sz="3150" spc="-105" dirty="0">
                <a:solidFill>
                  <a:srgbClr val="232153"/>
                </a:solidFill>
                <a:latin typeface="Verdana"/>
                <a:cs typeface="Verdana"/>
              </a:rPr>
              <a:t>ile</a:t>
            </a:r>
            <a:r>
              <a:rPr sz="3150" spc="-660" dirty="0">
                <a:solidFill>
                  <a:srgbClr val="232153"/>
                </a:solidFill>
                <a:latin typeface="Verdana"/>
                <a:cs typeface="Verdana"/>
              </a:rPr>
              <a:t> </a:t>
            </a:r>
            <a:r>
              <a:rPr sz="3150" spc="-100" dirty="0">
                <a:solidFill>
                  <a:srgbClr val="232153"/>
                </a:solidFill>
                <a:latin typeface="Verdana"/>
                <a:cs typeface="Verdana"/>
              </a:rPr>
              <a:t>ilgili</a:t>
            </a:r>
            <a:endParaRPr sz="3150">
              <a:latin typeface="Verdana"/>
              <a:cs typeface="Verdana"/>
            </a:endParaRPr>
          </a:p>
          <a:p>
            <a:pPr marL="12700" marR="5080">
              <a:lnSpc>
                <a:spcPts val="3920"/>
              </a:lnSpc>
              <a:spcBef>
                <a:spcPts val="155"/>
              </a:spcBef>
            </a:pPr>
            <a:r>
              <a:rPr sz="3150" spc="-195" dirty="0">
                <a:solidFill>
                  <a:srgbClr val="232153"/>
                </a:solidFill>
                <a:latin typeface="Verdana"/>
                <a:cs typeface="Verdana"/>
              </a:rPr>
              <a:t>2006 </a:t>
            </a:r>
            <a:r>
              <a:rPr sz="3150" spc="-80" dirty="0">
                <a:solidFill>
                  <a:srgbClr val="232153"/>
                </a:solidFill>
                <a:latin typeface="Verdana"/>
                <a:cs typeface="Verdana"/>
              </a:rPr>
              <a:t>yılında </a:t>
            </a:r>
            <a:r>
              <a:rPr sz="3150" spc="-65" dirty="0">
                <a:solidFill>
                  <a:srgbClr val="232153"/>
                </a:solidFill>
                <a:latin typeface="Verdana"/>
                <a:cs typeface="Verdana"/>
              </a:rPr>
              <a:t>yayınlanan </a:t>
            </a:r>
            <a:r>
              <a:rPr sz="3150" spc="-75" dirty="0">
                <a:solidFill>
                  <a:srgbClr val="232153"/>
                </a:solidFill>
                <a:latin typeface="Verdana"/>
                <a:cs typeface="Verdana"/>
              </a:rPr>
              <a:t>bir </a:t>
            </a:r>
            <a:r>
              <a:rPr sz="3150" spc="-90" dirty="0">
                <a:solidFill>
                  <a:srgbClr val="232153"/>
                </a:solidFill>
                <a:latin typeface="Verdana"/>
                <a:cs typeface="Verdana"/>
              </a:rPr>
              <a:t>araştırma, </a:t>
            </a:r>
            <a:r>
              <a:rPr sz="3150" spc="-80" dirty="0">
                <a:solidFill>
                  <a:srgbClr val="232153"/>
                </a:solidFill>
                <a:latin typeface="Verdana"/>
                <a:cs typeface="Verdana"/>
              </a:rPr>
              <a:t>bir  </a:t>
            </a:r>
            <a:r>
              <a:rPr sz="3150" spc="-105" dirty="0">
                <a:solidFill>
                  <a:srgbClr val="232153"/>
                </a:solidFill>
                <a:latin typeface="Verdana"/>
                <a:cs typeface="Verdana"/>
              </a:rPr>
              <a:t>şeyi </a:t>
            </a:r>
            <a:r>
              <a:rPr sz="3150" spc="-80" dirty="0">
                <a:solidFill>
                  <a:srgbClr val="232153"/>
                </a:solidFill>
                <a:latin typeface="Verdana"/>
                <a:cs typeface="Verdana"/>
              </a:rPr>
              <a:t>öğrendikten </a:t>
            </a:r>
            <a:r>
              <a:rPr sz="3150" spc="-60" dirty="0">
                <a:solidFill>
                  <a:srgbClr val="232153"/>
                </a:solidFill>
                <a:latin typeface="Verdana"/>
                <a:cs typeface="Verdana"/>
              </a:rPr>
              <a:t>sonra </a:t>
            </a:r>
            <a:r>
              <a:rPr sz="3150" spc="-365" dirty="0">
                <a:solidFill>
                  <a:srgbClr val="232153"/>
                </a:solidFill>
                <a:latin typeface="Verdana"/>
                <a:cs typeface="Verdana"/>
              </a:rPr>
              <a:t>3 </a:t>
            </a:r>
            <a:r>
              <a:rPr sz="3150" spc="-30" dirty="0">
                <a:solidFill>
                  <a:srgbClr val="232153"/>
                </a:solidFill>
                <a:latin typeface="Verdana"/>
                <a:cs typeface="Verdana"/>
              </a:rPr>
              <a:t>saat </a:t>
            </a:r>
            <a:r>
              <a:rPr sz="3150" spc="-100" dirty="0">
                <a:solidFill>
                  <a:srgbClr val="232153"/>
                </a:solidFill>
                <a:latin typeface="Verdana"/>
                <a:cs typeface="Verdana"/>
              </a:rPr>
              <a:t>içinde</a:t>
            </a:r>
            <a:r>
              <a:rPr sz="3150" spc="-785" dirty="0">
                <a:solidFill>
                  <a:srgbClr val="232153"/>
                </a:solidFill>
                <a:latin typeface="Verdana"/>
                <a:cs typeface="Verdana"/>
              </a:rPr>
              <a:t> </a:t>
            </a:r>
            <a:r>
              <a:rPr sz="3150" spc="-90" dirty="0">
                <a:solidFill>
                  <a:srgbClr val="232153"/>
                </a:solidFill>
                <a:latin typeface="Verdana"/>
                <a:cs typeface="Verdana"/>
              </a:rPr>
              <a:t>uyuyan  </a:t>
            </a:r>
            <a:r>
              <a:rPr sz="3150" spc="-105" dirty="0">
                <a:solidFill>
                  <a:srgbClr val="232153"/>
                </a:solidFill>
                <a:latin typeface="Verdana"/>
                <a:cs typeface="Verdana"/>
              </a:rPr>
              <a:t>öğrencilerin, </a:t>
            </a:r>
            <a:r>
              <a:rPr sz="3150" spc="-500" dirty="0">
                <a:solidFill>
                  <a:srgbClr val="232153"/>
                </a:solidFill>
                <a:latin typeface="Verdana"/>
                <a:cs typeface="Verdana"/>
              </a:rPr>
              <a:t>10 </a:t>
            </a:r>
            <a:r>
              <a:rPr sz="3150" spc="-40" dirty="0">
                <a:solidFill>
                  <a:srgbClr val="232153"/>
                </a:solidFill>
                <a:latin typeface="Verdana"/>
                <a:cs typeface="Verdana"/>
              </a:rPr>
              <a:t>saate </a:t>
            </a:r>
            <a:r>
              <a:rPr sz="3150" spc="-25" dirty="0">
                <a:solidFill>
                  <a:srgbClr val="232153"/>
                </a:solidFill>
                <a:latin typeface="Verdana"/>
                <a:cs typeface="Verdana"/>
              </a:rPr>
              <a:t>kadar </a:t>
            </a:r>
            <a:r>
              <a:rPr sz="3150" spc="-85" dirty="0">
                <a:solidFill>
                  <a:srgbClr val="232153"/>
                </a:solidFill>
                <a:latin typeface="Verdana"/>
                <a:cs typeface="Verdana"/>
              </a:rPr>
              <a:t>uyumadan  bekleyen </a:t>
            </a:r>
            <a:r>
              <a:rPr sz="3150" spc="-40" dirty="0">
                <a:solidFill>
                  <a:srgbClr val="232153"/>
                </a:solidFill>
                <a:latin typeface="Verdana"/>
                <a:cs typeface="Verdana"/>
              </a:rPr>
              <a:t>gruba </a:t>
            </a:r>
            <a:r>
              <a:rPr sz="3150" spc="-35" dirty="0">
                <a:solidFill>
                  <a:srgbClr val="232153"/>
                </a:solidFill>
                <a:latin typeface="Verdana"/>
                <a:cs typeface="Verdana"/>
              </a:rPr>
              <a:t>göre </a:t>
            </a:r>
            <a:r>
              <a:rPr sz="3150" spc="-690" dirty="0">
                <a:solidFill>
                  <a:srgbClr val="232153"/>
                </a:solidFill>
                <a:latin typeface="Verdana"/>
                <a:cs typeface="Verdana"/>
              </a:rPr>
              <a:t>%16 </a:t>
            </a:r>
            <a:r>
              <a:rPr sz="3150" spc="-35" dirty="0">
                <a:solidFill>
                  <a:srgbClr val="232153"/>
                </a:solidFill>
                <a:latin typeface="Verdana"/>
                <a:cs typeface="Verdana"/>
              </a:rPr>
              <a:t>daha </a:t>
            </a:r>
            <a:r>
              <a:rPr sz="3150" spc="-5" dirty="0">
                <a:solidFill>
                  <a:srgbClr val="232153"/>
                </a:solidFill>
                <a:latin typeface="Verdana"/>
                <a:cs typeface="Verdana"/>
              </a:rPr>
              <a:t>fazla </a:t>
            </a:r>
            <a:r>
              <a:rPr sz="3150" spc="-100" dirty="0">
                <a:solidFill>
                  <a:srgbClr val="232153"/>
                </a:solidFill>
                <a:latin typeface="Verdana"/>
                <a:cs typeface="Verdana"/>
              </a:rPr>
              <a:t>içerik  </a:t>
            </a:r>
            <a:r>
              <a:rPr sz="3150" spc="-80" dirty="0">
                <a:solidFill>
                  <a:srgbClr val="232153"/>
                </a:solidFill>
                <a:latin typeface="Verdana"/>
                <a:cs typeface="Verdana"/>
              </a:rPr>
              <a:t>hatırladığını </a:t>
            </a:r>
            <a:r>
              <a:rPr sz="3150" spc="-155" dirty="0">
                <a:solidFill>
                  <a:srgbClr val="232153"/>
                </a:solidFill>
                <a:latin typeface="Verdana"/>
                <a:cs typeface="Verdana"/>
              </a:rPr>
              <a:t>buldu. </a:t>
            </a:r>
            <a:r>
              <a:rPr sz="3150" spc="-70" dirty="0">
                <a:solidFill>
                  <a:srgbClr val="232153"/>
                </a:solidFill>
                <a:latin typeface="Verdana"/>
                <a:cs typeface="Verdana"/>
              </a:rPr>
              <a:t>Uykuya </a:t>
            </a:r>
            <a:r>
              <a:rPr sz="3150" spc="-125" dirty="0">
                <a:solidFill>
                  <a:srgbClr val="232153"/>
                </a:solidFill>
                <a:latin typeface="Verdana"/>
                <a:cs typeface="Verdana"/>
              </a:rPr>
              <a:t>geçmek,  muhtemelen </a:t>
            </a:r>
            <a:r>
              <a:rPr sz="3150" spc="-80" dirty="0">
                <a:solidFill>
                  <a:srgbClr val="232153"/>
                </a:solidFill>
                <a:latin typeface="Verdana"/>
                <a:cs typeface="Verdana"/>
              </a:rPr>
              <a:t>öğrenilen içeriğe müdahale  edebilecek pek </a:t>
            </a:r>
            <a:r>
              <a:rPr sz="3150" spc="-50" dirty="0">
                <a:solidFill>
                  <a:srgbClr val="232153"/>
                </a:solidFill>
                <a:latin typeface="Verdana"/>
                <a:cs typeface="Verdana"/>
              </a:rPr>
              <a:t>çok </a:t>
            </a:r>
            <a:r>
              <a:rPr sz="3150" spc="-80" dirty="0">
                <a:solidFill>
                  <a:srgbClr val="232153"/>
                </a:solidFill>
                <a:latin typeface="Verdana"/>
                <a:cs typeface="Verdana"/>
              </a:rPr>
              <a:t>çevre</a:t>
            </a:r>
            <a:r>
              <a:rPr sz="3150" spc="-735" dirty="0">
                <a:solidFill>
                  <a:srgbClr val="232153"/>
                </a:solidFill>
                <a:latin typeface="Verdana"/>
                <a:cs typeface="Verdana"/>
              </a:rPr>
              <a:t> </a:t>
            </a:r>
            <a:r>
              <a:rPr sz="3150" spc="-110" dirty="0">
                <a:solidFill>
                  <a:srgbClr val="232153"/>
                </a:solidFill>
                <a:latin typeface="Verdana"/>
                <a:cs typeface="Verdana"/>
              </a:rPr>
              <a:t>uyarısını</a:t>
            </a:r>
            <a:endParaRPr sz="3150">
              <a:latin typeface="Verdana"/>
              <a:cs typeface="Verdana"/>
            </a:endParaRPr>
          </a:p>
          <a:p>
            <a:pPr marL="12700">
              <a:lnSpc>
                <a:spcPts val="3779"/>
              </a:lnSpc>
            </a:pPr>
            <a:r>
              <a:rPr sz="3150" spc="-30" dirty="0">
                <a:solidFill>
                  <a:srgbClr val="232153"/>
                </a:solidFill>
                <a:latin typeface="Verdana"/>
                <a:cs typeface="Verdana"/>
              </a:rPr>
              <a:t>ortadan </a:t>
            </a:r>
            <a:r>
              <a:rPr sz="3150" spc="-50" dirty="0">
                <a:solidFill>
                  <a:srgbClr val="232153"/>
                </a:solidFill>
                <a:latin typeface="Verdana"/>
                <a:cs typeface="Verdana"/>
              </a:rPr>
              <a:t>kaldırarak </a:t>
            </a:r>
            <a:r>
              <a:rPr sz="3150" spc="-70" dirty="0">
                <a:solidFill>
                  <a:srgbClr val="232153"/>
                </a:solidFill>
                <a:latin typeface="Verdana"/>
                <a:cs typeface="Verdana"/>
              </a:rPr>
              <a:t>hatırlamayı</a:t>
            </a:r>
            <a:r>
              <a:rPr sz="3150" spc="-600" dirty="0">
                <a:solidFill>
                  <a:srgbClr val="232153"/>
                </a:solidFill>
                <a:latin typeface="Verdana"/>
                <a:cs typeface="Verdana"/>
              </a:rPr>
              <a:t> </a:t>
            </a:r>
            <a:r>
              <a:rPr sz="3150" spc="-95" dirty="0">
                <a:solidFill>
                  <a:srgbClr val="232153"/>
                </a:solidFill>
                <a:latin typeface="Verdana"/>
                <a:cs typeface="Verdana"/>
              </a:rPr>
              <a:t>kolaylaştırır.</a:t>
            </a:r>
            <a:endParaRPr sz="3150">
              <a:latin typeface="Verdana"/>
              <a:cs typeface="Verdana"/>
            </a:endParaRPr>
          </a:p>
        </p:txBody>
      </p:sp>
      <p:sp>
        <p:nvSpPr>
          <p:cNvPr id="5" name="object 5"/>
          <p:cNvSpPr/>
          <p:nvPr/>
        </p:nvSpPr>
        <p:spPr>
          <a:xfrm>
            <a:off x="9634971" y="7455289"/>
            <a:ext cx="7544434" cy="106680"/>
          </a:xfrm>
          <a:custGeom>
            <a:avLst/>
            <a:gdLst/>
            <a:ahLst/>
            <a:cxnLst/>
            <a:rect l="l" t="t" r="r" b="b"/>
            <a:pathLst>
              <a:path w="7544434" h="106679">
                <a:moveTo>
                  <a:pt x="7543835" y="53925"/>
                </a:moveTo>
                <a:lnTo>
                  <a:pt x="2636630" y="53925"/>
                </a:lnTo>
                <a:lnTo>
                  <a:pt x="3253801" y="46307"/>
                </a:lnTo>
                <a:lnTo>
                  <a:pt x="3950690" y="21090"/>
                </a:lnTo>
                <a:lnTo>
                  <a:pt x="4518399" y="4841"/>
                </a:lnTo>
                <a:lnTo>
                  <a:pt x="5027832" y="0"/>
                </a:lnTo>
                <a:lnTo>
                  <a:pt x="5923898" y="11754"/>
                </a:lnTo>
                <a:lnTo>
                  <a:pt x="7283791" y="40306"/>
                </a:lnTo>
                <a:lnTo>
                  <a:pt x="7543835" y="41922"/>
                </a:lnTo>
                <a:lnTo>
                  <a:pt x="7543835" y="53925"/>
                </a:lnTo>
                <a:close/>
              </a:path>
              <a:path w="7544434" h="106679">
                <a:moveTo>
                  <a:pt x="7543835" y="106661"/>
                </a:moveTo>
                <a:lnTo>
                  <a:pt x="0" y="106661"/>
                </a:lnTo>
                <a:lnTo>
                  <a:pt x="0" y="23455"/>
                </a:lnTo>
                <a:lnTo>
                  <a:pt x="2636630" y="53925"/>
                </a:lnTo>
                <a:lnTo>
                  <a:pt x="7543835" y="53925"/>
                </a:lnTo>
                <a:lnTo>
                  <a:pt x="7543835" y="106661"/>
                </a:lnTo>
                <a:close/>
              </a:path>
            </a:pathLst>
          </a:custGeom>
          <a:solidFill>
            <a:srgbClr val="242153"/>
          </a:solidFill>
        </p:spPr>
        <p:txBody>
          <a:bodyPr wrap="square" lIns="0" tIns="0" rIns="0" bIns="0" rtlCol="0"/>
          <a:lstStyle/>
          <a:p>
            <a:endParaRPr/>
          </a:p>
        </p:txBody>
      </p:sp>
      <p:sp>
        <p:nvSpPr>
          <p:cNvPr id="6" name="object 6"/>
          <p:cNvSpPr/>
          <p:nvPr/>
        </p:nvSpPr>
        <p:spPr>
          <a:xfrm>
            <a:off x="9634971" y="8487402"/>
            <a:ext cx="7544434" cy="106680"/>
          </a:xfrm>
          <a:custGeom>
            <a:avLst/>
            <a:gdLst/>
            <a:ahLst/>
            <a:cxnLst/>
            <a:rect l="l" t="t" r="r" b="b"/>
            <a:pathLst>
              <a:path w="7544434" h="106679">
                <a:moveTo>
                  <a:pt x="7543835" y="53925"/>
                </a:moveTo>
                <a:lnTo>
                  <a:pt x="2636630" y="53925"/>
                </a:lnTo>
                <a:lnTo>
                  <a:pt x="3253801" y="46307"/>
                </a:lnTo>
                <a:lnTo>
                  <a:pt x="3950690" y="21090"/>
                </a:lnTo>
                <a:lnTo>
                  <a:pt x="4518399" y="4841"/>
                </a:lnTo>
                <a:lnTo>
                  <a:pt x="5027832" y="0"/>
                </a:lnTo>
                <a:lnTo>
                  <a:pt x="5923898" y="11754"/>
                </a:lnTo>
                <a:lnTo>
                  <a:pt x="7283791" y="40306"/>
                </a:lnTo>
                <a:lnTo>
                  <a:pt x="7543835" y="41922"/>
                </a:lnTo>
                <a:lnTo>
                  <a:pt x="7543835" y="53925"/>
                </a:lnTo>
                <a:close/>
              </a:path>
              <a:path w="7544434" h="106679">
                <a:moveTo>
                  <a:pt x="7543835" y="106661"/>
                </a:moveTo>
                <a:lnTo>
                  <a:pt x="0" y="106661"/>
                </a:lnTo>
                <a:lnTo>
                  <a:pt x="0" y="23455"/>
                </a:lnTo>
                <a:lnTo>
                  <a:pt x="2636630" y="53925"/>
                </a:lnTo>
                <a:lnTo>
                  <a:pt x="7543835" y="53925"/>
                </a:lnTo>
                <a:lnTo>
                  <a:pt x="7543835" y="106661"/>
                </a:lnTo>
                <a:close/>
              </a:path>
            </a:pathLst>
          </a:custGeom>
          <a:solidFill>
            <a:srgbClr val="242153"/>
          </a:solidFill>
        </p:spPr>
        <p:txBody>
          <a:bodyPr wrap="square" lIns="0" tIns="0" rIns="0" bIns="0" rtlCol="0"/>
          <a:lstStyle/>
          <a:p>
            <a:endParaRPr/>
          </a:p>
        </p:txBody>
      </p:sp>
      <p:sp>
        <p:nvSpPr>
          <p:cNvPr id="7" name="object 7"/>
          <p:cNvSpPr/>
          <p:nvPr/>
        </p:nvSpPr>
        <p:spPr>
          <a:xfrm>
            <a:off x="9639141" y="7979819"/>
            <a:ext cx="7544434" cy="106680"/>
          </a:xfrm>
          <a:custGeom>
            <a:avLst/>
            <a:gdLst/>
            <a:ahLst/>
            <a:cxnLst/>
            <a:rect l="l" t="t" r="r" b="b"/>
            <a:pathLst>
              <a:path w="7544434" h="106679">
                <a:moveTo>
                  <a:pt x="0" y="53925"/>
                </a:moveTo>
                <a:lnTo>
                  <a:pt x="4907204" y="53925"/>
                </a:lnTo>
                <a:lnTo>
                  <a:pt x="4290034" y="46307"/>
                </a:lnTo>
                <a:lnTo>
                  <a:pt x="3593145" y="21090"/>
                </a:lnTo>
                <a:lnTo>
                  <a:pt x="3025436" y="4841"/>
                </a:lnTo>
                <a:lnTo>
                  <a:pt x="2516003" y="0"/>
                </a:lnTo>
                <a:lnTo>
                  <a:pt x="1619937" y="11754"/>
                </a:lnTo>
                <a:lnTo>
                  <a:pt x="260044" y="40306"/>
                </a:lnTo>
                <a:lnTo>
                  <a:pt x="0" y="41922"/>
                </a:lnTo>
                <a:lnTo>
                  <a:pt x="0" y="53925"/>
                </a:lnTo>
                <a:close/>
              </a:path>
              <a:path w="7544434" h="106679">
                <a:moveTo>
                  <a:pt x="0" y="106631"/>
                </a:moveTo>
                <a:lnTo>
                  <a:pt x="7543835" y="106631"/>
                </a:lnTo>
                <a:lnTo>
                  <a:pt x="7543835" y="23455"/>
                </a:lnTo>
                <a:lnTo>
                  <a:pt x="4907204" y="53925"/>
                </a:lnTo>
                <a:lnTo>
                  <a:pt x="0" y="53925"/>
                </a:lnTo>
                <a:lnTo>
                  <a:pt x="0" y="106631"/>
                </a:lnTo>
                <a:close/>
              </a:path>
            </a:pathLst>
          </a:custGeom>
          <a:solidFill>
            <a:srgbClr val="242153"/>
          </a:solidFill>
        </p:spPr>
        <p:txBody>
          <a:bodyPr wrap="square" lIns="0" tIns="0" rIns="0" bIns="0" rtlCol="0"/>
          <a:lstStyle/>
          <a:p>
            <a:endParaRPr/>
          </a:p>
        </p:txBody>
      </p:sp>
      <p:grpSp>
        <p:nvGrpSpPr>
          <p:cNvPr id="8" name="object 8"/>
          <p:cNvGrpSpPr/>
          <p:nvPr/>
        </p:nvGrpSpPr>
        <p:grpSpPr>
          <a:xfrm>
            <a:off x="0" y="6303903"/>
            <a:ext cx="18288000" cy="3983354"/>
            <a:chOff x="0" y="6303903"/>
            <a:chExt cx="18288000" cy="3983354"/>
          </a:xfrm>
        </p:grpSpPr>
        <p:sp>
          <p:nvSpPr>
            <p:cNvPr id="9" name="object 9"/>
            <p:cNvSpPr/>
            <p:nvPr/>
          </p:nvSpPr>
          <p:spPr>
            <a:xfrm>
              <a:off x="4596066" y="9626752"/>
              <a:ext cx="13692505" cy="660400"/>
            </a:xfrm>
            <a:custGeom>
              <a:avLst/>
              <a:gdLst/>
              <a:ahLst/>
              <a:cxnLst/>
              <a:rect l="l" t="t" r="r" b="b"/>
              <a:pathLst>
                <a:path w="13692505" h="660400">
                  <a:moveTo>
                    <a:pt x="13691934" y="0"/>
                  </a:moveTo>
                  <a:lnTo>
                    <a:pt x="13647611" y="2540"/>
                  </a:lnTo>
                  <a:lnTo>
                    <a:pt x="13597242" y="6350"/>
                  </a:lnTo>
                  <a:lnTo>
                    <a:pt x="13546684" y="8890"/>
                  </a:lnTo>
                  <a:lnTo>
                    <a:pt x="13444817" y="16510"/>
                  </a:lnTo>
                  <a:lnTo>
                    <a:pt x="13393725" y="19050"/>
                  </a:lnTo>
                  <a:lnTo>
                    <a:pt x="13291858" y="26670"/>
                  </a:lnTo>
                  <a:lnTo>
                    <a:pt x="13241300" y="29210"/>
                  </a:lnTo>
                  <a:lnTo>
                    <a:pt x="13189179" y="33020"/>
                  </a:lnTo>
                  <a:lnTo>
                    <a:pt x="13136931" y="35560"/>
                  </a:lnTo>
                  <a:lnTo>
                    <a:pt x="13032105" y="43180"/>
                  </a:lnTo>
                  <a:lnTo>
                    <a:pt x="12926911" y="48260"/>
                  </a:lnTo>
                  <a:lnTo>
                    <a:pt x="12874193" y="52070"/>
                  </a:lnTo>
                  <a:lnTo>
                    <a:pt x="12715761" y="59690"/>
                  </a:lnTo>
                  <a:lnTo>
                    <a:pt x="12662878" y="60960"/>
                  </a:lnTo>
                  <a:lnTo>
                    <a:pt x="12609995" y="63500"/>
                  </a:lnTo>
                  <a:lnTo>
                    <a:pt x="12507252" y="66040"/>
                  </a:lnTo>
                  <a:lnTo>
                    <a:pt x="12353214" y="73660"/>
                  </a:lnTo>
                  <a:lnTo>
                    <a:pt x="12199404" y="85090"/>
                  </a:lnTo>
                  <a:lnTo>
                    <a:pt x="12045963" y="100330"/>
                  </a:lnTo>
                  <a:lnTo>
                    <a:pt x="11893017" y="119380"/>
                  </a:lnTo>
                  <a:lnTo>
                    <a:pt x="11842179" y="127000"/>
                  </a:lnTo>
                  <a:lnTo>
                    <a:pt x="11791404" y="133350"/>
                  </a:lnTo>
                  <a:lnTo>
                    <a:pt x="11740706" y="142240"/>
                  </a:lnTo>
                  <a:lnTo>
                    <a:pt x="11690109" y="149860"/>
                  </a:lnTo>
                  <a:lnTo>
                    <a:pt x="11342484" y="212090"/>
                  </a:lnTo>
                  <a:lnTo>
                    <a:pt x="11144326" y="242570"/>
                  </a:lnTo>
                  <a:lnTo>
                    <a:pt x="11044987" y="255270"/>
                  </a:lnTo>
                  <a:lnTo>
                    <a:pt x="10995266" y="262890"/>
                  </a:lnTo>
                  <a:lnTo>
                    <a:pt x="10945508" y="267970"/>
                  </a:lnTo>
                  <a:lnTo>
                    <a:pt x="10895711" y="274320"/>
                  </a:lnTo>
                  <a:lnTo>
                    <a:pt x="10845876" y="279400"/>
                  </a:lnTo>
                  <a:lnTo>
                    <a:pt x="10796003" y="285750"/>
                  </a:lnTo>
                  <a:lnTo>
                    <a:pt x="10696156" y="295910"/>
                  </a:lnTo>
                  <a:lnTo>
                    <a:pt x="10596182" y="303530"/>
                  </a:lnTo>
                  <a:lnTo>
                    <a:pt x="10546156" y="308610"/>
                  </a:lnTo>
                  <a:lnTo>
                    <a:pt x="10496093" y="312420"/>
                  </a:lnTo>
                  <a:lnTo>
                    <a:pt x="10446004" y="314960"/>
                  </a:lnTo>
                  <a:lnTo>
                    <a:pt x="10395890" y="318770"/>
                  </a:lnTo>
                  <a:lnTo>
                    <a:pt x="10195154" y="328930"/>
                  </a:lnTo>
                  <a:lnTo>
                    <a:pt x="9943732" y="335280"/>
                  </a:lnTo>
                  <a:lnTo>
                    <a:pt x="9797720" y="335280"/>
                  </a:lnTo>
                  <a:lnTo>
                    <a:pt x="9752012" y="336550"/>
                  </a:lnTo>
                  <a:lnTo>
                    <a:pt x="9705924" y="336550"/>
                  </a:lnTo>
                  <a:lnTo>
                    <a:pt x="9659417" y="337820"/>
                  </a:lnTo>
                  <a:lnTo>
                    <a:pt x="8684514" y="351790"/>
                  </a:lnTo>
                  <a:lnTo>
                    <a:pt x="8588819" y="354330"/>
                  </a:lnTo>
                  <a:lnTo>
                    <a:pt x="8437181" y="361950"/>
                  </a:lnTo>
                  <a:lnTo>
                    <a:pt x="8268132" y="365760"/>
                  </a:lnTo>
                  <a:lnTo>
                    <a:pt x="8161934" y="365760"/>
                  </a:lnTo>
                  <a:lnTo>
                    <a:pt x="8108924" y="367030"/>
                  </a:lnTo>
                  <a:lnTo>
                    <a:pt x="7690980" y="367030"/>
                  </a:lnTo>
                  <a:lnTo>
                    <a:pt x="7639990" y="365760"/>
                  </a:lnTo>
                  <a:lnTo>
                    <a:pt x="7489469" y="365760"/>
                  </a:lnTo>
                  <a:lnTo>
                    <a:pt x="7440206" y="364490"/>
                  </a:lnTo>
                  <a:lnTo>
                    <a:pt x="7343280" y="364490"/>
                  </a:lnTo>
                  <a:lnTo>
                    <a:pt x="7156640" y="361950"/>
                  </a:lnTo>
                  <a:lnTo>
                    <a:pt x="7106856" y="361950"/>
                  </a:lnTo>
                  <a:lnTo>
                    <a:pt x="7057085" y="359410"/>
                  </a:lnTo>
                  <a:lnTo>
                    <a:pt x="7007326" y="358140"/>
                  </a:lnTo>
                  <a:lnTo>
                    <a:pt x="6957568" y="355600"/>
                  </a:lnTo>
                  <a:lnTo>
                    <a:pt x="6907835" y="351790"/>
                  </a:lnTo>
                  <a:lnTo>
                    <a:pt x="6858114" y="349250"/>
                  </a:lnTo>
                  <a:lnTo>
                    <a:pt x="6808432" y="344170"/>
                  </a:lnTo>
                  <a:lnTo>
                    <a:pt x="6758762" y="340360"/>
                  </a:lnTo>
                  <a:lnTo>
                    <a:pt x="6709143" y="335280"/>
                  </a:lnTo>
                  <a:lnTo>
                    <a:pt x="6560490" y="316230"/>
                  </a:lnTo>
                  <a:lnTo>
                    <a:pt x="6412281" y="293370"/>
                  </a:lnTo>
                  <a:lnTo>
                    <a:pt x="6363005" y="284480"/>
                  </a:lnTo>
                  <a:lnTo>
                    <a:pt x="6313779" y="274320"/>
                  </a:lnTo>
                  <a:lnTo>
                    <a:pt x="6230251" y="259080"/>
                  </a:lnTo>
                  <a:lnTo>
                    <a:pt x="6149238" y="241300"/>
                  </a:lnTo>
                  <a:lnTo>
                    <a:pt x="6102223" y="229870"/>
                  </a:lnTo>
                  <a:lnTo>
                    <a:pt x="6055220" y="219710"/>
                  </a:lnTo>
                  <a:lnTo>
                    <a:pt x="6008205" y="210820"/>
                  </a:lnTo>
                  <a:lnTo>
                    <a:pt x="5961189" y="203200"/>
                  </a:lnTo>
                  <a:lnTo>
                    <a:pt x="5867171" y="190500"/>
                  </a:lnTo>
                  <a:lnTo>
                    <a:pt x="5762599" y="180340"/>
                  </a:lnTo>
                  <a:lnTo>
                    <a:pt x="5710504" y="176530"/>
                  </a:lnTo>
                  <a:lnTo>
                    <a:pt x="5658536" y="171450"/>
                  </a:lnTo>
                  <a:lnTo>
                    <a:pt x="5503697" y="160020"/>
                  </a:lnTo>
                  <a:lnTo>
                    <a:pt x="5452491" y="157480"/>
                  </a:lnTo>
                  <a:lnTo>
                    <a:pt x="5401513" y="153670"/>
                  </a:lnTo>
                  <a:lnTo>
                    <a:pt x="5350789" y="151130"/>
                  </a:lnTo>
                  <a:lnTo>
                    <a:pt x="5300332" y="149860"/>
                  </a:lnTo>
                  <a:lnTo>
                    <a:pt x="5250167" y="147320"/>
                  </a:lnTo>
                  <a:lnTo>
                    <a:pt x="5101552" y="143510"/>
                  </a:lnTo>
                  <a:lnTo>
                    <a:pt x="4907305" y="143510"/>
                  </a:lnTo>
                  <a:lnTo>
                    <a:pt x="4701184" y="148590"/>
                  </a:lnTo>
                  <a:lnTo>
                    <a:pt x="4592929" y="153670"/>
                  </a:lnTo>
                  <a:lnTo>
                    <a:pt x="4537380" y="157480"/>
                  </a:lnTo>
                  <a:lnTo>
                    <a:pt x="4480826" y="160020"/>
                  </a:lnTo>
                  <a:lnTo>
                    <a:pt x="4370362" y="167640"/>
                  </a:lnTo>
                  <a:lnTo>
                    <a:pt x="4317568" y="172720"/>
                  </a:lnTo>
                  <a:lnTo>
                    <a:pt x="4264926" y="176530"/>
                  </a:lnTo>
                  <a:lnTo>
                    <a:pt x="4108742" y="191770"/>
                  </a:lnTo>
                  <a:lnTo>
                    <a:pt x="4006850" y="204470"/>
                  </a:lnTo>
                  <a:lnTo>
                    <a:pt x="3960596" y="208280"/>
                  </a:lnTo>
                  <a:lnTo>
                    <a:pt x="3725253" y="233680"/>
                  </a:lnTo>
                  <a:lnTo>
                    <a:pt x="3677767" y="237490"/>
                  </a:lnTo>
                  <a:lnTo>
                    <a:pt x="3628618" y="242570"/>
                  </a:lnTo>
                  <a:lnTo>
                    <a:pt x="3530142" y="250190"/>
                  </a:lnTo>
                  <a:lnTo>
                    <a:pt x="3480854" y="255270"/>
                  </a:lnTo>
                  <a:lnTo>
                    <a:pt x="3283623" y="270510"/>
                  </a:lnTo>
                  <a:lnTo>
                    <a:pt x="3234372" y="275590"/>
                  </a:lnTo>
                  <a:lnTo>
                    <a:pt x="2489035" y="331470"/>
                  </a:lnTo>
                  <a:lnTo>
                    <a:pt x="2441714" y="336550"/>
                  </a:lnTo>
                  <a:lnTo>
                    <a:pt x="2395016" y="340360"/>
                  </a:lnTo>
                  <a:lnTo>
                    <a:pt x="2300998" y="345440"/>
                  </a:lnTo>
                  <a:lnTo>
                    <a:pt x="2250503" y="349250"/>
                  </a:lnTo>
                  <a:lnTo>
                    <a:pt x="2199830" y="351790"/>
                  </a:lnTo>
                  <a:lnTo>
                    <a:pt x="2098116" y="359410"/>
                  </a:lnTo>
                  <a:lnTo>
                    <a:pt x="2047189" y="364490"/>
                  </a:lnTo>
                  <a:lnTo>
                    <a:pt x="1996287" y="368300"/>
                  </a:lnTo>
                  <a:lnTo>
                    <a:pt x="1945474" y="373380"/>
                  </a:lnTo>
                  <a:lnTo>
                    <a:pt x="1588096" y="417830"/>
                  </a:lnTo>
                  <a:lnTo>
                    <a:pt x="1536890" y="422910"/>
                  </a:lnTo>
                  <a:lnTo>
                    <a:pt x="1485734" y="429260"/>
                  </a:lnTo>
                  <a:lnTo>
                    <a:pt x="1079614" y="469900"/>
                  </a:lnTo>
                  <a:lnTo>
                    <a:pt x="1029436" y="473710"/>
                  </a:lnTo>
                  <a:lnTo>
                    <a:pt x="979436" y="478790"/>
                  </a:lnTo>
                  <a:lnTo>
                    <a:pt x="880008" y="486410"/>
                  </a:lnTo>
                  <a:lnTo>
                    <a:pt x="830618" y="491490"/>
                  </a:lnTo>
                  <a:lnTo>
                    <a:pt x="635431" y="506730"/>
                  </a:lnTo>
                  <a:lnTo>
                    <a:pt x="584200" y="511810"/>
                  </a:lnTo>
                  <a:lnTo>
                    <a:pt x="533171" y="518160"/>
                  </a:lnTo>
                  <a:lnTo>
                    <a:pt x="431787" y="533400"/>
                  </a:lnTo>
                  <a:lnTo>
                    <a:pt x="381482" y="543560"/>
                  </a:lnTo>
                  <a:lnTo>
                    <a:pt x="281724" y="566420"/>
                  </a:lnTo>
                  <a:lnTo>
                    <a:pt x="183248" y="594360"/>
                  </a:lnTo>
                  <a:lnTo>
                    <a:pt x="134543" y="609600"/>
                  </a:lnTo>
                  <a:lnTo>
                    <a:pt x="86207" y="626110"/>
                  </a:lnTo>
                  <a:lnTo>
                    <a:pt x="38277" y="643890"/>
                  </a:lnTo>
                  <a:lnTo>
                    <a:pt x="0" y="659130"/>
                  </a:lnTo>
                  <a:lnTo>
                    <a:pt x="73596" y="659130"/>
                  </a:lnTo>
                  <a:lnTo>
                    <a:pt x="70573" y="660247"/>
                  </a:lnTo>
                  <a:lnTo>
                    <a:pt x="13691934" y="660247"/>
                  </a:lnTo>
                  <a:lnTo>
                    <a:pt x="13691934" y="401231"/>
                  </a:lnTo>
                  <a:lnTo>
                    <a:pt x="13691934" y="54610"/>
                  </a:lnTo>
                  <a:lnTo>
                    <a:pt x="13691934" y="26403"/>
                  </a:lnTo>
                  <a:lnTo>
                    <a:pt x="13691934" y="0"/>
                  </a:lnTo>
                  <a:close/>
                </a:path>
              </a:pathLst>
            </a:custGeom>
            <a:solidFill>
              <a:srgbClr val="FECB6F"/>
            </a:solidFill>
          </p:spPr>
          <p:txBody>
            <a:bodyPr wrap="square" lIns="0" tIns="0" rIns="0" bIns="0" rtlCol="0"/>
            <a:lstStyle/>
            <a:p>
              <a:endParaRPr/>
            </a:p>
          </p:txBody>
        </p:sp>
        <p:sp>
          <p:nvSpPr>
            <p:cNvPr id="10" name="object 10"/>
            <p:cNvSpPr/>
            <p:nvPr/>
          </p:nvSpPr>
          <p:spPr>
            <a:xfrm>
              <a:off x="4604111" y="8494550"/>
              <a:ext cx="2531110" cy="1792605"/>
            </a:xfrm>
            <a:custGeom>
              <a:avLst/>
              <a:gdLst/>
              <a:ahLst/>
              <a:cxnLst/>
              <a:rect l="l" t="t" r="r" b="b"/>
              <a:pathLst>
                <a:path w="2531109" h="1792604">
                  <a:moveTo>
                    <a:pt x="1171174" y="1151588"/>
                  </a:moveTo>
                  <a:lnTo>
                    <a:pt x="689288" y="1151588"/>
                  </a:lnTo>
                  <a:lnTo>
                    <a:pt x="696068" y="1082454"/>
                  </a:lnTo>
                  <a:lnTo>
                    <a:pt x="703032" y="1015560"/>
                  </a:lnTo>
                  <a:lnTo>
                    <a:pt x="710233" y="950220"/>
                  </a:lnTo>
                  <a:lnTo>
                    <a:pt x="717675" y="886404"/>
                  </a:lnTo>
                  <a:lnTo>
                    <a:pt x="725043" y="826569"/>
                  </a:lnTo>
                  <a:lnTo>
                    <a:pt x="732550" y="768932"/>
                  </a:lnTo>
                  <a:lnTo>
                    <a:pt x="740056" y="714536"/>
                  </a:lnTo>
                  <a:lnTo>
                    <a:pt x="747512" y="663717"/>
                  </a:lnTo>
                  <a:lnTo>
                    <a:pt x="754936" y="616404"/>
                  </a:lnTo>
                  <a:lnTo>
                    <a:pt x="762068" y="574160"/>
                  </a:lnTo>
                  <a:lnTo>
                    <a:pt x="769067" y="536095"/>
                  </a:lnTo>
                  <a:lnTo>
                    <a:pt x="782252" y="475073"/>
                  </a:lnTo>
                  <a:lnTo>
                    <a:pt x="800672" y="403578"/>
                  </a:lnTo>
                  <a:lnTo>
                    <a:pt x="819119" y="337375"/>
                  </a:lnTo>
                  <a:lnTo>
                    <a:pt x="837848" y="276547"/>
                  </a:lnTo>
                  <a:lnTo>
                    <a:pt x="857017" y="221456"/>
                  </a:lnTo>
                  <a:lnTo>
                    <a:pt x="876928" y="172046"/>
                  </a:lnTo>
                  <a:lnTo>
                    <a:pt x="897789" y="128538"/>
                  </a:lnTo>
                  <a:lnTo>
                    <a:pt x="919830" y="91086"/>
                  </a:lnTo>
                  <a:lnTo>
                    <a:pt x="943280" y="59842"/>
                  </a:lnTo>
                  <a:lnTo>
                    <a:pt x="995333" y="16588"/>
                  </a:lnTo>
                  <a:lnTo>
                    <a:pt x="1055792" y="0"/>
                  </a:lnTo>
                  <a:lnTo>
                    <a:pt x="1089749" y="2086"/>
                  </a:lnTo>
                  <a:lnTo>
                    <a:pt x="1136982" y="14514"/>
                  </a:lnTo>
                  <a:lnTo>
                    <a:pt x="1185116" y="38044"/>
                  </a:lnTo>
                  <a:lnTo>
                    <a:pt x="1231534" y="73976"/>
                  </a:lnTo>
                  <a:lnTo>
                    <a:pt x="1273618" y="123606"/>
                  </a:lnTo>
                  <a:lnTo>
                    <a:pt x="1308752" y="188235"/>
                  </a:lnTo>
                  <a:lnTo>
                    <a:pt x="1322894" y="226579"/>
                  </a:lnTo>
                  <a:lnTo>
                    <a:pt x="1334317" y="269160"/>
                  </a:lnTo>
                  <a:lnTo>
                    <a:pt x="1342693" y="316140"/>
                  </a:lnTo>
                  <a:lnTo>
                    <a:pt x="1347696" y="367681"/>
                  </a:lnTo>
                  <a:lnTo>
                    <a:pt x="1348999" y="423945"/>
                  </a:lnTo>
                  <a:lnTo>
                    <a:pt x="1346273" y="485095"/>
                  </a:lnTo>
                  <a:lnTo>
                    <a:pt x="1339193" y="551293"/>
                  </a:lnTo>
                  <a:lnTo>
                    <a:pt x="1327430" y="622701"/>
                  </a:lnTo>
                  <a:lnTo>
                    <a:pt x="1310658" y="699482"/>
                  </a:lnTo>
                  <a:lnTo>
                    <a:pt x="1288550" y="781798"/>
                  </a:lnTo>
                  <a:lnTo>
                    <a:pt x="1276431" y="823248"/>
                  </a:lnTo>
                  <a:lnTo>
                    <a:pt x="1263513" y="866211"/>
                  </a:lnTo>
                  <a:lnTo>
                    <a:pt x="1249847" y="910562"/>
                  </a:lnTo>
                  <a:lnTo>
                    <a:pt x="1235484" y="956180"/>
                  </a:lnTo>
                  <a:lnTo>
                    <a:pt x="1220477" y="1002941"/>
                  </a:lnTo>
                  <a:lnTo>
                    <a:pt x="1204877" y="1050723"/>
                  </a:lnTo>
                  <a:lnTo>
                    <a:pt x="1188735" y="1099404"/>
                  </a:lnTo>
                  <a:lnTo>
                    <a:pt x="1171174" y="1151588"/>
                  </a:lnTo>
                  <a:close/>
                </a:path>
                <a:path w="2531109" h="1792604">
                  <a:moveTo>
                    <a:pt x="2125631" y="1792449"/>
                  </a:moveTo>
                  <a:lnTo>
                    <a:pt x="228585" y="1792449"/>
                  </a:lnTo>
                  <a:lnTo>
                    <a:pt x="221785" y="1773817"/>
                  </a:lnTo>
                  <a:lnTo>
                    <a:pt x="202330" y="1719005"/>
                  </a:lnTo>
                  <a:lnTo>
                    <a:pt x="183210" y="1663482"/>
                  </a:lnTo>
                  <a:lnTo>
                    <a:pt x="164522" y="1607382"/>
                  </a:lnTo>
                  <a:lnTo>
                    <a:pt x="146361" y="1550838"/>
                  </a:lnTo>
                  <a:lnTo>
                    <a:pt x="128820" y="1493985"/>
                  </a:lnTo>
                  <a:lnTo>
                    <a:pt x="111995" y="1436956"/>
                  </a:lnTo>
                  <a:lnTo>
                    <a:pt x="95982" y="1379885"/>
                  </a:lnTo>
                  <a:lnTo>
                    <a:pt x="80875" y="1322906"/>
                  </a:lnTo>
                  <a:lnTo>
                    <a:pt x="66768" y="1266151"/>
                  </a:lnTo>
                  <a:lnTo>
                    <a:pt x="53758" y="1209756"/>
                  </a:lnTo>
                  <a:lnTo>
                    <a:pt x="41939" y="1153853"/>
                  </a:lnTo>
                  <a:lnTo>
                    <a:pt x="31405" y="1098576"/>
                  </a:lnTo>
                  <a:lnTo>
                    <a:pt x="22253" y="1044059"/>
                  </a:lnTo>
                  <a:lnTo>
                    <a:pt x="14571" y="990385"/>
                  </a:lnTo>
                  <a:lnTo>
                    <a:pt x="8471" y="937839"/>
                  </a:lnTo>
                  <a:lnTo>
                    <a:pt x="4031" y="886404"/>
                  </a:lnTo>
                  <a:lnTo>
                    <a:pt x="1352" y="836263"/>
                  </a:lnTo>
                  <a:lnTo>
                    <a:pt x="0" y="741957"/>
                  </a:lnTo>
                  <a:lnTo>
                    <a:pt x="2585" y="656151"/>
                  </a:lnTo>
                  <a:lnTo>
                    <a:pt x="8780" y="578465"/>
                  </a:lnTo>
                  <a:lnTo>
                    <a:pt x="18252" y="508520"/>
                  </a:lnTo>
                  <a:lnTo>
                    <a:pt x="30672" y="445937"/>
                  </a:lnTo>
                  <a:lnTo>
                    <a:pt x="45709" y="390335"/>
                  </a:lnTo>
                  <a:lnTo>
                    <a:pt x="63034" y="341336"/>
                  </a:lnTo>
                  <a:lnTo>
                    <a:pt x="82314" y="298560"/>
                  </a:lnTo>
                  <a:lnTo>
                    <a:pt x="103221" y="261627"/>
                  </a:lnTo>
                  <a:lnTo>
                    <a:pt x="125424" y="230159"/>
                  </a:lnTo>
                  <a:lnTo>
                    <a:pt x="172395" y="182096"/>
                  </a:lnTo>
                  <a:lnTo>
                    <a:pt x="220585" y="151336"/>
                  </a:lnTo>
                  <a:lnTo>
                    <a:pt x="267350" y="134843"/>
                  </a:lnTo>
                  <a:lnTo>
                    <a:pt x="310048" y="129582"/>
                  </a:lnTo>
                  <a:lnTo>
                    <a:pt x="329046" y="130214"/>
                  </a:lnTo>
                  <a:lnTo>
                    <a:pt x="371368" y="139489"/>
                  </a:lnTo>
                  <a:lnTo>
                    <a:pt x="418499" y="165619"/>
                  </a:lnTo>
                  <a:lnTo>
                    <a:pt x="461143" y="207246"/>
                  </a:lnTo>
                  <a:lnTo>
                    <a:pt x="499571" y="263472"/>
                  </a:lnTo>
                  <a:lnTo>
                    <a:pt x="534052" y="333399"/>
                  </a:lnTo>
                  <a:lnTo>
                    <a:pt x="549898" y="373220"/>
                  </a:lnTo>
                  <a:lnTo>
                    <a:pt x="564859" y="416129"/>
                  </a:lnTo>
                  <a:lnTo>
                    <a:pt x="578969" y="462014"/>
                  </a:lnTo>
                  <a:lnTo>
                    <a:pt x="592261" y="510763"/>
                  </a:lnTo>
                  <a:lnTo>
                    <a:pt x="604771" y="562264"/>
                  </a:lnTo>
                  <a:lnTo>
                    <a:pt x="616610" y="616813"/>
                  </a:lnTo>
                  <a:lnTo>
                    <a:pt x="627575" y="673071"/>
                  </a:lnTo>
                  <a:lnTo>
                    <a:pt x="637937" y="732153"/>
                  </a:lnTo>
                  <a:lnTo>
                    <a:pt x="647651" y="793538"/>
                  </a:lnTo>
                  <a:lnTo>
                    <a:pt x="656752" y="857113"/>
                  </a:lnTo>
                  <a:lnTo>
                    <a:pt x="665272" y="922766"/>
                  </a:lnTo>
                  <a:lnTo>
                    <a:pt x="673251" y="990435"/>
                  </a:lnTo>
                  <a:lnTo>
                    <a:pt x="680707" y="1059857"/>
                  </a:lnTo>
                  <a:lnTo>
                    <a:pt x="687143" y="1128185"/>
                  </a:lnTo>
                  <a:lnTo>
                    <a:pt x="689288" y="1151588"/>
                  </a:lnTo>
                  <a:lnTo>
                    <a:pt x="1171174" y="1151588"/>
                  </a:lnTo>
                  <a:lnTo>
                    <a:pt x="1155033" y="1198968"/>
                  </a:lnTo>
                  <a:lnTo>
                    <a:pt x="1137576" y="1249606"/>
                  </a:lnTo>
                  <a:lnTo>
                    <a:pt x="1119784" y="1300651"/>
                  </a:lnTo>
                  <a:lnTo>
                    <a:pt x="1703374" y="1300651"/>
                  </a:lnTo>
                  <a:lnTo>
                    <a:pt x="1660690" y="1352562"/>
                  </a:lnTo>
                  <a:lnTo>
                    <a:pt x="1601768" y="1419614"/>
                  </a:lnTo>
                  <a:lnTo>
                    <a:pt x="2444705" y="1419614"/>
                  </a:lnTo>
                  <a:lnTo>
                    <a:pt x="2421446" y="1455446"/>
                  </a:lnTo>
                  <a:lnTo>
                    <a:pt x="2396121" y="1491499"/>
                  </a:lnTo>
                  <a:lnTo>
                    <a:pt x="2368637" y="1528068"/>
                  </a:lnTo>
                  <a:lnTo>
                    <a:pt x="2339125" y="1565067"/>
                  </a:lnTo>
                  <a:lnTo>
                    <a:pt x="2307718" y="1602411"/>
                  </a:lnTo>
                  <a:lnTo>
                    <a:pt x="2274546" y="1640014"/>
                  </a:lnTo>
                  <a:lnTo>
                    <a:pt x="2239742" y="1677790"/>
                  </a:lnTo>
                  <a:lnTo>
                    <a:pt x="2203438" y="1715653"/>
                  </a:lnTo>
                  <a:lnTo>
                    <a:pt x="2165765" y="1753518"/>
                  </a:lnTo>
                  <a:lnTo>
                    <a:pt x="2126855" y="1791299"/>
                  </a:lnTo>
                  <a:lnTo>
                    <a:pt x="2125631" y="1792449"/>
                  </a:lnTo>
                  <a:close/>
                </a:path>
                <a:path w="2531109" h="1792604">
                  <a:moveTo>
                    <a:pt x="1703374" y="1300651"/>
                  </a:moveTo>
                  <a:lnTo>
                    <a:pt x="1119784" y="1300651"/>
                  </a:lnTo>
                  <a:lnTo>
                    <a:pt x="1143424" y="1257453"/>
                  </a:lnTo>
                  <a:lnTo>
                    <a:pt x="1167280" y="1212624"/>
                  </a:lnTo>
                  <a:lnTo>
                    <a:pt x="1191346" y="1166393"/>
                  </a:lnTo>
                  <a:lnTo>
                    <a:pt x="1215614" y="1118990"/>
                  </a:lnTo>
                  <a:lnTo>
                    <a:pt x="1240077" y="1070644"/>
                  </a:lnTo>
                  <a:lnTo>
                    <a:pt x="1314573" y="922253"/>
                  </a:lnTo>
                  <a:lnTo>
                    <a:pt x="1339750" y="872437"/>
                  </a:lnTo>
                  <a:lnTo>
                    <a:pt x="1365088" y="822827"/>
                  </a:lnTo>
                  <a:lnTo>
                    <a:pt x="1390580" y="773654"/>
                  </a:lnTo>
                  <a:lnTo>
                    <a:pt x="1416219" y="725147"/>
                  </a:lnTo>
                  <a:lnTo>
                    <a:pt x="1441999" y="677536"/>
                  </a:lnTo>
                  <a:lnTo>
                    <a:pt x="1467911" y="631051"/>
                  </a:lnTo>
                  <a:lnTo>
                    <a:pt x="1493951" y="585922"/>
                  </a:lnTo>
                  <a:lnTo>
                    <a:pt x="1520110" y="542378"/>
                  </a:lnTo>
                  <a:lnTo>
                    <a:pt x="1546381" y="500649"/>
                  </a:lnTo>
                  <a:lnTo>
                    <a:pt x="1572758" y="460965"/>
                  </a:lnTo>
                  <a:lnTo>
                    <a:pt x="1599234" y="423556"/>
                  </a:lnTo>
                  <a:lnTo>
                    <a:pt x="1625802" y="388651"/>
                  </a:lnTo>
                  <a:lnTo>
                    <a:pt x="1652455" y="356480"/>
                  </a:lnTo>
                  <a:lnTo>
                    <a:pt x="1679186" y="327274"/>
                  </a:lnTo>
                  <a:lnTo>
                    <a:pt x="1732855" y="278672"/>
                  </a:lnTo>
                  <a:lnTo>
                    <a:pt x="1786752" y="244684"/>
                  </a:lnTo>
                  <a:lnTo>
                    <a:pt x="1840824" y="227148"/>
                  </a:lnTo>
                  <a:lnTo>
                    <a:pt x="1867908" y="225124"/>
                  </a:lnTo>
                  <a:lnTo>
                    <a:pt x="1895014" y="227903"/>
                  </a:lnTo>
                  <a:lnTo>
                    <a:pt x="1934969" y="241941"/>
                  </a:lnTo>
                  <a:lnTo>
                    <a:pt x="1973290" y="276617"/>
                  </a:lnTo>
                  <a:lnTo>
                    <a:pt x="1996737" y="312469"/>
                  </a:lnTo>
                  <a:lnTo>
                    <a:pt x="2016917" y="358282"/>
                  </a:lnTo>
                  <a:lnTo>
                    <a:pt x="2032317" y="413654"/>
                  </a:lnTo>
                  <a:lnTo>
                    <a:pt x="2041474" y="478249"/>
                  </a:lnTo>
                  <a:lnTo>
                    <a:pt x="2043255" y="513902"/>
                  </a:lnTo>
                  <a:lnTo>
                    <a:pt x="2042928" y="551735"/>
                  </a:lnTo>
                  <a:lnTo>
                    <a:pt x="2040309" y="591707"/>
                  </a:lnTo>
                  <a:lnTo>
                    <a:pt x="2035215" y="633777"/>
                  </a:lnTo>
                  <a:lnTo>
                    <a:pt x="2027465" y="677903"/>
                  </a:lnTo>
                  <a:lnTo>
                    <a:pt x="2016875" y="724042"/>
                  </a:lnTo>
                  <a:lnTo>
                    <a:pt x="2003262" y="772154"/>
                  </a:lnTo>
                  <a:lnTo>
                    <a:pt x="1986444" y="822196"/>
                  </a:lnTo>
                  <a:lnTo>
                    <a:pt x="1966238" y="874127"/>
                  </a:lnTo>
                  <a:lnTo>
                    <a:pt x="1942461" y="927905"/>
                  </a:lnTo>
                  <a:lnTo>
                    <a:pt x="1914930" y="983488"/>
                  </a:lnTo>
                  <a:lnTo>
                    <a:pt x="1883464" y="1040835"/>
                  </a:lnTo>
                  <a:lnTo>
                    <a:pt x="1847878" y="1099903"/>
                  </a:lnTo>
                  <a:lnTo>
                    <a:pt x="1807990" y="1160652"/>
                  </a:lnTo>
                  <a:lnTo>
                    <a:pt x="1763618" y="1223039"/>
                  </a:lnTo>
                  <a:lnTo>
                    <a:pt x="1714579" y="1287023"/>
                  </a:lnTo>
                  <a:lnTo>
                    <a:pt x="1703374" y="1300651"/>
                  </a:lnTo>
                  <a:close/>
                </a:path>
                <a:path w="2531109" h="1792604">
                  <a:moveTo>
                    <a:pt x="2444705" y="1419614"/>
                  </a:moveTo>
                  <a:lnTo>
                    <a:pt x="1601768" y="1419614"/>
                  </a:lnTo>
                  <a:lnTo>
                    <a:pt x="1627079" y="1408192"/>
                  </a:lnTo>
                  <a:lnTo>
                    <a:pt x="1654823" y="1392828"/>
                  </a:lnTo>
                  <a:lnTo>
                    <a:pt x="1716789" y="1352220"/>
                  </a:lnTo>
                  <a:lnTo>
                    <a:pt x="1750602" y="1327952"/>
                  </a:lnTo>
                  <a:lnTo>
                    <a:pt x="1786030" y="1301692"/>
                  </a:lnTo>
                  <a:lnTo>
                    <a:pt x="1899959" y="1215834"/>
                  </a:lnTo>
                  <a:lnTo>
                    <a:pt x="1939803" y="1186480"/>
                  </a:lnTo>
                  <a:lnTo>
                    <a:pt x="1980240" y="1157573"/>
                  </a:lnTo>
                  <a:lnTo>
                    <a:pt x="2021065" y="1129599"/>
                  </a:lnTo>
                  <a:lnTo>
                    <a:pt x="2062075" y="1103046"/>
                  </a:lnTo>
                  <a:lnTo>
                    <a:pt x="2103066" y="1078401"/>
                  </a:lnTo>
                  <a:lnTo>
                    <a:pt x="2143832" y="1056154"/>
                  </a:lnTo>
                  <a:lnTo>
                    <a:pt x="2184170" y="1036790"/>
                  </a:lnTo>
                  <a:lnTo>
                    <a:pt x="2223875" y="1020798"/>
                  </a:lnTo>
                  <a:lnTo>
                    <a:pt x="2262744" y="1008665"/>
                  </a:lnTo>
                  <a:lnTo>
                    <a:pt x="2300571" y="1000879"/>
                  </a:lnTo>
                  <a:lnTo>
                    <a:pt x="2337152" y="997927"/>
                  </a:lnTo>
                  <a:lnTo>
                    <a:pt x="2372284" y="1000298"/>
                  </a:lnTo>
                  <a:lnTo>
                    <a:pt x="2437380" y="1022957"/>
                  </a:lnTo>
                  <a:lnTo>
                    <a:pt x="2494224" y="1072757"/>
                  </a:lnTo>
                  <a:lnTo>
                    <a:pt x="2519824" y="1117463"/>
                  </a:lnTo>
                  <a:lnTo>
                    <a:pt x="2530462" y="1168350"/>
                  </a:lnTo>
                  <a:lnTo>
                    <a:pt x="2530499" y="1195898"/>
                  </a:lnTo>
                  <a:lnTo>
                    <a:pt x="2527192" y="1224734"/>
                  </a:lnTo>
                  <a:lnTo>
                    <a:pt x="2511069" y="1285926"/>
                  </a:lnTo>
                  <a:lnTo>
                    <a:pt x="2483147" y="1351242"/>
                  </a:lnTo>
                  <a:lnTo>
                    <a:pt x="2465091" y="1385232"/>
                  </a:lnTo>
                  <a:lnTo>
                    <a:pt x="2444705" y="1419614"/>
                  </a:lnTo>
                  <a:close/>
                </a:path>
              </a:pathLst>
            </a:custGeom>
            <a:solidFill>
              <a:srgbClr val="242153"/>
            </a:solidFill>
          </p:spPr>
          <p:txBody>
            <a:bodyPr wrap="square" lIns="0" tIns="0" rIns="0" bIns="0" rtlCol="0"/>
            <a:lstStyle/>
            <a:p>
              <a:endParaRPr/>
            </a:p>
          </p:txBody>
        </p:sp>
        <p:sp>
          <p:nvSpPr>
            <p:cNvPr id="11" name="object 11"/>
            <p:cNvSpPr/>
            <p:nvPr/>
          </p:nvSpPr>
          <p:spPr>
            <a:xfrm>
              <a:off x="2051984" y="8802372"/>
              <a:ext cx="2971165" cy="1484630"/>
            </a:xfrm>
            <a:custGeom>
              <a:avLst/>
              <a:gdLst/>
              <a:ahLst/>
              <a:cxnLst/>
              <a:rect l="l" t="t" r="r" b="b"/>
              <a:pathLst>
                <a:path w="2971165" h="1484629">
                  <a:moveTo>
                    <a:pt x="2797927" y="1484627"/>
                  </a:moveTo>
                  <a:lnTo>
                    <a:pt x="102310" y="1484627"/>
                  </a:lnTo>
                  <a:lnTo>
                    <a:pt x="100985" y="1480921"/>
                  </a:lnTo>
                  <a:lnTo>
                    <a:pt x="85071" y="1432946"/>
                  </a:lnTo>
                  <a:lnTo>
                    <a:pt x="70353" y="1384733"/>
                  </a:lnTo>
                  <a:lnTo>
                    <a:pt x="56879" y="1336305"/>
                  </a:lnTo>
                  <a:lnTo>
                    <a:pt x="44702" y="1287683"/>
                  </a:lnTo>
                  <a:lnTo>
                    <a:pt x="33871" y="1238890"/>
                  </a:lnTo>
                  <a:lnTo>
                    <a:pt x="24438" y="1189947"/>
                  </a:lnTo>
                  <a:lnTo>
                    <a:pt x="16452" y="1140878"/>
                  </a:lnTo>
                  <a:lnTo>
                    <a:pt x="9965" y="1091704"/>
                  </a:lnTo>
                  <a:lnTo>
                    <a:pt x="5026" y="1042447"/>
                  </a:lnTo>
                  <a:lnTo>
                    <a:pt x="1688" y="993129"/>
                  </a:lnTo>
                  <a:lnTo>
                    <a:pt x="0" y="943773"/>
                  </a:lnTo>
                  <a:lnTo>
                    <a:pt x="12" y="894400"/>
                  </a:lnTo>
                  <a:lnTo>
                    <a:pt x="1776" y="845034"/>
                  </a:lnTo>
                  <a:lnTo>
                    <a:pt x="5342" y="795695"/>
                  </a:lnTo>
                  <a:lnTo>
                    <a:pt x="10761" y="746406"/>
                  </a:lnTo>
                  <a:lnTo>
                    <a:pt x="18084" y="697189"/>
                  </a:lnTo>
                  <a:lnTo>
                    <a:pt x="27360" y="648067"/>
                  </a:lnTo>
                  <a:lnTo>
                    <a:pt x="38641" y="599062"/>
                  </a:lnTo>
                  <a:lnTo>
                    <a:pt x="51977" y="550194"/>
                  </a:lnTo>
                  <a:lnTo>
                    <a:pt x="67419" y="501488"/>
                  </a:lnTo>
                  <a:lnTo>
                    <a:pt x="85018" y="452965"/>
                  </a:lnTo>
                  <a:lnTo>
                    <a:pt x="108483" y="396488"/>
                  </a:lnTo>
                  <a:lnTo>
                    <a:pt x="133554" y="344427"/>
                  </a:lnTo>
                  <a:lnTo>
                    <a:pt x="160141" y="296645"/>
                  </a:lnTo>
                  <a:lnTo>
                    <a:pt x="188157" y="253004"/>
                  </a:lnTo>
                  <a:lnTo>
                    <a:pt x="217512" y="213367"/>
                  </a:lnTo>
                  <a:lnTo>
                    <a:pt x="248120" y="177597"/>
                  </a:lnTo>
                  <a:lnTo>
                    <a:pt x="279890" y="145557"/>
                  </a:lnTo>
                  <a:lnTo>
                    <a:pt x="312735" y="117109"/>
                  </a:lnTo>
                  <a:lnTo>
                    <a:pt x="346567" y="92115"/>
                  </a:lnTo>
                  <a:lnTo>
                    <a:pt x="381296" y="70440"/>
                  </a:lnTo>
                  <a:lnTo>
                    <a:pt x="416835" y="51945"/>
                  </a:lnTo>
                  <a:lnTo>
                    <a:pt x="453094" y="36493"/>
                  </a:lnTo>
                  <a:lnTo>
                    <a:pt x="489986" y="23947"/>
                  </a:lnTo>
                  <a:lnTo>
                    <a:pt x="527423" y="14170"/>
                  </a:lnTo>
                  <a:lnTo>
                    <a:pt x="565315" y="7023"/>
                  </a:lnTo>
                  <a:lnTo>
                    <a:pt x="603574" y="2371"/>
                  </a:lnTo>
                  <a:lnTo>
                    <a:pt x="642112" y="76"/>
                  </a:lnTo>
                  <a:lnTo>
                    <a:pt x="680840" y="0"/>
                  </a:lnTo>
                  <a:lnTo>
                    <a:pt x="719670" y="2006"/>
                  </a:lnTo>
                  <a:lnTo>
                    <a:pt x="758514" y="5956"/>
                  </a:lnTo>
                  <a:lnTo>
                    <a:pt x="797282" y="11715"/>
                  </a:lnTo>
                  <a:lnTo>
                    <a:pt x="835888" y="19144"/>
                  </a:lnTo>
                  <a:lnTo>
                    <a:pt x="874241" y="28106"/>
                  </a:lnTo>
                  <a:lnTo>
                    <a:pt x="912255" y="38463"/>
                  </a:lnTo>
                  <a:lnTo>
                    <a:pt x="949839" y="50079"/>
                  </a:lnTo>
                  <a:lnTo>
                    <a:pt x="986907" y="62816"/>
                  </a:lnTo>
                  <a:lnTo>
                    <a:pt x="1023369" y="76537"/>
                  </a:lnTo>
                  <a:lnTo>
                    <a:pt x="1059137" y="91105"/>
                  </a:lnTo>
                  <a:lnTo>
                    <a:pt x="1094122" y="106382"/>
                  </a:lnTo>
                  <a:lnTo>
                    <a:pt x="1161392" y="138514"/>
                  </a:lnTo>
                  <a:lnTo>
                    <a:pt x="1224471" y="171837"/>
                  </a:lnTo>
                  <a:lnTo>
                    <a:pt x="1282652" y="205251"/>
                  </a:lnTo>
                  <a:lnTo>
                    <a:pt x="1335228" y="237658"/>
                  </a:lnTo>
                  <a:lnTo>
                    <a:pt x="1381489" y="267960"/>
                  </a:lnTo>
                  <a:lnTo>
                    <a:pt x="1402032" y="281979"/>
                  </a:lnTo>
                  <a:lnTo>
                    <a:pt x="1446207" y="303310"/>
                  </a:lnTo>
                  <a:lnTo>
                    <a:pt x="1493630" y="310421"/>
                  </a:lnTo>
                  <a:lnTo>
                    <a:pt x="2834784" y="310421"/>
                  </a:lnTo>
                  <a:lnTo>
                    <a:pt x="2853706" y="344427"/>
                  </a:lnTo>
                  <a:lnTo>
                    <a:pt x="2878777" y="396488"/>
                  </a:lnTo>
                  <a:lnTo>
                    <a:pt x="2902242" y="452965"/>
                  </a:lnTo>
                  <a:lnTo>
                    <a:pt x="2918415" y="498016"/>
                  </a:lnTo>
                  <a:lnTo>
                    <a:pt x="2932311" y="543226"/>
                  </a:lnTo>
                  <a:lnTo>
                    <a:pt x="2943982" y="588578"/>
                  </a:lnTo>
                  <a:lnTo>
                    <a:pt x="2953480" y="634053"/>
                  </a:lnTo>
                  <a:lnTo>
                    <a:pt x="2960859" y="679634"/>
                  </a:lnTo>
                  <a:lnTo>
                    <a:pt x="2966171" y="725303"/>
                  </a:lnTo>
                  <a:lnTo>
                    <a:pt x="2969469" y="771043"/>
                  </a:lnTo>
                  <a:lnTo>
                    <a:pt x="2970806" y="816835"/>
                  </a:lnTo>
                  <a:lnTo>
                    <a:pt x="2970235" y="862662"/>
                  </a:lnTo>
                  <a:lnTo>
                    <a:pt x="2967808" y="908507"/>
                  </a:lnTo>
                  <a:lnTo>
                    <a:pt x="2963578" y="954351"/>
                  </a:lnTo>
                  <a:lnTo>
                    <a:pt x="2957597" y="1000177"/>
                  </a:lnTo>
                  <a:lnTo>
                    <a:pt x="2949920" y="1045967"/>
                  </a:lnTo>
                  <a:lnTo>
                    <a:pt x="2940597" y="1091704"/>
                  </a:lnTo>
                  <a:lnTo>
                    <a:pt x="2929683" y="1137369"/>
                  </a:lnTo>
                  <a:lnTo>
                    <a:pt x="2917229" y="1182945"/>
                  </a:lnTo>
                  <a:lnTo>
                    <a:pt x="2903289" y="1228414"/>
                  </a:lnTo>
                  <a:lnTo>
                    <a:pt x="2887915" y="1273758"/>
                  </a:lnTo>
                  <a:lnTo>
                    <a:pt x="2871160" y="1318961"/>
                  </a:lnTo>
                  <a:lnTo>
                    <a:pt x="2853077" y="1364003"/>
                  </a:lnTo>
                  <a:lnTo>
                    <a:pt x="2833719" y="1408868"/>
                  </a:lnTo>
                  <a:lnTo>
                    <a:pt x="2813138" y="1453537"/>
                  </a:lnTo>
                  <a:lnTo>
                    <a:pt x="2797927" y="1484627"/>
                  </a:lnTo>
                  <a:close/>
                </a:path>
                <a:path w="2971165" h="1484629">
                  <a:moveTo>
                    <a:pt x="2834784" y="310421"/>
                  </a:moveTo>
                  <a:lnTo>
                    <a:pt x="1493630" y="310421"/>
                  </a:lnTo>
                  <a:lnTo>
                    <a:pt x="1541053" y="303310"/>
                  </a:lnTo>
                  <a:lnTo>
                    <a:pt x="1585228" y="281979"/>
                  </a:lnTo>
                  <a:lnTo>
                    <a:pt x="1628068" y="253141"/>
                  </a:lnTo>
                  <a:lnTo>
                    <a:pt x="1677575" y="221649"/>
                  </a:lnTo>
                  <a:lnTo>
                    <a:pt x="1733041" y="188601"/>
                  </a:lnTo>
                  <a:lnTo>
                    <a:pt x="1793760" y="155095"/>
                  </a:lnTo>
                  <a:lnTo>
                    <a:pt x="1859023" y="122231"/>
                  </a:lnTo>
                  <a:lnTo>
                    <a:pt x="1928123" y="91105"/>
                  </a:lnTo>
                  <a:lnTo>
                    <a:pt x="1963891" y="76537"/>
                  </a:lnTo>
                  <a:lnTo>
                    <a:pt x="2000353" y="62816"/>
                  </a:lnTo>
                  <a:lnTo>
                    <a:pt x="2037421" y="50079"/>
                  </a:lnTo>
                  <a:lnTo>
                    <a:pt x="2075005" y="38463"/>
                  </a:lnTo>
                  <a:lnTo>
                    <a:pt x="2113018" y="28106"/>
                  </a:lnTo>
                  <a:lnTo>
                    <a:pt x="2151372" y="19144"/>
                  </a:lnTo>
                  <a:lnTo>
                    <a:pt x="2189977" y="11715"/>
                  </a:lnTo>
                  <a:lnTo>
                    <a:pt x="2228746" y="5956"/>
                  </a:lnTo>
                  <a:lnTo>
                    <a:pt x="2267590" y="2006"/>
                  </a:lnTo>
                  <a:lnTo>
                    <a:pt x="2306420" y="0"/>
                  </a:lnTo>
                  <a:lnTo>
                    <a:pt x="2345148" y="76"/>
                  </a:lnTo>
                  <a:lnTo>
                    <a:pt x="2383686" y="2371"/>
                  </a:lnTo>
                  <a:lnTo>
                    <a:pt x="2421945" y="7023"/>
                  </a:lnTo>
                  <a:lnTo>
                    <a:pt x="2459837" y="14170"/>
                  </a:lnTo>
                  <a:lnTo>
                    <a:pt x="2497273" y="23947"/>
                  </a:lnTo>
                  <a:lnTo>
                    <a:pt x="2534165" y="36493"/>
                  </a:lnTo>
                  <a:lnTo>
                    <a:pt x="2570425" y="51945"/>
                  </a:lnTo>
                  <a:lnTo>
                    <a:pt x="2605964" y="70440"/>
                  </a:lnTo>
                  <a:lnTo>
                    <a:pt x="2640693" y="92115"/>
                  </a:lnTo>
                  <a:lnTo>
                    <a:pt x="2674524" y="117109"/>
                  </a:lnTo>
                  <a:lnTo>
                    <a:pt x="2707369" y="145557"/>
                  </a:lnTo>
                  <a:lnTo>
                    <a:pt x="2739140" y="177597"/>
                  </a:lnTo>
                  <a:lnTo>
                    <a:pt x="2769747" y="213367"/>
                  </a:lnTo>
                  <a:lnTo>
                    <a:pt x="2799191" y="253141"/>
                  </a:lnTo>
                  <a:lnTo>
                    <a:pt x="2827119" y="296645"/>
                  </a:lnTo>
                  <a:lnTo>
                    <a:pt x="2834784" y="310421"/>
                  </a:lnTo>
                  <a:close/>
                </a:path>
              </a:pathLst>
            </a:custGeom>
            <a:solidFill>
              <a:srgbClr val="F1BCD5"/>
            </a:solidFill>
          </p:spPr>
          <p:txBody>
            <a:bodyPr wrap="square" lIns="0" tIns="0" rIns="0" bIns="0" rtlCol="0"/>
            <a:lstStyle/>
            <a:p>
              <a:endParaRPr/>
            </a:p>
          </p:txBody>
        </p:sp>
        <p:sp>
          <p:nvSpPr>
            <p:cNvPr id="12" name="object 12"/>
            <p:cNvSpPr/>
            <p:nvPr/>
          </p:nvSpPr>
          <p:spPr>
            <a:xfrm>
              <a:off x="3010349" y="9615272"/>
              <a:ext cx="1069975" cy="523875"/>
            </a:xfrm>
            <a:custGeom>
              <a:avLst/>
              <a:gdLst/>
              <a:ahLst/>
              <a:cxnLst/>
              <a:rect l="l" t="t" r="r" b="b"/>
              <a:pathLst>
                <a:path w="1069975" h="523875">
                  <a:moveTo>
                    <a:pt x="47964" y="93144"/>
                  </a:moveTo>
                  <a:lnTo>
                    <a:pt x="29509" y="88590"/>
                  </a:lnTo>
                  <a:lnTo>
                    <a:pt x="14239" y="76677"/>
                  </a:lnTo>
                  <a:lnTo>
                    <a:pt x="3840" y="60023"/>
                  </a:lnTo>
                  <a:lnTo>
                    <a:pt x="0" y="41249"/>
                  </a:lnTo>
                  <a:lnTo>
                    <a:pt x="3320" y="24138"/>
                  </a:lnTo>
                  <a:lnTo>
                    <a:pt x="12573" y="11144"/>
                  </a:lnTo>
                  <a:lnTo>
                    <a:pt x="26698" y="2889"/>
                  </a:lnTo>
                  <a:lnTo>
                    <a:pt x="44633" y="0"/>
                  </a:lnTo>
                  <a:lnTo>
                    <a:pt x="63254" y="4553"/>
                  </a:lnTo>
                  <a:lnTo>
                    <a:pt x="78691" y="16466"/>
                  </a:lnTo>
                  <a:lnTo>
                    <a:pt x="88756" y="33120"/>
                  </a:lnTo>
                  <a:lnTo>
                    <a:pt x="91264" y="51894"/>
                  </a:lnTo>
                  <a:lnTo>
                    <a:pt x="87028" y="69286"/>
                  </a:lnTo>
                  <a:lnTo>
                    <a:pt x="78357" y="82249"/>
                  </a:lnTo>
                  <a:lnTo>
                    <a:pt x="65315" y="90347"/>
                  </a:lnTo>
                  <a:lnTo>
                    <a:pt x="47964" y="93144"/>
                  </a:lnTo>
                  <a:close/>
                </a:path>
                <a:path w="1069975" h="523875">
                  <a:moveTo>
                    <a:pt x="537597" y="523602"/>
                  </a:moveTo>
                  <a:lnTo>
                    <a:pt x="452838" y="517760"/>
                  </a:lnTo>
                  <a:lnTo>
                    <a:pt x="396619" y="504308"/>
                  </a:lnTo>
                  <a:lnTo>
                    <a:pt x="343773" y="472892"/>
                  </a:lnTo>
                  <a:lnTo>
                    <a:pt x="269131" y="413160"/>
                  </a:lnTo>
                  <a:lnTo>
                    <a:pt x="815389" y="386547"/>
                  </a:lnTo>
                  <a:lnTo>
                    <a:pt x="799807" y="409365"/>
                  </a:lnTo>
                  <a:lnTo>
                    <a:pt x="750687" y="458817"/>
                  </a:lnTo>
                  <a:lnTo>
                    <a:pt x="664471" y="506397"/>
                  </a:lnTo>
                  <a:lnTo>
                    <a:pt x="537597" y="523602"/>
                  </a:lnTo>
                  <a:close/>
                </a:path>
                <a:path w="1069975" h="523875">
                  <a:moveTo>
                    <a:pt x="1026564" y="93144"/>
                  </a:moveTo>
                  <a:lnTo>
                    <a:pt x="1008109" y="88590"/>
                  </a:lnTo>
                  <a:lnTo>
                    <a:pt x="992839" y="76677"/>
                  </a:lnTo>
                  <a:lnTo>
                    <a:pt x="982441" y="60023"/>
                  </a:lnTo>
                  <a:lnTo>
                    <a:pt x="978600" y="41249"/>
                  </a:lnTo>
                  <a:lnTo>
                    <a:pt x="981921" y="24138"/>
                  </a:lnTo>
                  <a:lnTo>
                    <a:pt x="991174" y="11144"/>
                  </a:lnTo>
                  <a:lnTo>
                    <a:pt x="1005299" y="2889"/>
                  </a:lnTo>
                  <a:lnTo>
                    <a:pt x="1023233" y="0"/>
                  </a:lnTo>
                  <a:lnTo>
                    <a:pt x="1041855" y="4553"/>
                  </a:lnTo>
                  <a:lnTo>
                    <a:pt x="1057291" y="16466"/>
                  </a:lnTo>
                  <a:lnTo>
                    <a:pt x="1067357" y="33120"/>
                  </a:lnTo>
                  <a:lnTo>
                    <a:pt x="1069865" y="51894"/>
                  </a:lnTo>
                  <a:lnTo>
                    <a:pt x="1065629" y="69286"/>
                  </a:lnTo>
                  <a:lnTo>
                    <a:pt x="1056958" y="82249"/>
                  </a:lnTo>
                  <a:lnTo>
                    <a:pt x="1043916" y="90347"/>
                  </a:lnTo>
                  <a:lnTo>
                    <a:pt x="1026564" y="93144"/>
                  </a:lnTo>
                  <a:close/>
                </a:path>
              </a:pathLst>
            </a:custGeom>
            <a:solidFill>
              <a:srgbClr val="232153"/>
            </a:solidFill>
          </p:spPr>
          <p:txBody>
            <a:bodyPr wrap="square" lIns="0" tIns="0" rIns="0" bIns="0" rtlCol="0"/>
            <a:lstStyle/>
            <a:p>
              <a:endParaRPr/>
            </a:p>
          </p:txBody>
        </p:sp>
        <p:sp>
          <p:nvSpPr>
            <p:cNvPr id="13" name="object 13"/>
            <p:cNvSpPr/>
            <p:nvPr/>
          </p:nvSpPr>
          <p:spPr>
            <a:xfrm>
              <a:off x="3467340" y="9615272"/>
              <a:ext cx="172085" cy="256540"/>
            </a:xfrm>
            <a:custGeom>
              <a:avLst/>
              <a:gdLst/>
              <a:ahLst/>
              <a:cxnLst/>
              <a:rect l="l" t="t" r="r" b="b"/>
              <a:pathLst>
                <a:path w="172085" h="256540">
                  <a:moveTo>
                    <a:pt x="171871" y="256146"/>
                  </a:moveTo>
                  <a:lnTo>
                    <a:pt x="0" y="256146"/>
                  </a:lnTo>
                  <a:lnTo>
                    <a:pt x="0" y="91813"/>
                  </a:lnTo>
                  <a:lnTo>
                    <a:pt x="9565" y="44066"/>
                  </a:lnTo>
                  <a:lnTo>
                    <a:pt x="33058" y="16217"/>
                  </a:lnTo>
                  <a:lnTo>
                    <a:pt x="62671" y="3212"/>
                  </a:lnTo>
                  <a:lnTo>
                    <a:pt x="90598" y="0"/>
                  </a:lnTo>
                  <a:lnTo>
                    <a:pt x="117068" y="3534"/>
                  </a:lnTo>
                  <a:lnTo>
                    <a:pt x="143475" y="16300"/>
                  </a:lnTo>
                  <a:lnTo>
                    <a:pt x="163762" y="41540"/>
                  </a:lnTo>
                  <a:lnTo>
                    <a:pt x="171871" y="82498"/>
                  </a:lnTo>
                  <a:lnTo>
                    <a:pt x="171871" y="256146"/>
                  </a:lnTo>
                  <a:close/>
                </a:path>
              </a:pathLst>
            </a:custGeom>
            <a:solidFill>
              <a:srgbClr val="E16F1F"/>
            </a:solidFill>
          </p:spPr>
          <p:txBody>
            <a:bodyPr wrap="square" lIns="0" tIns="0" rIns="0" bIns="0" rtlCol="0"/>
            <a:lstStyle/>
            <a:p>
              <a:endParaRPr/>
            </a:p>
          </p:txBody>
        </p:sp>
        <p:sp>
          <p:nvSpPr>
            <p:cNvPr id="14" name="object 14"/>
            <p:cNvSpPr/>
            <p:nvPr/>
          </p:nvSpPr>
          <p:spPr>
            <a:xfrm>
              <a:off x="3010349" y="9615272"/>
              <a:ext cx="1069975" cy="534670"/>
            </a:xfrm>
            <a:custGeom>
              <a:avLst/>
              <a:gdLst/>
              <a:ahLst/>
              <a:cxnLst/>
              <a:rect l="l" t="t" r="r" b="b"/>
              <a:pathLst>
                <a:path w="1069975" h="534670">
                  <a:moveTo>
                    <a:pt x="47964" y="93144"/>
                  </a:moveTo>
                  <a:lnTo>
                    <a:pt x="29509" y="88590"/>
                  </a:lnTo>
                  <a:lnTo>
                    <a:pt x="14239" y="76677"/>
                  </a:lnTo>
                  <a:lnTo>
                    <a:pt x="3840" y="60023"/>
                  </a:lnTo>
                  <a:lnTo>
                    <a:pt x="0" y="41249"/>
                  </a:lnTo>
                  <a:lnTo>
                    <a:pt x="3320" y="24138"/>
                  </a:lnTo>
                  <a:lnTo>
                    <a:pt x="12573" y="11144"/>
                  </a:lnTo>
                  <a:lnTo>
                    <a:pt x="26698" y="2889"/>
                  </a:lnTo>
                  <a:lnTo>
                    <a:pt x="44633" y="0"/>
                  </a:lnTo>
                  <a:lnTo>
                    <a:pt x="63254" y="4553"/>
                  </a:lnTo>
                  <a:lnTo>
                    <a:pt x="78691" y="16466"/>
                  </a:lnTo>
                  <a:lnTo>
                    <a:pt x="88756" y="33120"/>
                  </a:lnTo>
                  <a:lnTo>
                    <a:pt x="91264" y="51894"/>
                  </a:lnTo>
                  <a:lnTo>
                    <a:pt x="87028" y="69286"/>
                  </a:lnTo>
                  <a:lnTo>
                    <a:pt x="78357" y="82249"/>
                  </a:lnTo>
                  <a:lnTo>
                    <a:pt x="65315" y="90347"/>
                  </a:lnTo>
                  <a:lnTo>
                    <a:pt x="47964" y="93144"/>
                  </a:lnTo>
                  <a:close/>
                </a:path>
                <a:path w="1069975" h="534670">
                  <a:moveTo>
                    <a:pt x="669362" y="513622"/>
                  </a:moveTo>
                  <a:lnTo>
                    <a:pt x="538263" y="513622"/>
                  </a:lnTo>
                  <a:lnTo>
                    <a:pt x="595814" y="512000"/>
                  </a:lnTo>
                  <a:lnTo>
                    <a:pt x="649430" y="501148"/>
                  </a:lnTo>
                  <a:lnTo>
                    <a:pt x="698924" y="481063"/>
                  </a:lnTo>
                  <a:lnTo>
                    <a:pt x="744109" y="451748"/>
                  </a:lnTo>
                  <a:lnTo>
                    <a:pt x="791990" y="404344"/>
                  </a:lnTo>
                  <a:lnTo>
                    <a:pt x="812058" y="373241"/>
                  </a:lnTo>
                  <a:lnTo>
                    <a:pt x="829378" y="382555"/>
                  </a:lnTo>
                  <a:lnTo>
                    <a:pt x="804179" y="420436"/>
                  </a:lnTo>
                  <a:lnTo>
                    <a:pt x="778132" y="448342"/>
                  </a:lnTo>
                  <a:lnTo>
                    <a:pt x="740852" y="478576"/>
                  </a:lnTo>
                  <a:lnTo>
                    <a:pt x="691802" y="506238"/>
                  </a:lnTo>
                  <a:lnTo>
                    <a:pt x="669362" y="513622"/>
                  </a:lnTo>
                  <a:close/>
                </a:path>
                <a:path w="1069975" h="534670">
                  <a:moveTo>
                    <a:pt x="556250" y="534247"/>
                  </a:moveTo>
                  <a:lnTo>
                    <a:pt x="550254" y="534247"/>
                  </a:lnTo>
                  <a:lnTo>
                    <a:pt x="544259" y="533582"/>
                  </a:lnTo>
                  <a:lnTo>
                    <a:pt x="537597" y="533582"/>
                  </a:lnTo>
                  <a:lnTo>
                    <a:pt x="467211" y="523220"/>
                  </a:lnTo>
                  <a:lnTo>
                    <a:pt x="403080" y="502361"/>
                  </a:lnTo>
                  <a:lnTo>
                    <a:pt x="347906" y="476365"/>
                  </a:lnTo>
                  <a:lnTo>
                    <a:pt x="304389" y="450590"/>
                  </a:lnTo>
                  <a:lnTo>
                    <a:pt x="263136" y="421144"/>
                  </a:lnTo>
                  <a:lnTo>
                    <a:pt x="255142" y="414490"/>
                  </a:lnTo>
                  <a:lnTo>
                    <a:pt x="267799" y="399188"/>
                  </a:lnTo>
                  <a:lnTo>
                    <a:pt x="275793" y="405841"/>
                  </a:lnTo>
                  <a:lnTo>
                    <a:pt x="285844" y="413594"/>
                  </a:lnTo>
                  <a:lnTo>
                    <a:pt x="355317" y="457486"/>
                  </a:lnTo>
                  <a:lnTo>
                    <a:pt x="408780" y="482870"/>
                  </a:lnTo>
                  <a:lnTo>
                    <a:pt x="470755" y="503375"/>
                  </a:lnTo>
                  <a:lnTo>
                    <a:pt x="538263" y="513622"/>
                  </a:lnTo>
                  <a:lnTo>
                    <a:pt x="669362" y="513622"/>
                  </a:lnTo>
                  <a:lnTo>
                    <a:pt x="630447" y="526428"/>
                  </a:lnTo>
                  <a:lnTo>
                    <a:pt x="556250" y="534247"/>
                  </a:lnTo>
                  <a:close/>
                </a:path>
                <a:path w="1069975" h="534670">
                  <a:moveTo>
                    <a:pt x="1026564" y="93144"/>
                  </a:moveTo>
                  <a:lnTo>
                    <a:pt x="1008109" y="88590"/>
                  </a:lnTo>
                  <a:lnTo>
                    <a:pt x="992839" y="76677"/>
                  </a:lnTo>
                  <a:lnTo>
                    <a:pt x="982441" y="60023"/>
                  </a:lnTo>
                  <a:lnTo>
                    <a:pt x="978600" y="41249"/>
                  </a:lnTo>
                  <a:lnTo>
                    <a:pt x="981921" y="24138"/>
                  </a:lnTo>
                  <a:lnTo>
                    <a:pt x="991174" y="11144"/>
                  </a:lnTo>
                  <a:lnTo>
                    <a:pt x="1005299" y="2889"/>
                  </a:lnTo>
                  <a:lnTo>
                    <a:pt x="1023233" y="0"/>
                  </a:lnTo>
                  <a:lnTo>
                    <a:pt x="1041855" y="4553"/>
                  </a:lnTo>
                  <a:lnTo>
                    <a:pt x="1057291" y="16466"/>
                  </a:lnTo>
                  <a:lnTo>
                    <a:pt x="1067357" y="33120"/>
                  </a:lnTo>
                  <a:lnTo>
                    <a:pt x="1069865" y="51894"/>
                  </a:lnTo>
                  <a:lnTo>
                    <a:pt x="1065629" y="69286"/>
                  </a:lnTo>
                  <a:lnTo>
                    <a:pt x="1056958" y="82249"/>
                  </a:lnTo>
                  <a:lnTo>
                    <a:pt x="1043916" y="90347"/>
                  </a:lnTo>
                  <a:lnTo>
                    <a:pt x="1026564" y="93144"/>
                  </a:lnTo>
                  <a:close/>
                </a:path>
              </a:pathLst>
            </a:custGeom>
            <a:solidFill>
              <a:srgbClr val="232153"/>
            </a:solidFill>
          </p:spPr>
          <p:txBody>
            <a:bodyPr wrap="square" lIns="0" tIns="0" rIns="0" bIns="0" rtlCol="0"/>
            <a:lstStyle/>
            <a:p>
              <a:endParaRPr/>
            </a:p>
          </p:txBody>
        </p:sp>
        <p:sp>
          <p:nvSpPr>
            <p:cNvPr id="15" name="object 15"/>
            <p:cNvSpPr/>
            <p:nvPr/>
          </p:nvSpPr>
          <p:spPr>
            <a:xfrm>
              <a:off x="0" y="7348930"/>
              <a:ext cx="2601595" cy="2938145"/>
            </a:xfrm>
            <a:custGeom>
              <a:avLst/>
              <a:gdLst/>
              <a:ahLst/>
              <a:cxnLst/>
              <a:rect l="l" t="t" r="r" b="b"/>
              <a:pathLst>
                <a:path w="2601594" h="2938145">
                  <a:moveTo>
                    <a:pt x="2601506" y="2938069"/>
                  </a:moveTo>
                  <a:lnTo>
                    <a:pt x="0" y="2938069"/>
                  </a:lnTo>
                  <a:lnTo>
                    <a:pt x="0" y="109298"/>
                  </a:lnTo>
                  <a:lnTo>
                    <a:pt x="467520" y="0"/>
                  </a:lnTo>
                  <a:lnTo>
                    <a:pt x="467520" y="388847"/>
                  </a:lnTo>
                  <a:lnTo>
                    <a:pt x="940621" y="433262"/>
                  </a:lnTo>
                  <a:lnTo>
                    <a:pt x="1089094" y="1160674"/>
                  </a:lnTo>
                  <a:lnTo>
                    <a:pt x="1467407" y="1160674"/>
                  </a:lnTo>
                  <a:lnTo>
                    <a:pt x="1636850" y="1666008"/>
                  </a:lnTo>
                  <a:lnTo>
                    <a:pt x="2062976" y="1810987"/>
                  </a:lnTo>
                  <a:lnTo>
                    <a:pt x="2177057" y="2338948"/>
                  </a:lnTo>
                  <a:lnTo>
                    <a:pt x="2601506" y="2451244"/>
                  </a:lnTo>
                  <a:lnTo>
                    <a:pt x="2601506" y="2938069"/>
                  </a:lnTo>
                  <a:close/>
                </a:path>
              </a:pathLst>
            </a:custGeom>
            <a:solidFill>
              <a:srgbClr val="F1BCD5"/>
            </a:solidFill>
          </p:spPr>
          <p:txBody>
            <a:bodyPr wrap="square" lIns="0" tIns="0" rIns="0" bIns="0" rtlCol="0"/>
            <a:lstStyle/>
            <a:p>
              <a:endParaRPr/>
            </a:p>
          </p:txBody>
        </p:sp>
        <p:sp>
          <p:nvSpPr>
            <p:cNvPr id="16" name="object 16"/>
            <p:cNvSpPr/>
            <p:nvPr/>
          </p:nvSpPr>
          <p:spPr>
            <a:xfrm>
              <a:off x="1109947" y="6492851"/>
              <a:ext cx="2592070" cy="3784600"/>
            </a:xfrm>
            <a:custGeom>
              <a:avLst/>
              <a:gdLst/>
              <a:ahLst/>
              <a:cxnLst/>
              <a:rect l="l" t="t" r="r" b="b"/>
              <a:pathLst>
                <a:path w="2592069" h="3784600">
                  <a:moveTo>
                    <a:pt x="1484141" y="1739900"/>
                  </a:moveTo>
                  <a:lnTo>
                    <a:pt x="1404320" y="1739900"/>
                  </a:lnTo>
                  <a:lnTo>
                    <a:pt x="1431505" y="1676400"/>
                  </a:lnTo>
                  <a:lnTo>
                    <a:pt x="1455403" y="1600200"/>
                  </a:lnTo>
                  <a:lnTo>
                    <a:pt x="1475809" y="1549400"/>
                  </a:lnTo>
                  <a:lnTo>
                    <a:pt x="1492517" y="1498600"/>
                  </a:lnTo>
                  <a:lnTo>
                    <a:pt x="1505322" y="1460500"/>
                  </a:lnTo>
                  <a:lnTo>
                    <a:pt x="1514018" y="1435100"/>
                  </a:lnTo>
                  <a:lnTo>
                    <a:pt x="1518401" y="1422400"/>
                  </a:lnTo>
                  <a:lnTo>
                    <a:pt x="1492882" y="1397000"/>
                  </a:lnTo>
                  <a:lnTo>
                    <a:pt x="1430009" y="1295400"/>
                  </a:lnTo>
                  <a:lnTo>
                    <a:pt x="1350307" y="1092200"/>
                  </a:lnTo>
                  <a:lnTo>
                    <a:pt x="1274301" y="774700"/>
                  </a:lnTo>
                  <a:lnTo>
                    <a:pt x="1260380" y="685800"/>
                  </a:lnTo>
                  <a:lnTo>
                    <a:pt x="1247070" y="609600"/>
                  </a:lnTo>
                  <a:lnTo>
                    <a:pt x="1234536" y="546100"/>
                  </a:lnTo>
                  <a:lnTo>
                    <a:pt x="1222944" y="469900"/>
                  </a:lnTo>
                  <a:lnTo>
                    <a:pt x="1212458" y="419100"/>
                  </a:lnTo>
                  <a:lnTo>
                    <a:pt x="1203244" y="355600"/>
                  </a:lnTo>
                  <a:lnTo>
                    <a:pt x="1195467" y="304800"/>
                  </a:lnTo>
                  <a:lnTo>
                    <a:pt x="1189291" y="254000"/>
                  </a:lnTo>
                  <a:lnTo>
                    <a:pt x="1184883" y="203200"/>
                  </a:lnTo>
                  <a:lnTo>
                    <a:pt x="1182406" y="165100"/>
                  </a:lnTo>
                  <a:lnTo>
                    <a:pt x="1182027" y="127000"/>
                  </a:lnTo>
                  <a:lnTo>
                    <a:pt x="1183910" y="88900"/>
                  </a:lnTo>
                  <a:lnTo>
                    <a:pt x="1195123" y="38100"/>
                  </a:lnTo>
                  <a:lnTo>
                    <a:pt x="1233036" y="0"/>
                  </a:lnTo>
                  <a:lnTo>
                    <a:pt x="1274301" y="0"/>
                  </a:lnTo>
                  <a:lnTo>
                    <a:pt x="1365327" y="25400"/>
                  </a:lnTo>
                  <a:lnTo>
                    <a:pt x="1430009" y="165100"/>
                  </a:lnTo>
                  <a:lnTo>
                    <a:pt x="1499252" y="546100"/>
                  </a:lnTo>
                  <a:lnTo>
                    <a:pt x="1603962" y="1282700"/>
                  </a:lnTo>
                  <a:lnTo>
                    <a:pt x="1630031" y="1282700"/>
                  </a:lnTo>
                  <a:lnTo>
                    <a:pt x="1633845" y="1295400"/>
                  </a:lnTo>
                  <a:lnTo>
                    <a:pt x="1635300" y="1295400"/>
                  </a:lnTo>
                  <a:lnTo>
                    <a:pt x="1634160" y="1308100"/>
                  </a:lnTo>
                  <a:lnTo>
                    <a:pt x="1603962" y="1397000"/>
                  </a:lnTo>
                  <a:lnTo>
                    <a:pt x="2195264" y="1397000"/>
                  </a:lnTo>
                  <a:lnTo>
                    <a:pt x="2105818" y="1435100"/>
                  </a:lnTo>
                  <a:lnTo>
                    <a:pt x="1983952" y="1473200"/>
                  </a:lnTo>
                  <a:lnTo>
                    <a:pt x="1824338" y="1498600"/>
                  </a:lnTo>
                  <a:lnTo>
                    <a:pt x="1562020" y="1511300"/>
                  </a:lnTo>
                  <a:lnTo>
                    <a:pt x="1484141" y="1739900"/>
                  </a:lnTo>
                  <a:close/>
                </a:path>
                <a:path w="2592069" h="3784600">
                  <a:moveTo>
                    <a:pt x="1335798" y="2184400"/>
                  </a:moveTo>
                  <a:lnTo>
                    <a:pt x="1228165" y="2184400"/>
                  </a:lnTo>
                  <a:lnTo>
                    <a:pt x="1248333" y="2133600"/>
                  </a:lnTo>
                  <a:lnTo>
                    <a:pt x="1267931" y="2095500"/>
                  </a:lnTo>
                  <a:lnTo>
                    <a:pt x="1286939" y="2044700"/>
                  </a:lnTo>
                  <a:lnTo>
                    <a:pt x="1305338" y="1993900"/>
                  </a:lnTo>
                  <a:lnTo>
                    <a:pt x="1323107" y="1955800"/>
                  </a:lnTo>
                  <a:lnTo>
                    <a:pt x="1340228" y="1905000"/>
                  </a:lnTo>
                  <a:lnTo>
                    <a:pt x="1356680" y="1866900"/>
                  </a:lnTo>
                  <a:lnTo>
                    <a:pt x="1372444" y="1828800"/>
                  </a:lnTo>
                  <a:lnTo>
                    <a:pt x="1355527" y="1803400"/>
                  </a:lnTo>
                  <a:lnTo>
                    <a:pt x="1333960" y="1790700"/>
                  </a:lnTo>
                  <a:lnTo>
                    <a:pt x="1308194" y="1765300"/>
                  </a:lnTo>
                  <a:lnTo>
                    <a:pt x="1278678" y="1739900"/>
                  </a:lnTo>
                  <a:lnTo>
                    <a:pt x="1245863" y="1701800"/>
                  </a:lnTo>
                  <a:lnTo>
                    <a:pt x="1210199" y="1676400"/>
                  </a:lnTo>
                  <a:lnTo>
                    <a:pt x="1172136" y="1638300"/>
                  </a:lnTo>
                  <a:lnTo>
                    <a:pt x="1132123" y="1600200"/>
                  </a:lnTo>
                  <a:lnTo>
                    <a:pt x="1090611" y="1549400"/>
                  </a:lnTo>
                  <a:lnTo>
                    <a:pt x="1048050" y="1511300"/>
                  </a:lnTo>
                  <a:lnTo>
                    <a:pt x="1004891" y="1473200"/>
                  </a:lnTo>
                  <a:lnTo>
                    <a:pt x="961582" y="1422400"/>
                  </a:lnTo>
                  <a:lnTo>
                    <a:pt x="918574" y="1384300"/>
                  </a:lnTo>
                  <a:lnTo>
                    <a:pt x="876318" y="1333500"/>
                  </a:lnTo>
                  <a:lnTo>
                    <a:pt x="835263" y="1282700"/>
                  </a:lnTo>
                  <a:lnTo>
                    <a:pt x="795859" y="1244600"/>
                  </a:lnTo>
                  <a:lnTo>
                    <a:pt x="758557" y="1206500"/>
                  </a:lnTo>
                  <a:lnTo>
                    <a:pt x="723806" y="1155700"/>
                  </a:lnTo>
                  <a:lnTo>
                    <a:pt x="692056" y="1117600"/>
                  </a:lnTo>
                  <a:lnTo>
                    <a:pt x="663759" y="1079500"/>
                  </a:lnTo>
                  <a:lnTo>
                    <a:pt x="639362" y="1054100"/>
                  </a:lnTo>
                  <a:lnTo>
                    <a:pt x="619318" y="1016000"/>
                  </a:lnTo>
                  <a:lnTo>
                    <a:pt x="604075" y="990600"/>
                  </a:lnTo>
                  <a:lnTo>
                    <a:pt x="565188" y="901700"/>
                  </a:lnTo>
                  <a:lnTo>
                    <a:pt x="540212" y="850900"/>
                  </a:lnTo>
                  <a:lnTo>
                    <a:pt x="527546" y="812800"/>
                  </a:lnTo>
                  <a:lnTo>
                    <a:pt x="525592" y="800100"/>
                  </a:lnTo>
                  <a:lnTo>
                    <a:pt x="532750" y="800100"/>
                  </a:lnTo>
                  <a:lnTo>
                    <a:pt x="547421" y="787400"/>
                  </a:lnTo>
                  <a:lnTo>
                    <a:pt x="568005" y="787400"/>
                  </a:lnTo>
                  <a:lnTo>
                    <a:pt x="586242" y="774700"/>
                  </a:lnTo>
                  <a:lnTo>
                    <a:pt x="610615" y="787400"/>
                  </a:lnTo>
                  <a:lnTo>
                    <a:pt x="640233" y="812800"/>
                  </a:lnTo>
                  <a:lnTo>
                    <a:pt x="674204" y="825500"/>
                  </a:lnTo>
                  <a:lnTo>
                    <a:pt x="711634" y="863600"/>
                  </a:lnTo>
                  <a:lnTo>
                    <a:pt x="751632" y="901700"/>
                  </a:lnTo>
                  <a:lnTo>
                    <a:pt x="793305" y="939800"/>
                  </a:lnTo>
                  <a:lnTo>
                    <a:pt x="835761" y="977900"/>
                  </a:lnTo>
                  <a:lnTo>
                    <a:pt x="878107" y="1028700"/>
                  </a:lnTo>
                  <a:lnTo>
                    <a:pt x="919451" y="1066800"/>
                  </a:lnTo>
                  <a:lnTo>
                    <a:pt x="958901" y="1104900"/>
                  </a:lnTo>
                  <a:lnTo>
                    <a:pt x="1044658" y="1193800"/>
                  </a:lnTo>
                  <a:lnTo>
                    <a:pt x="1119642" y="1295400"/>
                  </a:lnTo>
                  <a:lnTo>
                    <a:pt x="1404320" y="1739900"/>
                  </a:lnTo>
                  <a:lnTo>
                    <a:pt x="1484141" y="1739900"/>
                  </a:lnTo>
                  <a:lnTo>
                    <a:pt x="1479815" y="1752600"/>
                  </a:lnTo>
                  <a:lnTo>
                    <a:pt x="2313003" y="1866900"/>
                  </a:lnTo>
                  <a:lnTo>
                    <a:pt x="1444584" y="1866900"/>
                  </a:lnTo>
                  <a:lnTo>
                    <a:pt x="1335798" y="2184400"/>
                  </a:lnTo>
                  <a:close/>
                </a:path>
                <a:path w="2592069" h="3784600">
                  <a:moveTo>
                    <a:pt x="2195264" y="1397000"/>
                  </a:moveTo>
                  <a:lnTo>
                    <a:pt x="1603962" y="1397000"/>
                  </a:lnTo>
                  <a:lnTo>
                    <a:pt x="1616098" y="1384300"/>
                  </a:lnTo>
                  <a:lnTo>
                    <a:pt x="1761956" y="1384300"/>
                  </a:lnTo>
                  <a:lnTo>
                    <a:pt x="1786084" y="1371600"/>
                  </a:lnTo>
                  <a:lnTo>
                    <a:pt x="1817955" y="1358900"/>
                  </a:lnTo>
                  <a:lnTo>
                    <a:pt x="1856577" y="1333500"/>
                  </a:lnTo>
                  <a:lnTo>
                    <a:pt x="1900960" y="1308100"/>
                  </a:lnTo>
                  <a:lnTo>
                    <a:pt x="1950112" y="1282700"/>
                  </a:lnTo>
                  <a:lnTo>
                    <a:pt x="2003041" y="1257300"/>
                  </a:lnTo>
                  <a:lnTo>
                    <a:pt x="2058756" y="1219200"/>
                  </a:lnTo>
                  <a:lnTo>
                    <a:pt x="2116265" y="1193800"/>
                  </a:lnTo>
                  <a:lnTo>
                    <a:pt x="2174576" y="1155700"/>
                  </a:lnTo>
                  <a:lnTo>
                    <a:pt x="2232699" y="1130300"/>
                  </a:lnTo>
                  <a:lnTo>
                    <a:pt x="2289642" y="1092200"/>
                  </a:lnTo>
                  <a:lnTo>
                    <a:pt x="2344413" y="1066800"/>
                  </a:lnTo>
                  <a:lnTo>
                    <a:pt x="2396021" y="1041400"/>
                  </a:lnTo>
                  <a:lnTo>
                    <a:pt x="2443474" y="1016000"/>
                  </a:lnTo>
                  <a:lnTo>
                    <a:pt x="2485781" y="1003300"/>
                  </a:lnTo>
                  <a:lnTo>
                    <a:pt x="2521950" y="990600"/>
                  </a:lnTo>
                  <a:lnTo>
                    <a:pt x="2571909" y="990600"/>
                  </a:lnTo>
                  <a:lnTo>
                    <a:pt x="2583716" y="1003300"/>
                  </a:lnTo>
                  <a:lnTo>
                    <a:pt x="2591826" y="1028700"/>
                  </a:lnTo>
                  <a:lnTo>
                    <a:pt x="2591609" y="1054100"/>
                  </a:lnTo>
                  <a:lnTo>
                    <a:pt x="2583308" y="1092200"/>
                  </a:lnTo>
                  <a:lnTo>
                    <a:pt x="2567164" y="1117600"/>
                  </a:lnTo>
                  <a:lnTo>
                    <a:pt x="2543419" y="1155700"/>
                  </a:lnTo>
                  <a:lnTo>
                    <a:pt x="2512317" y="1193800"/>
                  </a:lnTo>
                  <a:lnTo>
                    <a:pt x="2474097" y="1231900"/>
                  </a:lnTo>
                  <a:lnTo>
                    <a:pt x="2429003" y="1270000"/>
                  </a:lnTo>
                  <a:lnTo>
                    <a:pt x="2377277" y="1295400"/>
                  </a:lnTo>
                  <a:lnTo>
                    <a:pt x="2319160" y="1333500"/>
                  </a:lnTo>
                  <a:lnTo>
                    <a:pt x="2254894" y="1371600"/>
                  </a:lnTo>
                  <a:lnTo>
                    <a:pt x="2195264" y="1397000"/>
                  </a:lnTo>
                  <a:close/>
                </a:path>
                <a:path w="2592069" h="3784600">
                  <a:moveTo>
                    <a:pt x="1255483" y="2667000"/>
                  </a:moveTo>
                  <a:lnTo>
                    <a:pt x="1013425" y="2667000"/>
                  </a:lnTo>
                  <a:lnTo>
                    <a:pt x="1034381" y="2628900"/>
                  </a:lnTo>
                  <a:lnTo>
                    <a:pt x="1055091" y="2590800"/>
                  </a:lnTo>
                  <a:lnTo>
                    <a:pt x="1075546" y="2540000"/>
                  </a:lnTo>
                  <a:lnTo>
                    <a:pt x="1095735" y="2501900"/>
                  </a:lnTo>
                  <a:lnTo>
                    <a:pt x="1115649" y="2451100"/>
                  </a:lnTo>
                  <a:lnTo>
                    <a:pt x="1135278" y="2413000"/>
                  </a:lnTo>
                  <a:lnTo>
                    <a:pt x="1154612" y="2362200"/>
                  </a:lnTo>
                  <a:lnTo>
                    <a:pt x="1173641" y="2324100"/>
                  </a:lnTo>
                  <a:lnTo>
                    <a:pt x="1127185" y="2298700"/>
                  </a:lnTo>
                  <a:lnTo>
                    <a:pt x="1082094" y="2273300"/>
                  </a:lnTo>
                  <a:lnTo>
                    <a:pt x="1038499" y="2247900"/>
                  </a:lnTo>
                  <a:lnTo>
                    <a:pt x="996533" y="2209800"/>
                  </a:lnTo>
                  <a:lnTo>
                    <a:pt x="956328" y="2184400"/>
                  </a:lnTo>
                  <a:lnTo>
                    <a:pt x="918016" y="2146300"/>
                  </a:lnTo>
                  <a:lnTo>
                    <a:pt x="881728" y="2108200"/>
                  </a:lnTo>
                  <a:lnTo>
                    <a:pt x="865579" y="2095500"/>
                  </a:lnTo>
                  <a:lnTo>
                    <a:pt x="846518" y="2070100"/>
                  </a:lnTo>
                  <a:lnTo>
                    <a:pt x="824836" y="2044700"/>
                  </a:lnTo>
                  <a:lnTo>
                    <a:pt x="800827" y="2019300"/>
                  </a:lnTo>
                  <a:lnTo>
                    <a:pt x="774781" y="1981200"/>
                  </a:lnTo>
                  <a:lnTo>
                    <a:pt x="746992" y="1943100"/>
                  </a:lnTo>
                  <a:lnTo>
                    <a:pt x="717751" y="1905000"/>
                  </a:lnTo>
                  <a:lnTo>
                    <a:pt x="687350" y="1854200"/>
                  </a:lnTo>
                  <a:lnTo>
                    <a:pt x="656082" y="1816100"/>
                  </a:lnTo>
                  <a:lnTo>
                    <a:pt x="624238" y="1765300"/>
                  </a:lnTo>
                  <a:lnTo>
                    <a:pt x="559993" y="1663700"/>
                  </a:lnTo>
                  <a:lnTo>
                    <a:pt x="528176" y="1612900"/>
                  </a:lnTo>
                  <a:lnTo>
                    <a:pt x="496951" y="1562100"/>
                  </a:lnTo>
                  <a:lnTo>
                    <a:pt x="466612" y="1511300"/>
                  </a:lnTo>
                  <a:lnTo>
                    <a:pt x="437450" y="1460500"/>
                  </a:lnTo>
                  <a:lnTo>
                    <a:pt x="409757" y="1409700"/>
                  </a:lnTo>
                  <a:lnTo>
                    <a:pt x="383825" y="1371600"/>
                  </a:lnTo>
                  <a:lnTo>
                    <a:pt x="359947" y="1320800"/>
                  </a:lnTo>
                  <a:lnTo>
                    <a:pt x="338414" y="1282700"/>
                  </a:lnTo>
                  <a:lnTo>
                    <a:pt x="319519" y="1231900"/>
                  </a:lnTo>
                  <a:lnTo>
                    <a:pt x="303554" y="1193800"/>
                  </a:lnTo>
                  <a:lnTo>
                    <a:pt x="290811" y="1168400"/>
                  </a:lnTo>
                  <a:lnTo>
                    <a:pt x="281582" y="1130300"/>
                  </a:lnTo>
                  <a:lnTo>
                    <a:pt x="276158" y="1104900"/>
                  </a:lnTo>
                  <a:lnTo>
                    <a:pt x="274833" y="1079500"/>
                  </a:lnTo>
                  <a:lnTo>
                    <a:pt x="277898" y="1066800"/>
                  </a:lnTo>
                  <a:lnTo>
                    <a:pt x="285646" y="1054100"/>
                  </a:lnTo>
                  <a:lnTo>
                    <a:pt x="298368" y="1041400"/>
                  </a:lnTo>
                  <a:lnTo>
                    <a:pt x="316356" y="1041400"/>
                  </a:lnTo>
                  <a:lnTo>
                    <a:pt x="346420" y="1054100"/>
                  </a:lnTo>
                  <a:lnTo>
                    <a:pt x="377530" y="1066800"/>
                  </a:lnTo>
                  <a:lnTo>
                    <a:pt x="409498" y="1079500"/>
                  </a:lnTo>
                  <a:lnTo>
                    <a:pt x="442138" y="1104900"/>
                  </a:lnTo>
                  <a:lnTo>
                    <a:pt x="475263" y="1143000"/>
                  </a:lnTo>
                  <a:lnTo>
                    <a:pt x="542219" y="1219200"/>
                  </a:lnTo>
                  <a:lnTo>
                    <a:pt x="575677" y="1270000"/>
                  </a:lnTo>
                  <a:lnTo>
                    <a:pt x="608871" y="1308100"/>
                  </a:lnTo>
                  <a:lnTo>
                    <a:pt x="641615" y="1358900"/>
                  </a:lnTo>
                  <a:lnTo>
                    <a:pt x="673723" y="1409700"/>
                  </a:lnTo>
                  <a:lnTo>
                    <a:pt x="705006" y="1460500"/>
                  </a:lnTo>
                  <a:lnTo>
                    <a:pt x="735279" y="1511300"/>
                  </a:lnTo>
                  <a:lnTo>
                    <a:pt x="764354" y="1562100"/>
                  </a:lnTo>
                  <a:lnTo>
                    <a:pt x="792044" y="1612900"/>
                  </a:lnTo>
                  <a:lnTo>
                    <a:pt x="818163" y="1663700"/>
                  </a:lnTo>
                  <a:lnTo>
                    <a:pt x="842523" y="1701800"/>
                  </a:lnTo>
                  <a:lnTo>
                    <a:pt x="864937" y="1739900"/>
                  </a:lnTo>
                  <a:lnTo>
                    <a:pt x="885219" y="1778000"/>
                  </a:lnTo>
                  <a:lnTo>
                    <a:pt x="903181" y="1816100"/>
                  </a:lnTo>
                  <a:lnTo>
                    <a:pt x="918637" y="1841500"/>
                  </a:lnTo>
                  <a:lnTo>
                    <a:pt x="979151" y="1943100"/>
                  </a:lnTo>
                  <a:lnTo>
                    <a:pt x="1031564" y="2019300"/>
                  </a:lnTo>
                  <a:lnTo>
                    <a:pt x="1104897" y="2082800"/>
                  </a:lnTo>
                  <a:lnTo>
                    <a:pt x="1228165" y="2184400"/>
                  </a:lnTo>
                  <a:lnTo>
                    <a:pt x="1335798" y="2184400"/>
                  </a:lnTo>
                  <a:lnTo>
                    <a:pt x="1305338" y="2273300"/>
                  </a:lnTo>
                  <a:lnTo>
                    <a:pt x="1346545" y="2286000"/>
                  </a:lnTo>
                  <a:lnTo>
                    <a:pt x="1450665" y="2298700"/>
                  </a:lnTo>
                  <a:lnTo>
                    <a:pt x="1730625" y="2324100"/>
                  </a:lnTo>
                  <a:lnTo>
                    <a:pt x="2371691" y="2324100"/>
                  </a:lnTo>
                  <a:lnTo>
                    <a:pt x="2402682" y="2336800"/>
                  </a:lnTo>
                  <a:lnTo>
                    <a:pt x="2425345" y="2349500"/>
                  </a:lnTo>
                  <a:lnTo>
                    <a:pt x="2431940" y="2362200"/>
                  </a:lnTo>
                  <a:lnTo>
                    <a:pt x="1275979" y="2362200"/>
                  </a:lnTo>
                  <a:lnTo>
                    <a:pt x="1182868" y="2628900"/>
                  </a:lnTo>
                  <a:lnTo>
                    <a:pt x="1216081" y="2641600"/>
                  </a:lnTo>
                  <a:lnTo>
                    <a:pt x="1255483" y="2667000"/>
                  </a:lnTo>
                  <a:close/>
                </a:path>
                <a:path w="2592069" h="3784600">
                  <a:moveTo>
                    <a:pt x="947996" y="3035300"/>
                  </a:moveTo>
                  <a:lnTo>
                    <a:pt x="828882" y="3035300"/>
                  </a:lnTo>
                  <a:lnTo>
                    <a:pt x="852027" y="2984500"/>
                  </a:lnTo>
                  <a:lnTo>
                    <a:pt x="898156" y="2908300"/>
                  </a:lnTo>
                  <a:lnTo>
                    <a:pt x="921059" y="2857500"/>
                  </a:lnTo>
                  <a:lnTo>
                    <a:pt x="943802" y="2819400"/>
                  </a:lnTo>
                  <a:lnTo>
                    <a:pt x="950512" y="2806700"/>
                  </a:lnTo>
                  <a:lnTo>
                    <a:pt x="931791" y="2781300"/>
                  </a:lnTo>
                  <a:lnTo>
                    <a:pt x="905514" y="2743200"/>
                  </a:lnTo>
                  <a:lnTo>
                    <a:pt x="873367" y="2705100"/>
                  </a:lnTo>
                  <a:lnTo>
                    <a:pt x="837038" y="2654300"/>
                  </a:lnTo>
                  <a:lnTo>
                    <a:pt x="798214" y="2603500"/>
                  </a:lnTo>
                  <a:lnTo>
                    <a:pt x="758584" y="2565400"/>
                  </a:lnTo>
                  <a:lnTo>
                    <a:pt x="719834" y="2527300"/>
                  </a:lnTo>
                  <a:lnTo>
                    <a:pt x="705536" y="2514600"/>
                  </a:lnTo>
                  <a:lnTo>
                    <a:pt x="686945" y="2489200"/>
                  </a:lnTo>
                  <a:lnTo>
                    <a:pt x="664511" y="2463800"/>
                  </a:lnTo>
                  <a:lnTo>
                    <a:pt x="638684" y="2438400"/>
                  </a:lnTo>
                  <a:lnTo>
                    <a:pt x="609915" y="2400300"/>
                  </a:lnTo>
                  <a:lnTo>
                    <a:pt x="578651" y="2362200"/>
                  </a:lnTo>
                  <a:lnTo>
                    <a:pt x="545345" y="2324100"/>
                  </a:lnTo>
                  <a:lnTo>
                    <a:pt x="510445" y="2286000"/>
                  </a:lnTo>
                  <a:lnTo>
                    <a:pt x="474401" y="2235200"/>
                  </a:lnTo>
                  <a:lnTo>
                    <a:pt x="437663" y="2197100"/>
                  </a:lnTo>
                  <a:lnTo>
                    <a:pt x="363905" y="2095500"/>
                  </a:lnTo>
                  <a:lnTo>
                    <a:pt x="327785" y="2044700"/>
                  </a:lnTo>
                  <a:lnTo>
                    <a:pt x="292771" y="1993900"/>
                  </a:lnTo>
                  <a:lnTo>
                    <a:pt x="259312" y="1943100"/>
                  </a:lnTo>
                  <a:lnTo>
                    <a:pt x="227858" y="1892300"/>
                  </a:lnTo>
                  <a:lnTo>
                    <a:pt x="198860" y="1854200"/>
                  </a:lnTo>
                  <a:lnTo>
                    <a:pt x="172766" y="1803400"/>
                  </a:lnTo>
                  <a:lnTo>
                    <a:pt x="150028" y="1765300"/>
                  </a:lnTo>
                  <a:lnTo>
                    <a:pt x="131094" y="1727200"/>
                  </a:lnTo>
                  <a:lnTo>
                    <a:pt x="116415" y="1689100"/>
                  </a:lnTo>
                  <a:lnTo>
                    <a:pt x="106441" y="1651000"/>
                  </a:lnTo>
                  <a:lnTo>
                    <a:pt x="101621" y="1625600"/>
                  </a:lnTo>
                  <a:lnTo>
                    <a:pt x="102405" y="1600200"/>
                  </a:lnTo>
                  <a:lnTo>
                    <a:pt x="109244" y="1587500"/>
                  </a:lnTo>
                  <a:lnTo>
                    <a:pt x="122586" y="1562100"/>
                  </a:lnTo>
                  <a:lnTo>
                    <a:pt x="146908" y="1562100"/>
                  </a:lnTo>
                  <a:lnTo>
                    <a:pt x="171487" y="1549400"/>
                  </a:lnTo>
                  <a:lnTo>
                    <a:pt x="246527" y="1587500"/>
                  </a:lnTo>
                  <a:lnTo>
                    <a:pt x="271898" y="1612900"/>
                  </a:lnTo>
                  <a:lnTo>
                    <a:pt x="297409" y="1651000"/>
                  </a:lnTo>
                  <a:lnTo>
                    <a:pt x="323036" y="1676400"/>
                  </a:lnTo>
                  <a:lnTo>
                    <a:pt x="348756" y="1714500"/>
                  </a:lnTo>
                  <a:lnTo>
                    <a:pt x="374546" y="1765300"/>
                  </a:lnTo>
                  <a:lnTo>
                    <a:pt x="400383" y="1803400"/>
                  </a:lnTo>
                  <a:lnTo>
                    <a:pt x="426243" y="1854200"/>
                  </a:lnTo>
                  <a:lnTo>
                    <a:pt x="452103" y="1892300"/>
                  </a:lnTo>
                  <a:lnTo>
                    <a:pt x="529450" y="2044700"/>
                  </a:lnTo>
                  <a:lnTo>
                    <a:pt x="555077" y="2082800"/>
                  </a:lnTo>
                  <a:lnTo>
                    <a:pt x="580588" y="2133600"/>
                  </a:lnTo>
                  <a:lnTo>
                    <a:pt x="612602" y="2184400"/>
                  </a:lnTo>
                  <a:lnTo>
                    <a:pt x="647396" y="2235200"/>
                  </a:lnTo>
                  <a:lnTo>
                    <a:pt x="684234" y="2286000"/>
                  </a:lnTo>
                  <a:lnTo>
                    <a:pt x="722377" y="2336800"/>
                  </a:lnTo>
                  <a:lnTo>
                    <a:pt x="799633" y="2438400"/>
                  </a:lnTo>
                  <a:lnTo>
                    <a:pt x="837270" y="2476500"/>
                  </a:lnTo>
                  <a:lnTo>
                    <a:pt x="873264" y="2514600"/>
                  </a:lnTo>
                  <a:lnTo>
                    <a:pt x="906877" y="2552700"/>
                  </a:lnTo>
                  <a:lnTo>
                    <a:pt x="937372" y="2590800"/>
                  </a:lnTo>
                  <a:lnTo>
                    <a:pt x="964012" y="2616200"/>
                  </a:lnTo>
                  <a:lnTo>
                    <a:pt x="986059" y="2641600"/>
                  </a:lnTo>
                  <a:lnTo>
                    <a:pt x="1002775" y="2667000"/>
                  </a:lnTo>
                  <a:lnTo>
                    <a:pt x="1255483" y="2667000"/>
                  </a:lnTo>
                  <a:lnTo>
                    <a:pt x="1299945" y="2679700"/>
                  </a:lnTo>
                  <a:lnTo>
                    <a:pt x="1348336" y="2692400"/>
                  </a:lnTo>
                  <a:lnTo>
                    <a:pt x="1399524" y="2717800"/>
                  </a:lnTo>
                  <a:lnTo>
                    <a:pt x="1452381" y="2730500"/>
                  </a:lnTo>
                  <a:lnTo>
                    <a:pt x="1126667" y="2730500"/>
                  </a:lnTo>
                  <a:lnTo>
                    <a:pt x="947996" y="3035300"/>
                  </a:lnTo>
                  <a:close/>
                </a:path>
                <a:path w="2592069" h="3784600">
                  <a:moveTo>
                    <a:pt x="2232856" y="2070100"/>
                  </a:moveTo>
                  <a:lnTo>
                    <a:pt x="2144017" y="2070100"/>
                  </a:lnTo>
                  <a:lnTo>
                    <a:pt x="2093785" y="2057400"/>
                  </a:lnTo>
                  <a:lnTo>
                    <a:pt x="2040656" y="2057400"/>
                  </a:lnTo>
                  <a:lnTo>
                    <a:pt x="1871239" y="2019300"/>
                  </a:lnTo>
                  <a:lnTo>
                    <a:pt x="1813871" y="1993900"/>
                  </a:lnTo>
                  <a:lnTo>
                    <a:pt x="1757280" y="1981200"/>
                  </a:lnTo>
                  <a:lnTo>
                    <a:pt x="1702200" y="1955800"/>
                  </a:lnTo>
                  <a:lnTo>
                    <a:pt x="1649366" y="1943100"/>
                  </a:lnTo>
                  <a:lnTo>
                    <a:pt x="1599511" y="1930400"/>
                  </a:lnTo>
                  <a:lnTo>
                    <a:pt x="1553371" y="1905000"/>
                  </a:lnTo>
                  <a:lnTo>
                    <a:pt x="1511680" y="1892300"/>
                  </a:lnTo>
                  <a:lnTo>
                    <a:pt x="1475173" y="1879600"/>
                  </a:lnTo>
                  <a:lnTo>
                    <a:pt x="1444584" y="1866900"/>
                  </a:lnTo>
                  <a:lnTo>
                    <a:pt x="2313003" y="1866900"/>
                  </a:lnTo>
                  <a:lnTo>
                    <a:pt x="2498155" y="1892300"/>
                  </a:lnTo>
                  <a:lnTo>
                    <a:pt x="2514981" y="1905000"/>
                  </a:lnTo>
                  <a:lnTo>
                    <a:pt x="2520306" y="1930400"/>
                  </a:lnTo>
                  <a:lnTo>
                    <a:pt x="2513402" y="1943100"/>
                  </a:lnTo>
                  <a:lnTo>
                    <a:pt x="2493542" y="1968500"/>
                  </a:lnTo>
                  <a:lnTo>
                    <a:pt x="2459998" y="1993900"/>
                  </a:lnTo>
                  <a:lnTo>
                    <a:pt x="2412044" y="2019300"/>
                  </a:lnTo>
                  <a:lnTo>
                    <a:pt x="2348952" y="2032000"/>
                  </a:lnTo>
                  <a:lnTo>
                    <a:pt x="2269993" y="2057400"/>
                  </a:lnTo>
                  <a:lnTo>
                    <a:pt x="2232856" y="2070100"/>
                  </a:lnTo>
                  <a:close/>
                </a:path>
                <a:path w="2592069" h="3784600">
                  <a:moveTo>
                    <a:pt x="521219" y="3784600"/>
                  </a:moveTo>
                  <a:lnTo>
                    <a:pt x="375438" y="3784600"/>
                  </a:lnTo>
                  <a:lnTo>
                    <a:pt x="389398" y="3759200"/>
                  </a:lnTo>
                  <a:lnTo>
                    <a:pt x="410144" y="3721100"/>
                  </a:lnTo>
                  <a:lnTo>
                    <a:pt x="433823" y="3683000"/>
                  </a:lnTo>
                  <a:lnTo>
                    <a:pt x="460203" y="3644900"/>
                  </a:lnTo>
                  <a:lnTo>
                    <a:pt x="489054" y="3594100"/>
                  </a:lnTo>
                  <a:lnTo>
                    <a:pt x="520145" y="3543300"/>
                  </a:lnTo>
                  <a:lnTo>
                    <a:pt x="553244" y="3492500"/>
                  </a:lnTo>
                  <a:lnTo>
                    <a:pt x="588120" y="3441700"/>
                  </a:lnTo>
                  <a:lnTo>
                    <a:pt x="624542" y="3378200"/>
                  </a:lnTo>
                  <a:lnTo>
                    <a:pt x="662279" y="3314700"/>
                  </a:lnTo>
                  <a:lnTo>
                    <a:pt x="701100" y="3251200"/>
                  </a:lnTo>
                  <a:lnTo>
                    <a:pt x="740773" y="3187700"/>
                  </a:lnTo>
                  <a:lnTo>
                    <a:pt x="781068" y="3111500"/>
                  </a:lnTo>
                  <a:lnTo>
                    <a:pt x="768474" y="3098800"/>
                  </a:lnTo>
                  <a:lnTo>
                    <a:pt x="746716" y="3086100"/>
                  </a:lnTo>
                  <a:lnTo>
                    <a:pt x="717184" y="3060700"/>
                  </a:lnTo>
                  <a:lnTo>
                    <a:pt x="681270" y="3035300"/>
                  </a:lnTo>
                  <a:lnTo>
                    <a:pt x="640363" y="2997200"/>
                  </a:lnTo>
                  <a:lnTo>
                    <a:pt x="595853" y="2959100"/>
                  </a:lnTo>
                  <a:lnTo>
                    <a:pt x="549132" y="2921000"/>
                  </a:lnTo>
                  <a:lnTo>
                    <a:pt x="501589" y="2870200"/>
                  </a:lnTo>
                  <a:lnTo>
                    <a:pt x="454614" y="2832100"/>
                  </a:lnTo>
                  <a:lnTo>
                    <a:pt x="409598" y="2781300"/>
                  </a:lnTo>
                  <a:lnTo>
                    <a:pt x="367932" y="2743200"/>
                  </a:lnTo>
                  <a:lnTo>
                    <a:pt x="331005" y="2692400"/>
                  </a:lnTo>
                  <a:lnTo>
                    <a:pt x="300208" y="2654300"/>
                  </a:lnTo>
                  <a:lnTo>
                    <a:pt x="276931" y="2603500"/>
                  </a:lnTo>
                  <a:lnTo>
                    <a:pt x="254603" y="2565400"/>
                  </a:lnTo>
                  <a:lnTo>
                    <a:pt x="228294" y="2527300"/>
                  </a:lnTo>
                  <a:lnTo>
                    <a:pt x="199156" y="2476500"/>
                  </a:lnTo>
                  <a:lnTo>
                    <a:pt x="168343" y="2438400"/>
                  </a:lnTo>
                  <a:lnTo>
                    <a:pt x="137009" y="2400300"/>
                  </a:lnTo>
                  <a:lnTo>
                    <a:pt x="106308" y="2349500"/>
                  </a:lnTo>
                  <a:lnTo>
                    <a:pt x="77394" y="2311400"/>
                  </a:lnTo>
                  <a:lnTo>
                    <a:pt x="51420" y="2273300"/>
                  </a:lnTo>
                  <a:lnTo>
                    <a:pt x="29540" y="2235200"/>
                  </a:lnTo>
                  <a:lnTo>
                    <a:pt x="12907" y="2197100"/>
                  </a:lnTo>
                  <a:lnTo>
                    <a:pt x="2676" y="2159000"/>
                  </a:lnTo>
                  <a:lnTo>
                    <a:pt x="0" y="2120900"/>
                  </a:lnTo>
                  <a:lnTo>
                    <a:pt x="6032" y="2095500"/>
                  </a:lnTo>
                  <a:lnTo>
                    <a:pt x="21926" y="2070100"/>
                  </a:lnTo>
                  <a:lnTo>
                    <a:pt x="38015" y="2057400"/>
                  </a:lnTo>
                  <a:lnTo>
                    <a:pt x="77531" y="2057400"/>
                  </a:lnTo>
                  <a:lnTo>
                    <a:pt x="100381" y="2082800"/>
                  </a:lnTo>
                  <a:lnTo>
                    <a:pt x="124906" y="2108200"/>
                  </a:lnTo>
                  <a:lnTo>
                    <a:pt x="150819" y="2133600"/>
                  </a:lnTo>
                  <a:lnTo>
                    <a:pt x="177830" y="2171700"/>
                  </a:lnTo>
                  <a:lnTo>
                    <a:pt x="205651" y="2209800"/>
                  </a:lnTo>
                  <a:lnTo>
                    <a:pt x="233992" y="2260600"/>
                  </a:lnTo>
                  <a:lnTo>
                    <a:pt x="262566" y="2298700"/>
                  </a:lnTo>
                  <a:lnTo>
                    <a:pt x="291083" y="2349500"/>
                  </a:lnTo>
                  <a:lnTo>
                    <a:pt x="319255" y="2400300"/>
                  </a:lnTo>
                  <a:lnTo>
                    <a:pt x="346793" y="2451100"/>
                  </a:lnTo>
                  <a:lnTo>
                    <a:pt x="398811" y="2540000"/>
                  </a:lnTo>
                  <a:lnTo>
                    <a:pt x="422713" y="2590800"/>
                  </a:lnTo>
                  <a:lnTo>
                    <a:pt x="444827" y="2628900"/>
                  </a:lnTo>
                  <a:lnTo>
                    <a:pt x="464862" y="2654300"/>
                  </a:lnTo>
                  <a:lnTo>
                    <a:pt x="482531" y="2679700"/>
                  </a:lnTo>
                  <a:lnTo>
                    <a:pt x="497544" y="2705100"/>
                  </a:lnTo>
                  <a:lnTo>
                    <a:pt x="828882" y="3035300"/>
                  </a:lnTo>
                  <a:lnTo>
                    <a:pt x="947996" y="3035300"/>
                  </a:lnTo>
                  <a:lnTo>
                    <a:pt x="1005364" y="3060700"/>
                  </a:lnTo>
                  <a:lnTo>
                    <a:pt x="1115451" y="3098800"/>
                  </a:lnTo>
                  <a:lnTo>
                    <a:pt x="914443" y="3098800"/>
                  </a:lnTo>
                  <a:lnTo>
                    <a:pt x="713123" y="3441700"/>
                  </a:lnTo>
                  <a:lnTo>
                    <a:pt x="521219" y="3784600"/>
                  </a:lnTo>
                  <a:close/>
                </a:path>
                <a:path w="2592069" h="3784600">
                  <a:moveTo>
                    <a:pt x="2333514" y="2324100"/>
                  </a:moveTo>
                  <a:lnTo>
                    <a:pt x="1906456" y="2324100"/>
                  </a:lnTo>
                  <a:lnTo>
                    <a:pt x="1961003" y="2311400"/>
                  </a:lnTo>
                  <a:lnTo>
                    <a:pt x="2289292" y="2311400"/>
                  </a:lnTo>
                  <a:lnTo>
                    <a:pt x="2333514" y="2324100"/>
                  </a:lnTo>
                  <a:close/>
                </a:path>
                <a:path w="2592069" h="3784600">
                  <a:moveTo>
                    <a:pt x="2305150" y="2489200"/>
                  </a:moveTo>
                  <a:lnTo>
                    <a:pt x="1885789" y="2489200"/>
                  </a:lnTo>
                  <a:lnTo>
                    <a:pt x="1825163" y="2476500"/>
                  </a:lnTo>
                  <a:lnTo>
                    <a:pt x="1764332" y="2476500"/>
                  </a:lnTo>
                  <a:lnTo>
                    <a:pt x="1703782" y="2463800"/>
                  </a:lnTo>
                  <a:lnTo>
                    <a:pt x="1655255" y="2451100"/>
                  </a:lnTo>
                  <a:lnTo>
                    <a:pt x="1606975" y="2451100"/>
                  </a:lnTo>
                  <a:lnTo>
                    <a:pt x="1275979" y="2362200"/>
                  </a:lnTo>
                  <a:lnTo>
                    <a:pt x="2431940" y="2362200"/>
                  </a:lnTo>
                  <a:lnTo>
                    <a:pt x="2438536" y="2374900"/>
                  </a:lnTo>
                  <a:lnTo>
                    <a:pt x="2441115" y="2387600"/>
                  </a:lnTo>
                  <a:lnTo>
                    <a:pt x="2434343" y="2413000"/>
                  </a:lnTo>
                  <a:lnTo>
                    <a:pt x="2420568" y="2438400"/>
                  </a:lnTo>
                  <a:lnTo>
                    <a:pt x="2400276" y="2451100"/>
                  </a:lnTo>
                  <a:lnTo>
                    <a:pt x="2373952" y="2463800"/>
                  </a:lnTo>
                  <a:lnTo>
                    <a:pt x="2342081" y="2476500"/>
                  </a:lnTo>
                  <a:lnTo>
                    <a:pt x="2305150" y="2489200"/>
                  </a:lnTo>
                  <a:close/>
                </a:path>
                <a:path w="2592069" h="3784600">
                  <a:moveTo>
                    <a:pt x="2218049" y="2501900"/>
                  </a:moveTo>
                  <a:lnTo>
                    <a:pt x="2004484" y="2501900"/>
                  </a:lnTo>
                  <a:lnTo>
                    <a:pt x="1945724" y="2489200"/>
                  </a:lnTo>
                  <a:lnTo>
                    <a:pt x="2263645" y="2489200"/>
                  </a:lnTo>
                  <a:lnTo>
                    <a:pt x="2218049" y="2501900"/>
                  </a:lnTo>
                  <a:close/>
                </a:path>
                <a:path w="2592069" h="3784600">
                  <a:moveTo>
                    <a:pt x="2184957" y="3009900"/>
                  </a:moveTo>
                  <a:lnTo>
                    <a:pt x="1926295" y="2984500"/>
                  </a:lnTo>
                  <a:lnTo>
                    <a:pt x="1433679" y="2895600"/>
                  </a:lnTo>
                  <a:lnTo>
                    <a:pt x="1126667" y="2730500"/>
                  </a:lnTo>
                  <a:lnTo>
                    <a:pt x="1452381" y="2730500"/>
                  </a:lnTo>
                  <a:lnTo>
                    <a:pt x="1558574" y="2755900"/>
                  </a:lnTo>
                  <a:lnTo>
                    <a:pt x="1609649" y="2755900"/>
                  </a:lnTo>
                  <a:lnTo>
                    <a:pt x="1657870" y="2768600"/>
                  </a:lnTo>
                  <a:lnTo>
                    <a:pt x="2305468" y="2768600"/>
                  </a:lnTo>
                  <a:lnTo>
                    <a:pt x="2326490" y="2781300"/>
                  </a:lnTo>
                  <a:lnTo>
                    <a:pt x="2339911" y="2806700"/>
                  </a:lnTo>
                  <a:lnTo>
                    <a:pt x="2344857" y="2832100"/>
                  </a:lnTo>
                  <a:lnTo>
                    <a:pt x="2340455" y="2857500"/>
                  </a:lnTo>
                  <a:lnTo>
                    <a:pt x="2294673" y="2971800"/>
                  </a:lnTo>
                  <a:lnTo>
                    <a:pt x="2184957" y="3009900"/>
                  </a:lnTo>
                  <a:close/>
                </a:path>
                <a:path w="2592069" h="3784600">
                  <a:moveTo>
                    <a:pt x="2205528" y="2743200"/>
                  </a:moveTo>
                  <a:lnTo>
                    <a:pt x="1968449" y="2743200"/>
                  </a:lnTo>
                  <a:lnTo>
                    <a:pt x="2018841" y="2730500"/>
                  </a:lnTo>
                  <a:lnTo>
                    <a:pt x="2162835" y="2730500"/>
                  </a:lnTo>
                  <a:lnTo>
                    <a:pt x="2205528" y="2743200"/>
                  </a:lnTo>
                  <a:close/>
                </a:path>
                <a:path w="2592069" h="3784600">
                  <a:moveTo>
                    <a:pt x="2305468" y="2768600"/>
                  </a:moveTo>
                  <a:lnTo>
                    <a:pt x="1702105" y="2768600"/>
                  </a:lnTo>
                  <a:lnTo>
                    <a:pt x="1737843" y="2755900"/>
                  </a:lnTo>
                  <a:lnTo>
                    <a:pt x="1822322" y="2755900"/>
                  </a:lnTo>
                  <a:lnTo>
                    <a:pt x="1869316" y="2743200"/>
                  </a:lnTo>
                  <a:lnTo>
                    <a:pt x="2244114" y="2743200"/>
                  </a:lnTo>
                  <a:lnTo>
                    <a:pt x="2277718" y="2755900"/>
                  </a:lnTo>
                  <a:lnTo>
                    <a:pt x="2305468" y="2768600"/>
                  </a:lnTo>
                  <a:close/>
                </a:path>
                <a:path w="2592069" h="3784600">
                  <a:moveTo>
                    <a:pt x="2122102" y="3454400"/>
                  </a:moveTo>
                  <a:lnTo>
                    <a:pt x="1953911" y="3454400"/>
                  </a:lnTo>
                  <a:lnTo>
                    <a:pt x="1907442" y="3441700"/>
                  </a:lnTo>
                  <a:lnTo>
                    <a:pt x="1857766" y="3429000"/>
                  </a:lnTo>
                  <a:lnTo>
                    <a:pt x="1805342" y="3416300"/>
                  </a:lnTo>
                  <a:lnTo>
                    <a:pt x="1750627" y="3403600"/>
                  </a:lnTo>
                  <a:lnTo>
                    <a:pt x="1694081" y="3378200"/>
                  </a:lnTo>
                  <a:lnTo>
                    <a:pt x="1636162" y="3365500"/>
                  </a:lnTo>
                  <a:lnTo>
                    <a:pt x="1577329" y="3340100"/>
                  </a:lnTo>
                  <a:lnTo>
                    <a:pt x="1518040" y="3327400"/>
                  </a:lnTo>
                  <a:lnTo>
                    <a:pt x="1458753" y="3302000"/>
                  </a:lnTo>
                  <a:lnTo>
                    <a:pt x="1399928" y="3289300"/>
                  </a:lnTo>
                  <a:lnTo>
                    <a:pt x="1342023" y="3263900"/>
                  </a:lnTo>
                  <a:lnTo>
                    <a:pt x="1285496" y="3238500"/>
                  </a:lnTo>
                  <a:lnTo>
                    <a:pt x="1230807" y="3225800"/>
                  </a:lnTo>
                  <a:lnTo>
                    <a:pt x="1178412" y="3200400"/>
                  </a:lnTo>
                  <a:lnTo>
                    <a:pt x="1128772" y="3187700"/>
                  </a:lnTo>
                  <a:lnTo>
                    <a:pt x="1082344" y="3162300"/>
                  </a:lnTo>
                  <a:lnTo>
                    <a:pt x="1039587" y="3149600"/>
                  </a:lnTo>
                  <a:lnTo>
                    <a:pt x="1000960" y="3136900"/>
                  </a:lnTo>
                  <a:lnTo>
                    <a:pt x="966921" y="3124200"/>
                  </a:lnTo>
                  <a:lnTo>
                    <a:pt x="937929" y="3111500"/>
                  </a:lnTo>
                  <a:lnTo>
                    <a:pt x="914443" y="3098800"/>
                  </a:lnTo>
                  <a:lnTo>
                    <a:pt x="1115451" y="3098800"/>
                  </a:lnTo>
                  <a:lnTo>
                    <a:pt x="1152146" y="3111500"/>
                  </a:lnTo>
                  <a:lnTo>
                    <a:pt x="1350359" y="3175000"/>
                  </a:lnTo>
                  <a:lnTo>
                    <a:pt x="1562020" y="3213100"/>
                  </a:lnTo>
                  <a:lnTo>
                    <a:pt x="1662875" y="3213100"/>
                  </a:lnTo>
                  <a:lnTo>
                    <a:pt x="1715244" y="3225800"/>
                  </a:lnTo>
                  <a:lnTo>
                    <a:pt x="1767935" y="3225800"/>
                  </a:lnTo>
                  <a:lnTo>
                    <a:pt x="1871372" y="3251200"/>
                  </a:lnTo>
                  <a:lnTo>
                    <a:pt x="1920661" y="3251200"/>
                  </a:lnTo>
                  <a:lnTo>
                    <a:pt x="1967359" y="3263900"/>
                  </a:lnTo>
                  <a:lnTo>
                    <a:pt x="2010738" y="3276600"/>
                  </a:lnTo>
                  <a:lnTo>
                    <a:pt x="2050070" y="3289300"/>
                  </a:lnTo>
                  <a:lnTo>
                    <a:pt x="2113677" y="3327400"/>
                  </a:lnTo>
                  <a:lnTo>
                    <a:pt x="2136496" y="3340100"/>
                  </a:lnTo>
                  <a:lnTo>
                    <a:pt x="2152355" y="3365500"/>
                  </a:lnTo>
                  <a:lnTo>
                    <a:pt x="2160523" y="3378200"/>
                  </a:lnTo>
                  <a:lnTo>
                    <a:pt x="2160274" y="3403600"/>
                  </a:lnTo>
                  <a:lnTo>
                    <a:pt x="2150879" y="3429000"/>
                  </a:lnTo>
                  <a:lnTo>
                    <a:pt x="2139699" y="3441700"/>
                  </a:lnTo>
                  <a:lnTo>
                    <a:pt x="2122102" y="3454400"/>
                  </a:lnTo>
                  <a:close/>
                </a:path>
                <a:path w="2592069" h="3784600">
                  <a:moveTo>
                    <a:pt x="2069491" y="3467100"/>
                  </a:moveTo>
                  <a:lnTo>
                    <a:pt x="2035394" y="3454400"/>
                  </a:lnTo>
                  <a:lnTo>
                    <a:pt x="2098546" y="3454400"/>
                  </a:lnTo>
                  <a:lnTo>
                    <a:pt x="2069491" y="3467100"/>
                  </a:lnTo>
                  <a:close/>
                </a:path>
              </a:pathLst>
            </a:custGeom>
            <a:solidFill>
              <a:srgbClr val="242153"/>
            </a:solidFill>
          </p:spPr>
          <p:txBody>
            <a:bodyPr wrap="square" lIns="0" tIns="0" rIns="0" bIns="0" rtlCol="0"/>
            <a:lstStyle/>
            <a:p>
              <a:endParaRPr/>
            </a:p>
          </p:txBody>
        </p:sp>
        <p:sp>
          <p:nvSpPr>
            <p:cNvPr id="17" name="object 17"/>
            <p:cNvSpPr/>
            <p:nvPr/>
          </p:nvSpPr>
          <p:spPr>
            <a:xfrm>
              <a:off x="938943" y="6303903"/>
              <a:ext cx="697230" cy="939165"/>
            </a:xfrm>
            <a:custGeom>
              <a:avLst/>
              <a:gdLst/>
              <a:ahLst/>
              <a:cxnLst/>
              <a:rect l="l" t="t" r="r" b="b"/>
              <a:pathLst>
                <a:path w="697229" h="939165">
                  <a:moveTo>
                    <a:pt x="215579" y="938596"/>
                  </a:moveTo>
                  <a:lnTo>
                    <a:pt x="203835" y="656179"/>
                  </a:lnTo>
                  <a:lnTo>
                    <a:pt x="12582" y="640256"/>
                  </a:lnTo>
                  <a:lnTo>
                    <a:pt x="121630" y="534664"/>
                  </a:lnTo>
                  <a:lnTo>
                    <a:pt x="0" y="339403"/>
                  </a:lnTo>
                  <a:lnTo>
                    <a:pt x="189575" y="311748"/>
                  </a:lnTo>
                  <a:lnTo>
                    <a:pt x="286041" y="0"/>
                  </a:lnTo>
                  <a:lnTo>
                    <a:pt x="397605" y="289121"/>
                  </a:lnTo>
                  <a:lnTo>
                    <a:pt x="562855" y="223754"/>
                  </a:lnTo>
                  <a:lnTo>
                    <a:pt x="506653" y="402255"/>
                  </a:lnTo>
                  <a:lnTo>
                    <a:pt x="697068" y="504495"/>
                  </a:lnTo>
                  <a:lnTo>
                    <a:pt x="506653" y="553101"/>
                  </a:lnTo>
                  <a:lnTo>
                    <a:pt x="596408" y="869877"/>
                  </a:lnTo>
                  <a:lnTo>
                    <a:pt x="341404" y="680482"/>
                  </a:lnTo>
                  <a:lnTo>
                    <a:pt x="215579" y="938596"/>
                  </a:lnTo>
                  <a:close/>
                </a:path>
              </a:pathLst>
            </a:custGeom>
            <a:solidFill>
              <a:srgbClr val="FECB6F"/>
            </a:solidFill>
          </p:spPr>
          <p:txBody>
            <a:bodyPr wrap="square" lIns="0" tIns="0" rIns="0" bIns="0" rtlCol="0"/>
            <a:lstStyle/>
            <a:p>
              <a:endParaRPr/>
            </a:p>
          </p:txBody>
        </p:sp>
        <p:sp>
          <p:nvSpPr>
            <p:cNvPr id="18" name="object 18"/>
            <p:cNvSpPr/>
            <p:nvPr/>
          </p:nvSpPr>
          <p:spPr>
            <a:xfrm>
              <a:off x="0" y="8597598"/>
              <a:ext cx="1108710" cy="1689735"/>
            </a:xfrm>
            <a:custGeom>
              <a:avLst/>
              <a:gdLst/>
              <a:ahLst/>
              <a:cxnLst/>
              <a:rect l="l" t="t" r="r" b="b"/>
              <a:pathLst>
                <a:path w="1108710" h="1689734">
                  <a:moveTo>
                    <a:pt x="268003" y="1208008"/>
                  </a:moveTo>
                  <a:lnTo>
                    <a:pt x="222602" y="1206599"/>
                  </a:lnTo>
                  <a:lnTo>
                    <a:pt x="177165" y="1202195"/>
                  </a:lnTo>
                  <a:lnTo>
                    <a:pt x="132007" y="1194253"/>
                  </a:lnTo>
                  <a:lnTo>
                    <a:pt x="87442" y="1182229"/>
                  </a:lnTo>
                  <a:lnTo>
                    <a:pt x="43786" y="1165578"/>
                  </a:lnTo>
                  <a:lnTo>
                    <a:pt x="1353" y="1143759"/>
                  </a:lnTo>
                  <a:lnTo>
                    <a:pt x="0" y="1142847"/>
                  </a:lnTo>
                  <a:lnTo>
                    <a:pt x="0" y="178460"/>
                  </a:lnTo>
                  <a:lnTo>
                    <a:pt x="35925" y="148971"/>
                  </a:lnTo>
                  <a:lnTo>
                    <a:pt x="70920" y="122835"/>
                  </a:lnTo>
                  <a:lnTo>
                    <a:pt x="127814" y="85107"/>
                  </a:lnTo>
                  <a:lnTo>
                    <a:pt x="285494" y="0"/>
                  </a:lnTo>
                  <a:lnTo>
                    <a:pt x="420546" y="253085"/>
                  </a:lnTo>
                  <a:lnTo>
                    <a:pt x="293882" y="320128"/>
                  </a:lnTo>
                  <a:lnTo>
                    <a:pt x="267965" y="335425"/>
                  </a:lnTo>
                  <a:lnTo>
                    <a:pt x="235334" y="357656"/>
                  </a:lnTo>
                  <a:lnTo>
                    <a:pt x="198555" y="386211"/>
                  </a:lnTo>
                  <a:lnTo>
                    <a:pt x="160193" y="420482"/>
                  </a:lnTo>
                  <a:lnTo>
                    <a:pt x="122815" y="459860"/>
                  </a:lnTo>
                  <a:lnTo>
                    <a:pt x="88984" y="503736"/>
                  </a:lnTo>
                  <a:lnTo>
                    <a:pt x="61269" y="551500"/>
                  </a:lnTo>
                  <a:lnTo>
                    <a:pt x="42233" y="602545"/>
                  </a:lnTo>
                  <a:lnTo>
                    <a:pt x="34804" y="647537"/>
                  </a:lnTo>
                  <a:lnTo>
                    <a:pt x="35750" y="693173"/>
                  </a:lnTo>
                  <a:lnTo>
                    <a:pt x="45192" y="739694"/>
                  </a:lnTo>
                  <a:lnTo>
                    <a:pt x="63251" y="787341"/>
                  </a:lnTo>
                  <a:lnTo>
                    <a:pt x="90046" y="836356"/>
                  </a:lnTo>
                  <a:lnTo>
                    <a:pt x="90046" y="837194"/>
                  </a:lnTo>
                  <a:lnTo>
                    <a:pt x="91724" y="838870"/>
                  </a:lnTo>
                  <a:lnTo>
                    <a:pt x="116153" y="870003"/>
                  </a:lnTo>
                  <a:lnTo>
                    <a:pt x="144190" y="892936"/>
                  </a:lnTo>
                  <a:lnTo>
                    <a:pt x="176847" y="908504"/>
                  </a:lnTo>
                  <a:lnTo>
                    <a:pt x="215137" y="917540"/>
                  </a:lnTo>
                  <a:lnTo>
                    <a:pt x="260072" y="920881"/>
                  </a:lnTo>
                  <a:lnTo>
                    <a:pt x="845952" y="920881"/>
                  </a:lnTo>
                  <a:lnTo>
                    <a:pt x="856244" y="924581"/>
                  </a:lnTo>
                  <a:lnTo>
                    <a:pt x="900001" y="946640"/>
                  </a:lnTo>
                  <a:lnTo>
                    <a:pt x="941797" y="975154"/>
                  </a:lnTo>
                  <a:lnTo>
                    <a:pt x="981204" y="1010797"/>
                  </a:lnTo>
                  <a:lnTo>
                    <a:pt x="1017793" y="1054244"/>
                  </a:lnTo>
                  <a:lnTo>
                    <a:pt x="1047314" y="1098897"/>
                  </a:lnTo>
                  <a:lnTo>
                    <a:pt x="1071126" y="1145074"/>
                  </a:lnTo>
                  <a:lnTo>
                    <a:pt x="1081884" y="1173379"/>
                  </a:lnTo>
                  <a:lnTo>
                    <a:pt x="662048" y="1173379"/>
                  </a:lnTo>
                  <a:lnTo>
                    <a:pt x="612256" y="1174889"/>
                  </a:lnTo>
                  <a:lnTo>
                    <a:pt x="553059" y="1180430"/>
                  </a:lnTo>
                  <a:lnTo>
                    <a:pt x="400844" y="1199706"/>
                  </a:lnTo>
                  <a:lnTo>
                    <a:pt x="357439" y="1204017"/>
                  </a:lnTo>
                  <a:lnTo>
                    <a:pt x="313053" y="1206966"/>
                  </a:lnTo>
                  <a:lnTo>
                    <a:pt x="268003" y="1208008"/>
                  </a:lnTo>
                  <a:close/>
                </a:path>
                <a:path w="1108710" h="1689734">
                  <a:moveTo>
                    <a:pt x="845952" y="920881"/>
                  </a:moveTo>
                  <a:lnTo>
                    <a:pt x="260072" y="920881"/>
                  </a:lnTo>
                  <a:lnTo>
                    <a:pt x="312664" y="919360"/>
                  </a:lnTo>
                  <a:lnTo>
                    <a:pt x="373927" y="913813"/>
                  </a:lnTo>
                  <a:lnTo>
                    <a:pt x="444872" y="905074"/>
                  </a:lnTo>
                  <a:lnTo>
                    <a:pt x="487000" y="899430"/>
                  </a:lnTo>
                  <a:lnTo>
                    <a:pt x="531023" y="894163"/>
                  </a:lnTo>
                  <a:lnTo>
                    <a:pt x="576512" y="889949"/>
                  </a:lnTo>
                  <a:lnTo>
                    <a:pt x="623038" y="887462"/>
                  </a:lnTo>
                  <a:lnTo>
                    <a:pt x="670174" y="887379"/>
                  </a:lnTo>
                  <a:lnTo>
                    <a:pt x="717491" y="890374"/>
                  </a:lnTo>
                  <a:lnTo>
                    <a:pt x="764561" y="897123"/>
                  </a:lnTo>
                  <a:lnTo>
                    <a:pt x="810955" y="908300"/>
                  </a:lnTo>
                  <a:lnTo>
                    <a:pt x="845952" y="920881"/>
                  </a:lnTo>
                  <a:close/>
                </a:path>
                <a:path w="1108710" h="1689734">
                  <a:moveTo>
                    <a:pt x="943357" y="1689400"/>
                  </a:moveTo>
                  <a:lnTo>
                    <a:pt x="539549" y="1689400"/>
                  </a:lnTo>
                  <a:lnTo>
                    <a:pt x="518689" y="1658466"/>
                  </a:lnTo>
                  <a:lnTo>
                    <a:pt x="637803" y="1578014"/>
                  </a:lnTo>
                  <a:lnTo>
                    <a:pt x="664335" y="1557770"/>
                  </a:lnTo>
                  <a:lnTo>
                    <a:pt x="699348" y="1526957"/>
                  </a:lnTo>
                  <a:lnTo>
                    <a:pt x="737624" y="1487716"/>
                  </a:lnTo>
                  <a:lnTo>
                    <a:pt x="773942" y="1442191"/>
                  </a:lnTo>
                  <a:lnTo>
                    <a:pt x="803083" y="1392522"/>
                  </a:lnTo>
                  <a:lnTo>
                    <a:pt x="819829" y="1340851"/>
                  </a:lnTo>
                  <a:lnTo>
                    <a:pt x="821913" y="1319233"/>
                  </a:lnTo>
                  <a:lnTo>
                    <a:pt x="819514" y="1292350"/>
                  </a:lnTo>
                  <a:lnTo>
                    <a:pt x="787115" y="1224365"/>
                  </a:lnTo>
                  <a:lnTo>
                    <a:pt x="737406" y="1185796"/>
                  </a:lnTo>
                  <a:lnTo>
                    <a:pt x="662048" y="1173379"/>
                  </a:lnTo>
                  <a:lnTo>
                    <a:pt x="1081884" y="1173379"/>
                  </a:lnTo>
                  <a:lnTo>
                    <a:pt x="1089172" y="1192556"/>
                  </a:lnTo>
                  <a:lnTo>
                    <a:pt x="1101393" y="1241123"/>
                  </a:lnTo>
                  <a:lnTo>
                    <a:pt x="1107729" y="1290555"/>
                  </a:lnTo>
                  <a:lnTo>
                    <a:pt x="1108123" y="1340631"/>
                  </a:lnTo>
                  <a:lnTo>
                    <a:pt x="1102515" y="1391133"/>
                  </a:lnTo>
                  <a:lnTo>
                    <a:pt x="1086764" y="1455241"/>
                  </a:lnTo>
                  <a:lnTo>
                    <a:pt x="1063152" y="1515241"/>
                  </a:lnTo>
                  <a:lnTo>
                    <a:pt x="1033509" y="1570811"/>
                  </a:lnTo>
                  <a:lnTo>
                    <a:pt x="999665" y="1621624"/>
                  </a:lnTo>
                  <a:lnTo>
                    <a:pt x="963449" y="1667357"/>
                  </a:lnTo>
                  <a:lnTo>
                    <a:pt x="943357" y="1689400"/>
                  </a:lnTo>
                  <a:close/>
                </a:path>
              </a:pathLst>
            </a:custGeom>
            <a:solidFill>
              <a:srgbClr val="E16F1F"/>
            </a:solidFill>
          </p:spPr>
          <p:txBody>
            <a:bodyPr wrap="square" lIns="0" tIns="0" rIns="0" bIns="0" rtlCol="0"/>
            <a:lstStyle/>
            <a:p>
              <a:endParaRPr/>
            </a:p>
          </p:txBody>
        </p:sp>
        <p:sp>
          <p:nvSpPr>
            <p:cNvPr id="19" name="object 19"/>
            <p:cNvSpPr/>
            <p:nvPr/>
          </p:nvSpPr>
          <p:spPr>
            <a:xfrm>
              <a:off x="6889456" y="8070879"/>
              <a:ext cx="622300" cy="974090"/>
            </a:xfrm>
            <a:custGeom>
              <a:avLst/>
              <a:gdLst/>
              <a:ahLst/>
              <a:cxnLst/>
              <a:rect l="l" t="t" r="r" b="b"/>
              <a:pathLst>
                <a:path w="622300" h="974090">
                  <a:moveTo>
                    <a:pt x="359947" y="510595"/>
                  </a:moveTo>
                  <a:lnTo>
                    <a:pt x="404815" y="478738"/>
                  </a:lnTo>
                  <a:lnTo>
                    <a:pt x="429246" y="449128"/>
                  </a:lnTo>
                  <a:lnTo>
                    <a:pt x="453003" y="413617"/>
                  </a:lnTo>
                  <a:lnTo>
                    <a:pt x="475344" y="373151"/>
                  </a:lnTo>
                  <a:lnTo>
                    <a:pt x="495525" y="328676"/>
                  </a:lnTo>
                  <a:lnTo>
                    <a:pt x="512802" y="281136"/>
                  </a:lnTo>
                  <a:lnTo>
                    <a:pt x="526433" y="231477"/>
                  </a:lnTo>
                  <a:lnTo>
                    <a:pt x="535673" y="180645"/>
                  </a:lnTo>
                  <a:lnTo>
                    <a:pt x="539780" y="129585"/>
                  </a:lnTo>
                  <a:lnTo>
                    <a:pt x="538011" y="79242"/>
                  </a:lnTo>
                  <a:lnTo>
                    <a:pt x="529621" y="30562"/>
                  </a:lnTo>
                  <a:lnTo>
                    <a:pt x="501133" y="2190"/>
                  </a:lnTo>
                  <a:lnTo>
                    <a:pt x="476099" y="0"/>
                  </a:lnTo>
                  <a:lnTo>
                    <a:pt x="440506" y="30562"/>
                  </a:lnTo>
                  <a:lnTo>
                    <a:pt x="380454" y="100322"/>
                  </a:lnTo>
                  <a:lnTo>
                    <a:pt x="357201" y="135206"/>
                  </a:lnTo>
                  <a:lnTo>
                    <a:pt x="338675" y="177293"/>
                  </a:lnTo>
                  <a:lnTo>
                    <a:pt x="324727" y="224343"/>
                  </a:lnTo>
                  <a:lnTo>
                    <a:pt x="315205" y="274117"/>
                  </a:lnTo>
                  <a:lnTo>
                    <a:pt x="309962" y="324374"/>
                  </a:lnTo>
                  <a:lnTo>
                    <a:pt x="308847" y="372874"/>
                  </a:lnTo>
                  <a:lnTo>
                    <a:pt x="311709" y="417375"/>
                  </a:lnTo>
                  <a:lnTo>
                    <a:pt x="318400" y="455638"/>
                  </a:lnTo>
                  <a:lnTo>
                    <a:pt x="328770" y="485423"/>
                  </a:lnTo>
                  <a:lnTo>
                    <a:pt x="342669" y="504489"/>
                  </a:lnTo>
                  <a:lnTo>
                    <a:pt x="359947" y="510595"/>
                  </a:lnTo>
                  <a:close/>
                </a:path>
                <a:path w="622300" h="974090">
                  <a:moveTo>
                    <a:pt x="146972" y="775887"/>
                  </a:moveTo>
                  <a:lnTo>
                    <a:pt x="170237" y="766264"/>
                  </a:lnTo>
                  <a:lnTo>
                    <a:pt x="187858" y="722692"/>
                  </a:lnTo>
                  <a:lnTo>
                    <a:pt x="209270" y="632895"/>
                  </a:lnTo>
                  <a:lnTo>
                    <a:pt x="213952" y="591153"/>
                  </a:lnTo>
                  <a:lnTo>
                    <a:pt x="211134" y="545205"/>
                  </a:lnTo>
                  <a:lnTo>
                    <a:pt x="201976" y="496972"/>
                  </a:lnTo>
                  <a:lnTo>
                    <a:pt x="187637" y="448372"/>
                  </a:lnTo>
                  <a:lnTo>
                    <a:pt x="169277" y="401324"/>
                  </a:lnTo>
                  <a:lnTo>
                    <a:pt x="148053" y="357748"/>
                  </a:lnTo>
                  <a:lnTo>
                    <a:pt x="125126" y="319561"/>
                  </a:lnTo>
                  <a:lnTo>
                    <a:pt x="101655" y="288683"/>
                  </a:lnTo>
                  <a:lnTo>
                    <a:pt x="57715" y="256531"/>
                  </a:lnTo>
                  <a:lnTo>
                    <a:pt x="39565" y="259094"/>
                  </a:lnTo>
                  <a:lnTo>
                    <a:pt x="14288" y="308105"/>
                  </a:lnTo>
                  <a:lnTo>
                    <a:pt x="6146" y="345674"/>
                  </a:lnTo>
                  <a:lnTo>
                    <a:pt x="1308" y="388170"/>
                  </a:lnTo>
                  <a:lnTo>
                    <a:pt x="0" y="434413"/>
                  </a:lnTo>
                  <a:lnTo>
                    <a:pt x="2446" y="483221"/>
                  </a:lnTo>
                  <a:lnTo>
                    <a:pt x="8873" y="533414"/>
                  </a:lnTo>
                  <a:lnTo>
                    <a:pt x="19507" y="583812"/>
                  </a:lnTo>
                  <a:lnTo>
                    <a:pt x="34574" y="633233"/>
                  </a:lnTo>
                  <a:lnTo>
                    <a:pt x="54299" y="680498"/>
                  </a:lnTo>
                  <a:lnTo>
                    <a:pt x="78908" y="724427"/>
                  </a:lnTo>
                  <a:lnTo>
                    <a:pt x="108627" y="763837"/>
                  </a:lnTo>
                  <a:lnTo>
                    <a:pt x="146972" y="775887"/>
                  </a:lnTo>
                  <a:close/>
                </a:path>
                <a:path w="622300" h="974090">
                  <a:moveTo>
                    <a:pt x="230612" y="973570"/>
                  </a:moveTo>
                  <a:lnTo>
                    <a:pt x="300644" y="959795"/>
                  </a:lnTo>
                  <a:lnTo>
                    <a:pt x="340591" y="945002"/>
                  </a:lnTo>
                  <a:lnTo>
                    <a:pt x="382285" y="925369"/>
                  </a:lnTo>
                  <a:lnTo>
                    <a:pt x="424571" y="901221"/>
                  </a:lnTo>
                  <a:lnTo>
                    <a:pt x="466292" y="872881"/>
                  </a:lnTo>
                  <a:lnTo>
                    <a:pt x="506294" y="840672"/>
                  </a:lnTo>
                  <a:lnTo>
                    <a:pt x="543421" y="804919"/>
                  </a:lnTo>
                  <a:lnTo>
                    <a:pt x="576517" y="765945"/>
                  </a:lnTo>
                  <a:lnTo>
                    <a:pt x="604428" y="724073"/>
                  </a:lnTo>
                  <a:lnTo>
                    <a:pt x="621866" y="688139"/>
                  </a:lnTo>
                  <a:lnTo>
                    <a:pt x="621866" y="654575"/>
                  </a:lnTo>
                  <a:lnTo>
                    <a:pt x="619425" y="639770"/>
                  </a:lnTo>
                  <a:lnTo>
                    <a:pt x="600386" y="623215"/>
                  </a:lnTo>
                  <a:lnTo>
                    <a:pt x="553715" y="627022"/>
                  </a:lnTo>
                  <a:lnTo>
                    <a:pt x="464248" y="648247"/>
                  </a:lnTo>
                  <a:lnTo>
                    <a:pt x="425042" y="662848"/>
                  </a:lnTo>
                  <a:lnTo>
                    <a:pt x="385491" y="686079"/>
                  </a:lnTo>
                  <a:lnTo>
                    <a:pt x="346774" y="716032"/>
                  </a:lnTo>
                  <a:lnTo>
                    <a:pt x="310072" y="750801"/>
                  </a:lnTo>
                  <a:lnTo>
                    <a:pt x="276565" y="788481"/>
                  </a:lnTo>
                  <a:lnTo>
                    <a:pt x="247433" y="827163"/>
                  </a:lnTo>
                  <a:lnTo>
                    <a:pt x="223856" y="864943"/>
                  </a:lnTo>
                  <a:lnTo>
                    <a:pt x="207016" y="899913"/>
                  </a:lnTo>
                  <a:lnTo>
                    <a:pt x="198091" y="930167"/>
                  </a:lnTo>
                  <a:lnTo>
                    <a:pt x="198262" y="953799"/>
                  </a:lnTo>
                  <a:lnTo>
                    <a:pt x="208709" y="968902"/>
                  </a:lnTo>
                  <a:lnTo>
                    <a:pt x="230612" y="973570"/>
                  </a:lnTo>
                  <a:close/>
                </a:path>
              </a:pathLst>
            </a:custGeom>
            <a:solidFill>
              <a:srgbClr val="FECB6F"/>
            </a:solidFill>
          </p:spPr>
          <p:txBody>
            <a:bodyPr wrap="square" lIns="0" tIns="0" rIns="0" bIns="0" rtlCol="0"/>
            <a:lstStyle/>
            <a:p>
              <a:endParaRPr/>
            </a:p>
          </p:txBody>
        </p:sp>
      </p:grpSp>
      <p:sp>
        <p:nvSpPr>
          <p:cNvPr id="20" name="object 20"/>
          <p:cNvSpPr txBox="1">
            <a:spLocks noGrp="1"/>
          </p:cNvSpPr>
          <p:nvPr>
            <p:ph type="sldNum" sz="quarter" idx="7"/>
          </p:nvPr>
        </p:nvSpPr>
        <p:spPr>
          <a:prstGeom prst="rect">
            <a:avLst/>
          </a:prstGeom>
        </p:spPr>
        <p:txBody>
          <a:bodyPr vert="horz" wrap="square" lIns="0" tIns="12065" rIns="0" bIns="0" rtlCol="0">
            <a:spAutoFit/>
          </a:bodyPr>
          <a:lstStyle/>
          <a:p>
            <a:pPr marL="38100">
              <a:lnSpc>
                <a:spcPct val="100000"/>
              </a:lnSpc>
              <a:spcBef>
                <a:spcPts val="95"/>
              </a:spcBef>
            </a:pPr>
            <a:r>
              <a:rPr spc="-869" dirty="0"/>
              <a:t>23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E7D3"/>
          </a:solidFill>
        </p:spPr>
        <p:txBody>
          <a:bodyPr wrap="square" lIns="0" tIns="0" rIns="0" bIns="0" rtlCol="0"/>
          <a:lstStyle/>
          <a:p>
            <a:endParaRPr/>
          </a:p>
        </p:txBody>
      </p:sp>
      <p:grpSp>
        <p:nvGrpSpPr>
          <p:cNvPr id="3" name="object 3"/>
          <p:cNvGrpSpPr/>
          <p:nvPr/>
        </p:nvGrpSpPr>
        <p:grpSpPr>
          <a:xfrm>
            <a:off x="479761" y="1034193"/>
            <a:ext cx="6318250" cy="6159500"/>
            <a:chOff x="479761" y="1034193"/>
            <a:chExt cx="6318250" cy="6159500"/>
          </a:xfrm>
        </p:grpSpPr>
        <p:sp>
          <p:nvSpPr>
            <p:cNvPr id="4" name="object 4"/>
            <p:cNvSpPr/>
            <p:nvPr/>
          </p:nvSpPr>
          <p:spPr>
            <a:xfrm>
              <a:off x="479761" y="1034193"/>
              <a:ext cx="6318250" cy="6159500"/>
            </a:xfrm>
            <a:custGeom>
              <a:avLst/>
              <a:gdLst/>
              <a:ahLst/>
              <a:cxnLst/>
              <a:rect l="l" t="t" r="r" b="b"/>
              <a:pathLst>
                <a:path w="6318250" h="6159500">
                  <a:moveTo>
                    <a:pt x="4235830" y="25400"/>
                  </a:moveTo>
                  <a:lnTo>
                    <a:pt x="4106107" y="25400"/>
                  </a:lnTo>
                  <a:lnTo>
                    <a:pt x="4171585" y="0"/>
                  </a:lnTo>
                  <a:lnTo>
                    <a:pt x="4235830" y="25400"/>
                  </a:lnTo>
                  <a:close/>
                </a:path>
                <a:path w="6318250" h="6159500">
                  <a:moveTo>
                    <a:pt x="3855283" y="25400"/>
                  </a:moveTo>
                  <a:lnTo>
                    <a:pt x="3576833" y="25400"/>
                  </a:lnTo>
                  <a:lnTo>
                    <a:pt x="3629305" y="12700"/>
                  </a:lnTo>
                  <a:lnTo>
                    <a:pt x="3808409" y="12700"/>
                  </a:lnTo>
                  <a:lnTo>
                    <a:pt x="3855283" y="25400"/>
                  </a:lnTo>
                  <a:close/>
                </a:path>
                <a:path w="6318250" h="6159500">
                  <a:moveTo>
                    <a:pt x="4054075" y="25400"/>
                  </a:moveTo>
                  <a:lnTo>
                    <a:pt x="3947797" y="25400"/>
                  </a:lnTo>
                  <a:lnTo>
                    <a:pt x="3994672" y="12700"/>
                  </a:lnTo>
                  <a:lnTo>
                    <a:pt x="4033340" y="12700"/>
                  </a:lnTo>
                  <a:lnTo>
                    <a:pt x="4054075" y="25400"/>
                  </a:lnTo>
                  <a:close/>
                </a:path>
                <a:path w="6318250" h="6159500">
                  <a:moveTo>
                    <a:pt x="4451443" y="38100"/>
                  </a:moveTo>
                  <a:lnTo>
                    <a:pt x="3419240" y="38100"/>
                  </a:lnTo>
                  <a:lnTo>
                    <a:pt x="3471957" y="25400"/>
                  </a:lnTo>
                  <a:lnTo>
                    <a:pt x="4429560" y="25400"/>
                  </a:lnTo>
                  <a:lnTo>
                    <a:pt x="4451443" y="38100"/>
                  </a:lnTo>
                  <a:close/>
                </a:path>
                <a:path w="6318250" h="6159500">
                  <a:moveTo>
                    <a:pt x="2447481" y="50800"/>
                  </a:moveTo>
                  <a:lnTo>
                    <a:pt x="1917806" y="50800"/>
                  </a:lnTo>
                  <a:lnTo>
                    <a:pt x="2115085" y="38100"/>
                  </a:lnTo>
                  <a:lnTo>
                    <a:pt x="2425783" y="38100"/>
                  </a:lnTo>
                  <a:lnTo>
                    <a:pt x="2447481" y="50800"/>
                  </a:lnTo>
                  <a:close/>
                </a:path>
                <a:path w="6318250" h="6159500">
                  <a:moveTo>
                    <a:pt x="4522564" y="50800"/>
                  </a:moveTo>
                  <a:lnTo>
                    <a:pt x="2600764" y="50800"/>
                  </a:lnTo>
                  <a:lnTo>
                    <a:pt x="2630966" y="38100"/>
                  </a:lnTo>
                  <a:lnTo>
                    <a:pt x="4473635" y="38100"/>
                  </a:lnTo>
                  <a:lnTo>
                    <a:pt x="4522564" y="50800"/>
                  </a:lnTo>
                  <a:close/>
                </a:path>
                <a:path w="6318250" h="6159500">
                  <a:moveTo>
                    <a:pt x="4621669" y="63500"/>
                  </a:moveTo>
                  <a:lnTo>
                    <a:pt x="1819094" y="63500"/>
                  </a:lnTo>
                  <a:lnTo>
                    <a:pt x="1868450" y="50800"/>
                  </a:lnTo>
                  <a:lnTo>
                    <a:pt x="4571959" y="50800"/>
                  </a:lnTo>
                  <a:lnTo>
                    <a:pt x="4621669" y="63500"/>
                  </a:lnTo>
                  <a:close/>
                </a:path>
                <a:path w="6318250" h="6159500">
                  <a:moveTo>
                    <a:pt x="4885047" y="76200"/>
                  </a:moveTo>
                  <a:lnTo>
                    <a:pt x="1621816" y="76200"/>
                  </a:lnTo>
                  <a:lnTo>
                    <a:pt x="1671099" y="63500"/>
                  </a:lnTo>
                  <a:lnTo>
                    <a:pt x="4831771" y="63500"/>
                  </a:lnTo>
                  <a:lnTo>
                    <a:pt x="4885047" y="76200"/>
                  </a:lnTo>
                  <a:close/>
                </a:path>
                <a:path w="6318250" h="6159500">
                  <a:moveTo>
                    <a:pt x="4991224" y="88900"/>
                  </a:moveTo>
                  <a:lnTo>
                    <a:pt x="1472662" y="88900"/>
                  </a:lnTo>
                  <a:lnTo>
                    <a:pt x="1523366" y="76200"/>
                  </a:lnTo>
                  <a:lnTo>
                    <a:pt x="4938207" y="76200"/>
                  </a:lnTo>
                  <a:lnTo>
                    <a:pt x="4991224" y="88900"/>
                  </a:lnTo>
                  <a:close/>
                </a:path>
                <a:path w="6318250" h="6159500">
                  <a:moveTo>
                    <a:pt x="5143128" y="114300"/>
                  </a:moveTo>
                  <a:lnTo>
                    <a:pt x="1272241" y="114300"/>
                  </a:lnTo>
                  <a:lnTo>
                    <a:pt x="1322147" y="101600"/>
                  </a:lnTo>
                  <a:lnTo>
                    <a:pt x="1372133" y="101600"/>
                  </a:lnTo>
                  <a:lnTo>
                    <a:pt x="1422278" y="88900"/>
                  </a:lnTo>
                  <a:lnTo>
                    <a:pt x="5044068" y="88900"/>
                  </a:lnTo>
                  <a:lnTo>
                    <a:pt x="5143128" y="114300"/>
                  </a:lnTo>
                  <a:close/>
                </a:path>
                <a:path w="6318250" h="6159500">
                  <a:moveTo>
                    <a:pt x="5243116" y="127000"/>
                  </a:moveTo>
                  <a:lnTo>
                    <a:pt x="1176316" y="127000"/>
                  </a:lnTo>
                  <a:lnTo>
                    <a:pt x="1223880" y="114300"/>
                  </a:lnTo>
                  <a:lnTo>
                    <a:pt x="5193050" y="114300"/>
                  </a:lnTo>
                  <a:lnTo>
                    <a:pt x="5243116" y="127000"/>
                  </a:lnTo>
                  <a:close/>
                </a:path>
                <a:path w="6318250" h="6159500">
                  <a:moveTo>
                    <a:pt x="5186575" y="6045200"/>
                  </a:moveTo>
                  <a:lnTo>
                    <a:pt x="1789454" y="6045200"/>
                  </a:lnTo>
                  <a:lnTo>
                    <a:pt x="1739562" y="6032500"/>
                  </a:lnTo>
                  <a:lnTo>
                    <a:pt x="1689670" y="6032500"/>
                  </a:lnTo>
                  <a:lnTo>
                    <a:pt x="1639778" y="6019800"/>
                  </a:lnTo>
                  <a:lnTo>
                    <a:pt x="1589885" y="6019800"/>
                  </a:lnTo>
                  <a:lnTo>
                    <a:pt x="1538994" y="6007100"/>
                  </a:lnTo>
                  <a:lnTo>
                    <a:pt x="1488093" y="6007100"/>
                  </a:lnTo>
                  <a:lnTo>
                    <a:pt x="1437172" y="5994400"/>
                  </a:lnTo>
                  <a:lnTo>
                    <a:pt x="1386221" y="5994400"/>
                  </a:lnTo>
                  <a:lnTo>
                    <a:pt x="1335230" y="5981700"/>
                  </a:lnTo>
                  <a:lnTo>
                    <a:pt x="1181917" y="5956300"/>
                  </a:lnTo>
                  <a:lnTo>
                    <a:pt x="1130667" y="5956300"/>
                  </a:lnTo>
                  <a:lnTo>
                    <a:pt x="1079327" y="5943600"/>
                  </a:lnTo>
                  <a:lnTo>
                    <a:pt x="757023" y="5905500"/>
                  </a:lnTo>
                  <a:lnTo>
                    <a:pt x="703475" y="5892800"/>
                  </a:lnTo>
                  <a:lnTo>
                    <a:pt x="693496" y="5892800"/>
                  </a:lnTo>
                  <a:lnTo>
                    <a:pt x="648249" y="5880100"/>
                  </a:lnTo>
                  <a:lnTo>
                    <a:pt x="602566" y="5854700"/>
                  </a:lnTo>
                  <a:lnTo>
                    <a:pt x="511403" y="5829300"/>
                  </a:lnTo>
                  <a:lnTo>
                    <a:pt x="466680" y="5803900"/>
                  </a:lnTo>
                  <a:lnTo>
                    <a:pt x="423033" y="5778500"/>
                  </a:lnTo>
                  <a:lnTo>
                    <a:pt x="338679" y="5727700"/>
                  </a:lnTo>
                  <a:lnTo>
                    <a:pt x="300999" y="5702300"/>
                  </a:lnTo>
                  <a:lnTo>
                    <a:pt x="267668" y="5664200"/>
                  </a:lnTo>
                  <a:lnTo>
                    <a:pt x="238550" y="5626100"/>
                  </a:lnTo>
                  <a:lnTo>
                    <a:pt x="213510" y="5588000"/>
                  </a:lnTo>
                  <a:lnTo>
                    <a:pt x="192413" y="5549900"/>
                  </a:lnTo>
                  <a:lnTo>
                    <a:pt x="175125" y="5499100"/>
                  </a:lnTo>
                  <a:lnTo>
                    <a:pt x="161511" y="5461000"/>
                  </a:lnTo>
                  <a:lnTo>
                    <a:pt x="151435" y="5410200"/>
                  </a:lnTo>
                  <a:lnTo>
                    <a:pt x="144763" y="5359400"/>
                  </a:lnTo>
                  <a:lnTo>
                    <a:pt x="141360" y="5308600"/>
                  </a:lnTo>
                  <a:lnTo>
                    <a:pt x="139098" y="5257800"/>
                  </a:lnTo>
                  <a:lnTo>
                    <a:pt x="135746" y="5219700"/>
                  </a:lnTo>
                  <a:lnTo>
                    <a:pt x="132706" y="5168900"/>
                  </a:lnTo>
                  <a:lnTo>
                    <a:pt x="131380" y="5118100"/>
                  </a:lnTo>
                  <a:lnTo>
                    <a:pt x="132924" y="5067300"/>
                  </a:lnTo>
                  <a:lnTo>
                    <a:pt x="135346" y="5016500"/>
                  </a:lnTo>
                  <a:lnTo>
                    <a:pt x="138326" y="4953000"/>
                  </a:lnTo>
                  <a:lnTo>
                    <a:pt x="141545" y="4902200"/>
                  </a:lnTo>
                  <a:lnTo>
                    <a:pt x="144685" y="4851400"/>
                  </a:lnTo>
                  <a:lnTo>
                    <a:pt x="147097" y="4800600"/>
                  </a:lnTo>
                  <a:lnTo>
                    <a:pt x="149323" y="4749800"/>
                  </a:lnTo>
                  <a:lnTo>
                    <a:pt x="151336" y="4699000"/>
                  </a:lnTo>
                  <a:lnTo>
                    <a:pt x="153104" y="4660900"/>
                  </a:lnTo>
                  <a:lnTo>
                    <a:pt x="154600" y="4610100"/>
                  </a:lnTo>
                  <a:lnTo>
                    <a:pt x="155794" y="4559300"/>
                  </a:lnTo>
                  <a:lnTo>
                    <a:pt x="156657" y="4508500"/>
                  </a:lnTo>
                  <a:lnTo>
                    <a:pt x="157159" y="4457700"/>
                  </a:lnTo>
                  <a:lnTo>
                    <a:pt x="157194" y="4394200"/>
                  </a:lnTo>
                  <a:lnTo>
                    <a:pt x="156964" y="4356100"/>
                  </a:lnTo>
                  <a:lnTo>
                    <a:pt x="156209" y="4305300"/>
                  </a:lnTo>
                  <a:lnTo>
                    <a:pt x="154976" y="4254500"/>
                  </a:lnTo>
                  <a:lnTo>
                    <a:pt x="153236" y="4216400"/>
                  </a:lnTo>
                  <a:lnTo>
                    <a:pt x="150961" y="4165600"/>
                  </a:lnTo>
                  <a:lnTo>
                    <a:pt x="148120" y="4114800"/>
                  </a:lnTo>
                  <a:lnTo>
                    <a:pt x="144685" y="4064000"/>
                  </a:lnTo>
                  <a:lnTo>
                    <a:pt x="140789" y="4013200"/>
                  </a:lnTo>
                  <a:lnTo>
                    <a:pt x="136937" y="3962400"/>
                  </a:lnTo>
                  <a:lnTo>
                    <a:pt x="133121" y="3911600"/>
                  </a:lnTo>
                  <a:lnTo>
                    <a:pt x="125569" y="3810000"/>
                  </a:lnTo>
                  <a:lnTo>
                    <a:pt x="110583" y="3606800"/>
                  </a:lnTo>
                  <a:lnTo>
                    <a:pt x="103031" y="3505200"/>
                  </a:lnTo>
                  <a:lnTo>
                    <a:pt x="99215" y="3454400"/>
                  </a:lnTo>
                  <a:lnTo>
                    <a:pt x="95363" y="3403600"/>
                  </a:lnTo>
                  <a:lnTo>
                    <a:pt x="91467" y="3352800"/>
                  </a:lnTo>
                  <a:lnTo>
                    <a:pt x="87475" y="3302000"/>
                  </a:lnTo>
                  <a:lnTo>
                    <a:pt x="83305" y="3251200"/>
                  </a:lnTo>
                  <a:lnTo>
                    <a:pt x="79025" y="3200400"/>
                  </a:lnTo>
                  <a:lnTo>
                    <a:pt x="74704" y="3149600"/>
                  </a:lnTo>
                  <a:lnTo>
                    <a:pt x="70411" y="3111500"/>
                  </a:lnTo>
                  <a:lnTo>
                    <a:pt x="66213" y="3060700"/>
                  </a:lnTo>
                  <a:lnTo>
                    <a:pt x="62179" y="3009900"/>
                  </a:lnTo>
                  <a:lnTo>
                    <a:pt x="58379" y="2959100"/>
                  </a:lnTo>
                  <a:lnTo>
                    <a:pt x="54879" y="2908300"/>
                  </a:lnTo>
                  <a:lnTo>
                    <a:pt x="52169" y="2857500"/>
                  </a:lnTo>
                  <a:lnTo>
                    <a:pt x="50384" y="2806700"/>
                  </a:lnTo>
                  <a:lnTo>
                    <a:pt x="47736" y="2705100"/>
                  </a:lnTo>
                  <a:lnTo>
                    <a:pt x="45949" y="2654300"/>
                  </a:lnTo>
                  <a:lnTo>
                    <a:pt x="43238" y="2603500"/>
                  </a:lnTo>
                  <a:lnTo>
                    <a:pt x="38431" y="2565400"/>
                  </a:lnTo>
                  <a:lnTo>
                    <a:pt x="30974" y="2514600"/>
                  </a:lnTo>
                  <a:lnTo>
                    <a:pt x="23827" y="2476500"/>
                  </a:lnTo>
                  <a:lnTo>
                    <a:pt x="19955" y="2438400"/>
                  </a:lnTo>
                  <a:lnTo>
                    <a:pt x="17681" y="2387600"/>
                  </a:lnTo>
                  <a:lnTo>
                    <a:pt x="15798" y="2336800"/>
                  </a:lnTo>
                  <a:lnTo>
                    <a:pt x="14226" y="2286000"/>
                  </a:lnTo>
                  <a:lnTo>
                    <a:pt x="12888" y="2235200"/>
                  </a:lnTo>
                  <a:lnTo>
                    <a:pt x="11705" y="2184400"/>
                  </a:lnTo>
                  <a:lnTo>
                    <a:pt x="9497" y="2070100"/>
                  </a:lnTo>
                  <a:lnTo>
                    <a:pt x="8314" y="2019300"/>
                  </a:lnTo>
                  <a:lnTo>
                    <a:pt x="6079" y="1981200"/>
                  </a:lnTo>
                  <a:lnTo>
                    <a:pt x="2909" y="1943100"/>
                  </a:lnTo>
                  <a:lnTo>
                    <a:pt x="363" y="1905000"/>
                  </a:lnTo>
                  <a:lnTo>
                    <a:pt x="0" y="1866900"/>
                  </a:lnTo>
                  <a:lnTo>
                    <a:pt x="1861" y="1816100"/>
                  </a:lnTo>
                  <a:lnTo>
                    <a:pt x="4921" y="1765300"/>
                  </a:lnTo>
                  <a:lnTo>
                    <a:pt x="8380" y="1714500"/>
                  </a:lnTo>
                  <a:lnTo>
                    <a:pt x="11441" y="1663700"/>
                  </a:lnTo>
                  <a:lnTo>
                    <a:pt x="13304" y="1612900"/>
                  </a:lnTo>
                  <a:lnTo>
                    <a:pt x="13281" y="1562100"/>
                  </a:lnTo>
                  <a:lnTo>
                    <a:pt x="12011" y="1511300"/>
                  </a:lnTo>
                  <a:lnTo>
                    <a:pt x="10186" y="1473200"/>
                  </a:lnTo>
                  <a:lnTo>
                    <a:pt x="8500" y="1422400"/>
                  </a:lnTo>
                  <a:lnTo>
                    <a:pt x="7645" y="1371600"/>
                  </a:lnTo>
                  <a:lnTo>
                    <a:pt x="8314" y="1320800"/>
                  </a:lnTo>
                  <a:lnTo>
                    <a:pt x="9618" y="1270000"/>
                  </a:lnTo>
                  <a:lnTo>
                    <a:pt x="13157" y="1219200"/>
                  </a:lnTo>
                  <a:lnTo>
                    <a:pt x="18372" y="1168400"/>
                  </a:lnTo>
                  <a:lnTo>
                    <a:pt x="24706" y="1104900"/>
                  </a:lnTo>
                  <a:lnTo>
                    <a:pt x="31598" y="1054100"/>
                  </a:lnTo>
                  <a:lnTo>
                    <a:pt x="37263" y="1028700"/>
                  </a:lnTo>
                  <a:lnTo>
                    <a:pt x="46981" y="1003300"/>
                  </a:lnTo>
                  <a:lnTo>
                    <a:pt x="57323" y="990600"/>
                  </a:lnTo>
                  <a:lnTo>
                    <a:pt x="64858" y="965200"/>
                  </a:lnTo>
                  <a:lnTo>
                    <a:pt x="74401" y="914400"/>
                  </a:lnTo>
                  <a:lnTo>
                    <a:pt x="84409" y="863600"/>
                  </a:lnTo>
                  <a:lnTo>
                    <a:pt x="95225" y="800100"/>
                  </a:lnTo>
                  <a:lnTo>
                    <a:pt x="107190" y="749300"/>
                  </a:lnTo>
                  <a:lnTo>
                    <a:pt x="120648" y="698500"/>
                  </a:lnTo>
                  <a:lnTo>
                    <a:pt x="135940" y="647700"/>
                  </a:lnTo>
                  <a:lnTo>
                    <a:pt x="153408" y="596900"/>
                  </a:lnTo>
                  <a:lnTo>
                    <a:pt x="173394" y="558800"/>
                  </a:lnTo>
                  <a:lnTo>
                    <a:pt x="196242" y="508000"/>
                  </a:lnTo>
                  <a:lnTo>
                    <a:pt x="210404" y="482600"/>
                  </a:lnTo>
                  <a:lnTo>
                    <a:pt x="227216" y="457200"/>
                  </a:lnTo>
                  <a:lnTo>
                    <a:pt x="245587" y="444500"/>
                  </a:lnTo>
                  <a:lnTo>
                    <a:pt x="264426" y="419100"/>
                  </a:lnTo>
                  <a:lnTo>
                    <a:pt x="297689" y="419100"/>
                  </a:lnTo>
                  <a:lnTo>
                    <a:pt x="305665" y="406400"/>
                  </a:lnTo>
                  <a:lnTo>
                    <a:pt x="312862" y="381000"/>
                  </a:lnTo>
                  <a:lnTo>
                    <a:pt x="320371" y="368300"/>
                  </a:lnTo>
                  <a:lnTo>
                    <a:pt x="329284" y="368300"/>
                  </a:lnTo>
                  <a:lnTo>
                    <a:pt x="372710" y="330200"/>
                  </a:lnTo>
                  <a:lnTo>
                    <a:pt x="417653" y="304800"/>
                  </a:lnTo>
                  <a:lnTo>
                    <a:pt x="464831" y="279400"/>
                  </a:lnTo>
                  <a:lnTo>
                    <a:pt x="514962" y="266700"/>
                  </a:lnTo>
                  <a:lnTo>
                    <a:pt x="568765" y="254000"/>
                  </a:lnTo>
                  <a:lnTo>
                    <a:pt x="620893" y="254000"/>
                  </a:lnTo>
                  <a:lnTo>
                    <a:pt x="672708" y="228600"/>
                  </a:lnTo>
                  <a:lnTo>
                    <a:pt x="981911" y="152400"/>
                  </a:lnTo>
                  <a:lnTo>
                    <a:pt x="1034424" y="152400"/>
                  </a:lnTo>
                  <a:lnTo>
                    <a:pt x="1129152" y="127000"/>
                  </a:lnTo>
                  <a:lnTo>
                    <a:pt x="5343333" y="127000"/>
                  </a:lnTo>
                  <a:lnTo>
                    <a:pt x="5547664" y="177800"/>
                  </a:lnTo>
                  <a:lnTo>
                    <a:pt x="5594537" y="203200"/>
                  </a:lnTo>
                  <a:lnTo>
                    <a:pt x="5631844" y="228600"/>
                  </a:lnTo>
                  <a:lnTo>
                    <a:pt x="5666677" y="254000"/>
                  </a:lnTo>
                  <a:lnTo>
                    <a:pt x="5700154" y="292100"/>
                  </a:lnTo>
                  <a:lnTo>
                    <a:pt x="5733393" y="317500"/>
                  </a:lnTo>
                  <a:lnTo>
                    <a:pt x="5767511" y="355600"/>
                  </a:lnTo>
                  <a:lnTo>
                    <a:pt x="5785177" y="368300"/>
                  </a:lnTo>
                  <a:lnTo>
                    <a:pt x="5804094" y="381000"/>
                  </a:lnTo>
                  <a:lnTo>
                    <a:pt x="5821766" y="393700"/>
                  </a:lnTo>
                  <a:lnTo>
                    <a:pt x="5861070" y="444500"/>
                  </a:lnTo>
                  <a:lnTo>
                    <a:pt x="5885492" y="482600"/>
                  </a:lnTo>
                  <a:lnTo>
                    <a:pt x="5909199" y="520700"/>
                  </a:lnTo>
                  <a:lnTo>
                    <a:pt x="5932429" y="558800"/>
                  </a:lnTo>
                  <a:lnTo>
                    <a:pt x="5955420" y="609600"/>
                  </a:lnTo>
                  <a:lnTo>
                    <a:pt x="5976525" y="635000"/>
                  </a:lnTo>
                  <a:lnTo>
                    <a:pt x="5997002" y="673100"/>
                  </a:lnTo>
                  <a:lnTo>
                    <a:pt x="6016233" y="711200"/>
                  </a:lnTo>
                  <a:lnTo>
                    <a:pt x="6033601" y="749300"/>
                  </a:lnTo>
                  <a:lnTo>
                    <a:pt x="6050194" y="800100"/>
                  </a:lnTo>
                  <a:lnTo>
                    <a:pt x="6065395" y="838200"/>
                  </a:lnTo>
                  <a:lnTo>
                    <a:pt x="6079665" y="889000"/>
                  </a:lnTo>
                  <a:lnTo>
                    <a:pt x="6093464" y="927100"/>
                  </a:lnTo>
                  <a:lnTo>
                    <a:pt x="6107918" y="977900"/>
                  </a:lnTo>
                  <a:lnTo>
                    <a:pt x="6122653" y="1028700"/>
                  </a:lnTo>
                  <a:lnTo>
                    <a:pt x="6137115" y="1079500"/>
                  </a:lnTo>
                  <a:lnTo>
                    <a:pt x="6150746" y="1130300"/>
                  </a:lnTo>
                  <a:lnTo>
                    <a:pt x="6162990" y="1181100"/>
                  </a:lnTo>
                  <a:lnTo>
                    <a:pt x="6173291" y="1219200"/>
                  </a:lnTo>
                  <a:lnTo>
                    <a:pt x="6182684" y="1282700"/>
                  </a:lnTo>
                  <a:lnTo>
                    <a:pt x="6191063" y="1333500"/>
                  </a:lnTo>
                  <a:lnTo>
                    <a:pt x="6198661" y="1384300"/>
                  </a:lnTo>
                  <a:lnTo>
                    <a:pt x="6205714" y="1435100"/>
                  </a:lnTo>
                  <a:lnTo>
                    <a:pt x="6212455" y="1485900"/>
                  </a:lnTo>
                  <a:lnTo>
                    <a:pt x="6219119" y="1536700"/>
                  </a:lnTo>
                  <a:lnTo>
                    <a:pt x="6225941" y="1600200"/>
                  </a:lnTo>
                  <a:lnTo>
                    <a:pt x="6233154" y="1651000"/>
                  </a:lnTo>
                  <a:lnTo>
                    <a:pt x="6243543" y="1714500"/>
                  </a:lnTo>
                  <a:lnTo>
                    <a:pt x="6248117" y="1752600"/>
                  </a:lnTo>
                  <a:lnTo>
                    <a:pt x="6251442" y="1790700"/>
                  </a:lnTo>
                  <a:lnTo>
                    <a:pt x="6255043" y="1841500"/>
                  </a:lnTo>
                  <a:lnTo>
                    <a:pt x="6258390" y="1892300"/>
                  </a:lnTo>
                  <a:lnTo>
                    <a:pt x="6261539" y="1943100"/>
                  </a:lnTo>
                  <a:lnTo>
                    <a:pt x="6264552" y="1981200"/>
                  </a:lnTo>
                  <a:lnTo>
                    <a:pt x="6270400" y="2082800"/>
                  </a:lnTo>
                  <a:lnTo>
                    <a:pt x="6273353" y="2133600"/>
                  </a:lnTo>
                  <a:lnTo>
                    <a:pt x="6276405" y="2184400"/>
                  </a:lnTo>
                  <a:lnTo>
                    <a:pt x="6280033" y="2235200"/>
                  </a:lnTo>
                  <a:lnTo>
                    <a:pt x="6283881" y="2286000"/>
                  </a:lnTo>
                  <a:lnTo>
                    <a:pt x="6287867" y="2336800"/>
                  </a:lnTo>
                  <a:lnTo>
                    <a:pt x="6295939" y="2438400"/>
                  </a:lnTo>
                  <a:lnTo>
                    <a:pt x="6299865" y="2476500"/>
                  </a:lnTo>
                  <a:lnTo>
                    <a:pt x="6303611" y="2527300"/>
                  </a:lnTo>
                  <a:lnTo>
                    <a:pt x="6307099" y="2578100"/>
                  </a:lnTo>
                  <a:lnTo>
                    <a:pt x="6310249" y="2628900"/>
                  </a:lnTo>
                  <a:lnTo>
                    <a:pt x="6312981" y="2679700"/>
                  </a:lnTo>
                  <a:lnTo>
                    <a:pt x="6315681" y="2730500"/>
                  </a:lnTo>
                  <a:lnTo>
                    <a:pt x="6317971" y="2768600"/>
                  </a:lnTo>
                  <a:lnTo>
                    <a:pt x="6317971" y="3390900"/>
                  </a:lnTo>
                  <a:lnTo>
                    <a:pt x="6317761" y="3403600"/>
                  </a:lnTo>
                  <a:lnTo>
                    <a:pt x="6315938" y="3454400"/>
                  </a:lnTo>
                  <a:lnTo>
                    <a:pt x="6313994" y="3505200"/>
                  </a:lnTo>
                  <a:lnTo>
                    <a:pt x="6311941" y="3556000"/>
                  </a:lnTo>
                  <a:lnTo>
                    <a:pt x="6309789" y="3606800"/>
                  </a:lnTo>
                  <a:lnTo>
                    <a:pt x="6307553" y="3657600"/>
                  </a:lnTo>
                  <a:lnTo>
                    <a:pt x="6305243" y="3708400"/>
                  </a:lnTo>
                  <a:lnTo>
                    <a:pt x="6302871" y="3759200"/>
                  </a:lnTo>
                  <a:lnTo>
                    <a:pt x="6300451" y="3797300"/>
                  </a:lnTo>
                  <a:lnTo>
                    <a:pt x="6295511" y="3898900"/>
                  </a:lnTo>
                  <a:lnTo>
                    <a:pt x="6293016" y="3949700"/>
                  </a:lnTo>
                  <a:lnTo>
                    <a:pt x="6290427" y="4000500"/>
                  </a:lnTo>
                  <a:lnTo>
                    <a:pt x="6287626" y="4051300"/>
                  </a:lnTo>
                  <a:lnTo>
                    <a:pt x="6284605" y="4102100"/>
                  </a:lnTo>
                  <a:lnTo>
                    <a:pt x="6281353" y="4152900"/>
                  </a:lnTo>
                  <a:lnTo>
                    <a:pt x="6277860" y="4203700"/>
                  </a:lnTo>
                  <a:lnTo>
                    <a:pt x="6274117" y="4241800"/>
                  </a:lnTo>
                  <a:lnTo>
                    <a:pt x="6270113" y="4292600"/>
                  </a:lnTo>
                  <a:lnTo>
                    <a:pt x="6265839" y="4343400"/>
                  </a:lnTo>
                  <a:lnTo>
                    <a:pt x="6261285" y="4394200"/>
                  </a:lnTo>
                  <a:lnTo>
                    <a:pt x="6256440" y="4445000"/>
                  </a:lnTo>
                  <a:lnTo>
                    <a:pt x="6251214" y="4495800"/>
                  </a:lnTo>
                  <a:lnTo>
                    <a:pt x="6245580" y="4546600"/>
                  </a:lnTo>
                  <a:lnTo>
                    <a:pt x="6239627" y="4584700"/>
                  </a:lnTo>
                  <a:lnTo>
                    <a:pt x="6233446" y="4635500"/>
                  </a:lnTo>
                  <a:lnTo>
                    <a:pt x="6227126" y="4686300"/>
                  </a:lnTo>
                  <a:lnTo>
                    <a:pt x="6220757" y="4737100"/>
                  </a:lnTo>
                  <a:lnTo>
                    <a:pt x="6214428" y="4787900"/>
                  </a:lnTo>
                  <a:lnTo>
                    <a:pt x="6208228" y="4838700"/>
                  </a:lnTo>
                  <a:lnTo>
                    <a:pt x="6202248" y="4876800"/>
                  </a:lnTo>
                  <a:lnTo>
                    <a:pt x="6196578" y="4927600"/>
                  </a:lnTo>
                  <a:lnTo>
                    <a:pt x="6191418" y="4978400"/>
                  </a:lnTo>
                  <a:lnTo>
                    <a:pt x="6187104" y="5029200"/>
                  </a:lnTo>
                  <a:lnTo>
                    <a:pt x="6183257" y="5080000"/>
                  </a:lnTo>
                  <a:lnTo>
                    <a:pt x="6179499" y="5118100"/>
                  </a:lnTo>
                  <a:lnTo>
                    <a:pt x="6175451" y="5168900"/>
                  </a:lnTo>
                  <a:lnTo>
                    <a:pt x="6170734" y="5219700"/>
                  </a:lnTo>
                  <a:lnTo>
                    <a:pt x="6164970" y="5270500"/>
                  </a:lnTo>
                  <a:lnTo>
                    <a:pt x="6155367" y="5321300"/>
                  </a:lnTo>
                  <a:lnTo>
                    <a:pt x="6120077" y="5410200"/>
                  </a:lnTo>
                  <a:lnTo>
                    <a:pt x="6095498" y="5448300"/>
                  </a:lnTo>
                  <a:lnTo>
                    <a:pt x="6067037" y="5499100"/>
                  </a:lnTo>
                  <a:lnTo>
                    <a:pt x="6003523" y="5575300"/>
                  </a:lnTo>
                  <a:lnTo>
                    <a:pt x="5973391" y="5613400"/>
                  </a:lnTo>
                  <a:lnTo>
                    <a:pt x="5943655" y="5651500"/>
                  </a:lnTo>
                  <a:lnTo>
                    <a:pt x="5913120" y="5689600"/>
                  </a:lnTo>
                  <a:lnTo>
                    <a:pt x="5880591" y="5727700"/>
                  </a:lnTo>
                  <a:lnTo>
                    <a:pt x="5849841" y="5765800"/>
                  </a:lnTo>
                  <a:lnTo>
                    <a:pt x="5816616" y="5791200"/>
                  </a:lnTo>
                  <a:lnTo>
                    <a:pt x="5779639" y="5816600"/>
                  </a:lnTo>
                  <a:lnTo>
                    <a:pt x="5737636" y="5829300"/>
                  </a:lnTo>
                  <a:lnTo>
                    <a:pt x="5689329" y="5842000"/>
                  </a:lnTo>
                  <a:lnTo>
                    <a:pt x="5674619" y="5842000"/>
                  </a:lnTo>
                  <a:lnTo>
                    <a:pt x="5645837" y="5867400"/>
                  </a:lnTo>
                  <a:lnTo>
                    <a:pt x="5631143" y="5867400"/>
                  </a:lnTo>
                  <a:lnTo>
                    <a:pt x="5528290" y="5918200"/>
                  </a:lnTo>
                  <a:lnTo>
                    <a:pt x="5476666" y="5930900"/>
                  </a:lnTo>
                  <a:lnTo>
                    <a:pt x="5375020" y="5981700"/>
                  </a:lnTo>
                  <a:lnTo>
                    <a:pt x="5328780" y="5994400"/>
                  </a:lnTo>
                  <a:lnTo>
                    <a:pt x="5281913" y="6019800"/>
                  </a:lnTo>
                  <a:lnTo>
                    <a:pt x="5186575" y="6045200"/>
                  </a:lnTo>
                  <a:close/>
                </a:path>
                <a:path w="6318250" h="6159500">
                  <a:moveTo>
                    <a:pt x="5089562" y="6057900"/>
                  </a:moveTo>
                  <a:lnTo>
                    <a:pt x="1889238" y="6057900"/>
                  </a:lnTo>
                  <a:lnTo>
                    <a:pt x="1839346" y="6045200"/>
                  </a:lnTo>
                  <a:lnTo>
                    <a:pt x="5138243" y="6045200"/>
                  </a:lnTo>
                  <a:lnTo>
                    <a:pt x="5089562" y="6057900"/>
                  </a:lnTo>
                  <a:close/>
                </a:path>
                <a:path w="6318250" h="6159500">
                  <a:moveTo>
                    <a:pt x="4991430" y="6070600"/>
                  </a:moveTo>
                  <a:lnTo>
                    <a:pt x="1989022" y="6070600"/>
                  </a:lnTo>
                  <a:lnTo>
                    <a:pt x="1939130" y="6057900"/>
                  </a:lnTo>
                  <a:lnTo>
                    <a:pt x="5040601" y="6057900"/>
                  </a:lnTo>
                  <a:lnTo>
                    <a:pt x="4991430" y="6070600"/>
                  </a:lnTo>
                  <a:close/>
                </a:path>
                <a:path w="6318250" h="6159500">
                  <a:moveTo>
                    <a:pt x="4678055" y="6083300"/>
                  </a:moveTo>
                  <a:lnTo>
                    <a:pt x="2188886" y="6083300"/>
                  </a:lnTo>
                  <a:lnTo>
                    <a:pt x="2138837" y="6070600"/>
                  </a:lnTo>
                  <a:lnTo>
                    <a:pt x="4701473" y="6070600"/>
                  </a:lnTo>
                  <a:lnTo>
                    <a:pt x="4678055" y="6083300"/>
                  </a:lnTo>
                  <a:close/>
                </a:path>
                <a:path w="6318250" h="6159500">
                  <a:moveTo>
                    <a:pt x="4632477" y="6096000"/>
                  </a:moveTo>
                  <a:lnTo>
                    <a:pt x="2539701" y="6096000"/>
                  </a:lnTo>
                  <a:lnTo>
                    <a:pt x="2489619" y="6083300"/>
                  </a:lnTo>
                  <a:lnTo>
                    <a:pt x="4655109" y="6083300"/>
                  </a:lnTo>
                  <a:lnTo>
                    <a:pt x="4632477" y="6096000"/>
                  </a:lnTo>
                  <a:close/>
                </a:path>
                <a:path w="6318250" h="6159500">
                  <a:moveTo>
                    <a:pt x="4445969" y="6108700"/>
                  </a:moveTo>
                  <a:lnTo>
                    <a:pt x="2739466" y="6108700"/>
                  </a:lnTo>
                  <a:lnTo>
                    <a:pt x="2689634" y="6096000"/>
                  </a:lnTo>
                  <a:lnTo>
                    <a:pt x="4471989" y="6096000"/>
                  </a:lnTo>
                  <a:lnTo>
                    <a:pt x="4445969" y="6108700"/>
                  </a:lnTo>
                  <a:close/>
                </a:path>
                <a:path w="6318250" h="6159500">
                  <a:moveTo>
                    <a:pt x="4553459" y="6108700"/>
                  </a:moveTo>
                  <a:lnTo>
                    <a:pt x="4494894" y="6108700"/>
                  </a:lnTo>
                  <a:lnTo>
                    <a:pt x="4484036" y="6096000"/>
                  </a:lnTo>
                  <a:lnTo>
                    <a:pt x="4568427" y="6096000"/>
                  </a:lnTo>
                  <a:lnTo>
                    <a:pt x="4553459" y="6108700"/>
                  </a:lnTo>
                  <a:close/>
                </a:path>
                <a:path w="6318250" h="6159500">
                  <a:moveTo>
                    <a:pt x="4272617" y="6134100"/>
                  </a:moveTo>
                  <a:lnTo>
                    <a:pt x="2889825" y="6134100"/>
                  </a:lnTo>
                  <a:lnTo>
                    <a:pt x="2789205" y="6108700"/>
                  </a:lnTo>
                  <a:lnTo>
                    <a:pt x="4422295" y="6108700"/>
                  </a:lnTo>
                  <a:lnTo>
                    <a:pt x="4400181" y="6121400"/>
                  </a:lnTo>
                  <a:lnTo>
                    <a:pt x="4378842" y="6121400"/>
                  </a:lnTo>
                  <a:lnTo>
                    <a:pt x="4272617" y="6134100"/>
                  </a:lnTo>
                  <a:close/>
                </a:path>
                <a:path w="6318250" h="6159500">
                  <a:moveTo>
                    <a:pt x="4113729" y="6146800"/>
                  </a:moveTo>
                  <a:lnTo>
                    <a:pt x="3044702" y="6146800"/>
                  </a:lnTo>
                  <a:lnTo>
                    <a:pt x="2992893" y="6134100"/>
                  </a:lnTo>
                  <a:lnTo>
                    <a:pt x="4166669" y="6134100"/>
                  </a:lnTo>
                  <a:lnTo>
                    <a:pt x="4113729" y="6146800"/>
                  </a:lnTo>
                  <a:close/>
                </a:path>
                <a:path w="6318250" h="6159500">
                  <a:moveTo>
                    <a:pt x="3954716" y="6159500"/>
                  </a:moveTo>
                  <a:lnTo>
                    <a:pt x="3148181" y="6159500"/>
                  </a:lnTo>
                  <a:lnTo>
                    <a:pt x="3096510" y="6146800"/>
                  </a:lnTo>
                  <a:lnTo>
                    <a:pt x="4007780" y="6146800"/>
                  </a:lnTo>
                  <a:lnTo>
                    <a:pt x="3954716" y="6159500"/>
                  </a:lnTo>
                  <a:close/>
                </a:path>
              </a:pathLst>
            </a:custGeom>
            <a:solidFill>
              <a:srgbClr val="FECB6F"/>
            </a:solidFill>
          </p:spPr>
          <p:txBody>
            <a:bodyPr wrap="square" lIns="0" tIns="0" rIns="0" bIns="0" rtlCol="0"/>
            <a:lstStyle/>
            <a:p>
              <a:endParaRPr/>
            </a:p>
          </p:txBody>
        </p:sp>
        <p:sp>
          <p:nvSpPr>
            <p:cNvPr id="5" name="object 5"/>
            <p:cNvSpPr/>
            <p:nvPr/>
          </p:nvSpPr>
          <p:spPr>
            <a:xfrm>
              <a:off x="1152829" y="1673551"/>
              <a:ext cx="4978090" cy="4846608"/>
            </a:xfrm>
            <a:prstGeom prst="rect">
              <a:avLst/>
            </a:prstGeom>
            <a:blipFill>
              <a:blip r:embed="rId2" cstate="print"/>
              <a:stretch>
                <a:fillRect/>
              </a:stretch>
            </a:blipFill>
          </p:spPr>
          <p:txBody>
            <a:bodyPr wrap="square" lIns="0" tIns="0" rIns="0" bIns="0" rtlCol="0"/>
            <a:lstStyle/>
            <a:p>
              <a:endParaRPr/>
            </a:p>
          </p:txBody>
        </p:sp>
      </p:grpSp>
      <p:sp>
        <p:nvSpPr>
          <p:cNvPr id="6" name="object 6"/>
          <p:cNvSpPr/>
          <p:nvPr/>
        </p:nvSpPr>
        <p:spPr>
          <a:xfrm>
            <a:off x="0" y="9315818"/>
            <a:ext cx="18288000" cy="970915"/>
          </a:xfrm>
          <a:custGeom>
            <a:avLst/>
            <a:gdLst/>
            <a:ahLst/>
            <a:cxnLst/>
            <a:rect l="l" t="t" r="r" b="b"/>
            <a:pathLst>
              <a:path w="18288000" h="970915">
                <a:moveTo>
                  <a:pt x="18288000" y="80010"/>
                </a:moveTo>
                <a:lnTo>
                  <a:pt x="18229733" y="72390"/>
                </a:lnTo>
                <a:lnTo>
                  <a:pt x="18126139" y="62230"/>
                </a:lnTo>
                <a:lnTo>
                  <a:pt x="18074488" y="58420"/>
                </a:lnTo>
                <a:lnTo>
                  <a:pt x="18023040" y="53340"/>
                </a:lnTo>
                <a:lnTo>
                  <a:pt x="17815954" y="38100"/>
                </a:lnTo>
                <a:lnTo>
                  <a:pt x="17762055" y="33020"/>
                </a:lnTo>
                <a:lnTo>
                  <a:pt x="17500575" y="13970"/>
                </a:lnTo>
                <a:lnTo>
                  <a:pt x="17449280" y="11430"/>
                </a:lnTo>
                <a:lnTo>
                  <a:pt x="17397972" y="7620"/>
                </a:lnTo>
                <a:lnTo>
                  <a:pt x="17346676" y="6350"/>
                </a:lnTo>
                <a:lnTo>
                  <a:pt x="17295381" y="3810"/>
                </a:lnTo>
                <a:lnTo>
                  <a:pt x="17141495" y="0"/>
                </a:lnTo>
                <a:lnTo>
                  <a:pt x="16936314" y="0"/>
                </a:lnTo>
                <a:lnTo>
                  <a:pt x="16782428" y="3810"/>
                </a:lnTo>
                <a:lnTo>
                  <a:pt x="16731133" y="6350"/>
                </a:lnTo>
                <a:lnTo>
                  <a:pt x="16679837" y="7620"/>
                </a:lnTo>
                <a:lnTo>
                  <a:pt x="16628542" y="11430"/>
                </a:lnTo>
                <a:lnTo>
                  <a:pt x="16577247" y="13970"/>
                </a:lnTo>
                <a:lnTo>
                  <a:pt x="16474656" y="21590"/>
                </a:lnTo>
                <a:lnTo>
                  <a:pt x="16425748" y="24130"/>
                </a:lnTo>
                <a:lnTo>
                  <a:pt x="16376599" y="27940"/>
                </a:lnTo>
                <a:lnTo>
                  <a:pt x="16327285" y="30480"/>
                </a:lnTo>
                <a:lnTo>
                  <a:pt x="16228403" y="38100"/>
                </a:lnTo>
                <a:lnTo>
                  <a:pt x="16178975" y="40640"/>
                </a:lnTo>
                <a:lnTo>
                  <a:pt x="16129661" y="44450"/>
                </a:lnTo>
                <a:lnTo>
                  <a:pt x="16080512" y="46990"/>
                </a:lnTo>
                <a:lnTo>
                  <a:pt x="16031604" y="50800"/>
                </a:lnTo>
                <a:lnTo>
                  <a:pt x="15927743" y="57150"/>
                </a:lnTo>
                <a:lnTo>
                  <a:pt x="15875661" y="60960"/>
                </a:lnTo>
                <a:lnTo>
                  <a:pt x="15823489" y="63500"/>
                </a:lnTo>
                <a:lnTo>
                  <a:pt x="15771229" y="67310"/>
                </a:lnTo>
                <a:lnTo>
                  <a:pt x="15718905" y="69850"/>
                </a:lnTo>
                <a:lnTo>
                  <a:pt x="15666504" y="73660"/>
                </a:lnTo>
                <a:lnTo>
                  <a:pt x="15351151" y="88900"/>
                </a:lnTo>
                <a:lnTo>
                  <a:pt x="15298496" y="90170"/>
                </a:lnTo>
                <a:lnTo>
                  <a:pt x="15245830" y="92710"/>
                </a:lnTo>
                <a:lnTo>
                  <a:pt x="15092375" y="96520"/>
                </a:lnTo>
                <a:lnTo>
                  <a:pt x="14938998" y="104140"/>
                </a:lnTo>
                <a:lnTo>
                  <a:pt x="14734781" y="119380"/>
                </a:lnTo>
                <a:lnTo>
                  <a:pt x="14531073" y="139700"/>
                </a:lnTo>
                <a:lnTo>
                  <a:pt x="14328089" y="165100"/>
                </a:lnTo>
                <a:lnTo>
                  <a:pt x="14126032" y="195580"/>
                </a:lnTo>
                <a:lnTo>
                  <a:pt x="13675322" y="275590"/>
                </a:lnTo>
                <a:lnTo>
                  <a:pt x="13625208" y="283210"/>
                </a:lnTo>
                <a:lnTo>
                  <a:pt x="13575056" y="292100"/>
                </a:lnTo>
                <a:lnTo>
                  <a:pt x="13474637" y="307340"/>
                </a:lnTo>
                <a:lnTo>
                  <a:pt x="13424383" y="313690"/>
                </a:lnTo>
                <a:lnTo>
                  <a:pt x="13374091" y="321310"/>
                </a:lnTo>
                <a:lnTo>
                  <a:pt x="13323773" y="327660"/>
                </a:lnTo>
                <a:lnTo>
                  <a:pt x="13273418" y="335280"/>
                </a:lnTo>
                <a:lnTo>
                  <a:pt x="13172605" y="347980"/>
                </a:lnTo>
                <a:lnTo>
                  <a:pt x="13122161" y="353060"/>
                </a:lnTo>
                <a:lnTo>
                  <a:pt x="13071678" y="359410"/>
                </a:lnTo>
                <a:lnTo>
                  <a:pt x="12818847" y="384810"/>
                </a:lnTo>
                <a:lnTo>
                  <a:pt x="12768212" y="388620"/>
                </a:lnTo>
                <a:lnTo>
                  <a:pt x="12717539" y="393700"/>
                </a:lnTo>
                <a:lnTo>
                  <a:pt x="12565367" y="405130"/>
                </a:lnTo>
                <a:lnTo>
                  <a:pt x="12514605" y="407670"/>
                </a:lnTo>
                <a:lnTo>
                  <a:pt x="12463818" y="411480"/>
                </a:lnTo>
                <a:lnTo>
                  <a:pt x="12260440" y="421640"/>
                </a:lnTo>
                <a:lnTo>
                  <a:pt x="12209551" y="422910"/>
                </a:lnTo>
                <a:lnTo>
                  <a:pt x="12158637" y="425450"/>
                </a:lnTo>
                <a:lnTo>
                  <a:pt x="12056758" y="427990"/>
                </a:lnTo>
                <a:lnTo>
                  <a:pt x="12005793" y="427990"/>
                </a:lnTo>
                <a:lnTo>
                  <a:pt x="11903824" y="430530"/>
                </a:lnTo>
                <a:lnTo>
                  <a:pt x="11755501" y="430530"/>
                </a:lnTo>
                <a:lnTo>
                  <a:pt x="11708892" y="431800"/>
                </a:lnTo>
                <a:lnTo>
                  <a:pt x="11661940" y="431800"/>
                </a:lnTo>
                <a:lnTo>
                  <a:pt x="10359809" y="450850"/>
                </a:lnTo>
                <a:lnTo>
                  <a:pt x="10216858" y="454660"/>
                </a:lnTo>
                <a:lnTo>
                  <a:pt x="10075278" y="462280"/>
                </a:lnTo>
                <a:lnTo>
                  <a:pt x="9981552" y="464820"/>
                </a:lnTo>
                <a:lnTo>
                  <a:pt x="9934562" y="467360"/>
                </a:lnTo>
                <a:lnTo>
                  <a:pt x="9887814" y="467360"/>
                </a:lnTo>
                <a:lnTo>
                  <a:pt x="9841535" y="468630"/>
                </a:lnTo>
                <a:lnTo>
                  <a:pt x="9680016" y="468630"/>
                </a:lnTo>
                <a:lnTo>
                  <a:pt x="9626270" y="469900"/>
                </a:lnTo>
                <a:lnTo>
                  <a:pt x="9201315" y="469900"/>
                </a:lnTo>
                <a:lnTo>
                  <a:pt x="9149131" y="468630"/>
                </a:lnTo>
                <a:lnTo>
                  <a:pt x="8943454" y="468630"/>
                </a:lnTo>
                <a:lnTo>
                  <a:pt x="8892896" y="467360"/>
                </a:lnTo>
                <a:lnTo>
                  <a:pt x="8792985" y="467360"/>
                </a:lnTo>
                <a:lnTo>
                  <a:pt x="8458060" y="463550"/>
                </a:lnTo>
                <a:lnTo>
                  <a:pt x="8407908" y="463550"/>
                </a:lnTo>
                <a:lnTo>
                  <a:pt x="8357756" y="462280"/>
                </a:lnTo>
                <a:lnTo>
                  <a:pt x="8307603" y="459740"/>
                </a:lnTo>
                <a:lnTo>
                  <a:pt x="8257464" y="458470"/>
                </a:lnTo>
                <a:lnTo>
                  <a:pt x="8207337" y="454660"/>
                </a:lnTo>
                <a:lnTo>
                  <a:pt x="8157223" y="452120"/>
                </a:lnTo>
                <a:lnTo>
                  <a:pt x="8006982" y="440690"/>
                </a:lnTo>
                <a:lnTo>
                  <a:pt x="7906944" y="430530"/>
                </a:lnTo>
                <a:lnTo>
                  <a:pt x="7856969" y="424180"/>
                </a:lnTo>
                <a:lnTo>
                  <a:pt x="7807020" y="419100"/>
                </a:lnTo>
                <a:lnTo>
                  <a:pt x="7757122" y="412750"/>
                </a:lnTo>
                <a:lnTo>
                  <a:pt x="7557884" y="382270"/>
                </a:lnTo>
                <a:lnTo>
                  <a:pt x="7408964" y="355600"/>
                </a:lnTo>
                <a:lnTo>
                  <a:pt x="7356399" y="345440"/>
                </a:lnTo>
                <a:lnTo>
                  <a:pt x="7305002" y="336550"/>
                </a:lnTo>
                <a:lnTo>
                  <a:pt x="7204164" y="313690"/>
                </a:lnTo>
                <a:lnTo>
                  <a:pt x="7154011" y="300990"/>
                </a:lnTo>
                <a:lnTo>
                  <a:pt x="7053694" y="280670"/>
                </a:lnTo>
                <a:lnTo>
                  <a:pt x="7003542" y="271780"/>
                </a:lnTo>
                <a:lnTo>
                  <a:pt x="6945020" y="262890"/>
                </a:lnTo>
                <a:lnTo>
                  <a:pt x="6903225" y="256540"/>
                </a:lnTo>
                <a:lnTo>
                  <a:pt x="6853072" y="251460"/>
                </a:lnTo>
                <a:lnTo>
                  <a:pt x="6801637" y="245110"/>
                </a:lnTo>
                <a:lnTo>
                  <a:pt x="6750278" y="241300"/>
                </a:lnTo>
                <a:lnTo>
                  <a:pt x="6647840" y="231140"/>
                </a:lnTo>
                <a:lnTo>
                  <a:pt x="6393929" y="212090"/>
                </a:lnTo>
                <a:lnTo>
                  <a:pt x="6343612" y="209550"/>
                </a:lnTo>
                <a:lnTo>
                  <a:pt x="6293472" y="205740"/>
                </a:lnTo>
                <a:lnTo>
                  <a:pt x="6193777" y="200660"/>
                </a:lnTo>
                <a:lnTo>
                  <a:pt x="6144234" y="199390"/>
                </a:lnTo>
                <a:lnTo>
                  <a:pt x="6094920" y="196850"/>
                </a:lnTo>
                <a:lnTo>
                  <a:pt x="5948426" y="193040"/>
                </a:lnTo>
                <a:lnTo>
                  <a:pt x="5900102" y="193040"/>
                </a:lnTo>
                <a:lnTo>
                  <a:pt x="5854890" y="191770"/>
                </a:lnTo>
                <a:lnTo>
                  <a:pt x="5669292" y="191770"/>
                </a:lnTo>
                <a:lnTo>
                  <a:pt x="5621604" y="193040"/>
                </a:lnTo>
                <a:lnTo>
                  <a:pt x="5573357" y="193040"/>
                </a:lnTo>
                <a:lnTo>
                  <a:pt x="5524538" y="194310"/>
                </a:lnTo>
                <a:lnTo>
                  <a:pt x="5475122" y="196850"/>
                </a:lnTo>
                <a:lnTo>
                  <a:pt x="5425084" y="198120"/>
                </a:lnTo>
                <a:lnTo>
                  <a:pt x="5374411" y="200660"/>
                </a:lnTo>
                <a:lnTo>
                  <a:pt x="5323078" y="201930"/>
                </a:lnTo>
                <a:lnTo>
                  <a:pt x="5218354" y="207010"/>
                </a:lnTo>
                <a:lnTo>
                  <a:pt x="5164925" y="210820"/>
                </a:lnTo>
                <a:lnTo>
                  <a:pt x="5110746" y="213360"/>
                </a:lnTo>
                <a:lnTo>
                  <a:pt x="5003165" y="220980"/>
                </a:lnTo>
                <a:lnTo>
                  <a:pt x="4950561" y="226060"/>
                </a:lnTo>
                <a:lnTo>
                  <a:pt x="4898047" y="229870"/>
                </a:lnTo>
                <a:lnTo>
                  <a:pt x="4638789" y="255270"/>
                </a:lnTo>
                <a:lnTo>
                  <a:pt x="4537545" y="267970"/>
                </a:lnTo>
                <a:lnTo>
                  <a:pt x="4282884" y="293370"/>
                </a:lnTo>
                <a:lnTo>
                  <a:pt x="4231310" y="299720"/>
                </a:lnTo>
                <a:lnTo>
                  <a:pt x="4127931" y="309880"/>
                </a:lnTo>
                <a:lnTo>
                  <a:pt x="4076420" y="313690"/>
                </a:lnTo>
                <a:lnTo>
                  <a:pt x="4024858" y="318770"/>
                </a:lnTo>
                <a:lnTo>
                  <a:pt x="3973245" y="322580"/>
                </a:lnTo>
                <a:lnTo>
                  <a:pt x="3921595" y="327660"/>
                </a:lnTo>
                <a:lnTo>
                  <a:pt x="3869918" y="331470"/>
                </a:lnTo>
                <a:lnTo>
                  <a:pt x="3818217" y="336550"/>
                </a:lnTo>
                <a:lnTo>
                  <a:pt x="3663162" y="347980"/>
                </a:lnTo>
                <a:lnTo>
                  <a:pt x="3611524" y="353060"/>
                </a:lnTo>
                <a:lnTo>
                  <a:pt x="2508097" y="438150"/>
                </a:lnTo>
                <a:lnTo>
                  <a:pt x="2362873" y="445770"/>
                </a:lnTo>
                <a:lnTo>
                  <a:pt x="2155990" y="461010"/>
                </a:lnTo>
                <a:lnTo>
                  <a:pt x="2104123" y="466090"/>
                </a:lnTo>
                <a:lnTo>
                  <a:pt x="2052281" y="469900"/>
                </a:lnTo>
                <a:lnTo>
                  <a:pt x="1948789" y="480060"/>
                </a:lnTo>
                <a:lnTo>
                  <a:pt x="1794827" y="499110"/>
                </a:lnTo>
                <a:lnTo>
                  <a:pt x="1743811" y="506730"/>
                </a:lnTo>
                <a:lnTo>
                  <a:pt x="1692770" y="513080"/>
                </a:lnTo>
                <a:lnTo>
                  <a:pt x="1641741" y="518160"/>
                </a:lnTo>
                <a:lnTo>
                  <a:pt x="1488694" y="537210"/>
                </a:lnTo>
                <a:lnTo>
                  <a:pt x="1386801" y="547370"/>
                </a:lnTo>
                <a:lnTo>
                  <a:pt x="1335913" y="553720"/>
                </a:lnTo>
                <a:lnTo>
                  <a:pt x="981798" y="589280"/>
                </a:lnTo>
                <a:lnTo>
                  <a:pt x="931595" y="593090"/>
                </a:lnTo>
                <a:lnTo>
                  <a:pt x="881519" y="598170"/>
                </a:lnTo>
                <a:lnTo>
                  <a:pt x="831570" y="601980"/>
                </a:lnTo>
                <a:lnTo>
                  <a:pt x="781761" y="607060"/>
                </a:lnTo>
                <a:lnTo>
                  <a:pt x="732104" y="610870"/>
                </a:lnTo>
                <a:lnTo>
                  <a:pt x="682599" y="615950"/>
                </a:lnTo>
                <a:lnTo>
                  <a:pt x="535114" y="627380"/>
                </a:lnTo>
                <a:lnTo>
                  <a:pt x="486321" y="632460"/>
                </a:lnTo>
                <a:lnTo>
                  <a:pt x="291541" y="647700"/>
                </a:lnTo>
                <a:lnTo>
                  <a:pt x="192760" y="660400"/>
                </a:lnTo>
                <a:lnTo>
                  <a:pt x="94665" y="675640"/>
                </a:lnTo>
                <a:lnTo>
                  <a:pt x="45897" y="684530"/>
                </a:lnTo>
                <a:lnTo>
                  <a:pt x="0" y="694690"/>
                </a:lnTo>
                <a:lnTo>
                  <a:pt x="0" y="729361"/>
                </a:lnTo>
                <a:lnTo>
                  <a:pt x="0" y="769620"/>
                </a:lnTo>
                <a:lnTo>
                  <a:pt x="0" y="970661"/>
                </a:lnTo>
                <a:lnTo>
                  <a:pt x="18288000" y="970661"/>
                </a:lnTo>
                <a:lnTo>
                  <a:pt x="18288000" y="510921"/>
                </a:lnTo>
                <a:lnTo>
                  <a:pt x="18288000" y="148590"/>
                </a:lnTo>
                <a:lnTo>
                  <a:pt x="18288000" y="115951"/>
                </a:lnTo>
                <a:lnTo>
                  <a:pt x="18288000" y="80010"/>
                </a:lnTo>
                <a:close/>
              </a:path>
            </a:pathLst>
          </a:custGeom>
          <a:solidFill>
            <a:srgbClr val="A5A254"/>
          </a:solidFill>
        </p:spPr>
        <p:txBody>
          <a:bodyPr wrap="square" lIns="0" tIns="0" rIns="0" bIns="0" rtlCol="0"/>
          <a:lstStyle/>
          <a:p>
            <a:endParaRPr/>
          </a:p>
        </p:txBody>
      </p:sp>
      <p:sp>
        <p:nvSpPr>
          <p:cNvPr id="7" name="object 7"/>
          <p:cNvSpPr/>
          <p:nvPr/>
        </p:nvSpPr>
        <p:spPr>
          <a:xfrm>
            <a:off x="0" y="1053"/>
            <a:ext cx="18288000" cy="1017905"/>
          </a:xfrm>
          <a:custGeom>
            <a:avLst/>
            <a:gdLst/>
            <a:ahLst/>
            <a:cxnLst/>
            <a:rect l="l" t="t" r="r" b="b"/>
            <a:pathLst>
              <a:path w="18288000" h="1017905">
                <a:moveTo>
                  <a:pt x="18288000" y="0"/>
                </a:moveTo>
                <a:lnTo>
                  <a:pt x="0" y="0"/>
                </a:lnTo>
                <a:lnTo>
                  <a:pt x="0" y="248031"/>
                </a:lnTo>
                <a:lnTo>
                  <a:pt x="0" y="288290"/>
                </a:lnTo>
                <a:lnTo>
                  <a:pt x="0" y="322961"/>
                </a:lnTo>
                <a:lnTo>
                  <a:pt x="45897" y="333121"/>
                </a:lnTo>
                <a:lnTo>
                  <a:pt x="94665" y="342011"/>
                </a:lnTo>
                <a:lnTo>
                  <a:pt x="192760" y="357251"/>
                </a:lnTo>
                <a:lnTo>
                  <a:pt x="291541" y="369951"/>
                </a:lnTo>
                <a:lnTo>
                  <a:pt x="486321" y="385191"/>
                </a:lnTo>
                <a:lnTo>
                  <a:pt x="535114" y="390271"/>
                </a:lnTo>
                <a:lnTo>
                  <a:pt x="682599" y="401701"/>
                </a:lnTo>
                <a:lnTo>
                  <a:pt x="732104" y="406781"/>
                </a:lnTo>
                <a:lnTo>
                  <a:pt x="781761" y="410591"/>
                </a:lnTo>
                <a:lnTo>
                  <a:pt x="831570" y="415671"/>
                </a:lnTo>
                <a:lnTo>
                  <a:pt x="881519" y="419481"/>
                </a:lnTo>
                <a:lnTo>
                  <a:pt x="931595" y="424561"/>
                </a:lnTo>
                <a:lnTo>
                  <a:pt x="981798" y="428371"/>
                </a:lnTo>
                <a:lnTo>
                  <a:pt x="1335913" y="463931"/>
                </a:lnTo>
                <a:lnTo>
                  <a:pt x="1386801" y="470281"/>
                </a:lnTo>
                <a:lnTo>
                  <a:pt x="1488694" y="480441"/>
                </a:lnTo>
                <a:lnTo>
                  <a:pt x="1641741" y="499491"/>
                </a:lnTo>
                <a:lnTo>
                  <a:pt x="1692770" y="504571"/>
                </a:lnTo>
                <a:lnTo>
                  <a:pt x="1743811" y="510921"/>
                </a:lnTo>
                <a:lnTo>
                  <a:pt x="1794827" y="518541"/>
                </a:lnTo>
                <a:lnTo>
                  <a:pt x="1948789" y="537591"/>
                </a:lnTo>
                <a:lnTo>
                  <a:pt x="2052281" y="547751"/>
                </a:lnTo>
                <a:lnTo>
                  <a:pt x="2104123" y="551561"/>
                </a:lnTo>
                <a:lnTo>
                  <a:pt x="2155990" y="556641"/>
                </a:lnTo>
                <a:lnTo>
                  <a:pt x="2362873" y="571881"/>
                </a:lnTo>
                <a:lnTo>
                  <a:pt x="2508097" y="579501"/>
                </a:lnTo>
                <a:lnTo>
                  <a:pt x="3611524" y="664591"/>
                </a:lnTo>
                <a:lnTo>
                  <a:pt x="3663162" y="669671"/>
                </a:lnTo>
                <a:lnTo>
                  <a:pt x="3818217" y="681101"/>
                </a:lnTo>
                <a:lnTo>
                  <a:pt x="3869918" y="686181"/>
                </a:lnTo>
                <a:lnTo>
                  <a:pt x="3921595" y="689991"/>
                </a:lnTo>
                <a:lnTo>
                  <a:pt x="3973245" y="695071"/>
                </a:lnTo>
                <a:lnTo>
                  <a:pt x="4024858" y="698881"/>
                </a:lnTo>
                <a:lnTo>
                  <a:pt x="4076420" y="703961"/>
                </a:lnTo>
                <a:lnTo>
                  <a:pt x="4127931" y="707771"/>
                </a:lnTo>
                <a:lnTo>
                  <a:pt x="4231310" y="717931"/>
                </a:lnTo>
                <a:lnTo>
                  <a:pt x="4282884" y="724281"/>
                </a:lnTo>
                <a:lnTo>
                  <a:pt x="4537545" y="749681"/>
                </a:lnTo>
                <a:lnTo>
                  <a:pt x="4638789" y="762381"/>
                </a:lnTo>
                <a:lnTo>
                  <a:pt x="4898047" y="787781"/>
                </a:lnTo>
                <a:lnTo>
                  <a:pt x="4950561" y="791591"/>
                </a:lnTo>
                <a:lnTo>
                  <a:pt x="5003165" y="796671"/>
                </a:lnTo>
                <a:lnTo>
                  <a:pt x="5110746" y="804291"/>
                </a:lnTo>
                <a:lnTo>
                  <a:pt x="5164925" y="806831"/>
                </a:lnTo>
                <a:lnTo>
                  <a:pt x="5218354" y="810641"/>
                </a:lnTo>
                <a:lnTo>
                  <a:pt x="5323078" y="815721"/>
                </a:lnTo>
                <a:lnTo>
                  <a:pt x="5374411" y="816991"/>
                </a:lnTo>
                <a:lnTo>
                  <a:pt x="5425084" y="819531"/>
                </a:lnTo>
                <a:lnTo>
                  <a:pt x="5475122" y="820801"/>
                </a:lnTo>
                <a:lnTo>
                  <a:pt x="5524538" y="823341"/>
                </a:lnTo>
                <a:lnTo>
                  <a:pt x="5573357" y="824611"/>
                </a:lnTo>
                <a:lnTo>
                  <a:pt x="5621604" y="824611"/>
                </a:lnTo>
                <a:lnTo>
                  <a:pt x="5669292" y="825881"/>
                </a:lnTo>
                <a:lnTo>
                  <a:pt x="5854890" y="825881"/>
                </a:lnTo>
                <a:lnTo>
                  <a:pt x="5900102" y="824611"/>
                </a:lnTo>
                <a:lnTo>
                  <a:pt x="5948426" y="824611"/>
                </a:lnTo>
                <a:lnTo>
                  <a:pt x="6094920" y="820801"/>
                </a:lnTo>
                <a:lnTo>
                  <a:pt x="6144234" y="818261"/>
                </a:lnTo>
                <a:lnTo>
                  <a:pt x="6193777" y="816991"/>
                </a:lnTo>
                <a:lnTo>
                  <a:pt x="6293472" y="811911"/>
                </a:lnTo>
                <a:lnTo>
                  <a:pt x="6343612" y="808101"/>
                </a:lnTo>
                <a:lnTo>
                  <a:pt x="6393929" y="805561"/>
                </a:lnTo>
                <a:lnTo>
                  <a:pt x="6647840" y="786511"/>
                </a:lnTo>
                <a:lnTo>
                  <a:pt x="6750278" y="776351"/>
                </a:lnTo>
                <a:lnTo>
                  <a:pt x="6801637" y="772541"/>
                </a:lnTo>
                <a:lnTo>
                  <a:pt x="6853072" y="766191"/>
                </a:lnTo>
                <a:lnTo>
                  <a:pt x="6903225" y="761111"/>
                </a:lnTo>
                <a:lnTo>
                  <a:pt x="6945020" y="754761"/>
                </a:lnTo>
                <a:lnTo>
                  <a:pt x="7003542" y="745871"/>
                </a:lnTo>
                <a:lnTo>
                  <a:pt x="7053694" y="736981"/>
                </a:lnTo>
                <a:lnTo>
                  <a:pt x="7154011" y="716661"/>
                </a:lnTo>
                <a:lnTo>
                  <a:pt x="7204164" y="703961"/>
                </a:lnTo>
                <a:lnTo>
                  <a:pt x="7305002" y="681101"/>
                </a:lnTo>
                <a:lnTo>
                  <a:pt x="7356399" y="672211"/>
                </a:lnTo>
                <a:lnTo>
                  <a:pt x="7408964" y="662051"/>
                </a:lnTo>
                <a:lnTo>
                  <a:pt x="7557884" y="635381"/>
                </a:lnTo>
                <a:lnTo>
                  <a:pt x="7757122" y="604901"/>
                </a:lnTo>
                <a:lnTo>
                  <a:pt x="7807020" y="598551"/>
                </a:lnTo>
                <a:lnTo>
                  <a:pt x="7856969" y="593471"/>
                </a:lnTo>
                <a:lnTo>
                  <a:pt x="7906944" y="587121"/>
                </a:lnTo>
                <a:lnTo>
                  <a:pt x="8006982" y="576961"/>
                </a:lnTo>
                <a:lnTo>
                  <a:pt x="8157223" y="565531"/>
                </a:lnTo>
                <a:lnTo>
                  <a:pt x="8207337" y="562991"/>
                </a:lnTo>
                <a:lnTo>
                  <a:pt x="8257464" y="559181"/>
                </a:lnTo>
                <a:lnTo>
                  <a:pt x="8307603" y="557911"/>
                </a:lnTo>
                <a:lnTo>
                  <a:pt x="8357756" y="555371"/>
                </a:lnTo>
                <a:lnTo>
                  <a:pt x="8407908" y="554101"/>
                </a:lnTo>
                <a:lnTo>
                  <a:pt x="8458060" y="554101"/>
                </a:lnTo>
                <a:lnTo>
                  <a:pt x="8792985" y="550291"/>
                </a:lnTo>
                <a:lnTo>
                  <a:pt x="8892896" y="550291"/>
                </a:lnTo>
                <a:lnTo>
                  <a:pt x="8943454" y="549021"/>
                </a:lnTo>
                <a:lnTo>
                  <a:pt x="9149131" y="549021"/>
                </a:lnTo>
                <a:lnTo>
                  <a:pt x="9201315" y="547751"/>
                </a:lnTo>
                <a:lnTo>
                  <a:pt x="9626270" y="547751"/>
                </a:lnTo>
                <a:lnTo>
                  <a:pt x="9680016" y="549021"/>
                </a:lnTo>
                <a:lnTo>
                  <a:pt x="9841535" y="549021"/>
                </a:lnTo>
                <a:lnTo>
                  <a:pt x="9887814" y="550291"/>
                </a:lnTo>
                <a:lnTo>
                  <a:pt x="9934562" y="550291"/>
                </a:lnTo>
                <a:lnTo>
                  <a:pt x="9981552" y="552831"/>
                </a:lnTo>
                <a:lnTo>
                  <a:pt x="10075278" y="555371"/>
                </a:lnTo>
                <a:lnTo>
                  <a:pt x="10216858" y="562991"/>
                </a:lnTo>
                <a:lnTo>
                  <a:pt x="10359809" y="566801"/>
                </a:lnTo>
                <a:lnTo>
                  <a:pt x="11661940" y="585851"/>
                </a:lnTo>
                <a:lnTo>
                  <a:pt x="11708892" y="585851"/>
                </a:lnTo>
                <a:lnTo>
                  <a:pt x="11755501" y="587121"/>
                </a:lnTo>
                <a:lnTo>
                  <a:pt x="11903824" y="587121"/>
                </a:lnTo>
                <a:lnTo>
                  <a:pt x="12005793" y="589661"/>
                </a:lnTo>
                <a:lnTo>
                  <a:pt x="12056758" y="589661"/>
                </a:lnTo>
                <a:lnTo>
                  <a:pt x="12158637" y="592201"/>
                </a:lnTo>
                <a:lnTo>
                  <a:pt x="12209551" y="594741"/>
                </a:lnTo>
                <a:lnTo>
                  <a:pt x="12260440" y="596011"/>
                </a:lnTo>
                <a:lnTo>
                  <a:pt x="12463818" y="606171"/>
                </a:lnTo>
                <a:lnTo>
                  <a:pt x="12514605" y="609981"/>
                </a:lnTo>
                <a:lnTo>
                  <a:pt x="12565367" y="612521"/>
                </a:lnTo>
                <a:lnTo>
                  <a:pt x="12717539" y="623951"/>
                </a:lnTo>
                <a:lnTo>
                  <a:pt x="12768212" y="629031"/>
                </a:lnTo>
                <a:lnTo>
                  <a:pt x="12818847" y="632841"/>
                </a:lnTo>
                <a:lnTo>
                  <a:pt x="13071678" y="658241"/>
                </a:lnTo>
                <a:lnTo>
                  <a:pt x="13122161" y="664591"/>
                </a:lnTo>
                <a:lnTo>
                  <a:pt x="13172605" y="669671"/>
                </a:lnTo>
                <a:lnTo>
                  <a:pt x="13273418" y="682371"/>
                </a:lnTo>
                <a:lnTo>
                  <a:pt x="13323773" y="689991"/>
                </a:lnTo>
                <a:lnTo>
                  <a:pt x="13374091" y="696341"/>
                </a:lnTo>
                <a:lnTo>
                  <a:pt x="13424383" y="703961"/>
                </a:lnTo>
                <a:lnTo>
                  <a:pt x="13474637" y="710311"/>
                </a:lnTo>
                <a:lnTo>
                  <a:pt x="13575056" y="725551"/>
                </a:lnTo>
                <a:lnTo>
                  <a:pt x="13625208" y="734441"/>
                </a:lnTo>
                <a:lnTo>
                  <a:pt x="13675322" y="742061"/>
                </a:lnTo>
                <a:lnTo>
                  <a:pt x="14126032" y="822071"/>
                </a:lnTo>
                <a:lnTo>
                  <a:pt x="14328089" y="852551"/>
                </a:lnTo>
                <a:lnTo>
                  <a:pt x="14531073" y="877951"/>
                </a:lnTo>
                <a:lnTo>
                  <a:pt x="14734781" y="898271"/>
                </a:lnTo>
                <a:lnTo>
                  <a:pt x="14938998" y="913511"/>
                </a:lnTo>
                <a:lnTo>
                  <a:pt x="15092375" y="921131"/>
                </a:lnTo>
                <a:lnTo>
                  <a:pt x="15245830" y="924941"/>
                </a:lnTo>
                <a:lnTo>
                  <a:pt x="15298496" y="927481"/>
                </a:lnTo>
                <a:lnTo>
                  <a:pt x="15351151" y="928751"/>
                </a:lnTo>
                <a:lnTo>
                  <a:pt x="15666504" y="943991"/>
                </a:lnTo>
                <a:lnTo>
                  <a:pt x="15718905" y="947801"/>
                </a:lnTo>
                <a:lnTo>
                  <a:pt x="15771229" y="950341"/>
                </a:lnTo>
                <a:lnTo>
                  <a:pt x="15823489" y="954151"/>
                </a:lnTo>
                <a:lnTo>
                  <a:pt x="15875661" y="956691"/>
                </a:lnTo>
                <a:lnTo>
                  <a:pt x="15927743" y="960501"/>
                </a:lnTo>
                <a:lnTo>
                  <a:pt x="16031604" y="966851"/>
                </a:lnTo>
                <a:lnTo>
                  <a:pt x="16080512" y="970661"/>
                </a:lnTo>
                <a:lnTo>
                  <a:pt x="16129661" y="973201"/>
                </a:lnTo>
                <a:lnTo>
                  <a:pt x="16178975" y="977011"/>
                </a:lnTo>
                <a:lnTo>
                  <a:pt x="16228403" y="979551"/>
                </a:lnTo>
                <a:lnTo>
                  <a:pt x="16327285" y="987171"/>
                </a:lnTo>
                <a:lnTo>
                  <a:pt x="16376599" y="989711"/>
                </a:lnTo>
                <a:lnTo>
                  <a:pt x="16425748" y="993521"/>
                </a:lnTo>
                <a:lnTo>
                  <a:pt x="16474656" y="996061"/>
                </a:lnTo>
                <a:lnTo>
                  <a:pt x="16577247" y="1003681"/>
                </a:lnTo>
                <a:lnTo>
                  <a:pt x="16628542" y="1006221"/>
                </a:lnTo>
                <a:lnTo>
                  <a:pt x="16679837" y="1010031"/>
                </a:lnTo>
                <a:lnTo>
                  <a:pt x="16731133" y="1011301"/>
                </a:lnTo>
                <a:lnTo>
                  <a:pt x="16782428" y="1013841"/>
                </a:lnTo>
                <a:lnTo>
                  <a:pt x="16936314" y="1017651"/>
                </a:lnTo>
                <a:lnTo>
                  <a:pt x="17141495" y="1017651"/>
                </a:lnTo>
                <a:lnTo>
                  <a:pt x="17295381" y="1013841"/>
                </a:lnTo>
                <a:lnTo>
                  <a:pt x="17346676" y="1011301"/>
                </a:lnTo>
                <a:lnTo>
                  <a:pt x="17397972" y="1010031"/>
                </a:lnTo>
                <a:lnTo>
                  <a:pt x="17449280" y="1006221"/>
                </a:lnTo>
                <a:lnTo>
                  <a:pt x="17500575" y="1003681"/>
                </a:lnTo>
                <a:lnTo>
                  <a:pt x="17762055" y="984631"/>
                </a:lnTo>
                <a:lnTo>
                  <a:pt x="17815954" y="979551"/>
                </a:lnTo>
                <a:lnTo>
                  <a:pt x="18023040" y="964311"/>
                </a:lnTo>
                <a:lnTo>
                  <a:pt x="18074488" y="959231"/>
                </a:lnTo>
                <a:lnTo>
                  <a:pt x="18126139" y="955421"/>
                </a:lnTo>
                <a:lnTo>
                  <a:pt x="18203837" y="947801"/>
                </a:lnTo>
                <a:lnTo>
                  <a:pt x="18281536" y="938911"/>
                </a:lnTo>
                <a:lnTo>
                  <a:pt x="18288000" y="937641"/>
                </a:lnTo>
                <a:lnTo>
                  <a:pt x="18288000" y="901700"/>
                </a:lnTo>
                <a:lnTo>
                  <a:pt x="18288000" y="869061"/>
                </a:lnTo>
                <a:lnTo>
                  <a:pt x="18288000" y="506730"/>
                </a:lnTo>
                <a:lnTo>
                  <a:pt x="18288000" y="0"/>
                </a:lnTo>
                <a:close/>
              </a:path>
            </a:pathLst>
          </a:custGeom>
          <a:solidFill>
            <a:srgbClr val="A5A254"/>
          </a:solidFill>
        </p:spPr>
        <p:txBody>
          <a:bodyPr wrap="square" lIns="0" tIns="0" rIns="0" bIns="0" rtlCol="0"/>
          <a:lstStyle/>
          <a:p>
            <a:endParaRPr/>
          </a:p>
        </p:txBody>
      </p:sp>
      <p:sp>
        <p:nvSpPr>
          <p:cNvPr id="8" name="object 8"/>
          <p:cNvSpPr txBox="1"/>
          <p:nvPr/>
        </p:nvSpPr>
        <p:spPr>
          <a:xfrm>
            <a:off x="7192954" y="1131954"/>
            <a:ext cx="10384790" cy="8000365"/>
          </a:xfrm>
          <a:prstGeom prst="rect">
            <a:avLst/>
          </a:prstGeom>
        </p:spPr>
        <p:txBody>
          <a:bodyPr vert="horz" wrap="square" lIns="0" tIns="134620" rIns="0" bIns="0" rtlCol="0">
            <a:spAutoFit/>
          </a:bodyPr>
          <a:lstStyle/>
          <a:p>
            <a:pPr marL="12700" marR="1598295">
              <a:lnSpc>
                <a:spcPts val="4800"/>
              </a:lnSpc>
              <a:spcBef>
                <a:spcPts val="1060"/>
              </a:spcBef>
              <a:buSzPct val="97916"/>
              <a:buChar char="•"/>
              <a:tabLst>
                <a:tab pos="226695" algn="l"/>
              </a:tabLst>
            </a:pPr>
            <a:r>
              <a:rPr sz="4800" b="1" spc="-675" dirty="0">
                <a:solidFill>
                  <a:srgbClr val="A5A254"/>
                </a:solidFill>
                <a:latin typeface="Verdana"/>
                <a:cs typeface="Verdana"/>
              </a:rPr>
              <a:t>9.2. </a:t>
            </a:r>
            <a:r>
              <a:rPr sz="4800" b="1" spc="-450" dirty="0">
                <a:solidFill>
                  <a:srgbClr val="A5A254"/>
                </a:solidFill>
                <a:latin typeface="Verdana"/>
                <a:cs typeface="Verdana"/>
              </a:rPr>
              <a:t>Ders </a:t>
            </a:r>
            <a:r>
              <a:rPr sz="4800" b="1" spc="-425" dirty="0">
                <a:solidFill>
                  <a:srgbClr val="A5A254"/>
                </a:solidFill>
                <a:latin typeface="Verdana"/>
                <a:cs typeface="Verdana"/>
              </a:rPr>
              <a:t>çalışırken </a:t>
            </a:r>
            <a:r>
              <a:rPr sz="4800" b="1" spc="-405" dirty="0">
                <a:solidFill>
                  <a:srgbClr val="A5A254"/>
                </a:solidFill>
                <a:latin typeface="Verdana"/>
                <a:cs typeface="Verdana"/>
              </a:rPr>
              <a:t>başkasına  öğretiyormuş </a:t>
            </a:r>
            <a:r>
              <a:rPr sz="4800" b="1" spc="-425" dirty="0">
                <a:solidFill>
                  <a:srgbClr val="A5A254"/>
                </a:solidFill>
                <a:latin typeface="Verdana"/>
                <a:cs typeface="Verdana"/>
              </a:rPr>
              <a:t>gibi</a:t>
            </a:r>
            <a:r>
              <a:rPr sz="4800" b="1" spc="-210" dirty="0">
                <a:solidFill>
                  <a:srgbClr val="A5A254"/>
                </a:solidFill>
                <a:latin typeface="Verdana"/>
                <a:cs typeface="Verdana"/>
              </a:rPr>
              <a:t> </a:t>
            </a:r>
            <a:r>
              <a:rPr sz="4800" b="1" spc="-430" dirty="0">
                <a:solidFill>
                  <a:srgbClr val="A5A254"/>
                </a:solidFill>
                <a:latin typeface="Verdana"/>
                <a:cs typeface="Verdana"/>
              </a:rPr>
              <a:t>yapın:</a:t>
            </a:r>
            <a:endParaRPr sz="4800">
              <a:latin typeface="Verdana"/>
              <a:cs typeface="Verdana"/>
            </a:endParaRPr>
          </a:p>
          <a:p>
            <a:pPr marL="616585">
              <a:lnSpc>
                <a:spcPct val="100000"/>
              </a:lnSpc>
              <a:spcBef>
                <a:spcPts val="2070"/>
              </a:spcBef>
            </a:pPr>
            <a:r>
              <a:rPr sz="2800" spc="-340" dirty="0">
                <a:solidFill>
                  <a:srgbClr val="242153"/>
                </a:solidFill>
                <a:latin typeface="Verdana"/>
                <a:cs typeface="Verdana"/>
              </a:rPr>
              <a:t>124 </a:t>
            </a:r>
            <a:r>
              <a:rPr sz="2800" spc="-60" dirty="0">
                <a:solidFill>
                  <a:srgbClr val="242153"/>
                </a:solidFill>
                <a:latin typeface="Verdana"/>
                <a:cs typeface="Verdana"/>
              </a:rPr>
              <a:t>öğrenci </a:t>
            </a:r>
            <a:r>
              <a:rPr sz="2800" spc="-100" dirty="0">
                <a:solidFill>
                  <a:srgbClr val="242153"/>
                </a:solidFill>
                <a:latin typeface="Verdana"/>
                <a:cs typeface="Verdana"/>
              </a:rPr>
              <a:t>üzerinde </a:t>
            </a:r>
            <a:r>
              <a:rPr sz="2800" spc="-50" dirty="0">
                <a:solidFill>
                  <a:srgbClr val="242153"/>
                </a:solidFill>
                <a:latin typeface="Verdana"/>
                <a:cs typeface="Verdana"/>
              </a:rPr>
              <a:t>yapılan </a:t>
            </a:r>
            <a:r>
              <a:rPr sz="2800" spc="-70" dirty="0">
                <a:solidFill>
                  <a:srgbClr val="242153"/>
                </a:solidFill>
                <a:latin typeface="Verdana"/>
                <a:cs typeface="Verdana"/>
              </a:rPr>
              <a:t>bir</a:t>
            </a:r>
            <a:r>
              <a:rPr sz="2800" spc="-505" dirty="0">
                <a:solidFill>
                  <a:srgbClr val="242153"/>
                </a:solidFill>
                <a:latin typeface="Verdana"/>
                <a:cs typeface="Verdana"/>
              </a:rPr>
              <a:t> </a:t>
            </a:r>
            <a:r>
              <a:rPr sz="2800" spc="-50" dirty="0">
                <a:solidFill>
                  <a:srgbClr val="242153"/>
                </a:solidFill>
                <a:latin typeface="Verdana"/>
                <a:cs typeface="Verdana"/>
              </a:rPr>
              <a:t>araştırma</a:t>
            </a:r>
            <a:endParaRPr sz="2800">
              <a:latin typeface="Verdana"/>
              <a:cs typeface="Verdana"/>
            </a:endParaRPr>
          </a:p>
          <a:p>
            <a:pPr marL="12700" marR="5080">
              <a:lnSpc>
                <a:spcPct val="116100"/>
              </a:lnSpc>
            </a:pPr>
            <a:r>
              <a:rPr sz="2800" spc="-100" dirty="0">
                <a:solidFill>
                  <a:srgbClr val="242153"/>
                </a:solidFill>
                <a:latin typeface="Verdana"/>
                <a:cs typeface="Verdana"/>
              </a:rPr>
              <a:t>çerçevesinde, </a:t>
            </a:r>
            <a:r>
              <a:rPr sz="2800" spc="-120" dirty="0">
                <a:solidFill>
                  <a:srgbClr val="242153"/>
                </a:solidFill>
                <a:latin typeface="Verdana"/>
                <a:cs typeface="Verdana"/>
              </a:rPr>
              <a:t>tüm </a:t>
            </a:r>
            <a:r>
              <a:rPr sz="2800" spc="-60" dirty="0">
                <a:solidFill>
                  <a:srgbClr val="242153"/>
                </a:solidFill>
                <a:latin typeface="Verdana"/>
                <a:cs typeface="Verdana"/>
              </a:rPr>
              <a:t>öğrencilere </a:t>
            </a:r>
            <a:r>
              <a:rPr sz="2800" spc="-70" dirty="0">
                <a:solidFill>
                  <a:srgbClr val="242153"/>
                </a:solidFill>
                <a:latin typeface="Verdana"/>
                <a:cs typeface="Verdana"/>
              </a:rPr>
              <a:t>bir </a:t>
            </a:r>
            <a:r>
              <a:rPr sz="2800" spc="-100" dirty="0">
                <a:solidFill>
                  <a:srgbClr val="242153"/>
                </a:solidFill>
                <a:latin typeface="Verdana"/>
                <a:cs typeface="Verdana"/>
              </a:rPr>
              <a:t>konu üzerinde </a:t>
            </a:r>
            <a:r>
              <a:rPr sz="2800" spc="-445" dirty="0">
                <a:solidFill>
                  <a:srgbClr val="242153"/>
                </a:solidFill>
                <a:latin typeface="Verdana"/>
                <a:cs typeface="Verdana"/>
              </a:rPr>
              <a:t>10 </a:t>
            </a:r>
            <a:r>
              <a:rPr sz="2800" spc="-70" dirty="0">
                <a:solidFill>
                  <a:srgbClr val="242153"/>
                </a:solidFill>
                <a:latin typeface="Verdana"/>
                <a:cs typeface="Verdana"/>
              </a:rPr>
              <a:t>dakikalık  bir</a:t>
            </a:r>
            <a:r>
              <a:rPr sz="2800" spc="-204" dirty="0">
                <a:solidFill>
                  <a:srgbClr val="242153"/>
                </a:solidFill>
                <a:latin typeface="Verdana"/>
                <a:cs typeface="Verdana"/>
              </a:rPr>
              <a:t> </a:t>
            </a:r>
            <a:r>
              <a:rPr sz="2800" spc="-70" dirty="0">
                <a:solidFill>
                  <a:srgbClr val="242153"/>
                </a:solidFill>
                <a:latin typeface="Verdana"/>
                <a:cs typeface="Verdana"/>
              </a:rPr>
              <a:t>ders</a:t>
            </a:r>
            <a:r>
              <a:rPr sz="2800" spc="-204" dirty="0">
                <a:solidFill>
                  <a:srgbClr val="242153"/>
                </a:solidFill>
                <a:latin typeface="Verdana"/>
                <a:cs typeface="Verdana"/>
              </a:rPr>
              <a:t> </a:t>
            </a:r>
            <a:r>
              <a:rPr sz="2800" spc="-75" dirty="0">
                <a:solidFill>
                  <a:srgbClr val="242153"/>
                </a:solidFill>
                <a:latin typeface="Verdana"/>
                <a:cs typeface="Verdana"/>
              </a:rPr>
              <a:t>anlatımı</a:t>
            </a:r>
            <a:r>
              <a:rPr sz="2800" spc="-204" dirty="0">
                <a:solidFill>
                  <a:srgbClr val="242153"/>
                </a:solidFill>
                <a:latin typeface="Verdana"/>
                <a:cs typeface="Verdana"/>
              </a:rPr>
              <a:t> </a:t>
            </a:r>
            <a:r>
              <a:rPr sz="2800" spc="-120" dirty="0">
                <a:solidFill>
                  <a:srgbClr val="242153"/>
                </a:solidFill>
                <a:latin typeface="Verdana"/>
                <a:cs typeface="Verdana"/>
              </a:rPr>
              <a:t>yapılmış.</a:t>
            </a:r>
            <a:r>
              <a:rPr sz="2800" spc="-204" dirty="0">
                <a:solidFill>
                  <a:srgbClr val="242153"/>
                </a:solidFill>
                <a:latin typeface="Verdana"/>
                <a:cs typeface="Verdana"/>
              </a:rPr>
              <a:t> </a:t>
            </a:r>
            <a:r>
              <a:rPr sz="2800" spc="-85" dirty="0">
                <a:solidFill>
                  <a:srgbClr val="242153"/>
                </a:solidFill>
                <a:latin typeface="Verdana"/>
                <a:cs typeface="Verdana"/>
              </a:rPr>
              <a:t>Sonrasında</a:t>
            </a:r>
            <a:r>
              <a:rPr sz="2800" spc="-204" dirty="0">
                <a:solidFill>
                  <a:srgbClr val="242153"/>
                </a:solidFill>
                <a:latin typeface="Verdana"/>
                <a:cs typeface="Verdana"/>
              </a:rPr>
              <a:t> </a:t>
            </a:r>
            <a:r>
              <a:rPr sz="2800" spc="-60" dirty="0">
                <a:solidFill>
                  <a:srgbClr val="242153"/>
                </a:solidFill>
                <a:latin typeface="Verdana"/>
                <a:cs typeface="Verdana"/>
              </a:rPr>
              <a:t>öğrenciler</a:t>
            </a:r>
            <a:r>
              <a:rPr sz="2800" spc="-200" dirty="0">
                <a:solidFill>
                  <a:srgbClr val="242153"/>
                </a:solidFill>
                <a:latin typeface="Verdana"/>
                <a:cs typeface="Verdana"/>
              </a:rPr>
              <a:t> </a:t>
            </a:r>
            <a:r>
              <a:rPr sz="2800" spc="-95" dirty="0">
                <a:solidFill>
                  <a:srgbClr val="242153"/>
                </a:solidFill>
                <a:latin typeface="Verdana"/>
                <a:cs typeface="Verdana"/>
              </a:rPr>
              <a:t>4'lü</a:t>
            </a:r>
            <a:r>
              <a:rPr sz="2800" spc="-204" dirty="0">
                <a:solidFill>
                  <a:srgbClr val="242153"/>
                </a:solidFill>
                <a:latin typeface="Verdana"/>
                <a:cs typeface="Verdana"/>
              </a:rPr>
              <a:t> </a:t>
            </a:r>
            <a:r>
              <a:rPr sz="2800" spc="-35" dirty="0">
                <a:solidFill>
                  <a:srgbClr val="242153"/>
                </a:solidFill>
                <a:latin typeface="Verdana"/>
                <a:cs typeface="Verdana"/>
              </a:rPr>
              <a:t>gruplara  </a:t>
            </a:r>
            <a:r>
              <a:rPr sz="2800" spc="-85" dirty="0">
                <a:solidFill>
                  <a:srgbClr val="242153"/>
                </a:solidFill>
                <a:latin typeface="Verdana"/>
                <a:cs typeface="Verdana"/>
              </a:rPr>
              <a:t>ayrılmış</a:t>
            </a:r>
            <a:r>
              <a:rPr sz="2800" spc="-210" dirty="0">
                <a:solidFill>
                  <a:srgbClr val="242153"/>
                </a:solidFill>
                <a:latin typeface="Verdana"/>
                <a:cs typeface="Verdana"/>
              </a:rPr>
              <a:t> </a:t>
            </a:r>
            <a:r>
              <a:rPr sz="2800" spc="-100" dirty="0">
                <a:solidFill>
                  <a:srgbClr val="242153"/>
                </a:solidFill>
                <a:latin typeface="Verdana"/>
                <a:cs typeface="Verdana"/>
              </a:rPr>
              <a:t>ve</a:t>
            </a:r>
            <a:r>
              <a:rPr sz="2800" spc="-210" dirty="0">
                <a:solidFill>
                  <a:srgbClr val="242153"/>
                </a:solidFill>
                <a:latin typeface="Verdana"/>
                <a:cs typeface="Verdana"/>
              </a:rPr>
              <a:t> </a:t>
            </a:r>
            <a:r>
              <a:rPr sz="2800" spc="-35" dirty="0">
                <a:solidFill>
                  <a:srgbClr val="242153"/>
                </a:solidFill>
                <a:latin typeface="Verdana"/>
                <a:cs typeface="Verdana"/>
              </a:rPr>
              <a:t>gruplara</a:t>
            </a:r>
            <a:r>
              <a:rPr sz="2800" spc="-210" dirty="0">
                <a:solidFill>
                  <a:srgbClr val="242153"/>
                </a:solidFill>
                <a:latin typeface="Verdana"/>
                <a:cs typeface="Verdana"/>
              </a:rPr>
              <a:t> </a:t>
            </a:r>
            <a:r>
              <a:rPr sz="2800" spc="-140" dirty="0">
                <a:solidFill>
                  <a:srgbClr val="242153"/>
                </a:solidFill>
                <a:latin typeface="Verdana"/>
                <a:cs typeface="Verdana"/>
              </a:rPr>
              <a:t>şu</a:t>
            </a:r>
            <a:r>
              <a:rPr sz="2800" spc="-210" dirty="0">
                <a:solidFill>
                  <a:srgbClr val="242153"/>
                </a:solidFill>
                <a:latin typeface="Verdana"/>
                <a:cs typeface="Verdana"/>
              </a:rPr>
              <a:t> </a:t>
            </a:r>
            <a:r>
              <a:rPr sz="2800" spc="-90" dirty="0">
                <a:solidFill>
                  <a:srgbClr val="242153"/>
                </a:solidFill>
                <a:latin typeface="Verdana"/>
                <a:cs typeface="Verdana"/>
              </a:rPr>
              <a:t>şekilde</a:t>
            </a:r>
            <a:r>
              <a:rPr sz="2800" spc="-210" dirty="0">
                <a:solidFill>
                  <a:srgbClr val="242153"/>
                </a:solidFill>
                <a:latin typeface="Verdana"/>
                <a:cs typeface="Verdana"/>
              </a:rPr>
              <a:t> </a:t>
            </a:r>
            <a:r>
              <a:rPr sz="2800" spc="-55" dirty="0">
                <a:solidFill>
                  <a:srgbClr val="242153"/>
                </a:solidFill>
                <a:latin typeface="Verdana"/>
                <a:cs typeface="Verdana"/>
              </a:rPr>
              <a:t>görevler</a:t>
            </a:r>
            <a:r>
              <a:rPr sz="2800" spc="-210" dirty="0">
                <a:solidFill>
                  <a:srgbClr val="242153"/>
                </a:solidFill>
                <a:latin typeface="Verdana"/>
                <a:cs typeface="Verdana"/>
              </a:rPr>
              <a:t> </a:t>
            </a:r>
            <a:r>
              <a:rPr sz="2800" spc="-165" dirty="0">
                <a:solidFill>
                  <a:srgbClr val="242153"/>
                </a:solidFill>
                <a:latin typeface="Verdana"/>
                <a:cs typeface="Verdana"/>
              </a:rPr>
              <a:t>verilmiş:</a:t>
            </a:r>
            <a:endParaRPr sz="2800">
              <a:latin typeface="Verdana"/>
              <a:cs typeface="Verdana"/>
            </a:endParaRPr>
          </a:p>
          <a:p>
            <a:pPr marL="12700" marR="337820">
              <a:lnSpc>
                <a:spcPct val="116100"/>
              </a:lnSpc>
              <a:buSzPct val="96428"/>
              <a:buChar char="•"/>
              <a:tabLst>
                <a:tab pos="136525" algn="l"/>
              </a:tabLst>
            </a:pPr>
            <a:r>
              <a:rPr sz="2800" spc="-600" dirty="0">
                <a:solidFill>
                  <a:srgbClr val="242153"/>
                </a:solidFill>
                <a:latin typeface="Verdana"/>
                <a:cs typeface="Verdana"/>
              </a:rPr>
              <a:t>1. </a:t>
            </a:r>
            <a:r>
              <a:rPr sz="2800" spc="-170" dirty="0">
                <a:solidFill>
                  <a:srgbClr val="242153"/>
                </a:solidFill>
                <a:latin typeface="Verdana"/>
                <a:cs typeface="Verdana"/>
              </a:rPr>
              <a:t>grup: </a:t>
            </a:r>
            <a:r>
              <a:rPr sz="2800" spc="-195" dirty="0">
                <a:solidFill>
                  <a:srgbClr val="242153"/>
                </a:solidFill>
                <a:latin typeface="Verdana"/>
                <a:cs typeface="Verdana"/>
              </a:rPr>
              <a:t>5 </a:t>
            </a:r>
            <a:r>
              <a:rPr sz="2800" spc="-55" dirty="0">
                <a:solidFill>
                  <a:srgbClr val="242153"/>
                </a:solidFill>
                <a:latin typeface="Verdana"/>
                <a:cs typeface="Verdana"/>
              </a:rPr>
              <a:t>dakika </a:t>
            </a:r>
            <a:r>
              <a:rPr sz="2800" spc="-50" dirty="0">
                <a:solidFill>
                  <a:srgbClr val="242153"/>
                </a:solidFill>
                <a:latin typeface="Verdana"/>
                <a:cs typeface="Verdana"/>
              </a:rPr>
              <a:t>boyunca </a:t>
            </a:r>
            <a:r>
              <a:rPr sz="2800" spc="-70" dirty="0">
                <a:solidFill>
                  <a:srgbClr val="242153"/>
                </a:solidFill>
                <a:latin typeface="Verdana"/>
                <a:cs typeface="Verdana"/>
              </a:rPr>
              <a:t>bir </a:t>
            </a:r>
            <a:r>
              <a:rPr sz="2800" dirty="0">
                <a:solidFill>
                  <a:srgbClr val="242153"/>
                </a:solidFill>
                <a:latin typeface="Verdana"/>
                <a:cs typeface="Verdana"/>
              </a:rPr>
              <a:t>odada </a:t>
            </a:r>
            <a:r>
              <a:rPr sz="2800" spc="-75" dirty="0">
                <a:solidFill>
                  <a:srgbClr val="242153"/>
                </a:solidFill>
                <a:latin typeface="Verdana"/>
                <a:cs typeface="Verdana"/>
              </a:rPr>
              <a:t>tek </a:t>
            </a:r>
            <a:r>
              <a:rPr sz="2800" spc="-60" dirty="0">
                <a:solidFill>
                  <a:srgbClr val="242153"/>
                </a:solidFill>
                <a:latin typeface="Verdana"/>
                <a:cs typeface="Verdana"/>
              </a:rPr>
              <a:t>başına </a:t>
            </a:r>
            <a:r>
              <a:rPr sz="2800" spc="-55" dirty="0">
                <a:solidFill>
                  <a:srgbClr val="242153"/>
                </a:solidFill>
                <a:latin typeface="Verdana"/>
                <a:cs typeface="Verdana"/>
              </a:rPr>
              <a:t>kamera  </a:t>
            </a:r>
            <a:r>
              <a:rPr sz="2800" spc="-85" dirty="0">
                <a:solidFill>
                  <a:srgbClr val="242153"/>
                </a:solidFill>
                <a:latin typeface="Verdana"/>
                <a:cs typeface="Verdana"/>
              </a:rPr>
              <a:t>karşısına </a:t>
            </a:r>
            <a:r>
              <a:rPr sz="2800" spc="-80" dirty="0">
                <a:solidFill>
                  <a:srgbClr val="242153"/>
                </a:solidFill>
                <a:latin typeface="Verdana"/>
                <a:cs typeface="Verdana"/>
              </a:rPr>
              <a:t>geçmişler </a:t>
            </a:r>
            <a:r>
              <a:rPr sz="2800" spc="-100" dirty="0">
                <a:solidFill>
                  <a:srgbClr val="242153"/>
                </a:solidFill>
                <a:latin typeface="Verdana"/>
                <a:cs typeface="Verdana"/>
              </a:rPr>
              <a:t>ve konuyu </a:t>
            </a:r>
            <a:r>
              <a:rPr sz="2800" spc="-65" dirty="0">
                <a:solidFill>
                  <a:srgbClr val="242153"/>
                </a:solidFill>
                <a:latin typeface="Verdana"/>
                <a:cs typeface="Verdana"/>
              </a:rPr>
              <a:t>hatırladıkları </a:t>
            </a:r>
            <a:r>
              <a:rPr sz="2800" spc="-70" dirty="0">
                <a:solidFill>
                  <a:srgbClr val="242153"/>
                </a:solidFill>
                <a:latin typeface="Verdana"/>
                <a:cs typeface="Verdana"/>
              </a:rPr>
              <a:t>kadarıyla,</a:t>
            </a:r>
            <a:r>
              <a:rPr sz="2800" spc="-740" dirty="0">
                <a:solidFill>
                  <a:srgbClr val="242153"/>
                </a:solidFill>
                <a:latin typeface="Verdana"/>
                <a:cs typeface="Verdana"/>
              </a:rPr>
              <a:t> </a:t>
            </a:r>
            <a:r>
              <a:rPr sz="2800" spc="-95" dirty="0">
                <a:solidFill>
                  <a:srgbClr val="242153"/>
                </a:solidFill>
                <a:latin typeface="Verdana"/>
                <a:cs typeface="Verdana"/>
              </a:rPr>
              <a:t>sanki  </a:t>
            </a:r>
            <a:r>
              <a:rPr sz="2800" spc="-45" dirty="0">
                <a:solidFill>
                  <a:srgbClr val="242153"/>
                </a:solidFill>
                <a:latin typeface="Verdana"/>
                <a:cs typeface="Verdana"/>
              </a:rPr>
              <a:t>başkalarına anlatıyor </a:t>
            </a:r>
            <a:r>
              <a:rPr sz="2800" spc="-75" dirty="0">
                <a:solidFill>
                  <a:srgbClr val="242153"/>
                </a:solidFill>
                <a:latin typeface="Verdana"/>
                <a:cs typeface="Verdana"/>
              </a:rPr>
              <a:t>gibi</a:t>
            </a:r>
            <a:r>
              <a:rPr sz="2800" spc="-545" dirty="0">
                <a:solidFill>
                  <a:srgbClr val="242153"/>
                </a:solidFill>
                <a:latin typeface="Verdana"/>
                <a:cs typeface="Verdana"/>
              </a:rPr>
              <a:t> </a:t>
            </a:r>
            <a:r>
              <a:rPr sz="2800" spc="-90" dirty="0">
                <a:solidFill>
                  <a:srgbClr val="242153"/>
                </a:solidFill>
                <a:latin typeface="Verdana"/>
                <a:cs typeface="Verdana"/>
              </a:rPr>
              <a:t>açıklamışlar.</a:t>
            </a:r>
            <a:endParaRPr sz="2800">
              <a:latin typeface="Verdana"/>
              <a:cs typeface="Verdana"/>
            </a:endParaRPr>
          </a:p>
          <a:p>
            <a:pPr marL="12700" marR="854075">
              <a:lnSpc>
                <a:spcPct val="116100"/>
              </a:lnSpc>
              <a:buSzPct val="96428"/>
              <a:buChar char="•"/>
              <a:tabLst>
                <a:tab pos="136525" algn="l"/>
              </a:tabLst>
            </a:pPr>
            <a:r>
              <a:rPr sz="2800" spc="-325" dirty="0">
                <a:solidFill>
                  <a:srgbClr val="242153"/>
                </a:solidFill>
                <a:latin typeface="Verdana"/>
                <a:cs typeface="Verdana"/>
              </a:rPr>
              <a:t>2. </a:t>
            </a:r>
            <a:r>
              <a:rPr sz="2800" spc="-110" dirty="0">
                <a:solidFill>
                  <a:srgbClr val="242153"/>
                </a:solidFill>
                <a:latin typeface="Verdana"/>
                <a:cs typeface="Verdana"/>
              </a:rPr>
              <a:t>grup:Konuyla </a:t>
            </a:r>
            <a:r>
              <a:rPr sz="2800" spc="-90" dirty="0">
                <a:solidFill>
                  <a:srgbClr val="242153"/>
                </a:solidFill>
                <a:latin typeface="Verdana"/>
                <a:cs typeface="Verdana"/>
              </a:rPr>
              <a:t>ilgili </a:t>
            </a:r>
            <a:r>
              <a:rPr sz="2800" spc="-75" dirty="0">
                <a:solidFill>
                  <a:srgbClr val="242153"/>
                </a:solidFill>
                <a:latin typeface="Verdana"/>
                <a:cs typeface="Verdana"/>
              </a:rPr>
              <a:t>problemlerin </a:t>
            </a:r>
            <a:r>
              <a:rPr sz="2800" spc="-95" dirty="0">
                <a:solidFill>
                  <a:srgbClr val="242153"/>
                </a:solidFill>
                <a:latin typeface="Verdana"/>
                <a:cs typeface="Verdana"/>
              </a:rPr>
              <a:t>bulunduğu </a:t>
            </a:r>
            <a:r>
              <a:rPr sz="2800" spc="-55" dirty="0">
                <a:solidFill>
                  <a:srgbClr val="242153"/>
                </a:solidFill>
                <a:latin typeface="Verdana"/>
                <a:cs typeface="Verdana"/>
              </a:rPr>
              <a:t>birkaç</a:t>
            </a:r>
            <a:r>
              <a:rPr sz="2800" spc="-480" dirty="0">
                <a:solidFill>
                  <a:srgbClr val="242153"/>
                </a:solidFill>
                <a:latin typeface="Verdana"/>
                <a:cs typeface="Verdana"/>
              </a:rPr>
              <a:t> </a:t>
            </a:r>
            <a:r>
              <a:rPr sz="2800" spc="-75" dirty="0">
                <a:solidFill>
                  <a:srgbClr val="242153"/>
                </a:solidFill>
                <a:latin typeface="Verdana"/>
                <a:cs typeface="Verdana"/>
              </a:rPr>
              <a:t>test  </a:t>
            </a:r>
            <a:r>
              <a:rPr sz="2800" spc="-105" dirty="0">
                <a:solidFill>
                  <a:srgbClr val="242153"/>
                </a:solidFill>
                <a:latin typeface="Verdana"/>
                <a:cs typeface="Verdana"/>
              </a:rPr>
              <a:t>çözümü</a:t>
            </a:r>
            <a:r>
              <a:rPr sz="2800" spc="-215" dirty="0">
                <a:solidFill>
                  <a:srgbClr val="242153"/>
                </a:solidFill>
                <a:latin typeface="Verdana"/>
                <a:cs typeface="Verdana"/>
              </a:rPr>
              <a:t> </a:t>
            </a:r>
            <a:r>
              <a:rPr sz="2800" spc="-95" dirty="0">
                <a:solidFill>
                  <a:srgbClr val="242153"/>
                </a:solidFill>
                <a:latin typeface="Verdana"/>
                <a:cs typeface="Verdana"/>
              </a:rPr>
              <a:t>yapmışlar.</a:t>
            </a:r>
            <a:endParaRPr sz="2800">
              <a:latin typeface="Verdana"/>
              <a:cs typeface="Verdana"/>
            </a:endParaRPr>
          </a:p>
          <a:p>
            <a:pPr marL="12700" marR="65405">
              <a:lnSpc>
                <a:spcPct val="116100"/>
              </a:lnSpc>
              <a:buSzPct val="96428"/>
              <a:buChar char="•"/>
              <a:tabLst>
                <a:tab pos="136525" algn="l"/>
              </a:tabLst>
            </a:pPr>
            <a:r>
              <a:rPr sz="2800" spc="-365" dirty="0">
                <a:solidFill>
                  <a:srgbClr val="242153"/>
                </a:solidFill>
                <a:latin typeface="Verdana"/>
                <a:cs typeface="Verdana"/>
              </a:rPr>
              <a:t>3. </a:t>
            </a:r>
            <a:r>
              <a:rPr sz="2800" spc="-170" dirty="0">
                <a:solidFill>
                  <a:srgbClr val="242153"/>
                </a:solidFill>
                <a:latin typeface="Verdana"/>
                <a:cs typeface="Verdana"/>
              </a:rPr>
              <a:t>grup: </a:t>
            </a:r>
            <a:r>
              <a:rPr sz="2800" spc="-200" dirty="0">
                <a:solidFill>
                  <a:srgbClr val="242153"/>
                </a:solidFill>
                <a:latin typeface="Verdana"/>
                <a:cs typeface="Verdana"/>
              </a:rPr>
              <a:t>İlk </a:t>
            </a:r>
            <a:r>
              <a:rPr sz="2800" spc="-45" dirty="0">
                <a:solidFill>
                  <a:srgbClr val="242153"/>
                </a:solidFill>
                <a:latin typeface="Verdana"/>
                <a:cs typeface="Verdana"/>
              </a:rPr>
              <a:t>grupla </a:t>
            </a:r>
            <a:r>
              <a:rPr sz="2800" spc="-70" dirty="0">
                <a:solidFill>
                  <a:srgbClr val="242153"/>
                </a:solidFill>
                <a:latin typeface="Verdana"/>
                <a:cs typeface="Verdana"/>
              </a:rPr>
              <a:t>aynı </a:t>
            </a:r>
            <a:r>
              <a:rPr sz="2800" spc="-55" dirty="0">
                <a:solidFill>
                  <a:srgbClr val="242153"/>
                </a:solidFill>
                <a:latin typeface="Verdana"/>
                <a:cs typeface="Verdana"/>
              </a:rPr>
              <a:t>koşullara </a:t>
            </a:r>
            <a:r>
              <a:rPr sz="2800" spc="-105" dirty="0">
                <a:solidFill>
                  <a:srgbClr val="242153"/>
                </a:solidFill>
                <a:latin typeface="Verdana"/>
                <a:cs typeface="Verdana"/>
              </a:rPr>
              <a:t>alınmışlar, </a:t>
            </a:r>
            <a:r>
              <a:rPr sz="2800" spc="-75" dirty="0">
                <a:solidFill>
                  <a:srgbClr val="242153"/>
                </a:solidFill>
                <a:latin typeface="Verdana"/>
                <a:cs typeface="Verdana"/>
              </a:rPr>
              <a:t>tek </a:t>
            </a:r>
            <a:r>
              <a:rPr sz="2800" spc="-30" dirty="0">
                <a:solidFill>
                  <a:srgbClr val="242153"/>
                </a:solidFill>
                <a:latin typeface="Verdana"/>
                <a:cs typeface="Verdana"/>
              </a:rPr>
              <a:t>farkları </a:t>
            </a:r>
            <a:r>
              <a:rPr sz="2800" spc="-114" dirty="0">
                <a:solidFill>
                  <a:srgbClr val="242153"/>
                </a:solidFill>
                <a:latin typeface="Verdana"/>
                <a:cs typeface="Verdana"/>
              </a:rPr>
              <a:t>ise  </a:t>
            </a:r>
            <a:r>
              <a:rPr sz="2800" spc="-100" dirty="0">
                <a:solidFill>
                  <a:srgbClr val="242153"/>
                </a:solidFill>
                <a:latin typeface="Verdana"/>
                <a:cs typeface="Verdana"/>
              </a:rPr>
              <a:t>konuyu</a:t>
            </a:r>
            <a:r>
              <a:rPr sz="2800" spc="-210" dirty="0">
                <a:solidFill>
                  <a:srgbClr val="242153"/>
                </a:solidFill>
                <a:latin typeface="Verdana"/>
                <a:cs typeface="Verdana"/>
              </a:rPr>
              <a:t> </a:t>
            </a:r>
            <a:r>
              <a:rPr sz="2800" spc="-85" dirty="0">
                <a:solidFill>
                  <a:srgbClr val="242153"/>
                </a:solidFill>
                <a:latin typeface="Verdana"/>
                <a:cs typeface="Verdana"/>
              </a:rPr>
              <a:t>ellerine</a:t>
            </a:r>
            <a:r>
              <a:rPr sz="2800" spc="-204" dirty="0">
                <a:solidFill>
                  <a:srgbClr val="242153"/>
                </a:solidFill>
                <a:latin typeface="Verdana"/>
                <a:cs typeface="Verdana"/>
              </a:rPr>
              <a:t> </a:t>
            </a:r>
            <a:r>
              <a:rPr sz="2800" spc="-95" dirty="0">
                <a:solidFill>
                  <a:srgbClr val="242153"/>
                </a:solidFill>
                <a:latin typeface="Verdana"/>
                <a:cs typeface="Verdana"/>
              </a:rPr>
              <a:t>verilen</a:t>
            </a:r>
            <a:r>
              <a:rPr sz="2800" spc="-204" dirty="0">
                <a:solidFill>
                  <a:srgbClr val="242153"/>
                </a:solidFill>
                <a:latin typeface="Verdana"/>
                <a:cs typeface="Verdana"/>
              </a:rPr>
              <a:t> </a:t>
            </a:r>
            <a:r>
              <a:rPr sz="2800" spc="-55" dirty="0">
                <a:solidFill>
                  <a:srgbClr val="242153"/>
                </a:solidFill>
                <a:latin typeface="Verdana"/>
                <a:cs typeface="Verdana"/>
              </a:rPr>
              <a:t>kağıttaki</a:t>
            </a:r>
            <a:r>
              <a:rPr sz="2800" spc="-204" dirty="0">
                <a:solidFill>
                  <a:srgbClr val="242153"/>
                </a:solidFill>
                <a:latin typeface="Verdana"/>
                <a:cs typeface="Verdana"/>
              </a:rPr>
              <a:t> </a:t>
            </a:r>
            <a:r>
              <a:rPr sz="2800" spc="-30" dirty="0">
                <a:solidFill>
                  <a:srgbClr val="242153"/>
                </a:solidFill>
                <a:latin typeface="Verdana"/>
                <a:cs typeface="Verdana"/>
              </a:rPr>
              <a:t>notlara</a:t>
            </a:r>
            <a:r>
              <a:rPr sz="2800" spc="-210" dirty="0">
                <a:solidFill>
                  <a:srgbClr val="242153"/>
                </a:solidFill>
                <a:latin typeface="Verdana"/>
                <a:cs typeface="Verdana"/>
              </a:rPr>
              <a:t> </a:t>
            </a:r>
            <a:r>
              <a:rPr sz="2800" spc="-30" dirty="0">
                <a:solidFill>
                  <a:srgbClr val="242153"/>
                </a:solidFill>
                <a:latin typeface="Verdana"/>
                <a:cs typeface="Verdana"/>
              </a:rPr>
              <a:t>bakarak</a:t>
            </a:r>
            <a:r>
              <a:rPr sz="2800" spc="-204" dirty="0">
                <a:solidFill>
                  <a:srgbClr val="242153"/>
                </a:solidFill>
                <a:latin typeface="Verdana"/>
                <a:cs typeface="Verdana"/>
              </a:rPr>
              <a:t> </a:t>
            </a:r>
            <a:r>
              <a:rPr sz="2800" spc="-90" dirty="0">
                <a:solidFill>
                  <a:srgbClr val="242153"/>
                </a:solidFill>
                <a:latin typeface="Verdana"/>
                <a:cs typeface="Verdana"/>
              </a:rPr>
              <a:t>anlatmışlar.</a:t>
            </a:r>
            <a:endParaRPr sz="2800">
              <a:latin typeface="Verdana"/>
              <a:cs typeface="Verdana"/>
            </a:endParaRPr>
          </a:p>
          <a:p>
            <a:pPr marL="12700" marR="1322070">
              <a:lnSpc>
                <a:spcPct val="116100"/>
              </a:lnSpc>
              <a:buSzPct val="96428"/>
              <a:buChar char="•"/>
              <a:tabLst>
                <a:tab pos="136525" algn="l"/>
              </a:tabLst>
            </a:pPr>
            <a:r>
              <a:rPr sz="2800" spc="-190" dirty="0">
                <a:solidFill>
                  <a:srgbClr val="242153"/>
                </a:solidFill>
                <a:latin typeface="Verdana"/>
                <a:cs typeface="Verdana"/>
              </a:rPr>
              <a:t>4.</a:t>
            </a:r>
            <a:r>
              <a:rPr sz="2800" spc="-200" dirty="0">
                <a:solidFill>
                  <a:srgbClr val="242153"/>
                </a:solidFill>
                <a:latin typeface="Verdana"/>
                <a:cs typeface="Verdana"/>
              </a:rPr>
              <a:t> </a:t>
            </a:r>
            <a:r>
              <a:rPr sz="2800" spc="-170" dirty="0">
                <a:solidFill>
                  <a:srgbClr val="242153"/>
                </a:solidFill>
                <a:latin typeface="Verdana"/>
                <a:cs typeface="Verdana"/>
              </a:rPr>
              <a:t>grup:</a:t>
            </a:r>
            <a:r>
              <a:rPr sz="2800" spc="-200" dirty="0">
                <a:solidFill>
                  <a:srgbClr val="242153"/>
                </a:solidFill>
                <a:latin typeface="Verdana"/>
                <a:cs typeface="Verdana"/>
              </a:rPr>
              <a:t> </a:t>
            </a:r>
            <a:r>
              <a:rPr sz="2800" spc="-90" dirty="0">
                <a:solidFill>
                  <a:srgbClr val="242153"/>
                </a:solidFill>
                <a:latin typeface="Verdana"/>
                <a:cs typeface="Verdana"/>
              </a:rPr>
              <a:t>Bir</a:t>
            </a:r>
            <a:r>
              <a:rPr sz="2800" spc="-200" dirty="0">
                <a:solidFill>
                  <a:srgbClr val="242153"/>
                </a:solidFill>
                <a:latin typeface="Verdana"/>
                <a:cs typeface="Verdana"/>
              </a:rPr>
              <a:t> </a:t>
            </a:r>
            <a:r>
              <a:rPr sz="2800" spc="-35" dirty="0">
                <a:solidFill>
                  <a:srgbClr val="242153"/>
                </a:solidFill>
                <a:latin typeface="Verdana"/>
                <a:cs typeface="Verdana"/>
              </a:rPr>
              <a:t>kağıda</a:t>
            </a:r>
            <a:r>
              <a:rPr sz="2800" spc="-200" dirty="0">
                <a:solidFill>
                  <a:srgbClr val="242153"/>
                </a:solidFill>
                <a:latin typeface="Verdana"/>
                <a:cs typeface="Verdana"/>
              </a:rPr>
              <a:t> </a:t>
            </a:r>
            <a:r>
              <a:rPr sz="2800" spc="-70" dirty="0">
                <a:solidFill>
                  <a:srgbClr val="242153"/>
                </a:solidFill>
                <a:latin typeface="Verdana"/>
                <a:cs typeface="Verdana"/>
              </a:rPr>
              <a:t>konuyla</a:t>
            </a:r>
            <a:r>
              <a:rPr sz="2800" spc="-200" dirty="0">
                <a:solidFill>
                  <a:srgbClr val="242153"/>
                </a:solidFill>
                <a:latin typeface="Verdana"/>
                <a:cs typeface="Verdana"/>
              </a:rPr>
              <a:t> </a:t>
            </a:r>
            <a:r>
              <a:rPr sz="2800" spc="-90" dirty="0">
                <a:solidFill>
                  <a:srgbClr val="242153"/>
                </a:solidFill>
                <a:latin typeface="Verdana"/>
                <a:cs typeface="Verdana"/>
              </a:rPr>
              <a:t>ilgili</a:t>
            </a:r>
            <a:r>
              <a:rPr sz="2800" spc="-200" dirty="0">
                <a:solidFill>
                  <a:srgbClr val="242153"/>
                </a:solidFill>
                <a:latin typeface="Verdana"/>
                <a:cs typeface="Verdana"/>
              </a:rPr>
              <a:t> </a:t>
            </a:r>
            <a:r>
              <a:rPr sz="2800" spc="-65" dirty="0">
                <a:solidFill>
                  <a:srgbClr val="242153"/>
                </a:solidFill>
                <a:latin typeface="Verdana"/>
                <a:cs typeface="Verdana"/>
              </a:rPr>
              <a:t>hatırladıkları</a:t>
            </a:r>
            <a:r>
              <a:rPr sz="2800" spc="-200" dirty="0">
                <a:solidFill>
                  <a:srgbClr val="242153"/>
                </a:solidFill>
                <a:latin typeface="Verdana"/>
                <a:cs typeface="Verdana"/>
              </a:rPr>
              <a:t> </a:t>
            </a:r>
            <a:r>
              <a:rPr sz="2800" spc="-95" dirty="0">
                <a:solidFill>
                  <a:srgbClr val="242153"/>
                </a:solidFill>
                <a:latin typeface="Verdana"/>
                <a:cs typeface="Verdana"/>
              </a:rPr>
              <a:t>her</a:t>
            </a:r>
            <a:r>
              <a:rPr sz="2800" spc="-200" dirty="0">
                <a:solidFill>
                  <a:srgbClr val="242153"/>
                </a:solidFill>
                <a:latin typeface="Verdana"/>
                <a:cs typeface="Verdana"/>
              </a:rPr>
              <a:t> </a:t>
            </a:r>
            <a:r>
              <a:rPr sz="2800" spc="-95" dirty="0">
                <a:solidFill>
                  <a:srgbClr val="242153"/>
                </a:solidFill>
                <a:latin typeface="Verdana"/>
                <a:cs typeface="Verdana"/>
              </a:rPr>
              <a:t>şeyi  </a:t>
            </a:r>
            <a:r>
              <a:rPr sz="2800" spc="-105" dirty="0">
                <a:solidFill>
                  <a:srgbClr val="242153"/>
                </a:solidFill>
                <a:latin typeface="Verdana"/>
                <a:cs typeface="Verdana"/>
              </a:rPr>
              <a:t>yazmışlar.</a:t>
            </a:r>
            <a:endParaRPr sz="2800">
              <a:latin typeface="Verdana"/>
              <a:cs typeface="Verdana"/>
            </a:endParaRPr>
          </a:p>
        </p:txBody>
      </p:sp>
      <p:sp>
        <p:nvSpPr>
          <p:cNvPr id="9" name="object 9"/>
          <p:cNvSpPr txBox="1">
            <a:spLocks noGrp="1"/>
          </p:cNvSpPr>
          <p:nvPr>
            <p:ph type="sldNum" sz="quarter" idx="7"/>
          </p:nvPr>
        </p:nvSpPr>
        <p:spPr>
          <a:prstGeom prst="rect">
            <a:avLst/>
          </a:prstGeom>
        </p:spPr>
        <p:txBody>
          <a:bodyPr vert="horz" wrap="square" lIns="0" tIns="12065" rIns="0" bIns="0" rtlCol="0">
            <a:spAutoFit/>
          </a:bodyPr>
          <a:lstStyle/>
          <a:p>
            <a:pPr marL="38100">
              <a:lnSpc>
                <a:spcPct val="100000"/>
              </a:lnSpc>
              <a:spcBef>
                <a:spcPts val="95"/>
              </a:spcBef>
            </a:pPr>
            <a:r>
              <a:rPr spc="-869" dirty="0"/>
              <a:t>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E7D3"/>
          </a:solidFill>
        </p:spPr>
        <p:txBody>
          <a:bodyPr wrap="square" lIns="0" tIns="0" rIns="0" bIns="0" rtlCol="0"/>
          <a:lstStyle/>
          <a:p>
            <a:endParaRPr/>
          </a:p>
        </p:txBody>
      </p:sp>
      <p:grpSp>
        <p:nvGrpSpPr>
          <p:cNvPr id="3" name="object 3"/>
          <p:cNvGrpSpPr/>
          <p:nvPr/>
        </p:nvGrpSpPr>
        <p:grpSpPr>
          <a:xfrm>
            <a:off x="479761" y="2407774"/>
            <a:ext cx="6318250" cy="6159500"/>
            <a:chOff x="479761" y="2407774"/>
            <a:chExt cx="6318250" cy="6159500"/>
          </a:xfrm>
        </p:grpSpPr>
        <p:sp>
          <p:nvSpPr>
            <p:cNvPr id="4" name="object 4"/>
            <p:cNvSpPr/>
            <p:nvPr/>
          </p:nvSpPr>
          <p:spPr>
            <a:xfrm>
              <a:off x="479761" y="2407774"/>
              <a:ext cx="6318250" cy="6159500"/>
            </a:xfrm>
            <a:custGeom>
              <a:avLst/>
              <a:gdLst/>
              <a:ahLst/>
              <a:cxnLst/>
              <a:rect l="l" t="t" r="r" b="b"/>
              <a:pathLst>
                <a:path w="6318250" h="6159500">
                  <a:moveTo>
                    <a:pt x="4235830" y="25400"/>
                  </a:moveTo>
                  <a:lnTo>
                    <a:pt x="4106107" y="25400"/>
                  </a:lnTo>
                  <a:lnTo>
                    <a:pt x="4171585" y="0"/>
                  </a:lnTo>
                  <a:lnTo>
                    <a:pt x="4235830" y="25400"/>
                  </a:lnTo>
                  <a:close/>
                </a:path>
                <a:path w="6318250" h="6159500">
                  <a:moveTo>
                    <a:pt x="3855283" y="25400"/>
                  </a:moveTo>
                  <a:lnTo>
                    <a:pt x="3576833" y="25400"/>
                  </a:lnTo>
                  <a:lnTo>
                    <a:pt x="3629305" y="12700"/>
                  </a:lnTo>
                  <a:lnTo>
                    <a:pt x="3808409" y="12700"/>
                  </a:lnTo>
                  <a:lnTo>
                    <a:pt x="3855283" y="25400"/>
                  </a:lnTo>
                  <a:close/>
                </a:path>
                <a:path w="6318250" h="6159500">
                  <a:moveTo>
                    <a:pt x="4054075" y="25400"/>
                  </a:moveTo>
                  <a:lnTo>
                    <a:pt x="3947797" y="25400"/>
                  </a:lnTo>
                  <a:lnTo>
                    <a:pt x="3994672" y="12700"/>
                  </a:lnTo>
                  <a:lnTo>
                    <a:pt x="4033340" y="12700"/>
                  </a:lnTo>
                  <a:lnTo>
                    <a:pt x="4054075" y="25400"/>
                  </a:lnTo>
                  <a:close/>
                </a:path>
                <a:path w="6318250" h="6159500">
                  <a:moveTo>
                    <a:pt x="4451443" y="38100"/>
                  </a:moveTo>
                  <a:lnTo>
                    <a:pt x="3419240" y="38100"/>
                  </a:lnTo>
                  <a:lnTo>
                    <a:pt x="3471957" y="25400"/>
                  </a:lnTo>
                  <a:lnTo>
                    <a:pt x="4429560" y="25400"/>
                  </a:lnTo>
                  <a:lnTo>
                    <a:pt x="4451443" y="38100"/>
                  </a:lnTo>
                  <a:close/>
                </a:path>
                <a:path w="6318250" h="6159500">
                  <a:moveTo>
                    <a:pt x="2447481" y="50800"/>
                  </a:moveTo>
                  <a:lnTo>
                    <a:pt x="1917806" y="50800"/>
                  </a:lnTo>
                  <a:lnTo>
                    <a:pt x="2115085" y="38100"/>
                  </a:lnTo>
                  <a:lnTo>
                    <a:pt x="2425783" y="38100"/>
                  </a:lnTo>
                  <a:lnTo>
                    <a:pt x="2447481" y="50800"/>
                  </a:lnTo>
                  <a:close/>
                </a:path>
                <a:path w="6318250" h="6159500">
                  <a:moveTo>
                    <a:pt x="4522564" y="50800"/>
                  </a:moveTo>
                  <a:lnTo>
                    <a:pt x="2600764" y="50800"/>
                  </a:lnTo>
                  <a:lnTo>
                    <a:pt x="2630966" y="38100"/>
                  </a:lnTo>
                  <a:lnTo>
                    <a:pt x="4473635" y="38100"/>
                  </a:lnTo>
                  <a:lnTo>
                    <a:pt x="4522564" y="50800"/>
                  </a:lnTo>
                  <a:close/>
                </a:path>
                <a:path w="6318250" h="6159500">
                  <a:moveTo>
                    <a:pt x="4621669" y="63500"/>
                  </a:moveTo>
                  <a:lnTo>
                    <a:pt x="1819094" y="63500"/>
                  </a:lnTo>
                  <a:lnTo>
                    <a:pt x="1868450" y="50800"/>
                  </a:lnTo>
                  <a:lnTo>
                    <a:pt x="4571959" y="50800"/>
                  </a:lnTo>
                  <a:lnTo>
                    <a:pt x="4621669" y="63500"/>
                  </a:lnTo>
                  <a:close/>
                </a:path>
                <a:path w="6318250" h="6159500">
                  <a:moveTo>
                    <a:pt x="4885047" y="76200"/>
                  </a:moveTo>
                  <a:lnTo>
                    <a:pt x="1621816" y="76200"/>
                  </a:lnTo>
                  <a:lnTo>
                    <a:pt x="1671099" y="63500"/>
                  </a:lnTo>
                  <a:lnTo>
                    <a:pt x="4831771" y="63500"/>
                  </a:lnTo>
                  <a:lnTo>
                    <a:pt x="4885047" y="76200"/>
                  </a:lnTo>
                  <a:close/>
                </a:path>
                <a:path w="6318250" h="6159500">
                  <a:moveTo>
                    <a:pt x="4991224" y="88900"/>
                  </a:moveTo>
                  <a:lnTo>
                    <a:pt x="1472662" y="88900"/>
                  </a:lnTo>
                  <a:lnTo>
                    <a:pt x="1523366" y="76200"/>
                  </a:lnTo>
                  <a:lnTo>
                    <a:pt x="4938207" y="76200"/>
                  </a:lnTo>
                  <a:lnTo>
                    <a:pt x="4991224" y="88900"/>
                  </a:lnTo>
                  <a:close/>
                </a:path>
                <a:path w="6318250" h="6159500">
                  <a:moveTo>
                    <a:pt x="5143128" y="114300"/>
                  </a:moveTo>
                  <a:lnTo>
                    <a:pt x="1272241" y="114300"/>
                  </a:lnTo>
                  <a:lnTo>
                    <a:pt x="1322147" y="101600"/>
                  </a:lnTo>
                  <a:lnTo>
                    <a:pt x="1372133" y="101600"/>
                  </a:lnTo>
                  <a:lnTo>
                    <a:pt x="1422278" y="88900"/>
                  </a:lnTo>
                  <a:lnTo>
                    <a:pt x="5044068" y="88900"/>
                  </a:lnTo>
                  <a:lnTo>
                    <a:pt x="5143128" y="114300"/>
                  </a:lnTo>
                  <a:close/>
                </a:path>
                <a:path w="6318250" h="6159500">
                  <a:moveTo>
                    <a:pt x="5243116" y="127000"/>
                  </a:moveTo>
                  <a:lnTo>
                    <a:pt x="1176316" y="127000"/>
                  </a:lnTo>
                  <a:lnTo>
                    <a:pt x="1223880" y="114300"/>
                  </a:lnTo>
                  <a:lnTo>
                    <a:pt x="5193050" y="114300"/>
                  </a:lnTo>
                  <a:lnTo>
                    <a:pt x="5243116" y="127000"/>
                  </a:lnTo>
                  <a:close/>
                </a:path>
                <a:path w="6318250" h="6159500">
                  <a:moveTo>
                    <a:pt x="5186575" y="6045200"/>
                  </a:moveTo>
                  <a:lnTo>
                    <a:pt x="1789454" y="6045200"/>
                  </a:lnTo>
                  <a:lnTo>
                    <a:pt x="1739562" y="6032500"/>
                  </a:lnTo>
                  <a:lnTo>
                    <a:pt x="1639778" y="6019800"/>
                  </a:lnTo>
                  <a:lnTo>
                    <a:pt x="1589885" y="6019800"/>
                  </a:lnTo>
                  <a:lnTo>
                    <a:pt x="1538994" y="6007100"/>
                  </a:lnTo>
                  <a:lnTo>
                    <a:pt x="1488093" y="6007100"/>
                  </a:lnTo>
                  <a:lnTo>
                    <a:pt x="1437172" y="5994400"/>
                  </a:lnTo>
                  <a:lnTo>
                    <a:pt x="1386221" y="5994400"/>
                  </a:lnTo>
                  <a:lnTo>
                    <a:pt x="1335230" y="5981700"/>
                  </a:lnTo>
                  <a:lnTo>
                    <a:pt x="1181917" y="5956300"/>
                  </a:lnTo>
                  <a:lnTo>
                    <a:pt x="1130667" y="5956300"/>
                  </a:lnTo>
                  <a:lnTo>
                    <a:pt x="1079327" y="5943600"/>
                  </a:lnTo>
                  <a:lnTo>
                    <a:pt x="757023" y="5905500"/>
                  </a:lnTo>
                  <a:lnTo>
                    <a:pt x="703475" y="5892800"/>
                  </a:lnTo>
                  <a:lnTo>
                    <a:pt x="693496" y="5892800"/>
                  </a:lnTo>
                  <a:lnTo>
                    <a:pt x="648249" y="5880100"/>
                  </a:lnTo>
                  <a:lnTo>
                    <a:pt x="602566" y="5854700"/>
                  </a:lnTo>
                  <a:lnTo>
                    <a:pt x="511403" y="5829300"/>
                  </a:lnTo>
                  <a:lnTo>
                    <a:pt x="466680" y="5803900"/>
                  </a:lnTo>
                  <a:lnTo>
                    <a:pt x="423033" y="5778500"/>
                  </a:lnTo>
                  <a:lnTo>
                    <a:pt x="338679" y="5727700"/>
                  </a:lnTo>
                  <a:lnTo>
                    <a:pt x="300999" y="5702300"/>
                  </a:lnTo>
                  <a:lnTo>
                    <a:pt x="267668" y="5664200"/>
                  </a:lnTo>
                  <a:lnTo>
                    <a:pt x="238550" y="5626100"/>
                  </a:lnTo>
                  <a:lnTo>
                    <a:pt x="213510" y="5588000"/>
                  </a:lnTo>
                  <a:lnTo>
                    <a:pt x="192413" y="5549900"/>
                  </a:lnTo>
                  <a:lnTo>
                    <a:pt x="175125" y="5499100"/>
                  </a:lnTo>
                  <a:lnTo>
                    <a:pt x="161511" y="5461000"/>
                  </a:lnTo>
                  <a:lnTo>
                    <a:pt x="151435" y="5410200"/>
                  </a:lnTo>
                  <a:lnTo>
                    <a:pt x="144763" y="5359400"/>
                  </a:lnTo>
                  <a:lnTo>
                    <a:pt x="141360" y="5308600"/>
                  </a:lnTo>
                  <a:lnTo>
                    <a:pt x="139098" y="5257800"/>
                  </a:lnTo>
                  <a:lnTo>
                    <a:pt x="135746" y="5219700"/>
                  </a:lnTo>
                  <a:lnTo>
                    <a:pt x="132706" y="5168900"/>
                  </a:lnTo>
                  <a:lnTo>
                    <a:pt x="131380" y="5118100"/>
                  </a:lnTo>
                  <a:lnTo>
                    <a:pt x="132924" y="5067300"/>
                  </a:lnTo>
                  <a:lnTo>
                    <a:pt x="135346" y="5016500"/>
                  </a:lnTo>
                  <a:lnTo>
                    <a:pt x="138326" y="4953000"/>
                  </a:lnTo>
                  <a:lnTo>
                    <a:pt x="141545" y="4902200"/>
                  </a:lnTo>
                  <a:lnTo>
                    <a:pt x="144685" y="4851400"/>
                  </a:lnTo>
                  <a:lnTo>
                    <a:pt x="147097" y="4800600"/>
                  </a:lnTo>
                  <a:lnTo>
                    <a:pt x="149323" y="4749800"/>
                  </a:lnTo>
                  <a:lnTo>
                    <a:pt x="151336" y="4699000"/>
                  </a:lnTo>
                  <a:lnTo>
                    <a:pt x="153104" y="4660900"/>
                  </a:lnTo>
                  <a:lnTo>
                    <a:pt x="154600" y="4610100"/>
                  </a:lnTo>
                  <a:lnTo>
                    <a:pt x="155794" y="4559300"/>
                  </a:lnTo>
                  <a:lnTo>
                    <a:pt x="156657" y="4508500"/>
                  </a:lnTo>
                  <a:lnTo>
                    <a:pt x="157159" y="4457700"/>
                  </a:lnTo>
                  <a:lnTo>
                    <a:pt x="157194" y="4394200"/>
                  </a:lnTo>
                  <a:lnTo>
                    <a:pt x="156964" y="4356100"/>
                  </a:lnTo>
                  <a:lnTo>
                    <a:pt x="156209" y="4305300"/>
                  </a:lnTo>
                  <a:lnTo>
                    <a:pt x="154976" y="4254500"/>
                  </a:lnTo>
                  <a:lnTo>
                    <a:pt x="153236" y="4216400"/>
                  </a:lnTo>
                  <a:lnTo>
                    <a:pt x="150961" y="4165600"/>
                  </a:lnTo>
                  <a:lnTo>
                    <a:pt x="148120" y="4114800"/>
                  </a:lnTo>
                  <a:lnTo>
                    <a:pt x="144685" y="4064000"/>
                  </a:lnTo>
                  <a:lnTo>
                    <a:pt x="140789" y="4013200"/>
                  </a:lnTo>
                  <a:lnTo>
                    <a:pt x="136937" y="3962400"/>
                  </a:lnTo>
                  <a:lnTo>
                    <a:pt x="133121" y="3911600"/>
                  </a:lnTo>
                  <a:lnTo>
                    <a:pt x="125569" y="3810000"/>
                  </a:lnTo>
                  <a:lnTo>
                    <a:pt x="110583" y="3606800"/>
                  </a:lnTo>
                  <a:lnTo>
                    <a:pt x="103031" y="3505200"/>
                  </a:lnTo>
                  <a:lnTo>
                    <a:pt x="99215" y="3454400"/>
                  </a:lnTo>
                  <a:lnTo>
                    <a:pt x="95363" y="3403600"/>
                  </a:lnTo>
                  <a:lnTo>
                    <a:pt x="91467" y="3352800"/>
                  </a:lnTo>
                  <a:lnTo>
                    <a:pt x="87475" y="3302000"/>
                  </a:lnTo>
                  <a:lnTo>
                    <a:pt x="83305" y="3251200"/>
                  </a:lnTo>
                  <a:lnTo>
                    <a:pt x="79025" y="3200400"/>
                  </a:lnTo>
                  <a:lnTo>
                    <a:pt x="74704" y="3149600"/>
                  </a:lnTo>
                  <a:lnTo>
                    <a:pt x="70411" y="3111500"/>
                  </a:lnTo>
                  <a:lnTo>
                    <a:pt x="66213" y="3060700"/>
                  </a:lnTo>
                  <a:lnTo>
                    <a:pt x="62179" y="3009900"/>
                  </a:lnTo>
                  <a:lnTo>
                    <a:pt x="58379" y="2959100"/>
                  </a:lnTo>
                  <a:lnTo>
                    <a:pt x="54879" y="2908300"/>
                  </a:lnTo>
                  <a:lnTo>
                    <a:pt x="52169" y="2857500"/>
                  </a:lnTo>
                  <a:lnTo>
                    <a:pt x="50384" y="2806700"/>
                  </a:lnTo>
                  <a:lnTo>
                    <a:pt x="47736" y="2705100"/>
                  </a:lnTo>
                  <a:lnTo>
                    <a:pt x="45949" y="2654300"/>
                  </a:lnTo>
                  <a:lnTo>
                    <a:pt x="43238" y="2603500"/>
                  </a:lnTo>
                  <a:lnTo>
                    <a:pt x="38431" y="2565400"/>
                  </a:lnTo>
                  <a:lnTo>
                    <a:pt x="30974" y="2514600"/>
                  </a:lnTo>
                  <a:lnTo>
                    <a:pt x="23827" y="2476500"/>
                  </a:lnTo>
                  <a:lnTo>
                    <a:pt x="19955" y="2438400"/>
                  </a:lnTo>
                  <a:lnTo>
                    <a:pt x="17681" y="2387600"/>
                  </a:lnTo>
                  <a:lnTo>
                    <a:pt x="15798" y="2336800"/>
                  </a:lnTo>
                  <a:lnTo>
                    <a:pt x="14226" y="2286000"/>
                  </a:lnTo>
                  <a:lnTo>
                    <a:pt x="12888" y="2235200"/>
                  </a:lnTo>
                  <a:lnTo>
                    <a:pt x="11705" y="2184400"/>
                  </a:lnTo>
                  <a:lnTo>
                    <a:pt x="9497" y="2070100"/>
                  </a:lnTo>
                  <a:lnTo>
                    <a:pt x="8314" y="2019300"/>
                  </a:lnTo>
                  <a:lnTo>
                    <a:pt x="6079" y="1981200"/>
                  </a:lnTo>
                  <a:lnTo>
                    <a:pt x="2909" y="1943100"/>
                  </a:lnTo>
                  <a:lnTo>
                    <a:pt x="363" y="1905000"/>
                  </a:lnTo>
                  <a:lnTo>
                    <a:pt x="0" y="1866900"/>
                  </a:lnTo>
                  <a:lnTo>
                    <a:pt x="1861" y="1816100"/>
                  </a:lnTo>
                  <a:lnTo>
                    <a:pt x="4921" y="1765300"/>
                  </a:lnTo>
                  <a:lnTo>
                    <a:pt x="8380" y="1714500"/>
                  </a:lnTo>
                  <a:lnTo>
                    <a:pt x="11441" y="1663700"/>
                  </a:lnTo>
                  <a:lnTo>
                    <a:pt x="13304" y="1612900"/>
                  </a:lnTo>
                  <a:lnTo>
                    <a:pt x="13281" y="1562100"/>
                  </a:lnTo>
                  <a:lnTo>
                    <a:pt x="12011" y="1511300"/>
                  </a:lnTo>
                  <a:lnTo>
                    <a:pt x="10186" y="1473200"/>
                  </a:lnTo>
                  <a:lnTo>
                    <a:pt x="8500" y="1422400"/>
                  </a:lnTo>
                  <a:lnTo>
                    <a:pt x="7645" y="1371600"/>
                  </a:lnTo>
                  <a:lnTo>
                    <a:pt x="8314" y="1320800"/>
                  </a:lnTo>
                  <a:lnTo>
                    <a:pt x="9618" y="1270000"/>
                  </a:lnTo>
                  <a:lnTo>
                    <a:pt x="13157" y="1219200"/>
                  </a:lnTo>
                  <a:lnTo>
                    <a:pt x="18372" y="1168400"/>
                  </a:lnTo>
                  <a:lnTo>
                    <a:pt x="24706" y="1104900"/>
                  </a:lnTo>
                  <a:lnTo>
                    <a:pt x="31598" y="1054100"/>
                  </a:lnTo>
                  <a:lnTo>
                    <a:pt x="37263" y="1028700"/>
                  </a:lnTo>
                  <a:lnTo>
                    <a:pt x="46981" y="1003300"/>
                  </a:lnTo>
                  <a:lnTo>
                    <a:pt x="57323" y="990600"/>
                  </a:lnTo>
                  <a:lnTo>
                    <a:pt x="64858" y="965200"/>
                  </a:lnTo>
                  <a:lnTo>
                    <a:pt x="74401" y="914400"/>
                  </a:lnTo>
                  <a:lnTo>
                    <a:pt x="84409" y="863600"/>
                  </a:lnTo>
                  <a:lnTo>
                    <a:pt x="95225" y="800100"/>
                  </a:lnTo>
                  <a:lnTo>
                    <a:pt x="107190" y="749300"/>
                  </a:lnTo>
                  <a:lnTo>
                    <a:pt x="120648" y="698500"/>
                  </a:lnTo>
                  <a:lnTo>
                    <a:pt x="135940" y="647700"/>
                  </a:lnTo>
                  <a:lnTo>
                    <a:pt x="153408" y="596900"/>
                  </a:lnTo>
                  <a:lnTo>
                    <a:pt x="173394" y="558800"/>
                  </a:lnTo>
                  <a:lnTo>
                    <a:pt x="196242" y="508000"/>
                  </a:lnTo>
                  <a:lnTo>
                    <a:pt x="210404" y="482600"/>
                  </a:lnTo>
                  <a:lnTo>
                    <a:pt x="227216" y="457200"/>
                  </a:lnTo>
                  <a:lnTo>
                    <a:pt x="245587" y="444500"/>
                  </a:lnTo>
                  <a:lnTo>
                    <a:pt x="264426" y="419100"/>
                  </a:lnTo>
                  <a:lnTo>
                    <a:pt x="297689" y="419100"/>
                  </a:lnTo>
                  <a:lnTo>
                    <a:pt x="305665" y="406400"/>
                  </a:lnTo>
                  <a:lnTo>
                    <a:pt x="312862" y="381000"/>
                  </a:lnTo>
                  <a:lnTo>
                    <a:pt x="320371" y="368300"/>
                  </a:lnTo>
                  <a:lnTo>
                    <a:pt x="329284" y="368300"/>
                  </a:lnTo>
                  <a:lnTo>
                    <a:pt x="372710" y="330200"/>
                  </a:lnTo>
                  <a:lnTo>
                    <a:pt x="417653" y="304800"/>
                  </a:lnTo>
                  <a:lnTo>
                    <a:pt x="464831" y="279400"/>
                  </a:lnTo>
                  <a:lnTo>
                    <a:pt x="514962" y="266700"/>
                  </a:lnTo>
                  <a:lnTo>
                    <a:pt x="568765" y="254000"/>
                  </a:lnTo>
                  <a:lnTo>
                    <a:pt x="620893" y="254000"/>
                  </a:lnTo>
                  <a:lnTo>
                    <a:pt x="672708" y="228600"/>
                  </a:lnTo>
                  <a:lnTo>
                    <a:pt x="981911" y="152400"/>
                  </a:lnTo>
                  <a:lnTo>
                    <a:pt x="1034424" y="152400"/>
                  </a:lnTo>
                  <a:lnTo>
                    <a:pt x="1129152" y="127000"/>
                  </a:lnTo>
                  <a:lnTo>
                    <a:pt x="5343333" y="127000"/>
                  </a:lnTo>
                  <a:lnTo>
                    <a:pt x="5547664" y="177800"/>
                  </a:lnTo>
                  <a:lnTo>
                    <a:pt x="5594537" y="203200"/>
                  </a:lnTo>
                  <a:lnTo>
                    <a:pt x="5631844" y="228600"/>
                  </a:lnTo>
                  <a:lnTo>
                    <a:pt x="5666677" y="254000"/>
                  </a:lnTo>
                  <a:lnTo>
                    <a:pt x="5700154" y="292100"/>
                  </a:lnTo>
                  <a:lnTo>
                    <a:pt x="5733393" y="317500"/>
                  </a:lnTo>
                  <a:lnTo>
                    <a:pt x="5767511" y="355600"/>
                  </a:lnTo>
                  <a:lnTo>
                    <a:pt x="5785177" y="368300"/>
                  </a:lnTo>
                  <a:lnTo>
                    <a:pt x="5804094" y="381000"/>
                  </a:lnTo>
                  <a:lnTo>
                    <a:pt x="5821766" y="393700"/>
                  </a:lnTo>
                  <a:lnTo>
                    <a:pt x="5861070" y="444500"/>
                  </a:lnTo>
                  <a:lnTo>
                    <a:pt x="5885492" y="482600"/>
                  </a:lnTo>
                  <a:lnTo>
                    <a:pt x="5909199" y="520700"/>
                  </a:lnTo>
                  <a:lnTo>
                    <a:pt x="5932429" y="558800"/>
                  </a:lnTo>
                  <a:lnTo>
                    <a:pt x="5955420" y="609600"/>
                  </a:lnTo>
                  <a:lnTo>
                    <a:pt x="5976525" y="635000"/>
                  </a:lnTo>
                  <a:lnTo>
                    <a:pt x="5997002" y="673100"/>
                  </a:lnTo>
                  <a:lnTo>
                    <a:pt x="6016233" y="711200"/>
                  </a:lnTo>
                  <a:lnTo>
                    <a:pt x="6033601" y="749300"/>
                  </a:lnTo>
                  <a:lnTo>
                    <a:pt x="6050194" y="800100"/>
                  </a:lnTo>
                  <a:lnTo>
                    <a:pt x="6065395" y="838200"/>
                  </a:lnTo>
                  <a:lnTo>
                    <a:pt x="6079665" y="889000"/>
                  </a:lnTo>
                  <a:lnTo>
                    <a:pt x="6093464" y="927100"/>
                  </a:lnTo>
                  <a:lnTo>
                    <a:pt x="6107918" y="977900"/>
                  </a:lnTo>
                  <a:lnTo>
                    <a:pt x="6122653" y="1028700"/>
                  </a:lnTo>
                  <a:lnTo>
                    <a:pt x="6137115" y="1079500"/>
                  </a:lnTo>
                  <a:lnTo>
                    <a:pt x="6150746" y="1130300"/>
                  </a:lnTo>
                  <a:lnTo>
                    <a:pt x="6162990" y="1181100"/>
                  </a:lnTo>
                  <a:lnTo>
                    <a:pt x="6173291" y="1219200"/>
                  </a:lnTo>
                  <a:lnTo>
                    <a:pt x="6182684" y="1282700"/>
                  </a:lnTo>
                  <a:lnTo>
                    <a:pt x="6191063" y="1333500"/>
                  </a:lnTo>
                  <a:lnTo>
                    <a:pt x="6198661" y="1384300"/>
                  </a:lnTo>
                  <a:lnTo>
                    <a:pt x="6205714" y="1435100"/>
                  </a:lnTo>
                  <a:lnTo>
                    <a:pt x="6212455" y="1485900"/>
                  </a:lnTo>
                  <a:lnTo>
                    <a:pt x="6219119" y="1536700"/>
                  </a:lnTo>
                  <a:lnTo>
                    <a:pt x="6225941" y="1600200"/>
                  </a:lnTo>
                  <a:lnTo>
                    <a:pt x="6233154" y="1651000"/>
                  </a:lnTo>
                  <a:lnTo>
                    <a:pt x="6243543" y="1714500"/>
                  </a:lnTo>
                  <a:lnTo>
                    <a:pt x="6248117" y="1752600"/>
                  </a:lnTo>
                  <a:lnTo>
                    <a:pt x="6251442" y="1790700"/>
                  </a:lnTo>
                  <a:lnTo>
                    <a:pt x="6255043" y="1841500"/>
                  </a:lnTo>
                  <a:lnTo>
                    <a:pt x="6258390" y="1892300"/>
                  </a:lnTo>
                  <a:lnTo>
                    <a:pt x="6261539" y="1943100"/>
                  </a:lnTo>
                  <a:lnTo>
                    <a:pt x="6264552" y="1981200"/>
                  </a:lnTo>
                  <a:lnTo>
                    <a:pt x="6270400" y="2082800"/>
                  </a:lnTo>
                  <a:lnTo>
                    <a:pt x="6273353" y="2133600"/>
                  </a:lnTo>
                  <a:lnTo>
                    <a:pt x="6276405" y="2184400"/>
                  </a:lnTo>
                  <a:lnTo>
                    <a:pt x="6280033" y="2235200"/>
                  </a:lnTo>
                  <a:lnTo>
                    <a:pt x="6283881" y="2286000"/>
                  </a:lnTo>
                  <a:lnTo>
                    <a:pt x="6287867" y="2336800"/>
                  </a:lnTo>
                  <a:lnTo>
                    <a:pt x="6295939" y="2438400"/>
                  </a:lnTo>
                  <a:lnTo>
                    <a:pt x="6299865" y="2476500"/>
                  </a:lnTo>
                  <a:lnTo>
                    <a:pt x="6303611" y="2527300"/>
                  </a:lnTo>
                  <a:lnTo>
                    <a:pt x="6307099" y="2578100"/>
                  </a:lnTo>
                  <a:lnTo>
                    <a:pt x="6310249" y="2628900"/>
                  </a:lnTo>
                  <a:lnTo>
                    <a:pt x="6312981" y="2679700"/>
                  </a:lnTo>
                  <a:lnTo>
                    <a:pt x="6315681" y="2730500"/>
                  </a:lnTo>
                  <a:lnTo>
                    <a:pt x="6317971" y="2768600"/>
                  </a:lnTo>
                  <a:lnTo>
                    <a:pt x="6317971" y="3390900"/>
                  </a:lnTo>
                  <a:lnTo>
                    <a:pt x="6317761" y="3403600"/>
                  </a:lnTo>
                  <a:lnTo>
                    <a:pt x="6315938" y="3454400"/>
                  </a:lnTo>
                  <a:lnTo>
                    <a:pt x="6313994" y="3505200"/>
                  </a:lnTo>
                  <a:lnTo>
                    <a:pt x="6311941" y="3556000"/>
                  </a:lnTo>
                  <a:lnTo>
                    <a:pt x="6309789" y="3606800"/>
                  </a:lnTo>
                  <a:lnTo>
                    <a:pt x="6307553" y="3657600"/>
                  </a:lnTo>
                  <a:lnTo>
                    <a:pt x="6305243" y="3708400"/>
                  </a:lnTo>
                  <a:lnTo>
                    <a:pt x="6302871" y="3759200"/>
                  </a:lnTo>
                  <a:lnTo>
                    <a:pt x="6300451" y="3797300"/>
                  </a:lnTo>
                  <a:lnTo>
                    <a:pt x="6295511" y="3898900"/>
                  </a:lnTo>
                  <a:lnTo>
                    <a:pt x="6293016" y="3949700"/>
                  </a:lnTo>
                  <a:lnTo>
                    <a:pt x="6290427" y="4000500"/>
                  </a:lnTo>
                  <a:lnTo>
                    <a:pt x="6287626" y="4051300"/>
                  </a:lnTo>
                  <a:lnTo>
                    <a:pt x="6284605" y="4102100"/>
                  </a:lnTo>
                  <a:lnTo>
                    <a:pt x="6281353" y="4152900"/>
                  </a:lnTo>
                  <a:lnTo>
                    <a:pt x="6277860" y="4203700"/>
                  </a:lnTo>
                  <a:lnTo>
                    <a:pt x="6274117" y="4241800"/>
                  </a:lnTo>
                  <a:lnTo>
                    <a:pt x="6270113" y="4292600"/>
                  </a:lnTo>
                  <a:lnTo>
                    <a:pt x="6265839" y="4343400"/>
                  </a:lnTo>
                  <a:lnTo>
                    <a:pt x="6261285" y="4394200"/>
                  </a:lnTo>
                  <a:lnTo>
                    <a:pt x="6256440" y="4445000"/>
                  </a:lnTo>
                  <a:lnTo>
                    <a:pt x="6251214" y="4495800"/>
                  </a:lnTo>
                  <a:lnTo>
                    <a:pt x="6245580" y="4546600"/>
                  </a:lnTo>
                  <a:lnTo>
                    <a:pt x="6239627" y="4584700"/>
                  </a:lnTo>
                  <a:lnTo>
                    <a:pt x="6233446" y="4635500"/>
                  </a:lnTo>
                  <a:lnTo>
                    <a:pt x="6227126" y="4686300"/>
                  </a:lnTo>
                  <a:lnTo>
                    <a:pt x="6220757" y="4737100"/>
                  </a:lnTo>
                  <a:lnTo>
                    <a:pt x="6214428" y="4787900"/>
                  </a:lnTo>
                  <a:lnTo>
                    <a:pt x="6208228" y="4838700"/>
                  </a:lnTo>
                  <a:lnTo>
                    <a:pt x="6202248" y="4876800"/>
                  </a:lnTo>
                  <a:lnTo>
                    <a:pt x="6196578" y="4927600"/>
                  </a:lnTo>
                  <a:lnTo>
                    <a:pt x="6191418" y="4978400"/>
                  </a:lnTo>
                  <a:lnTo>
                    <a:pt x="6187104" y="5029200"/>
                  </a:lnTo>
                  <a:lnTo>
                    <a:pt x="6183257" y="5080000"/>
                  </a:lnTo>
                  <a:lnTo>
                    <a:pt x="6179499" y="5118100"/>
                  </a:lnTo>
                  <a:lnTo>
                    <a:pt x="6175451" y="5168900"/>
                  </a:lnTo>
                  <a:lnTo>
                    <a:pt x="6170734" y="5219700"/>
                  </a:lnTo>
                  <a:lnTo>
                    <a:pt x="6164970" y="5270500"/>
                  </a:lnTo>
                  <a:lnTo>
                    <a:pt x="6155367" y="5321300"/>
                  </a:lnTo>
                  <a:lnTo>
                    <a:pt x="6120077" y="5410200"/>
                  </a:lnTo>
                  <a:lnTo>
                    <a:pt x="6095498" y="5448300"/>
                  </a:lnTo>
                  <a:lnTo>
                    <a:pt x="6067037" y="5499100"/>
                  </a:lnTo>
                  <a:lnTo>
                    <a:pt x="6003523" y="5575300"/>
                  </a:lnTo>
                  <a:lnTo>
                    <a:pt x="5973391" y="5613400"/>
                  </a:lnTo>
                  <a:lnTo>
                    <a:pt x="5943655" y="5651500"/>
                  </a:lnTo>
                  <a:lnTo>
                    <a:pt x="5913120" y="5689600"/>
                  </a:lnTo>
                  <a:lnTo>
                    <a:pt x="5880591" y="5727700"/>
                  </a:lnTo>
                  <a:lnTo>
                    <a:pt x="5849841" y="5765800"/>
                  </a:lnTo>
                  <a:lnTo>
                    <a:pt x="5816616" y="5791200"/>
                  </a:lnTo>
                  <a:lnTo>
                    <a:pt x="5779639" y="5816600"/>
                  </a:lnTo>
                  <a:lnTo>
                    <a:pt x="5737636" y="5829300"/>
                  </a:lnTo>
                  <a:lnTo>
                    <a:pt x="5689329" y="5842000"/>
                  </a:lnTo>
                  <a:lnTo>
                    <a:pt x="5674619" y="5842000"/>
                  </a:lnTo>
                  <a:lnTo>
                    <a:pt x="5645837" y="5867400"/>
                  </a:lnTo>
                  <a:lnTo>
                    <a:pt x="5631143" y="5867400"/>
                  </a:lnTo>
                  <a:lnTo>
                    <a:pt x="5528290" y="5918200"/>
                  </a:lnTo>
                  <a:lnTo>
                    <a:pt x="5476666" y="5930900"/>
                  </a:lnTo>
                  <a:lnTo>
                    <a:pt x="5375020" y="5981700"/>
                  </a:lnTo>
                  <a:lnTo>
                    <a:pt x="5328780" y="5994400"/>
                  </a:lnTo>
                  <a:lnTo>
                    <a:pt x="5281913" y="6019800"/>
                  </a:lnTo>
                  <a:lnTo>
                    <a:pt x="5186575" y="6045200"/>
                  </a:lnTo>
                  <a:close/>
                </a:path>
                <a:path w="6318250" h="6159500">
                  <a:moveTo>
                    <a:pt x="5089562" y="6057900"/>
                  </a:moveTo>
                  <a:lnTo>
                    <a:pt x="1889238" y="6057900"/>
                  </a:lnTo>
                  <a:lnTo>
                    <a:pt x="1839346" y="6045200"/>
                  </a:lnTo>
                  <a:lnTo>
                    <a:pt x="5138243" y="6045200"/>
                  </a:lnTo>
                  <a:lnTo>
                    <a:pt x="5089562" y="6057900"/>
                  </a:lnTo>
                  <a:close/>
                </a:path>
                <a:path w="6318250" h="6159500">
                  <a:moveTo>
                    <a:pt x="4991430" y="6070600"/>
                  </a:moveTo>
                  <a:lnTo>
                    <a:pt x="1989022" y="6070600"/>
                  </a:lnTo>
                  <a:lnTo>
                    <a:pt x="1939130" y="6057900"/>
                  </a:lnTo>
                  <a:lnTo>
                    <a:pt x="5040601" y="6057900"/>
                  </a:lnTo>
                  <a:lnTo>
                    <a:pt x="4991430" y="6070600"/>
                  </a:lnTo>
                  <a:close/>
                </a:path>
                <a:path w="6318250" h="6159500">
                  <a:moveTo>
                    <a:pt x="4678055" y="6083300"/>
                  </a:moveTo>
                  <a:lnTo>
                    <a:pt x="2188886" y="6083300"/>
                  </a:lnTo>
                  <a:lnTo>
                    <a:pt x="2138837" y="6070600"/>
                  </a:lnTo>
                  <a:lnTo>
                    <a:pt x="4701473" y="6070600"/>
                  </a:lnTo>
                  <a:lnTo>
                    <a:pt x="4678055" y="6083300"/>
                  </a:lnTo>
                  <a:close/>
                </a:path>
                <a:path w="6318250" h="6159500">
                  <a:moveTo>
                    <a:pt x="4632477" y="6096000"/>
                  </a:moveTo>
                  <a:lnTo>
                    <a:pt x="2539701" y="6096000"/>
                  </a:lnTo>
                  <a:lnTo>
                    <a:pt x="2489619" y="6083300"/>
                  </a:lnTo>
                  <a:lnTo>
                    <a:pt x="4655109" y="6083300"/>
                  </a:lnTo>
                  <a:lnTo>
                    <a:pt x="4632477" y="6096000"/>
                  </a:lnTo>
                  <a:close/>
                </a:path>
                <a:path w="6318250" h="6159500">
                  <a:moveTo>
                    <a:pt x="4445969" y="6108700"/>
                  </a:moveTo>
                  <a:lnTo>
                    <a:pt x="2739466" y="6108700"/>
                  </a:lnTo>
                  <a:lnTo>
                    <a:pt x="2689634" y="6096000"/>
                  </a:lnTo>
                  <a:lnTo>
                    <a:pt x="4471989" y="6096000"/>
                  </a:lnTo>
                  <a:lnTo>
                    <a:pt x="4445969" y="6108700"/>
                  </a:lnTo>
                  <a:close/>
                </a:path>
                <a:path w="6318250" h="6159500">
                  <a:moveTo>
                    <a:pt x="4553459" y="6108700"/>
                  </a:moveTo>
                  <a:lnTo>
                    <a:pt x="4494894" y="6108700"/>
                  </a:lnTo>
                  <a:lnTo>
                    <a:pt x="4484036" y="6096000"/>
                  </a:lnTo>
                  <a:lnTo>
                    <a:pt x="4568427" y="6096000"/>
                  </a:lnTo>
                  <a:lnTo>
                    <a:pt x="4553459" y="6108700"/>
                  </a:lnTo>
                  <a:close/>
                </a:path>
                <a:path w="6318250" h="6159500">
                  <a:moveTo>
                    <a:pt x="4272617" y="6134100"/>
                  </a:moveTo>
                  <a:lnTo>
                    <a:pt x="2889825" y="6134100"/>
                  </a:lnTo>
                  <a:lnTo>
                    <a:pt x="2789205" y="6108700"/>
                  </a:lnTo>
                  <a:lnTo>
                    <a:pt x="4422295" y="6108700"/>
                  </a:lnTo>
                  <a:lnTo>
                    <a:pt x="4400181" y="6121400"/>
                  </a:lnTo>
                  <a:lnTo>
                    <a:pt x="4378842" y="6121400"/>
                  </a:lnTo>
                  <a:lnTo>
                    <a:pt x="4272617" y="6134100"/>
                  </a:lnTo>
                  <a:close/>
                </a:path>
                <a:path w="6318250" h="6159500">
                  <a:moveTo>
                    <a:pt x="4113729" y="6146800"/>
                  </a:moveTo>
                  <a:lnTo>
                    <a:pt x="3044702" y="6146800"/>
                  </a:lnTo>
                  <a:lnTo>
                    <a:pt x="2992893" y="6134100"/>
                  </a:lnTo>
                  <a:lnTo>
                    <a:pt x="4166669" y="6134100"/>
                  </a:lnTo>
                  <a:lnTo>
                    <a:pt x="4113729" y="6146800"/>
                  </a:lnTo>
                  <a:close/>
                </a:path>
                <a:path w="6318250" h="6159500">
                  <a:moveTo>
                    <a:pt x="3954716" y="6159500"/>
                  </a:moveTo>
                  <a:lnTo>
                    <a:pt x="3148181" y="6159500"/>
                  </a:lnTo>
                  <a:lnTo>
                    <a:pt x="3096510" y="6146800"/>
                  </a:lnTo>
                  <a:lnTo>
                    <a:pt x="4007780" y="6146800"/>
                  </a:lnTo>
                  <a:lnTo>
                    <a:pt x="3954716" y="6159500"/>
                  </a:lnTo>
                  <a:close/>
                </a:path>
              </a:pathLst>
            </a:custGeom>
            <a:solidFill>
              <a:srgbClr val="FECB6F"/>
            </a:solidFill>
          </p:spPr>
          <p:txBody>
            <a:bodyPr wrap="square" lIns="0" tIns="0" rIns="0" bIns="0" rtlCol="0"/>
            <a:lstStyle/>
            <a:p>
              <a:endParaRPr/>
            </a:p>
          </p:txBody>
        </p:sp>
        <p:sp>
          <p:nvSpPr>
            <p:cNvPr id="5" name="object 5"/>
            <p:cNvSpPr/>
            <p:nvPr/>
          </p:nvSpPr>
          <p:spPr>
            <a:xfrm>
              <a:off x="1152829" y="3070510"/>
              <a:ext cx="4978090" cy="4846608"/>
            </a:xfrm>
            <a:prstGeom prst="rect">
              <a:avLst/>
            </a:prstGeom>
            <a:blipFill>
              <a:blip r:embed="rId2" cstate="print"/>
              <a:stretch>
                <a:fillRect/>
              </a:stretch>
            </a:blipFill>
          </p:spPr>
          <p:txBody>
            <a:bodyPr wrap="square" lIns="0" tIns="0" rIns="0" bIns="0" rtlCol="0"/>
            <a:lstStyle/>
            <a:p>
              <a:endParaRPr/>
            </a:p>
          </p:txBody>
        </p:sp>
      </p:grpSp>
      <p:sp>
        <p:nvSpPr>
          <p:cNvPr id="6" name="object 6"/>
          <p:cNvSpPr/>
          <p:nvPr/>
        </p:nvSpPr>
        <p:spPr>
          <a:xfrm>
            <a:off x="0" y="9315818"/>
            <a:ext cx="18288000" cy="970915"/>
          </a:xfrm>
          <a:custGeom>
            <a:avLst/>
            <a:gdLst/>
            <a:ahLst/>
            <a:cxnLst/>
            <a:rect l="l" t="t" r="r" b="b"/>
            <a:pathLst>
              <a:path w="18288000" h="970915">
                <a:moveTo>
                  <a:pt x="18288000" y="80010"/>
                </a:moveTo>
                <a:lnTo>
                  <a:pt x="18229733" y="72390"/>
                </a:lnTo>
                <a:lnTo>
                  <a:pt x="18126139" y="62230"/>
                </a:lnTo>
                <a:lnTo>
                  <a:pt x="18074488" y="58420"/>
                </a:lnTo>
                <a:lnTo>
                  <a:pt x="18023040" y="53340"/>
                </a:lnTo>
                <a:lnTo>
                  <a:pt x="17815954" y="38100"/>
                </a:lnTo>
                <a:lnTo>
                  <a:pt x="17762055" y="33020"/>
                </a:lnTo>
                <a:lnTo>
                  <a:pt x="17500575" y="13970"/>
                </a:lnTo>
                <a:lnTo>
                  <a:pt x="17449280" y="11430"/>
                </a:lnTo>
                <a:lnTo>
                  <a:pt x="17397972" y="7620"/>
                </a:lnTo>
                <a:lnTo>
                  <a:pt x="17346676" y="6350"/>
                </a:lnTo>
                <a:lnTo>
                  <a:pt x="17295381" y="3810"/>
                </a:lnTo>
                <a:lnTo>
                  <a:pt x="17141495" y="0"/>
                </a:lnTo>
                <a:lnTo>
                  <a:pt x="16936314" y="0"/>
                </a:lnTo>
                <a:lnTo>
                  <a:pt x="16782428" y="3810"/>
                </a:lnTo>
                <a:lnTo>
                  <a:pt x="16731133" y="6350"/>
                </a:lnTo>
                <a:lnTo>
                  <a:pt x="16679837" y="7620"/>
                </a:lnTo>
                <a:lnTo>
                  <a:pt x="16628542" y="11430"/>
                </a:lnTo>
                <a:lnTo>
                  <a:pt x="16577247" y="13970"/>
                </a:lnTo>
                <a:lnTo>
                  <a:pt x="16474656" y="21590"/>
                </a:lnTo>
                <a:lnTo>
                  <a:pt x="16425748" y="24130"/>
                </a:lnTo>
                <a:lnTo>
                  <a:pt x="16376599" y="27940"/>
                </a:lnTo>
                <a:lnTo>
                  <a:pt x="16327285" y="30480"/>
                </a:lnTo>
                <a:lnTo>
                  <a:pt x="16228403" y="38100"/>
                </a:lnTo>
                <a:lnTo>
                  <a:pt x="16178975" y="40640"/>
                </a:lnTo>
                <a:lnTo>
                  <a:pt x="16129661" y="44450"/>
                </a:lnTo>
                <a:lnTo>
                  <a:pt x="16080512" y="46990"/>
                </a:lnTo>
                <a:lnTo>
                  <a:pt x="16031604" y="50800"/>
                </a:lnTo>
                <a:lnTo>
                  <a:pt x="15927743" y="57150"/>
                </a:lnTo>
                <a:lnTo>
                  <a:pt x="15875661" y="60960"/>
                </a:lnTo>
                <a:lnTo>
                  <a:pt x="15823489" y="63500"/>
                </a:lnTo>
                <a:lnTo>
                  <a:pt x="15771229" y="67310"/>
                </a:lnTo>
                <a:lnTo>
                  <a:pt x="15718905" y="69850"/>
                </a:lnTo>
                <a:lnTo>
                  <a:pt x="15666504" y="73660"/>
                </a:lnTo>
                <a:lnTo>
                  <a:pt x="15351151" y="88900"/>
                </a:lnTo>
                <a:lnTo>
                  <a:pt x="15298496" y="90170"/>
                </a:lnTo>
                <a:lnTo>
                  <a:pt x="15245830" y="92710"/>
                </a:lnTo>
                <a:lnTo>
                  <a:pt x="15092375" y="96520"/>
                </a:lnTo>
                <a:lnTo>
                  <a:pt x="14938998" y="104140"/>
                </a:lnTo>
                <a:lnTo>
                  <a:pt x="14734781" y="119380"/>
                </a:lnTo>
                <a:lnTo>
                  <a:pt x="14531073" y="139700"/>
                </a:lnTo>
                <a:lnTo>
                  <a:pt x="14328089" y="165100"/>
                </a:lnTo>
                <a:lnTo>
                  <a:pt x="14126032" y="195580"/>
                </a:lnTo>
                <a:lnTo>
                  <a:pt x="13675322" y="275590"/>
                </a:lnTo>
                <a:lnTo>
                  <a:pt x="13625208" y="283210"/>
                </a:lnTo>
                <a:lnTo>
                  <a:pt x="13575056" y="292100"/>
                </a:lnTo>
                <a:lnTo>
                  <a:pt x="13474637" y="307340"/>
                </a:lnTo>
                <a:lnTo>
                  <a:pt x="13424383" y="313690"/>
                </a:lnTo>
                <a:lnTo>
                  <a:pt x="13374091" y="321310"/>
                </a:lnTo>
                <a:lnTo>
                  <a:pt x="13323773" y="327660"/>
                </a:lnTo>
                <a:lnTo>
                  <a:pt x="13273418" y="335280"/>
                </a:lnTo>
                <a:lnTo>
                  <a:pt x="13172605" y="347980"/>
                </a:lnTo>
                <a:lnTo>
                  <a:pt x="13122161" y="353060"/>
                </a:lnTo>
                <a:lnTo>
                  <a:pt x="13071678" y="359410"/>
                </a:lnTo>
                <a:lnTo>
                  <a:pt x="12818847" y="384810"/>
                </a:lnTo>
                <a:lnTo>
                  <a:pt x="12768212" y="388620"/>
                </a:lnTo>
                <a:lnTo>
                  <a:pt x="12717539" y="393700"/>
                </a:lnTo>
                <a:lnTo>
                  <a:pt x="12565367" y="405130"/>
                </a:lnTo>
                <a:lnTo>
                  <a:pt x="12514605" y="407670"/>
                </a:lnTo>
                <a:lnTo>
                  <a:pt x="12463818" y="411480"/>
                </a:lnTo>
                <a:lnTo>
                  <a:pt x="12260440" y="421640"/>
                </a:lnTo>
                <a:lnTo>
                  <a:pt x="12209551" y="422910"/>
                </a:lnTo>
                <a:lnTo>
                  <a:pt x="12158637" y="425450"/>
                </a:lnTo>
                <a:lnTo>
                  <a:pt x="12056758" y="427990"/>
                </a:lnTo>
                <a:lnTo>
                  <a:pt x="12005793" y="427990"/>
                </a:lnTo>
                <a:lnTo>
                  <a:pt x="11903824" y="430530"/>
                </a:lnTo>
                <a:lnTo>
                  <a:pt x="11755501" y="430530"/>
                </a:lnTo>
                <a:lnTo>
                  <a:pt x="11708892" y="431800"/>
                </a:lnTo>
                <a:lnTo>
                  <a:pt x="11661940" y="431800"/>
                </a:lnTo>
                <a:lnTo>
                  <a:pt x="10359809" y="450850"/>
                </a:lnTo>
                <a:lnTo>
                  <a:pt x="10216858" y="454660"/>
                </a:lnTo>
                <a:lnTo>
                  <a:pt x="10075278" y="462280"/>
                </a:lnTo>
                <a:lnTo>
                  <a:pt x="9981552" y="464820"/>
                </a:lnTo>
                <a:lnTo>
                  <a:pt x="9934562" y="467360"/>
                </a:lnTo>
                <a:lnTo>
                  <a:pt x="9887814" y="467360"/>
                </a:lnTo>
                <a:lnTo>
                  <a:pt x="9841535" y="468630"/>
                </a:lnTo>
                <a:lnTo>
                  <a:pt x="9680016" y="468630"/>
                </a:lnTo>
                <a:lnTo>
                  <a:pt x="9626270" y="469900"/>
                </a:lnTo>
                <a:lnTo>
                  <a:pt x="9201315" y="469900"/>
                </a:lnTo>
                <a:lnTo>
                  <a:pt x="9149131" y="468630"/>
                </a:lnTo>
                <a:lnTo>
                  <a:pt x="8943454" y="468630"/>
                </a:lnTo>
                <a:lnTo>
                  <a:pt x="8892896" y="467360"/>
                </a:lnTo>
                <a:lnTo>
                  <a:pt x="8792985" y="467360"/>
                </a:lnTo>
                <a:lnTo>
                  <a:pt x="8458060" y="463550"/>
                </a:lnTo>
                <a:lnTo>
                  <a:pt x="8407908" y="463550"/>
                </a:lnTo>
                <a:lnTo>
                  <a:pt x="8357756" y="462280"/>
                </a:lnTo>
                <a:lnTo>
                  <a:pt x="8307603" y="459740"/>
                </a:lnTo>
                <a:lnTo>
                  <a:pt x="8257464" y="458470"/>
                </a:lnTo>
                <a:lnTo>
                  <a:pt x="8207337" y="454660"/>
                </a:lnTo>
                <a:lnTo>
                  <a:pt x="8157223" y="452120"/>
                </a:lnTo>
                <a:lnTo>
                  <a:pt x="8006982" y="440690"/>
                </a:lnTo>
                <a:lnTo>
                  <a:pt x="7906944" y="430530"/>
                </a:lnTo>
                <a:lnTo>
                  <a:pt x="7856969" y="424180"/>
                </a:lnTo>
                <a:lnTo>
                  <a:pt x="7807020" y="419100"/>
                </a:lnTo>
                <a:lnTo>
                  <a:pt x="7757122" y="412750"/>
                </a:lnTo>
                <a:lnTo>
                  <a:pt x="7557884" y="382270"/>
                </a:lnTo>
                <a:lnTo>
                  <a:pt x="7408964" y="355600"/>
                </a:lnTo>
                <a:lnTo>
                  <a:pt x="7356399" y="345440"/>
                </a:lnTo>
                <a:lnTo>
                  <a:pt x="7305002" y="336550"/>
                </a:lnTo>
                <a:lnTo>
                  <a:pt x="7204164" y="313690"/>
                </a:lnTo>
                <a:lnTo>
                  <a:pt x="7154011" y="300990"/>
                </a:lnTo>
                <a:lnTo>
                  <a:pt x="7053694" y="280670"/>
                </a:lnTo>
                <a:lnTo>
                  <a:pt x="7003542" y="271780"/>
                </a:lnTo>
                <a:lnTo>
                  <a:pt x="6945020" y="262890"/>
                </a:lnTo>
                <a:lnTo>
                  <a:pt x="6903225" y="256540"/>
                </a:lnTo>
                <a:lnTo>
                  <a:pt x="6853072" y="251460"/>
                </a:lnTo>
                <a:lnTo>
                  <a:pt x="6801637" y="245110"/>
                </a:lnTo>
                <a:lnTo>
                  <a:pt x="6750278" y="241300"/>
                </a:lnTo>
                <a:lnTo>
                  <a:pt x="6647840" y="231140"/>
                </a:lnTo>
                <a:lnTo>
                  <a:pt x="6393929" y="212090"/>
                </a:lnTo>
                <a:lnTo>
                  <a:pt x="6343612" y="209550"/>
                </a:lnTo>
                <a:lnTo>
                  <a:pt x="6293472" y="205740"/>
                </a:lnTo>
                <a:lnTo>
                  <a:pt x="6193777" y="200660"/>
                </a:lnTo>
                <a:lnTo>
                  <a:pt x="6144234" y="199390"/>
                </a:lnTo>
                <a:lnTo>
                  <a:pt x="6094920" y="196850"/>
                </a:lnTo>
                <a:lnTo>
                  <a:pt x="5948426" y="193040"/>
                </a:lnTo>
                <a:lnTo>
                  <a:pt x="5900102" y="193040"/>
                </a:lnTo>
                <a:lnTo>
                  <a:pt x="5854890" y="191770"/>
                </a:lnTo>
                <a:lnTo>
                  <a:pt x="5669292" y="191770"/>
                </a:lnTo>
                <a:lnTo>
                  <a:pt x="5621604" y="193040"/>
                </a:lnTo>
                <a:lnTo>
                  <a:pt x="5573357" y="193040"/>
                </a:lnTo>
                <a:lnTo>
                  <a:pt x="5524538" y="194310"/>
                </a:lnTo>
                <a:lnTo>
                  <a:pt x="5475122" y="196850"/>
                </a:lnTo>
                <a:lnTo>
                  <a:pt x="5425084" y="198120"/>
                </a:lnTo>
                <a:lnTo>
                  <a:pt x="5374411" y="200660"/>
                </a:lnTo>
                <a:lnTo>
                  <a:pt x="5323078" y="201930"/>
                </a:lnTo>
                <a:lnTo>
                  <a:pt x="5218354" y="207010"/>
                </a:lnTo>
                <a:lnTo>
                  <a:pt x="5164925" y="210820"/>
                </a:lnTo>
                <a:lnTo>
                  <a:pt x="5110746" y="213360"/>
                </a:lnTo>
                <a:lnTo>
                  <a:pt x="5003165" y="220980"/>
                </a:lnTo>
                <a:lnTo>
                  <a:pt x="4950561" y="226060"/>
                </a:lnTo>
                <a:lnTo>
                  <a:pt x="4898047" y="229870"/>
                </a:lnTo>
                <a:lnTo>
                  <a:pt x="4638789" y="255270"/>
                </a:lnTo>
                <a:lnTo>
                  <a:pt x="4537545" y="267970"/>
                </a:lnTo>
                <a:lnTo>
                  <a:pt x="4282884" y="293370"/>
                </a:lnTo>
                <a:lnTo>
                  <a:pt x="4231310" y="299720"/>
                </a:lnTo>
                <a:lnTo>
                  <a:pt x="4127931" y="309880"/>
                </a:lnTo>
                <a:lnTo>
                  <a:pt x="4076420" y="313690"/>
                </a:lnTo>
                <a:lnTo>
                  <a:pt x="4024858" y="318770"/>
                </a:lnTo>
                <a:lnTo>
                  <a:pt x="3973245" y="322580"/>
                </a:lnTo>
                <a:lnTo>
                  <a:pt x="3921595" y="327660"/>
                </a:lnTo>
                <a:lnTo>
                  <a:pt x="3869918" y="331470"/>
                </a:lnTo>
                <a:lnTo>
                  <a:pt x="3818217" y="336550"/>
                </a:lnTo>
                <a:lnTo>
                  <a:pt x="3663162" y="347980"/>
                </a:lnTo>
                <a:lnTo>
                  <a:pt x="3611524" y="353060"/>
                </a:lnTo>
                <a:lnTo>
                  <a:pt x="2508097" y="438150"/>
                </a:lnTo>
                <a:lnTo>
                  <a:pt x="2362873" y="445770"/>
                </a:lnTo>
                <a:lnTo>
                  <a:pt x="2155990" y="461010"/>
                </a:lnTo>
                <a:lnTo>
                  <a:pt x="2104123" y="466090"/>
                </a:lnTo>
                <a:lnTo>
                  <a:pt x="2052281" y="469900"/>
                </a:lnTo>
                <a:lnTo>
                  <a:pt x="1948789" y="480060"/>
                </a:lnTo>
                <a:lnTo>
                  <a:pt x="1794827" y="499110"/>
                </a:lnTo>
                <a:lnTo>
                  <a:pt x="1743811" y="506730"/>
                </a:lnTo>
                <a:lnTo>
                  <a:pt x="1692770" y="513080"/>
                </a:lnTo>
                <a:lnTo>
                  <a:pt x="1641741" y="518160"/>
                </a:lnTo>
                <a:lnTo>
                  <a:pt x="1488694" y="537210"/>
                </a:lnTo>
                <a:lnTo>
                  <a:pt x="1386801" y="547370"/>
                </a:lnTo>
                <a:lnTo>
                  <a:pt x="1335913" y="553720"/>
                </a:lnTo>
                <a:lnTo>
                  <a:pt x="981798" y="589280"/>
                </a:lnTo>
                <a:lnTo>
                  <a:pt x="931595" y="593090"/>
                </a:lnTo>
                <a:lnTo>
                  <a:pt x="881519" y="598170"/>
                </a:lnTo>
                <a:lnTo>
                  <a:pt x="831570" y="601980"/>
                </a:lnTo>
                <a:lnTo>
                  <a:pt x="781761" y="607060"/>
                </a:lnTo>
                <a:lnTo>
                  <a:pt x="732104" y="610870"/>
                </a:lnTo>
                <a:lnTo>
                  <a:pt x="682599" y="615950"/>
                </a:lnTo>
                <a:lnTo>
                  <a:pt x="535114" y="627380"/>
                </a:lnTo>
                <a:lnTo>
                  <a:pt x="486321" y="632460"/>
                </a:lnTo>
                <a:lnTo>
                  <a:pt x="291541" y="647700"/>
                </a:lnTo>
                <a:lnTo>
                  <a:pt x="192760" y="660400"/>
                </a:lnTo>
                <a:lnTo>
                  <a:pt x="94665" y="675640"/>
                </a:lnTo>
                <a:lnTo>
                  <a:pt x="45897" y="684530"/>
                </a:lnTo>
                <a:lnTo>
                  <a:pt x="0" y="694690"/>
                </a:lnTo>
                <a:lnTo>
                  <a:pt x="0" y="729361"/>
                </a:lnTo>
                <a:lnTo>
                  <a:pt x="0" y="769620"/>
                </a:lnTo>
                <a:lnTo>
                  <a:pt x="0" y="970661"/>
                </a:lnTo>
                <a:lnTo>
                  <a:pt x="18288000" y="970661"/>
                </a:lnTo>
                <a:lnTo>
                  <a:pt x="18288000" y="510921"/>
                </a:lnTo>
                <a:lnTo>
                  <a:pt x="18288000" y="148590"/>
                </a:lnTo>
                <a:lnTo>
                  <a:pt x="18288000" y="115951"/>
                </a:lnTo>
                <a:lnTo>
                  <a:pt x="18288000" y="80010"/>
                </a:lnTo>
                <a:close/>
              </a:path>
            </a:pathLst>
          </a:custGeom>
          <a:solidFill>
            <a:srgbClr val="A5A254"/>
          </a:solidFill>
        </p:spPr>
        <p:txBody>
          <a:bodyPr wrap="square" lIns="0" tIns="0" rIns="0" bIns="0" rtlCol="0"/>
          <a:lstStyle/>
          <a:p>
            <a:endParaRPr/>
          </a:p>
        </p:txBody>
      </p:sp>
      <p:sp>
        <p:nvSpPr>
          <p:cNvPr id="7" name="object 7"/>
          <p:cNvSpPr/>
          <p:nvPr/>
        </p:nvSpPr>
        <p:spPr>
          <a:xfrm>
            <a:off x="0" y="1053"/>
            <a:ext cx="18288000" cy="1017905"/>
          </a:xfrm>
          <a:custGeom>
            <a:avLst/>
            <a:gdLst/>
            <a:ahLst/>
            <a:cxnLst/>
            <a:rect l="l" t="t" r="r" b="b"/>
            <a:pathLst>
              <a:path w="18288000" h="1017905">
                <a:moveTo>
                  <a:pt x="18288000" y="0"/>
                </a:moveTo>
                <a:lnTo>
                  <a:pt x="0" y="0"/>
                </a:lnTo>
                <a:lnTo>
                  <a:pt x="0" y="248031"/>
                </a:lnTo>
                <a:lnTo>
                  <a:pt x="0" y="288290"/>
                </a:lnTo>
                <a:lnTo>
                  <a:pt x="0" y="322961"/>
                </a:lnTo>
                <a:lnTo>
                  <a:pt x="45897" y="333121"/>
                </a:lnTo>
                <a:lnTo>
                  <a:pt x="94665" y="342011"/>
                </a:lnTo>
                <a:lnTo>
                  <a:pt x="192760" y="357251"/>
                </a:lnTo>
                <a:lnTo>
                  <a:pt x="291541" y="369951"/>
                </a:lnTo>
                <a:lnTo>
                  <a:pt x="486321" y="385191"/>
                </a:lnTo>
                <a:lnTo>
                  <a:pt x="535114" y="390271"/>
                </a:lnTo>
                <a:lnTo>
                  <a:pt x="682599" y="401701"/>
                </a:lnTo>
                <a:lnTo>
                  <a:pt x="732104" y="406781"/>
                </a:lnTo>
                <a:lnTo>
                  <a:pt x="781761" y="410591"/>
                </a:lnTo>
                <a:lnTo>
                  <a:pt x="831570" y="415671"/>
                </a:lnTo>
                <a:lnTo>
                  <a:pt x="881519" y="419481"/>
                </a:lnTo>
                <a:lnTo>
                  <a:pt x="931595" y="424561"/>
                </a:lnTo>
                <a:lnTo>
                  <a:pt x="981798" y="428371"/>
                </a:lnTo>
                <a:lnTo>
                  <a:pt x="1335913" y="463931"/>
                </a:lnTo>
                <a:lnTo>
                  <a:pt x="1386801" y="470281"/>
                </a:lnTo>
                <a:lnTo>
                  <a:pt x="1488694" y="480441"/>
                </a:lnTo>
                <a:lnTo>
                  <a:pt x="1641741" y="499491"/>
                </a:lnTo>
                <a:lnTo>
                  <a:pt x="1692770" y="504571"/>
                </a:lnTo>
                <a:lnTo>
                  <a:pt x="1743811" y="510921"/>
                </a:lnTo>
                <a:lnTo>
                  <a:pt x="1794827" y="518541"/>
                </a:lnTo>
                <a:lnTo>
                  <a:pt x="1948789" y="537591"/>
                </a:lnTo>
                <a:lnTo>
                  <a:pt x="2052281" y="547751"/>
                </a:lnTo>
                <a:lnTo>
                  <a:pt x="2104123" y="551561"/>
                </a:lnTo>
                <a:lnTo>
                  <a:pt x="2155990" y="556641"/>
                </a:lnTo>
                <a:lnTo>
                  <a:pt x="2362873" y="571881"/>
                </a:lnTo>
                <a:lnTo>
                  <a:pt x="2508097" y="579501"/>
                </a:lnTo>
                <a:lnTo>
                  <a:pt x="3611524" y="664591"/>
                </a:lnTo>
                <a:lnTo>
                  <a:pt x="3663162" y="669671"/>
                </a:lnTo>
                <a:lnTo>
                  <a:pt x="3818217" y="681101"/>
                </a:lnTo>
                <a:lnTo>
                  <a:pt x="3869918" y="686181"/>
                </a:lnTo>
                <a:lnTo>
                  <a:pt x="3921595" y="689991"/>
                </a:lnTo>
                <a:lnTo>
                  <a:pt x="3973245" y="695071"/>
                </a:lnTo>
                <a:lnTo>
                  <a:pt x="4024858" y="698881"/>
                </a:lnTo>
                <a:lnTo>
                  <a:pt x="4076420" y="703961"/>
                </a:lnTo>
                <a:lnTo>
                  <a:pt x="4127931" y="707771"/>
                </a:lnTo>
                <a:lnTo>
                  <a:pt x="4231310" y="717931"/>
                </a:lnTo>
                <a:lnTo>
                  <a:pt x="4282884" y="724281"/>
                </a:lnTo>
                <a:lnTo>
                  <a:pt x="4537545" y="749681"/>
                </a:lnTo>
                <a:lnTo>
                  <a:pt x="4638789" y="762381"/>
                </a:lnTo>
                <a:lnTo>
                  <a:pt x="4898047" y="787781"/>
                </a:lnTo>
                <a:lnTo>
                  <a:pt x="4950561" y="791591"/>
                </a:lnTo>
                <a:lnTo>
                  <a:pt x="5003165" y="796671"/>
                </a:lnTo>
                <a:lnTo>
                  <a:pt x="5110746" y="804291"/>
                </a:lnTo>
                <a:lnTo>
                  <a:pt x="5164925" y="806831"/>
                </a:lnTo>
                <a:lnTo>
                  <a:pt x="5218354" y="810641"/>
                </a:lnTo>
                <a:lnTo>
                  <a:pt x="5323078" y="815721"/>
                </a:lnTo>
                <a:lnTo>
                  <a:pt x="5374411" y="816991"/>
                </a:lnTo>
                <a:lnTo>
                  <a:pt x="5425084" y="819531"/>
                </a:lnTo>
                <a:lnTo>
                  <a:pt x="5475122" y="820801"/>
                </a:lnTo>
                <a:lnTo>
                  <a:pt x="5524538" y="823341"/>
                </a:lnTo>
                <a:lnTo>
                  <a:pt x="5573357" y="824611"/>
                </a:lnTo>
                <a:lnTo>
                  <a:pt x="5621604" y="824611"/>
                </a:lnTo>
                <a:lnTo>
                  <a:pt x="5669292" y="825881"/>
                </a:lnTo>
                <a:lnTo>
                  <a:pt x="5854890" y="825881"/>
                </a:lnTo>
                <a:lnTo>
                  <a:pt x="5900102" y="824611"/>
                </a:lnTo>
                <a:lnTo>
                  <a:pt x="5948426" y="824611"/>
                </a:lnTo>
                <a:lnTo>
                  <a:pt x="6094920" y="820801"/>
                </a:lnTo>
                <a:lnTo>
                  <a:pt x="6144234" y="818261"/>
                </a:lnTo>
                <a:lnTo>
                  <a:pt x="6193777" y="816991"/>
                </a:lnTo>
                <a:lnTo>
                  <a:pt x="6293472" y="811911"/>
                </a:lnTo>
                <a:lnTo>
                  <a:pt x="6343612" y="808101"/>
                </a:lnTo>
                <a:lnTo>
                  <a:pt x="6393929" y="805561"/>
                </a:lnTo>
                <a:lnTo>
                  <a:pt x="6647840" y="786511"/>
                </a:lnTo>
                <a:lnTo>
                  <a:pt x="6750278" y="776351"/>
                </a:lnTo>
                <a:lnTo>
                  <a:pt x="6801637" y="772541"/>
                </a:lnTo>
                <a:lnTo>
                  <a:pt x="6853072" y="766191"/>
                </a:lnTo>
                <a:lnTo>
                  <a:pt x="6903225" y="761111"/>
                </a:lnTo>
                <a:lnTo>
                  <a:pt x="6945020" y="754761"/>
                </a:lnTo>
                <a:lnTo>
                  <a:pt x="7003542" y="745871"/>
                </a:lnTo>
                <a:lnTo>
                  <a:pt x="7053694" y="736981"/>
                </a:lnTo>
                <a:lnTo>
                  <a:pt x="7154011" y="716661"/>
                </a:lnTo>
                <a:lnTo>
                  <a:pt x="7204164" y="703961"/>
                </a:lnTo>
                <a:lnTo>
                  <a:pt x="7305002" y="681101"/>
                </a:lnTo>
                <a:lnTo>
                  <a:pt x="7356399" y="672211"/>
                </a:lnTo>
                <a:lnTo>
                  <a:pt x="7408964" y="662051"/>
                </a:lnTo>
                <a:lnTo>
                  <a:pt x="7557884" y="635381"/>
                </a:lnTo>
                <a:lnTo>
                  <a:pt x="7757122" y="604901"/>
                </a:lnTo>
                <a:lnTo>
                  <a:pt x="7807020" y="598551"/>
                </a:lnTo>
                <a:lnTo>
                  <a:pt x="7856969" y="593471"/>
                </a:lnTo>
                <a:lnTo>
                  <a:pt x="7906944" y="587121"/>
                </a:lnTo>
                <a:lnTo>
                  <a:pt x="8006982" y="576961"/>
                </a:lnTo>
                <a:lnTo>
                  <a:pt x="8157223" y="565531"/>
                </a:lnTo>
                <a:lnTo>
                  <a:pt x="8207337" y="562991"/>
                </a:lnTo>
                <a:lnTo>
                  <a:pt x="8257464" y="559181"/>
                </a:lnTo>
                <a:lnTo>
                  <a:pt x="8307603" y="557911"/>
                </a:lnTo>
                <a:lnTo>
                  <a:pt x="8357756" y="555371"/>
                </a:lnTo>
                <a:lnTo>
                  <a:pt x="8407908" y="554101"/>
                </a:lnTo>
                <a:lnTo>
                  <a:pt x="8458060" y="554101"/>
                </a:lnTo>
                <a:lnTo>
                  <a:pt x="8792985" y="550291"/>
                </a:lnTo>
                <a:lnTo>
                  <a:pt x="8892896" y="550291"/>
                </a:lnTo>
                <a:lnTo>
                  <a:pt x="8943454" y="549021"/>
                </a:lnTo>
                <a:lnTo>
                  <a:pt x="9149131" y="549021"/>
                </a:lnTo>
                <a:lnTo>
                  <a:pt x="9201315" y="547751"/>
                </a:lnTo>
                <a:lnTo>
                  <a:pt x="9626270" y="547751"/>
                </a:lnTo>
                <a:lnTo>
                  <a:pt x="9680016" y="549021"/>
                </a:lnTo>
                <a:lnTo>
                  <a:pt x="9841535" y="549021"/>
                </a:lnTo>
                <a:lnTo>
                  <a:pt x="9887814" y="550291"/>
                </a:lnTo>
                <a:lnTo>
                  <a:pt x="9934562" y="550291"/>
                </a:lnTo>
                <a:lnTo>
                  <a:pt x="9981552" y="552831"/>
                </a:lnTo>
                <a:lnTo>
                  <a:pt x="10075278" y="555371"/>
                </a:lnTo>
                <a:lnTo>
                  <a:pt x="10216858" y="562991"/>
                </a:lnTo>
                <a:lnTo>
                  <a:pt x="10359809" y="566801"/>
                </a:lnTo>
                <a:lnTo>
                  <a:pt x="11661940" y="585851"/>
                </a:lnTo>
                <a:lnTo>
                  <a:pt x="11708892" y="585851"/>
                </a:lnTo>
                <a:lnTo>
                  <a:pt x="11755501" y="587121"/>
                </a:lnTo>
                <a:lnTo>
                  <a:pt x="11903824" y="587121"/>
                </a:lnTo>
                <a:lnTo>
                  <a:pt x="12005793" y="589661"/>
                </a:lnTo>
                <a:lnTo>
                  <a:pt x="12056758" y="589661"/>
                </a:lnTo>
                <a:lnTo>
                  <a:pt x="12158637" y="592201"/>
                </a:lnTo>
                <a:lnTo>
                  <a:pt x="12209551" y="594741"/>
                </a:lnTo>
                <a:lnTo>
                  <a:pt x="12260440" y="596011"/>
                </a:lnTo>
                <a:lnTo>
                  <a:pt x="12463818" y="606171"/>
                </a:lnTo>
                <a:lnTo>
                  <a:pt x="12514605" y="609981"/>
                </a:lnTo>
                <a:lnTo>
                  <a:pt x="12565367" y="612521"/>
                </a:lnTo>
                <a:lnTo>
                  <a:pt x="12717539" y="623951"/>
                </a:lnTo>
                <a:lnTo>
                  <a:pt x="12768212" y="629031"/>
                </a:lnTo>
                <a:lnTo>
                  <a:pt x="12818847" y="632841"/>
                </a:lnTo>
                <a:lnTo>
                  <a:pt x="13071678" y="658241"/>
                </a:lnTo>
                <a:lnTo>
                  <a:pt x="13122161" y="664591"/>
                </a:lnTo>
                <a:lnTo>
                  <a:pt x="13172605" y="669671"/>
                </a:lnTo>
                <a:lnTo>
                  <a:pt x="13273418" y="682371"/>
                </a:lnTo>
                <a:lnTo>
                  <a:pt x="13323773" y="689991"/>
                </a:lnTo>
                <a:lnTo>
                  <a:pt x="13374091" y="696341"/>
                </a:lnTo>
                <a:lnTo>
                  <a:pt x="13424383" y="703961"/>
                </a:lnTo>
                <a:lnTo>
                  <a:pt x="13474637" y="710311"/>
                </a:lnTo>
                <a:lnTo>
                  <a:pt x="13575056" y="725551"/>
                </a:lnTo>
                <a:lnTo>
                  <a:pt x="13625208" y="734441"/>
                </a:lnTo>
                <a:lnTo>
                  <a:pt x="13675322" y="742061"/>
                </a:lnTo>
                <a:lnTo>
                  <a:pt x="14126032" y="822071"/>
                </a:lnTo>
                <a:lnTo>
                  <a:pt x="14328089" y="852551"/>
                </a:lnTo>
                <a:lnTo>
                  <a:pt x="14531073" y="877951"/>
                </a:lnTo>
                <a:lnTo>
                  <a:pt x="14734781" y="898271"/>
                </a:lnTo>
                <a:lnTo>
                  <a:pt x="14938998" y="913511"/>
                </a:lnTo>
                <a:lnTo>
                  <a:pt x="15092375" y="921131"/>
                </a:lnTo>
                <a:lnTo>
                  <a:pt x="15245830" y="924941"/>
                </a:lnTo>
                <a:lnTo>
                  <a:pt x="15298496" y="927481"/>
                </a:lnTo>
                <a:lnTo>
                  <a:pt x="15351151" y="928751"/>
                </a:lnTo>
                <a:lnTo>
                  <a:pt x="15666504" y="943991"/>
                </a:lnTo>
                <a:lnTo>
                  <a:pt x="15718905" y="947801"/>
                </a:lnTo>
                <a:lnTo>
                  <a:pt x="15771229" y="950341"/>
                </a:lnTo>
                <a:lnTo>
                  <a:pt x="15823489" y="954151"/>
                </a:lnTo>
                <a:lnTo>
                  <a:pt x="15875661" y="956691"/>
                </a:lnTo>
                <a:lnTo>
                  <a:pt x="15927743" y="960501"/>
                </a:lnTo>
                <a:lnTo>
                  <a:pt x="16031604" y="966851"/>
                </a:lnTo>
                <a:lnTo>
                  <a:pt x="16080512" y="970661"/>
                </a:lnTo>
                <a:lnTo>
                  <a:pt x="16129661" y="973201"/>
                </a:lnTo>
                <a:lnTo>
                  <a:pt x="16178975" y="977011"/>
                </a:lnTo>
                <a:lnTo>
                  <a:pt x="16228403" y="979551"/>
                </a:lnTo>
                <a:lnTo>
                  <a:pt x="16327285" y="987171"/>
                </a:lnTo>
                <a:lnTo>
                  <a:pt x="16376599" y="989711"/>
                </a:lnTo>
                <a:lnTo>
                  <a:pt x="16425748" y="993521"/>
                </a:lnTo>
                <a:lnTo>
                  <a:pt x="16474656" y="996061"/>
                </a:lnTo>
                <a:lnTo>
                  <a:pt x="16577247" y="1003681"/>
                </a:lnTo>
                <a:lnTo>
                  <a:pt x="16628542" y="1006221"/>
                </a:lnTo>
                <a:lnTo>
                  <a:pt x="16679837" y="1010031"/>
                </a:lnTo>
                <a:lnTo>
                  <a:pt x="16731133" y="1011301"/>
                </a:lnTo>
                <a:lnTo>
                  <a:pt x="16782428" y="1013841"/>
                </a:lnTo>
                <a:lnTo>
                  <a:pt x="16936314" y="1017651"/>
                </a:lnTo>
                <a:lnTo>
                  <a:pt x="17141495" y="1017651"/>
                </a:lnTo>
                <a:lnTo>
                  <a:pt x="17295381" y="1013841"/>
                </a:lnTo>
                <a:lnTo>
                  <a:pt x="17346676" y="1011301"/>
                </a:lnTo>
                <a:lnTo>
                  <a:pt x="17397972" y="1010031"/>
                </a:lnTo>
                <a:lnTo>
                  <a:pt x="17449280" y="1006221"/>
                </a:lnTo>
                <a:lnTo>
                  <a:pt x="17500575" y="1003681"/>
                </a:lnTo>
                <a:lnTo>
                  <a:pt x="17762055" y="984631"/>
                </a:lnTo>
                <a:lnTo>
                  <a:pt x="17815954" y="979551"/>
                </a:lnTo>
                <a:lnTo>
                  <a:pt x="18023040" y="964311"/>
                </a:lnTo>
                <a:lnTo>
                  <a:pt x="18074488" y="959231"/>
                </a:lnTo>
                <a:lnTo>
                  <a:pt x="18126139" y="955421"/>
                </a:lnTo>
                <a:lnTo>
                  <a:pt x="18203837" y="947801"/>
                </a:lnTo>
                <a:lnTo>
                  <a:pt x="18281536" y="938911"/>
                </a:lnTo>
                <a:lnTo>
                  <a:pt x="18288000" y="937641"/>
                </a:lnTo>
                <a:lnTo>
                  <a:pt x="18288000" y="901700"/>
                </a:lnTo>
                <a:lnTo>
                  <a:pt x="18288000" y="869061"/>
                </a:lnTo>
                <a:lnTo>
                  <a:pt x="18288000" y="506730"/>
                </a:lnTo>
                <a:lnTo>
                  <a:pt x="18288000" y="0"/>
                </a:lnTo>
                <a:close/>
              </a:path>
            </a:pathLst>
          </a:custGeom>
          <a:solidFill>
            <a:srgbClr val="A5A254"/>
          </a:solidFill>
        </p:spPr>
        <p:txBody>
          <a:bodyPr wrap="square" lIns="0" tIns="0" rIns="0" bIns="0" rtlCol="0"/>
          <a:lstStyle/>
          <a:p>
            <a:endParaRPr/>
          </a:p>
        </p:txBody>
      </p:sp>
      <p:sp>
        <p:nvSpPr>
          <p:cNvPr id="8" name="object 8"/>
          <p:cNvSpPr txBox="1"/>
          <p:nvPr/>
        </p:nvSpPr>
        <p:spPr>
          <a:xfrm>
            <a:off x="7192954" y="2865498"/>
            <a:ext cx="10217150" cy="4533265"/>
          </a:xfrm>
          <a:prstGeom prst="rect">
            <a:avLst/>
          </a:prstGeom>
        </p:spPr>
        <p:txBody>
          <a:bodyPr vert="horz" wrap="square" lIns="0" tIns="134620" rIns="0" bIns="0" rtlCol="0">
            <a:spAutoFit/>
          </a:bodyPr>
          <a:lstStyle/>
          <a:p>
            <a:pPr marL="12700" marR="1430020">
              <a:lnSpc>
                <a:spcPts val="4800"/>
              </a:lnSpc>
              <a:spcBef>
                <a:spcPts val="1060"/>
              </a:spcBef>
              <a:buSzPct val="97916"/>
              <a:buChar char="•"/>
              <a:tabLst>
                <a:tab pos="226695" algn="l"/>
              </a:tabLst>
            </a:pPr>
            <a:r>
              <a:rPr sz="4800" b="1" spc="-675" dirty="0">
                <a:solidFill>
                  <a:srgbClr val="A5A254"/>
                </a:solidFill>
                <a:latin typeface="Verdana"/>
                <a:cs typeface="Verdana"/>
              </a:rPr>
              <a:t>9.2. </a:t>
            </a:r>
            <a:r>
              <a:rPr sz="4800" b="1" spc="-450" dirty="0">
                <a:solidFill>
                  <a:srgbClr val="A5A254"/>
                </a:solidFill>
                <a:latin typeface="Verdana"/>
                <a:cs typeface="Verdana"/>
              </a:rPr>
              <a:t>Ders </a:t>
            </a:r>
            <a:r>
              <a:rPr sz="4800" b="1" spc="-425" dirty="0">
                <a:solidFill>
                  <a:srgbClr val="A5A254"/>
                </a:solidFill>
                <a:latin typeface="Verdana"/>
                <a:cs typeface="Verdana"/>
              </a:rPr>
              <a:t>çalışırken </a:t>
            </a:r>
            <a:r>
              <a:rPr sz="4800" b="1" spc="-405" dirty="0">
                <a:solidFill>
                  <a:srgbClr val="A5A254"/>
                </a:solidFill>
                <a:latin typeface="Verdana"/>
                <a:cs typeface="Verdana"/>
              </a:rPr>
              <a:t>başkasına  öğretiyormuş </a:t>
            </a:r>
            <a:r>
              <a:rPr sz="4800" b="1" spc="-425" dirty="0">
                <a:solidFill>
                  <a:srgbClr val="A5A254"/>
                </a:solidFill>
                <a:latin typeface="Verdana"/>
                <a:cs typeface="Verdana"/>
              </a:rPr>
              <a:t>gibi</a:t>
            </a:r>
            <a:r>
              <a:rPr sz="4800" b="1" spc="-210" dirty="0">
                <a:solidFill>
                  <a:srgbClr val="A5A254"/>
                </a:solidFill>
                <a:latin typeface="Verdana"/>
                <a:cs typeface="Verdana"/>
              </a:rPr>
              <a:t> </a:t>
            </a:r>
            <a:r>
              <a:rPr sz="4800" b="1" spc="-430" dirty="0">
                <a:solidFill>
                  <a:srgbClr val="A5A254"/>
                </a:solidFill>
                <a:latin typeface="Verdana"/>
                <a:cs typeface="Verdana"/>
              </a:rPr>
              <a:t>yapın:</a:t>
            </a:r>
            <a:endParaRPr sz="4800">
              <a:latin typeface="Verdana"/>
              <a:cs typeface="Verdana"/>
            </a:endParaRPr>
          </a:p>
          <a:p>
            <a:pPr marL="12700" marR="5080">
              <a:lnSpc>
                <a:spcPct val="116100"/>
              </a:lnSpc>
              <a:spcBef>
                <a:spcPts val="1530"/>
              </a:spcBef>
              <a:buSzPct val="96428"/>
              <a:buChar char="•"/>
              <a:tabLst>
                <a:tab pos="136525" algn="l"/>
              </a:tabLst>
            </a:pPr>
            <a:r>
              <a:rPr sz="2800" spc="-90" dirty="0">
                <a:solidFill>
                  <a:srgbClr val="242153"/>
                </a:solidFill>
                <a:latin typeface="Verdana"/>
                <a:cs typeface="Verdana"/>
              </a:rPr>
              <a:t>Deneyden </a:t>
            </a:r>
            <a:r>
              <a:rPr sz="2800" spc="-55" dirty="0">
                <a:solidFill>
                  <a:srgbClr val="242153"/>
                </a:solidFill>
                <a:latin typeface="Verdana"/>
                <a:cs typeface="Verdana"/>
              </a:rPr>
              <a:t>tam </a:t>
            </a:r>
            <a:r>
              <a:rPr sz="2800" spc="-70" dirty="0">
                <a:solidFill>
                  <a:srgbClr val="242153"/>
                </a:solidFill>
                <a:latin typeface="Verdana"/>
                <a:cs typeface="Verdana"/>
              </a:rPr>
              <a:t>bir </a:t>
            </a:r>
            <a:r>
              <a:rPr sz="2800" spc="-10" dirty="0">
                <a:solidFill>
                  <a:srgbClr val="242153"/>
                </a:solidFill>
                <a:latin typeface="Verdana"/>
                <a:cs typeface="Verdana"/>
              </a:rPr>
              <a:t>hafta </a:t>
            </a:r>
            <a:r>
              <a:rPr sz="2800" spc="-55" dirty="0">
                <a:solidFill>
                  <a:srgbClr val="242153"/>
                </a:solidFill>
                <a:latin typeface="Verdana"/>
                <a:cs typeface="Verdana"/>
              </a:rPr>
              <a:t>sonra </a:t>
            </a:r>
            <a:r>
              <a:rPr sz="2800" spc="-120" dirty="0">
                <a:solidFill>
                  <a:srgbClr val="242153"/>
                </a:solidFill>
                <a:latin typeface="Verdana"/>
                <a:cs typeface="Verdana"/>
              </a:rPr>
              <a:t>tüm </a:t>
            </a:r>
            <a:r>
              <a:rPr sz="2800" spc="-70" dirty="0">
                <a:solidFill>
                  <a:srgbClr val="242153"/>
                </a:solidFill>
                <a:latin typeface="Verdana"/>
                <a:cs typeface="Verdana"/>
              </a:rPr>
              <a:t>katılımcılar </a:t>
            </a:r>
            <a:r>
              <a:rPr sz="2800" spc="-50" dirty="0">
                <a:solidFill>
                  <a:srgbClr val="242153"/>
                </a:solidFill>
                <a:latin typeface="Verdana"/>
                <a:cs typeface="Verdana"/>
              </a:rPr>
              <a:t>tekrar </a:t>
            </a:r>
            <a:r>
              <a:rPr sz="2800" spc="-70" dirty="0">
                <a:solidFill>
                  <a:srgbClr val="242153"/>
                </a:solidFill>
                <a:latin typeface="Verdana"/>
                <a:cs typeface="Verdana"/>
              </a:rPr>
              <a:t>bir  </a:t>
            </a:r>
            <a:r>
              <a:rPr sz="2800" dirty="0">
                <a:solidFill>
                  <a:srgbClr val="242153"/>
                </a:solidFill>
                <a:latin typeface="Verdana"/>
                <a:cs typeface="Verdana"/>
              </a:rPr>
              <a:t>araya</a:t>
            </a:r>
            <a:r>
              <a:rPr sz="2800" spc="-215" dirty="0">
                <a:solidFill>
                  <a:srgbClr val="242153"/>
                </a:solidFill>
                <a:latin typeface="Verdana"/>
                <a:cs typeface="Verdana"/>
              </a:rPr>
              <a:t> </a:t>
            </a:r>
            <a:r>
              <a:rPr sz="2800" spc="-90" dirty="0">
                <a:solidFill>
                  <a:srgbClr val="242153"/>
                </a:solidFill>
                <a:latin typeface="Verdana"/>
                <a:cs typeface="Verdana"/>
              </a:rPr>
              <a:t>getirilmiş</a:t>
            </a:r>
            <a:r>
              <a:rPr sz="2800" spc="-210" dirty="0">
                <a:solidFill>
                  <a:srgbClr val="242153"/>
                </a:solidFill>
                <a:latin typeface="Verdana"/>
                <a:cs typeface="Verdana"/>
              </a:rPr>
              <a:t> </a:t>
            </a:r>
            <a:r>
              <a:rPr sz="2800" spc="-100" dirty="0">
                <a:solidFill>
                  <a:srgbClr val="242153"/>
                </a:solidFill>
                <a:latin typeface="Verdana"/>
                <a:cs typeface="Verdana"/>
              </a:rPr>
              <a:t>ve</a:t>
            </a:r>
            <a:r>
              <a:rPr sz="2800" spc="-210" dirty="0">
                <a:solidFill>
                  <a:srgbClr val="242153"/>
                </a:solidFill>
                <a:latin typeface="Verdana"/>
                <a:cs typeface="Verdana"/>
              </a:rPr>
              <a:t> </a:t>
            </a:r>
            <a:r>
              <a:rPr sz="2800" spc="-100" dirty="0">
                <a:solidFill>
                  <a:srgbClr val="242153"/>
                </a:solidFill>
                <a:latin typeface="Verdana"/>
                <a:cs typeface="Verdana"/>
              </a:rPr>
              <a:t>konuyu</a:t>
            </a:r>
            <a:r>
              <a:rPr sz="2800" spc="-210" dirty="0">
                <a:solidFill>
                  <a:srgbClr val="242153"/>
                </a:solidFill>
                <a:latin typeface="Verdana"/>
                <a:cs typeface="Verdana"/>
              </a:rPr>
              <a:t> </a:t>
            </a:r>
            <a:r>
              <a:rPr sz="2800" spc="-100" dirty="0">
                <a:solidFill>
                  <a:srgbClr val="242153"/>
                </a:solidFill>
                <a:latin typeface="Verdana"/>
                <a:cs typeface="Verdana"/>
              </a:rPr>
              <a:t>ne</a:t>
            </a:r>
            <a:r>
              <a:rPr sz="2800" spc="-210" dirty="0">
                <a:solidFill>
                  <a:srgbClr val="242153"/>
                </a:solidFill>
                <a:latin typeface="Verdana"/>
                <a:cs typeface="Verdana"/>
              </a:rPr>
              <a:t> </a:t>
            </a:r>
            <a:r>
              <a:rPr sz="2800" spc="-25" dirty="0">
                <a:solidFill>
                  <a:srgbClr val="242153"/>
                </a:solidFill>
                <a:latin typeface="Verdana"/>
                <a:cs typeface="Verdana"/>
              </a:rPr>
              <a:t>kadar</a:t>
            </a:r>
            <a:r>
              <a:rPr sz="2800" spc="-210" dirty="0">
                <a:solidFill>
                  <a:srgbClr val="242153"/>
                </a:solidFill>
                <a:latin typeface="Verdana"/>
                <a:cs typeface="Verdana"/>
              </a:rPr>
              <a:t> </a:t>
            </a:r>
            <a:r>
              <a:rPr sz="2800" spc="-105" dirty="0">
                <a:solidFill>
                  <a:srgbClr val="242153"/>
                </a:solidFill>
                <a:latin typeface="Verdana"/>
                <a:cs typeface="Verdana"/>
              </a:rPr>
              <a:t>iyi</a:t>
            </a:r>
            <a:r>
              <a:rPr sz="2800" spc="-210" dirty="0">
                <a:solidFill>
                  <a:srgbClr val="242153"/>
                </a:solidFill>
                <a:latin typeface="Verdana"/>
                <a:cs typeface="Verdana"/>
              </a:rPr>
              <a:t> </a:t>
            </a:r>
            <a:r>
              <a:rPr sz="2800" spc="-55" dirty="0">
                <a:solidFill>
                  <a:srgbClr val="242153"/>
                </a:solidFill>
                <a:latin typeface="Verdana"/>
                <a:cs typeface="Verdana"/>
              </a:rPr>
              <a:t>anladıklarına</a:t>
            </a:r>
            <a:r>
              <a:rPr sz="2800" spc="-210" dirty="0">
                <a:solidFill>
                  <a:srgbClr val="242153"/>
                </a:solidFill>
                <a:latin typeface="Verdana"/>
                <a:cs typeface="Verdana"/>
              </a:rPr>
              <a:t> </a:t>
            </a:r>
            <a:r>
              <a:rPr sz="2800" spc="-80" dirty="0">
                <a:solidFill>
                  <a:srgbClr val="242153"/>
                </a:solidFill>
                <a:latin typeface="Verdana"/>
                <a:cs typeface="Verdana"/>
              </a:rPr>
              <a:t>yönelik  </a:t>
            </a:r>
            <a:r>
              <a:rPr sz="2800" spc="-70" dirty="0">
                <a:solidFill>
                  <a:srgbClr val="242153"/>
                </a:solidFill>
                <a:latin typeface="Verdana"/>
                <a:cs typeface="Verdana"/>
              </a:rPr>
              <a:t>bir</a:t>
            </a:r>
            <a:r>
              <a:rPr sz="2800" spc="-210" dirty="0">
                <a:solidFill>
                  <a:srgbClr val="242153"/>
                </a:solidFill>
                <a:latin typeface="Verdana"/>
                <a:cs typeface="Verdana"/>
              </a:rPr>
              <a:t> </a:t>
            </a:r>
            <a:r>
              <a:rPr sz="2800" spc="-75" dirty="0">
                <a:solidFill>
                  <a:srgbClr val="242153"/>
                </a:solidFill>
                <a:latin typeface="Verdana"/>
                <a:cs typeface="Verdana"/>
              </a:rPr>
              <a:t>teste</a:t>
            </a:r>
            <a:r>
              <a:rPr sz="2800" spc="-210" dirty="0">
                <a:solidFill>
                  <a:srgbClr val="242153"/>
                </a:solidFill>
                <a:latin typeface="Verdana"/>
                <a:cs typeface="Verdana"/>
              </a:rPr>
              <a:t> </a:t>
            </a:r>
            <a:r>
              <a:rPr sz="2800" spc="-45" dirty="0">
                <a:solidFill>
                  <a:srgbClr val="242153"/>
                </a:solidFill>
                <a:latin typeface="Verdana"/>
                <a:cs typeface="Verdana"/>
              </a:rPr>
              <a:t>tabi</a:t>
            </a:r>
            <a:r>
              <a:rPr sz="2800" spc="-210" dirty="0">
                <a:solidFill>
                  <a:srgbClr val="242153"/>
                </a:solidFill>
                <a:latin typeface="Verdana"/>
                <a:cs typeface="Verdana"/>
              </a:rPr>
              <a:t> </a:t>
            </a:r>
            <a:r>
              <a:rPr sz="2800" spc="-114" dirty="0">
                <a:solidFill>
                  <a:srgbClr val="242153"/>
                </a:solidFill>
                <a:latin typeface="Verdana"/>
                <a:cs typeface="Verdana"/>
              </a:rPr>
              <a:t>tutulmuşlar.</a:t>
            </a:r>
            <a:r>
              <a:rPr sz="2800" spc="-204" dirty="0">
                <a:solidFill>
                  <a:srgbClr val="242153"/>
                </a:solidFill>
                <a:latin typeface="Verdana"/>
                <a:cs typeface="Verdana"/>
              </a:rPr>
              <a:t> </a:t>
            </a:r>
            <a:r>
              <a:rPr sz="2800" spc="-100" dirty="0">
                <a:solidFill>
                  <a:srgbClr val="242153"/>
                </a:solidFill>
                <a:latin typeface="Verdana"/>
                <a:cs typeface="Verdana"/>
              </a:rPr>
              <a:t>Birinci</a:t>
            </a:r>
            <a:r>
              <a:rPr sz="2800" spc="-210" dirty="0">
                <a:solidFill>
                  <a:srgbClr val="242153"/>
                </a:solidFill>
                <a:latin typeface="Verdana"/>
                <a:cs typeface="Verdana"/>
              </a:rPr>
              <a:t> </a:t>
            </a:r>
            <a:r>
              <a:rPr sz="2800" spc="-55" dirty="0">
                <a:solidFill>
                  <a:srgbClr val="242153"/>
                </a:solidFill>
                <a:latin typeface="Verdana"/>
                <a:cs typeface="Verdana"/>
              </a:rPr>
              <a:t>grup</a:t>
            </a:r>
            <a:r>
              <a:rPr sz="2800" spc="-210" dirty="0">
                <a:solidFill>
                  <a:srgbClr val="242153"/>
                </a:solidFill>
                <a:latin typeface="Verdana"/>
                <a:cs typeface="Verdana"/>
              </a:rPr>
              <a:t> </a:t>
            </a:r>
            <a:r>
              <a:rPr sz="2800" spc="-100" dirty="0">
                <a:solidFill>
                  <a:srgbClr val="242153"/>
                </a:solidFill>
                <a:latin typeface="Verdana"/>
                <a:cs typeface="Verdana"/>
              </a:rPr>
              <a:t>en</a:t>
            </a:r>
            <a:r>
              <a:rPr sz="2800" spc="-204" dirty="0">
                <a:solidFill>
                  <a:srgbClr val="242153"/>
                </a:solidFill>
                <a:latin typeface="Verdana"/>
                <a:cs typeface="Verdana"/>
              </a:rPr>
              <a:t> </a:t>
            </a:r>
            <a:r>
              <a:rPr sz="2800" spc="-105" dirty="0">
                <a:solidFill>
                  <a:srgbClr val="242153"/>
                </a:solidFill>
                <a:latin typeface="Verdana"/>
                <a:cs typeface="Verdana"/>
              </a:rPr>
              <a:t>yüksek</a:t>
            </a:r>
            <a:r>
              <a:rPr sz="2800" spc="-210" dirty="0">
                <a:solidFill>
                  <a:srgbClr val="242153"/>
                </a:solidFill>
                <a:latin typeface="Verdana"/>
                <a:cs typeface="Verdana"/>
              </a:rPr>
              <a:t> </a:t>
            </a:r>
            <a:r>
              <a:rPr sz="2800" spc="-25" dirty="0">
                <a:solidFill>
                  <a:srgbClr val="242153"/>
                </a:solidFill>
                <a:latin typeface="Verdana"/>
                <a:cs typeface="Verdana"/>
              </a:rPr>
              <a:t>ortalamaya  </a:t>
            </a:r>
            <a:r>
              <a:rPr sz="2800" spc="-114" dirty="0">
                <a:solidFill>
                  <a:srgbClr val="242153"/>
                </a:solidFill>
                <a:latin typeface="Verdana"/>
                <a:cs typeface="Verdana"/>
              </a:rPr>
              <a:t>ulaşırken, </a:t>
            </a:r>
            <a:r>
              <a:rPr sz="2800" spc="-75" dirty="0">
                <a:solidFill>
                  <a:srgbClr val="242153"/>
                </a:solidFill>
                <a:latin typeface="Verdana"/>
                <a:cs typeface="Verdana"/>
              </a:rPr>
              <a:t>dördüncü </a:t>
            </a:r>
            <a:r>
              <a:rPr sz="2800" spc="-55" dirty="0">
                <a:solidFill>
                  <a:srgbClr val="242153"/>
                </a:solidFill>
                <a:latin typeface="Verdana"/>
                <a:cs typeface="Verdana"/>
              </a:rPr>
              <a:t>grup </a:t>
            </a:r>
            <a:r>
              <a:rPr sz="2800" dirty="0">
                <a:solidFill>
                  <a:srgbClr val="242153"/>
                </a:solidFill>
                <a:latin typeface="Verdana"/>
                <a:cs typeface="Verdana"/>
              </a:rPr>
              <a:t>da </a:t>
            </a:r>
            <a:r>
              <a:rPr sz="2800" spc="-30" dirty="0">
                <a:solidFill>
                  <a:srgbClr val="242153"/>
                </a:solidFill>
                <a:latin typeface="Verdana"/>
                <a:cs typeface="Verdana"/>
              </a:rPr>
              <a:t>onlara </a:t>
            </a:r>
            <a:r>
              <a:rPr sz="2800" spc="-75" dirty="0">
                <a:solidFill>
                  <a:srgbClr val="242153"/>
                </a:solidFill>
                <a:latin typeface="Verdana"/>
                <a:cs typeface="Verdana"/>
              </a:rPr>
              <a:t>yakın </a:t>
            </a:r>
            <a:r>
              <a:rPr sz="2800" spc="-70" dirty="0">
                <a:solidFill>
                  <a:srgbClr val="242153"/>
                </a:solidFill>
                <a:latin typeface="Verdana"/>
                <a:cs typeface="Verdana"/>
              </a:rPr>
              <a:t>bir </a:t>
            </a:r>
            <a:r>
              <a:rPr sz="2800" spc="-30" dirty="0">
                <a:solidFill>
                  <a:srgbClr val="242153"/>
                </a:solidFill>
                <a:latin typeface="Verdana"/>
                <a:cs typeface="Verdana"/>
              </a:rPr>
              <a:t>ortalama  </a:t>
            </a:r>
            <a:r>
              <a:rPr sz="2800" spc="-150" dirty="0">
                <a:solidFill>
                  <a:srgbClr val="242153"/>
                </a:solidFill>
                <a:latin typeface="Verdana"/>
                <a:cs typeface="Verdana"/>
              </a:rPr>
              <a:t>tutturmuş;</a:t>
            </a:r>
            <a:r>
              <a:rPr sz="2800" spc="-210" dirty="0">
                <a:solidFill>
                  <a:srgbClr val="242153"/>
                </a:solidFill>
                <a:latin typeface="Verdana"/>
                <a:cs typeface="Verdana"/>
              </a:rPr>
              <a:t> </a:t>
            </a:r>
            <a:r>
              <a:rPr sz="2800" spc="-110" dirty="0">
                <a:solidFill>
                  <a:srgbClr val="242153"/>
                </a:solidFill>
                <a:latin typeface="Verdana"/>
                <a:cs typeface="Verdana"/>
              </a:rPr>
              <a:t>ikinci</a:t>
            </a:r>
            <a:r>
              <a:rPr sz="2800" spc="-210" dirty="0">
                <a:solidFill>
                  <a:srgbClr val="242153"/>
                </a:solidFill>
                <a:latin typeface="Verdana"/>
                <a:cs typeface="Verdana"/>
              </a:rPr>
              <a:t> </a:t>
            </a:r>
            <a:r>
              <a:rPr sz="2800" spc="-100" dirty="0">
                <a:solidFill>
                  <a:srgbClr val="242153"/>
                </a:solidFill>
                <a:latin typeface="Verdana"/>
                <a:cs typeface="Verdana"/>
              </a:rPr>
              <a:t>ve</a:t>
            </a:r>
            <a:r>
              <a:rPr sz="2800" spc="-210" dirty="0">
                <a:solidFill>
                  <a:srgbClr val="242153"/>
                </a:solidFill>
                <a:latin typeface="Verdana"/>
                <a:cs typeface="Verdana"/>
              </a:rPr>
              <a:t> </a:t>
            </a:r>
            <a:r>
              <a:rPr sz="2800" spc="-110" dirty="0">
                <a:solidFill>
                  <a:srgbClr val="242153"/>
                </a:solidFill>
                <a:latin typeface="Verdana"/>
                <a:cs typeface="Verdana"/>
              </a:rPr>
              <a:t>üçüncü</a:t>
            </a:r>
            <a:r>
              <a:rPr sz="2800" spc="-210" dirty="0">
                <a:solidFill>
                  <a:srgbClr val="242153"/>
                </a:solidFill>
                <a:latin typeface="Verdana"/>
                <a:cs typeface="Verdana"/>
              </a:rPr>
              <a:t> </a:t>
            </a:r>
            <a:r>
              <a:rPr sz="2800" spc="-85" dirty="0">
                <a:solidFill>
                  <a:srgbClr val="242153"/>
                </a:solidFill>
                <a:latin typeface="Verdana"/>
                <a:cs typeface="Verdana"/>
              </a:rPr>
              <a:t>grubun</a:t>
            </a:r>
            <a:r>
              <a:rPr sz="2800" spc="-210" dirty="0">
                <a:solidFill>
                  <a:srgbClr val="242153"/>
                </a:solidFill>
                <a:latin typeface="Verdana"/>
                <a:cs typeface="Verdana"/>
              </a:rPr>
              <a:t> </a:t>
            </a:r>
            <a:r>
              <a:rPr sz="2800" spc="-35" dirty="0">
                <a:solidFill>
                  <a:srgbClr val="242153"/>
                </a:solidFill>
                <a:latin typeface="Verdana"/>
                <a:cs typeface="Verdana"/>
              </a:rPr>
              <a:t>ortalamaları</a:t>
            </a:r>
            <a:r>
              <a:rPr sz="2800" spc="-210" dirty="0">
                <a:solidFill>
                  <a:srgbClr val="242153"/>
                </a:solidFill>
                <a:latin typeface="Verdana"/>
                <a:cs typeface="Verdana"/>
              </a:rPr>
              <a:t> </a:t>
            </a:r>
            <a:r>
              <a:rPr sz="2800" spc="-114" dirty="0">
                <a:solidFill>
                  <a:srgbClr val="242153"/>
                </a:solidFill>
                <a:latin typeface="Verdana"/>
                <a:cs typeface="Verdana"/>
              </a:rPr>
              <a:t>ise</a:t>
            </a:r>
            <a:r>
              <a:rPr sz="2800" spc="-210" dirty="0">
                <a:solidFill>
                  <a:srgbClr val="242153"/>
                </a:solidFill>
                <a:latin typeface="Verdana"/>
                <a:cs typeface="Verdana"/>
              </a:rPr>
              <a:t> </a:t>
            </a:r>
            <a:r>
              <a:rPr sz="2800" spc="-50" dirty="0">
                <a:solidFill>
                  <a:srgbClr val="242153"/>
                </a:solidFill>
                <a:latin typeface="Verdana"/>
                <a:cs typeface="Verdana"/>
              </a:rPr>
              <a:t>çok</a:t>
            </a:r>
            <a:r>
              <a:rPr sz="2800" spc="-210" dirty="0">
                <a:solidFill>
                  <a:srgbClr val="242153"/>
                </a:solidFill>
                <a:latin typeface="Verdana"/>
                <a:cs typeface="Verdana"/>
              </a:rPr>
              <a:t> </a:t>
            </a:r>
            <a:r>
              <a:rPr sz="2800" spc="-30" dirty="0">
                <a:solidFill>
                  <a:srgbClr val="242153"/>
                </a:solidFill>
                <a:latin typeface="Verdana"/>
                <a:cs typeface="Verdana"/>
              </a:rPr>
              <a:t>daha  aşağıda</a:t>
            </a:r>
            <a:r>
              <a:rPr sz="2800" spc="-215" dirty="0">
                <a:solidFill>
                  <a:srgbClr val="242153"/>
                </a:solidFill>
                <a:latin typeface="Verdana"/>
                <a:cs typeface="Verdana"/>
              </a:rPr>
              <a:t> </a:t>
            </a:r>
            <a:r>
              <a:rPr sz="2800" spc="-140" dirty="0">
                <a:solidFill>
                  <a:srgbClr val="242153"/>
                </a:solidFill>
                <a:latin typeface="Verdana"/>
                <a:cs typeface="Verdana"/>
              </a:rPr>
              <a:t>kalmış.</a:t>
            </a:r>
            <a:endParaRPr sz="2800">
              <a:latin typeface="Verdana"/>
              <a:cs typeface="Verdana"/>
            </a:endParaRPr>
          </a:p>
        </p:txBody>
      </p:sp>
      <p:sp>
        <p:nvSpPr>
          <p:cNvPr id="9" name="object 9"/>
          <p:cNvSpPr txBox="1">
            <a:spLocks noGrp="1"/>
          </p:cNvSpPr>
          <p:nvPr>
            <p:ph type="sldNum" sz="quarter" idx="7"/>
          </p:nvPr>
        </p:nvSpPr>
        <p:spPr>
          <a:prstGeom prst="rect">
            <a:avLst/>
          </a:prstGeom>
        </p:spPr>
        <p:txBody>
          <a:bodyPr vert="horz" wrap="square" lIns="0" tIns="12065" rIns="0" bIns="0" rtlCol="0">
            <a:spAutoFit/>
          </a:bodyPr>
          <a:lstStyle/>
          <a:p>
            <a:pPr marL="38100">
              <a:lnSpc>
                <a:spcPct val="100000"/>
              </a:lnSpc>
              <a:spcBef>
                <a:spcPts val="95"/>
              </a:spcBef>
            </a:pPr>
            <a:r>
              <a:rPr spc="-869" dirty="0"/>
              <a:t>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9761" y="2407774"/>
            <a:ext cx="6318250" cy="6159500"/>
            <a:chOff x="479761" y="2407774"/>
            <a:chExt cx="6318250" cy="6159500"/>
          </a:xfrm>
        </p:grpSpPr>
        <p:sp>
          <p:nvSpPr>
            <p:cNvPr id="3" name="object 3"/>
            <p:cNvSpPr/>
            <p:nvPr/>
          </p:nvSpPr>
          <p:spPr>
            <a:xfrm>
              <a:off x="479761" y="2407774"/>
              <a:ext cx="6318250" cy="6159500"/>
            </a:xfrm>
            <a:custGeom>
              <a:avLst/>
              <a:gdLst/>
              <a:ahLst/>
              <a:cxnLst/>
              <a:rect l="l" t="t" r="r" b="b"/>
              <a:pathLst>
                <a:path w="6318250" h="6159500">
                  <a:moveTo>
                    <a:pt x="4235830" y="25400"/>
                  </a:moveTo>
                  <a:lnTo>
                    <a:pt x="4106107" y="25400"/>
                  </a:lnTo>
                  <a:lnTo>
                    <a:pt x="4171585" y="0"/>
                  </a:lnTo>
                  <a:lnTo>
                    <a:pt x="4235830" y="25400"/>
                  </a:lnTo>
                  <a:close/>
                </a:path>
                <a:path w="6318250" h="6159500">
                  <a:moveTo>
                    <a:pt x="3855283" y="25400"/>
                  </a:moveTo>
                  <a:lnTo>
                    <a:pt x="3576833" y="25400"/>
                  </a:lnTo>
                  <a:lnTo>
                    <a:pt x="3629305" y="12700"/>
                  </a:lnTo>
                  <a:lnTo>
                    <a:pt x="3808409" y="12700"/>
                  </a:lnTo>
                  <a:lnTo>
                    <a:pt x="3855283" y="25400"/>
                  </a:lnTo>
                  <a:close/>
                </a:path>
                <a:path w="6318250" h="6159500">
                  <a:moveTo>
                    <a:pt x="4054075" y="25400"/>
                  </a:moveTo>
                  <a:lnTo>
                    <a:pt x="3947797" y="25400"/>
                  </a:lnTo>
                  <a:lnTo>
                    <a:pt x="3994672" y="12700"/>
                  </a:lnTo>
                  <a:lnTo>
                    <a:pt x="4033340" y="12700"/>
                  </a:lnTo>
                  <a:lnTo>
                    <a:pt x="4054075" y="25400"/>
                  </a:lnTo>
                  <a:close/>
                </a:path>
                <a:path w="6318250" h="6159500">
                  <a:moveTo>
                    <a:pt x="4451443" y="38100"/>
                  </a:moveTo>
                  <a:lnTo>
                    <a:pt x="3419240" y="38100"/>
                  </a:lnTo>
                  <a:lnTo>
                    <a:pt x="3471957" y="25400"/>
                  </a:lnTo>
                  <a:lnTo>
                    <a:pt x="4429560" y="25400"/>
                  </a:lnTo>
                  <a:lnTo>
                    <a:pt x="4451443" y="38100"/>
                  </a:lnTo>
                  <a:close/>
                </a:path>
                <a:path w="6318250" h="6159500">
                  <a:moveTo>
                    <a:pt x="2447481" y="50800"/>
                  </a:moveTo>
                  <a:lnTo>
                    <a:pt x="1917806" y="50800"/>
                  </a:lnTo>
                  <a:lnTo>
                    <a:pt x="2115085" y="38100"/>
                  </a:lnTo>
                  <a:lnTo>
                    <a:pt x="2425783" y="38100"/>
                  </a:lnTo>
                  <a:lnTo>
                    <a:pt x="2447481" y="50800"/>
                  </a:lnTo>
                  <a:close/>
                </a:path>
                <a:path w="6318250" h="6159500">
                  <a:moveTo>
                    <a:pt x="4522564" y="50800"/>
                  </a:moveTo>
                  <a:lnTo>
                    <a:pt x="2600764" y="50800"/>
                  </a:lnTo>
                  <a:lnTo>
                    <a:pt x="2630966" y="38100"/>
                  </a:lnTo>
                  <a:lnTo>
                    <a:pt x="4473635" y="38100"/>
                  </a:lnTo>
                  <a:lnTo>
                    <a:pt x="4522564" y="50800"/>
                  </a:lnTo>
                  <a:close/>
                </a:path>
                <a:path w="6318250" h="6159500">
                  <a:moveTo>
                    <a:pt x="4621669" y="63500"/>
                  </a:moveTo>
                  <a:lnTo>
                    <a:pt x="1819094" y="63500"/>
                  </a:lnTo>
                  <a:lnTo>
                    <a:pt x="1868450" y="50800"/>
                  </a:lnTo>
                  <a:lnTo>
                    <a:pt x="4571959" y="50800"/>
                  </a:lnTo>
                  <a:lnTo>
                    <a:pt x="4621669" y="63500"/>
                  </a:lnTo>
                  <a:close/>
                </a:path>
                <a:path w="6318250" h="6159500">
                  <a:moveTo>
                    <a:pt x="4885047" y="76200"/>
                  </a:moveTo>
                  <a:lnTo>
                    <a:pt x="1621816" y="76200"/>
                  </a:lnTo>
                  <a:lnTo>
                    <a:pt x="1671099" y="63500"/>
                  </a:lnTo>
                  <a:lnTo>
                    <a:pt x="4831771" y="63500"/>
                  </a:lnTo>
                  <a:lnTo>
                    <a:pt x="4885047" y="76200"/>
                  </a:lnTo>
                  <a:close/>
                </a:path>
                <a:path w="6318250" h="6159500">
                  <a:moveTo>
                    <a:pt x="4991224" y="88900"/>
                  </a:moveTo>
                  <a:lnTo>
                    <a:pt x="1472662" y="88900"/>
                  </a:lnTo>
                  <a:lnTo>
                    <a:pt x="1523366" y="76200"/>
                  </a:lnTo>
                  <a:lnTo>
                    <a:pt x="4938207" y="76200"/>
                  </a:lnTo>
                  <a:lnTo>
                    <a:pt x="4991224" y="88900"/>
                  </a:lnTo>
                  <a:close/>
                </a:path>
                <a:path w="6318250" h="6159500">
                  <a:moveTo>
                    <a:pt x="5143128" y="114300"/>
                  </a:moveTo>
                  <a:lnTo>
                    <a:pt x="1272241" y="114300"/>
                  </a:lnTo>
                  <a:lnTo>
                    <a:pt x="1322147" y="101600"/>
                  </a:lnTo>
                  <a:lnTo>
                    <a:pt x="1372133" y="101600"/>
                  </a:lnTo>
                  <a:lnTo>
                    <a:pt x="1422278" y="88900"/>
                  </a:lnTo>
                  <a:lnTo>
                    <a:pt x="5044068" y="88900"/>
                  </a:lnTo>
                  <a:lnTo>
                    <a:pt x="5143128" y="114300"/>
                  </a:lnTo>
                  <a:close/>
                </a:path>
                <a:path w="6318250" h="6159500">
                  <a:moveTo>
                    <a:pt x="5243116" y="127000"/>
                  </a:moveTo>
                  <a:lnTo>
                    <a:pt x="1176316" y="127000"/>
                  </a:lnTo>
                  <a:lnTo>
                    <a:pt x="1223880" y="114300"/>
                  </a:lnTo>
                  <a:lnTo>
                    <a:pt x="5193050" y="114300"/>
                  </a:lnTo>
                  <a:lnTo>
                    <a:pt x="5243116" y="127000"/>
                  </a:lnTo>
                  <a:close/>
                </a:path>
                <a:path w="6318250" h="6159500">
                  <a:moveTo>
                    <a:pt x="5186575" y="6045200"/>
                  </a:moveTo>
                  <a:lnTo>
                    <a:pt x="1789454" y="6045200"/>
                  </a:lnTo>
                  <a:lnTo>
                    <a:pt x="1739562" y="6032500"/>
                  </a:lnTo>
                  <a:lnTo>
                    <a:pt x="1639778" y="6019800"/>
                  </a:lnTo>
                  <a:lnTo>
                    <a:pt x="1589885" y="6019800"/>
                  </a:lnTo>
                  <a:lnTo>
                    <a:pt x="1538994" y="6007100"/>
                  </a:lnTo>
                  <a:lnTo>
                    <a:pt x="1488093" y="6007100"/>
                  </a:lnTo>
                  <a:lnTo>
                    <a:pt x="1437172" y="5994400"/>
                  </a:lnTo>
                  <a:lnTo>
                    <a:pt x="1386221" y="5994400"/>
                  </a:lnTo>
                  <a:lnTo>
                    <a:pt x="1335230" y="5981700"/>
                  </a:lnTo>
                  <a:lnTo>
                    <a:pt x="1181917" y="5956300"/>
                  </a:lnTo>
                  <a:lnTo>
                    <a:pt x="1130667" y="5956300"/>
                  </a:lnTo>
                  <a:lnTo>
                    <a:pt x="1079327" y="5943600"/>
                  </a:lnTo>
                  <a:lnTo>
                    <a:pt x="757023" y="5905500"/>
                  </a:lnTo>
                  <a:lnTo>
                    <a:pt x="703475" y="5892800"/>
                  </a:lnTo>
                  <a:lnTo>
                    <a:pt x="693496" y="5892800"/>
                  </a:lnTo>
                  <a:lnTo>
                    <a:pt x="648249" y="5880100"/>
                  </a:lnTo>
                  <a:lnTo>
                    <a:pt x="602566" y="5854700"/>
                  </a:lnTo>
                  <a:lnTo>
                    <a:pt x="511403" y="5829300"/>
                  </a:lnTo>
                  <a:lnTo>
                    <a:pt x="466680" y="5803900"/>
                  </a:lnTo>
                  <a:lnTo>
                    <a:pt x="423033" y="5778500"/>
                  </a:lnTo>
                  <a:lnTo>
                    <a:pt x="338679" y="5727700"/>
                  </a:lnTo>
                  <a:lnTo>
                    <a:pt x="300999" y="5702300"/>
                  </a:lnTo>
                  <a:lnTo>
                    <a:pt x="267668" y="5664200"/>
                  </a:lnTo>
                  <a:lnTo>
                    <a:pt x="238550" y="5626100"/>
                  </a:lnTo>
                  <a:lnTo>
                    <a:pt x="213510" y="5588000"/>
                  </a:lnTo>
                  <a:lnTo>
                    <a:pt x="192413" y="5549900"/>
                  </a:lnTo>
                  <a:lnTo>
                    <a:pt x="175125" y="5499100"/>
                  </a:lnTo>
                  <a:lnTo>
                    <a:pt x="161511" y="5461000"/>
                  </a:lnTo>
                  <a:lnTo>
                    <a:pt x="151435" y="5410200"/>
                  </a:lnTo>
                  <a:lnTo>
                    <a:pt x="144763" y="5359400"/>
                  </a:lnTo>
                  <a:lnTo>
                    <a:pt x="141360" y="5308600"/>
                  </a:lnTo>
                  <a:lnTo>
                    <a:pt x="139098" y="5257800"/>
                  </a:lnTo>
                  <a:lnTo>
                    <a:pt x="135746" y="5219700"/>
                  </a:lnTo>
                  <a:lnTo>
                    <a:pt x="132706" y="5168900"/>
                  </a:lnTo>
                  <a:lnTo>
                    <a:pt x="131380" y="5118100"/>
                  </a:lnTo>
                  <a:lnTo>
                    <a:pt x="132924" y="5067300"/>
                  </a:lnTo>
                  <a:lnTo>
                    <a:pt x="135346" y="5016500"/>
                  </a:lnTo>
                  <a:lnTo>
                    <a:pt x="138326" y="4953000"/>
                  </a:lnTo>
                  <a:lnTo>
                    <a:pt x="141545" y="4902200"/>
                  </a:lnTo>
                  <a:lnTo>
                    <a:pt x="144685" y="4851400"/>
                  </a:lnTo>
                  <a:lnTo>
                    <a:pt x="147097" y="4800600"/>
                  </a:lnTo>
                  <a:lnTo>
                    <a:pt x="149323" y="4749800"/>
                  </a:lnTo>
                  <a:lnTo>
                    <a:pt x="151336" y="4699000"/>
                  </a:lnTo>
                  <a:lnTo>
                    <a:pt x="153104" y="4660900"/>
                  </a:lnTo>
                  <a:lnTo>
                    <a:pt x="154600" y="4610100"/>
                  </a:lnTo>
                  <a:lnTo>
                    <a:pt x="155794" y="4559300"/>
                  </a:lnTo>
                  <a:lnTo>
                    <a:pt x="156657" y="4508500"/>
                  </a:lnTo>
                  <a:lnTo>
                    <a:pt x="157159" y="4457700"/>
                  </a:lnTo>
                  <a:lnTo>
                    <a:pt x="157194" y="4394200"/>
                  </a:lnTo>
                  <a:lnTo>
                    <a:pt x="156964" y="4356100"/>
                  </a:lnTo>
                  <a:lnTo>
                    <a:pt x="156209" y="4305300"/>
                  </a:lnTo>
                  <a:lnTo>
                    <a:pt x="154976" y="4254500"/>
                  </a:lnTo>
                  <a:lnTo>
                    <a:pt x="153236" y="4216400"/>
                  </a:lnTo>
                  <a:lnTo>
                    <a:pt x="150961" y="4165600"/>
                  </a:lnTo>
                  <a:lnTo>
                    <a:pt x="148120" y="4114800"/>
                  </a:lnTo>
                  <a:lnTo>
                    <a:pt x="144685" y="4064000"/>
                  </a:lnTo>
                  <a:lnTo>
                    <a:pt x="140789" y="4013200"/>
                  </a:lnTo>
                  <a:lnTo>
                    <a:pt x="136937" y="3962400"/>
                  </a:lnTo>
                  <a:lnTo>
                    <a:pt x="133121" y="3911600"/>
                  </a:lnTo>
                  <a:lnTo>
                    <a:pt x="125569" y="3810000"/>
                  </a:lnTo>
                  <a:lnTo>
                    <a:pt x="110583" y="3606800"/>
                  </a:lnTo>
                  <a:lnTo>
                    <a:pt x="103031" y="3505200"/>
                  </a:lnTo>
                  <a:lnTo>
                    <a:pt x="99215" y="3454400"/>
                  </a:lnTo>
                  <a:lnTo>
                    <a:pt x="95363" y="3403600"/>
                  </a:lnTo>
                  <a:lnTo>
                    <a:pt x="91467" y="3352800"/>
                  </a:lnTo>
                  <a:lnTo>
                    <a:pt x="87475" y="3302000"/>
                  </a:lnTo>
                  <a:lnTo>
                    <a:pt x="83305" y="3251200"/>
                  </a:lnTo>
                  <a:lnTo>
                    <a:pt x="79025" y="3200400"/>
                  </a:lnTo>
                  <a:lnTo>
                    <a:pt x="74704" y="3149600"/>
                  </a:lnTo>
                  <a:lnTo>
                    <a:pt x="70411" y="3111500"/>
                  </a:lnTo>
                  <a:lnTo>
                    <a:pt x="66213" y="3060700"/>
                  </a:lnTo>
                  <a:lnTo>
                    <a:pt x="62179" y="3009900"/>
                  </a:lnTo>
                  <a:lnTo>
                    <a:pt x="58379" y="2959100"/>
                  </a:lnTo>
                  <a:lnTo>
                    <a:pt x="54879" y="2908300"/>
                  </a:lnTo>
                  <a:lnTo>
                    <a:pt x="52169" y="2857500"/>
                  </a:lnTo>
                  <a:lnTo>
                    <a:pt x="50384" y="2806700"/>
                  </a:lnTo>
                  <a:lnTo>
                    <a:pt x="47736" y="2705100"/>
                  </a:lnTo>
                  <a:lnTo>
                    <a:pt x="45949" y="2654300"/>
                  </a:lnTo>
                  <a:lnTo>
                    <a:pt x="43238" y="2603500"/>
                  </a:lnTo>
                  <a:lnTo>
                    <a:pt x="38431" y="2565400"/>
                  </a:lnTo>
                  <a:lnTo>
                    <a:pt x="30974" y="2514600"/>
                  </a:lnTo>
                  <a:lnTo>
                    <a:pt x="23827" y="2476500"/>
                  </a:lnTo>
                  <a:lnTo>
                    <a:pt x="19955" y="2438400"/>
                  </a:lnTo>
                  <a:lnTo>
                    <a:pt x="17681" y="2387600"/>
                  </a:lnTo>
                  <a:lnTo>
                    <a:pt x="15798" y="2336800"/>
                  </a:lnTo>
                  <a:lnTo>
                    <a:pt x="14226" y="2286000"/>
                  </a:lnTo>
                  <a:lnTo>
                    <a:pt x="12888" y="2235200"/>
                  </a:lnTo>
                  <a:lnTo>
                    <a:pt x="11705" y="2184400"/>
                  </a:lnTo>
                  <a:lnTo>
                    <a:pt x="9497" y="2070100"/>
                  </a:lnTo>
                  <a:lnTo>
                    <a:pt x="8314" y="2019300"/>
                  </a:lnTo>
                  <a:lnTo>
                    <a:pt x="6079" y="1981200"/>
                  </a:lnTo>
                  <a:lnTo>
                    <a:pt x="2909" y="1943100"/>
                  </a:lnTo>
                  <a:lnTo>
                    <a:pt x="363" y="1905000"/>
                  </a:lnTo>
                  <a:lnTo>
                    <a:pt x="0" y="1866900"/>
                  </a:lnTo>
                  <a:lnTo>
                    <a:pt x="1861" y="1816100"/>
                  </a:lnTo>
                  <a:lnTo>
                    <a:pt x="4921" y="1765300"/>
                  </a:lnTo>
                  <a:lnTo>
                    <a:pt x="8380" y="1714500"/>
                  </a:lnTo>
                  <a:lnTo>
                    <a:pt x="11441" y="1663700"/>
                  </a:lnTo>
                  <a:lnTo>
                    <a:pt x="13304" y="1612900"/>
                  </a:lnTo>
                  <a:lnTo>
                    <a:pt x="13281" y="1562100"/>
                  </a:lnTo>
                  <a:lnTo>
                    <a:pt x="12011" y="1511300"/>
                  </a:lnTo>
                  <a:lnTo>
                    <a:pt x="10186" y="1473200"/>
                  </a:lnTo>
                  <a:lnTo>
                    <a:pt x="8500" y="1422400"/>
                  </a:lnTo>
                  <a:lnTo>
                    <a:pt x="7645" y="1371600"/>
                  </a:lnTo>
                  <a:lnTo>
                    <a:pt x="8314" y="1320800"/>
                  </a:lnTo>
                  <a:lnTo>
                    <a:pt x="9618" y="1270000"/>
                  </a:lnTo>
                  <a:lnTo>
                    <a:pt x="13157" y="1219200"/>
                  </a:lnTo>
                  <a:lnTo>
                    <a:pt x="18372" y="1168400"/>
                  </a:lnTo>
                  <a:lnTo>
                    <a:pt x="24706" y="1104900"/>
                  </a:lnTo>
                  <a:lnTo>
                    <a:pt x="31598" y="1054100"/>
                  </a:lnTo>
                  <a:lnTo>
                    <a:pt x="37263" y="1028700"/>
                  </a:lnTo>
                  <a:lnTo>
                    <a:pt x="46981" y="1003300"/>
                  </a:lnTo>
                  <a:lnTo>
                    <a:pt x="57323" y="990600"/>
                  </a:lnTo>
                  <a:lnTo>
                    <a:pt x="64858" y="965200"/>
                  </a:lnTo>
                  <a:lnTo>
                    <a:pt x="74401" y="914400"/>
                  </a:lnTo>
                  <a:lnTo>
                    <a:pt x="84409" y="863600"/>
                  </a:lnTo>
                  <a:lnTo>
                    <a:pt x="95225" y="800100"/>
                  </a:lnTo>
                  <a:lnTo>
                    <a:pt x="107190" y="749300"/>
                  </a:lnTo>
                  <a:lnTo>
                    <a:pt x="120648" y="698500"/>
                  </a:lnTo>
                  <a:lnTo>
                    <a:pt x="135940" y="647700"/>
                  </a:lnTo>
                  <a:lnTo>
                    <a:pt x="153408" y="596900"/>
                  </a:lnTo>
                  <a:lnTo>
                    <a:pt x="173394" y="558800"/>
                  </a:lnTo>
                  <a:lnTo>
                    <a:pt x="196242" y="508000"/>
                  </a:lnTo>
                  <a:lnTo>
                    <a:pt x="210404" y="482600"/>
                  </a:lnTo>
                  <a:lnTo>
                    <a:pt x="227216" y="457200"/>
                  </a:lnTo>
                  <a:lnTo>
                    <a:pt x="245587" y="444500"/>
                  </a:lnTo>
                  <a:lnTo>
                    <a:pt x="264426" y="419100"/>
                  </a:lnTo>
                  <a:lnTo>
                    <a:pt x="297689" y="419100"/>
                  </a:lnTo>
                  <a:lnTo>
                    <a:pt x="305665" y="406400"/>
                  </a:lnTo>
                  <a:lnTo>
                    <a:pt x="312862" y="381000"/>
                  </a:lnTo>
                  <a:lnTo>
                    <a:pt x="320371" y="368300"/>
                  </a:lnTo>
                  <a:lnTo>
                    <a:pt x="329284" y="368300"/>
                  </a:lnTo>
                  <a:lnTo>
                    <a:pt x="372710" y="330200"/>
                  </a:lnTo>
                  <a:lnTo>
                    <a:pt x="417653" y="304800"/>
                  </a:lnTo>
                  <a:lnTo>
                    <a:pt x="464831" y="279400"/>
                  </a:lnTo>
                  <a:lnTo>
                    <a:pt x="514962" y="266700"/>
                  </a:lnTo>
                  <a:lnTo>
                    <a:pt x="568765" y="254000"/>
                  </a:lnTo>
                  <a:lnTo>
                    <a:pt x="620893" y="254000"/>
                  </a:lnTo>
                  <a:lnTo>
                    <a:pt x="672708" y="228600"/>
                  </a:lnTo>
                  <a:lnTo>
                    <a:pt x="981911" y="152400"/>
                  </a:lnTo>
                  <a:lnTo>
                    <a:pt x="1034424" y="152400"/>
                  </a:lnTo>
                  <a:lnTo>
                    <a:pt x="1129152" y="127000"/>
                  </a:lnTo>
                  <a:lnTo>
                    <a:pt x="5343333" y="127000"/>
                  </a:lnTo>
                  <a:lnTo>
                    <a:pt x="5547664" y="177800"/>
                  </a:lnTo>
                  <a:lnTo>
                    <a:pt x="5594537" y="203200"/>
                  </a:lnTo>
                  <a:lnTo>
                    <a:pt x="5631844" y="228600"/>
                  </a:lnTo>
                  <a:lnTo>
                    <a:pt x="5666677" y="254000"/>
                  </a:lnTo>
                  <a:lnTo>
                    <a:pt x="5700154" y="292100"/>
                  </a:lnTo>
                  <a:lnTo>
                    <a:pt x="5733393" y="317500"/>
                  </a:lnTo>
                  <a:lnTo>
                    <a:pt x="5767511" y="355600"/>
                  </a:lnTo>
                  <a:lnTo>
                    <a:pt x="5785177" y="368300"/>
                  </a:lnTo>
                  <a:lnTo>
                    <a:pt x="5804094" y="381000"/>
                  </a:lnTo>
                  <a:lnTo>
                    <a:pt x="5821766" y="393700"/>
                  </a:lnTo>
                  <a:lnTo>
                    <a:pt x="5861070" y="444500"/>
                  </a:lnTo>
                  <a:lnTo>
                    <a:pt x="5885492" y="482600"/>
                  </a:lnTo>
                  <a:lnTo>
                    <a:pt x="5909199" y="520700"/>
                  </a:lnTo>
                  <a:lnTo>
                    <a:pt x="5932429" y="558800"/>
                  </a:lnTo>
                  <a:lnTo>
                    <a:pt x="5955420" y="609600"/>
                  </a:lnTo>
                  <a:lnTo>
                    <a:pt x="5976525" y="635000"/>
                  </a:lnTo>
                  <a:lnTo>
                    <a:pt x="5997002" y="673100"/>
                  </a:lnTo>
                  <a:lnTo>
                    <a:pt x="6016233" y="711200"/>
                  </a:lnTo>
                  <a:lnTo>
                    <a:pt x="6033601" y="749300"/>
                  </a:lnTo>
                  <a:lnTo>
                    <a:pt x="6050194" y="800100"/>
                  </a:lnTo>
                  <a:lnTo>
                    <a:pt x="6065395" y="838200"/>
                  </a:lnTo>
                  <a:lnTo>
                    <a:pt x="6079665" y="889000"/>
                  </a:lnTo>
                  <a:lnTo>
                    <a:pt x="6093464" y="927100"/>
                  </a:lnTo>
                  <a:lnTo>
                    <a:pt x="6107918" y="977900"/>
                  </a:lnTo>
                  <a:lnTo>
                    <a:pt x="6122653" y="1028700"/>
                  </a:lnTo>
                  <a:lnTo>
                    <a:pt x="6137115" y="1079500"/>
                  </a:lnTo>
                  <a:lnTo>
                    <a:pt x="6150746" y="1130300"/>
                  </a:lnTo>
                  <a:lnTo>
                    <a:pt x="6162990" y="1181100"/>
                  </a:lnTo>
                  <a:lnTo>
                    <a:pt x="6173291" y="1219200"/>
                  </a:lnTo>
                  <a:lnTo>
                    <a:pt x="6182684" y="1282700"/>
                  </a:lnTo>
                  <a:lnTo>
                    <a:pt x="6191063" y="1333500"/>
                  </a:lnTo>
                  <a:lnTo>
                    <a:pt x="6198661" y="1384300"/>
                  </a:lnTo>
                  <a:lnTo>
                    <a:pt x="6205714" y="1435100"/>
                  </a:lnTo>
                  <a:lnTo>
                    <a:pt x="6212455" y="1485900"/>
                  </a:lnTo>
                  <a:lnTo>
                    <a:pt x="6219119" y="1536700"/>
                  </a:lnTo>
                  <a:lnTo>
                    <a:pt x="6225941" y="1600200"/>
                  </a:lnTo>
                  <a:lnTo>
                    <a:pt x="6233154" y="1651000"/>
                  </a:lnTo>
                  <a:lnTo>
                    <a:pt x="6243543" y="1714500"/>
                  </a:lnTo>
                  <a:lnTo>
                    <a:pt x="6248117" y="1752600"/>
                  </a:lnTo>
                  <a:lnTo>
                    <a:pt x="6251442" y="1790700"/>
                  </a:lnTo>
                  <a:lnTo>
                    <a:pt x="6255043" y="1841500"/>
                  </a:lnTo>
                  <a:lnTo>
                    <a:pt x="6258390" y="1892300"/>
                  </a:lnTo>
                  <a:lnTo>
                    <a:pt x="6261539" y="1943100"/>
                  </a:lnTo>
                  <a:lnTo>
                    <a:pt x="6264552" y="1981200"/>
                  </a:lnTo>
                  <a:lnTo>
                    <a:pt x="6270400" y="2082800"/>
                  </a:lnTo>
                  <a:lnTo>
                    <a:pt x="6273353" y="2133600"/>
                  </a:lnTo>
                  <a:lnTo>
                    <a:pt x="6276405" y="2184400"/>
                  </a:lnTo>
                  <a:lnTo>
                    <a:pt x="6280033" y="2235200"/>
                  </a:lnTo>
                  <a:lnTo>
                    <a:pt x="6283881" y="2286000"/>
                  </a:lnTo>
                  <a:lnTo>
                    <a:pt x="6287867" y="2336800"/>
                  </a:lnTo>
                  <a:lnTo>
                    <a:pt x="6295939" y="2438400"/>
                  </a:lnTo>
                  <a:lnTo>
                    <a:pt x="6299865" y="2476500"/>
                  </a:lnTo>
                  <a:lnTo>
                    <a:pt x="6303611" y="2527300"/>
                  </a:lnTo>
                  <a:lnTo>
                    <a:pt x="6307099" y="2578100"/>
                  </a:lnTo>
                  <a:lnTo>
                    <a:pt x="6310249" y="2628900"/>
                  </a:lnTo>
                  <a:lnTo>
                    <a:pt x="6312981" y="2679700"/>
                  </a:lnTo>
                  <a:lnTo>
                    <a:pt x="6315681" y="2730500"/>
                  </a:lnTo>
                  <a:lnTo>
                    <a:pt x="6317971" y="2768600"/>
                  </a:lnTo>
                  <a:lnTo>
                    <a:pt x="6317971" y="3390900"/>
                  </a:lnTo>
                  <a:lnTo>
                    <a:pt x="6317761" y="3403600"/>
                  </a:lnTo>
                  <a:lnTo>
                    <a:pt x="6315938" y="3454400"/>
                  </a:lnTo>
                  <a:lnTo>
                    <a:pt x="6313994" y="3505200"/>
                  </a:lnTo>
                  <a:lnTo>
                    <a:pt x="6311941" y="3556000"/>
                  </a:lnTo>
                  <a:lnTo>
                    <a:pt x="6309789" y="3606800"/>
                  </a:lnTo>
                  <a:lnTo>
                    <a:pt x="6307553" y="3657600"/>
                  </a:lnTo>
                  <a:lnTo>
                    <a:pt x="6305243" y="3708400"/>
                  </a:lnTo>
                  <a:lnTo>
                    <a:pt x="6302871" y="3759200"/>
                  </a:lnTo>
                  <a:lnTo>
                    <a:pt x="6300451" y="3797300"/>
                  </a:lnTo>
                  <a:lnTo>
                    <a:pt x="6295511" y="3898900"/>
                  </a:lnTo>
                  <a:lnTo>
                    <a:pt x="6293016" y="3949700"/>
                  </a:lnTo>
                  <a:lnTo>
                    <a:pt x="6290427" y="4000500"/>
                  </a:lnTo>
                  <a:lnTo>
                    <a:pt x="6287626" y="4051300"/>
                  </a:lnTo>
                  <a:lnTo>
                    <a:pt x="6284605" y="4102100"/>
                  </a:lnTo>
                  <a:lnTo>
                    <a:pt x="6281353" y="4152900"/>
                  </a:lnTo>
                  <a:lnTo>
                    <a:pt x="6277860" y="4203700"/>
                  </a:lnTo>
                  <a:lnTo>
                    <a:pt x="6274117" y="4241800"/>
                  </a:lnTo>
                  <a:lnTo>
                    <a:pt x="6270113" y="4292600"/>
                  </a:lnTo>
                  <a:lnTo>
                    <a:pt x="6265839" y="4343400"/>
                  </a:lnTo>
                  <a:lnTo>
                    <a:pt x="6261285" y="4394200"/>
                  </a:lnTo>
                  <a:lnTo>
                    <a:pt x="6256440" y="4445000"/>
                  </a:lnTo>
                  <a:lnTo>
                    <a:pt x="6251214" y="4495800"/>
                  </a:lnTo>
                  <a:lnTo>
                    <a:pt x="6245580" y="4546600"/>
                  </a:lnTo>
                  <a:lnTo>
                    <a:pt x="6239627" y="4584700"/>
                  </a:lnTo>
                  <a:lnTo>
                    <a:pt x="6233446" y="4635500"/>
                  </a:lnTo>
                  <a:lnTo>
                    <a:pt x="6227126" y="4686300"/>
                  </a:lnTo>
                  <a:lnTo>
                    <a:pt x="6220757" y="4737100"/>
                  </a:lnTo>
                  <a:lnTo>
                    <a:pt x="6214428" y="4787900"/>
                  </a:lnTo>
                  <a:lnTo>
                    <a:pt x="6208228" y="4838700"/>
                  </a:lnTo>
                  <a:lnTo>
                    <a:pt x="6202248" y="4876800"/>
                  </a:lnTo>
                  <a:lnTo>
                    <a:pt x="6196578" y="4927600"/>
                  </a:lnTo>
                  <a:lnTo>
                    <a:pt x="6191418" y="4978400"/>
                  </a:lnTo>
                  <a:lnTo>
                    <a:pt x="6187104" y="5029200"/>
                  </a:lnTo>
                  <a:lnTo>
                    <a:pt x="6183257" y="5080000"/>
                  </a:lnTo>
                  <a:lnTo>
                    <a:pt x="6179499" y="5118100"/>
                  </a:lnTo>
                  <a:lnTo>
                    <a:pt x="6175451" y="5168900"/>
                  </a:lnTo>
                  <a:lnTo>
                    <a:pt x="6170734" y="5219700"/>
                  </a:lnTo>
                  <a:lnTo>
                    <a:pt x="6164970" y="5270500"/>
                  </a:lnTo>
                  <a:lnTo>
                    <a:pt x="6155367" y="5321300"/>
                  </a:lnTo>
                  <a:lnTo>
                    <a:pt x="6120077" y="5410200"/>
                  </a:lnTo>
                  <a:lnTo>
                    <a:pt x="6095498" y="5448300"/>
                  </a:lnTo>
                  <a:lnTo>
                    <a:pt x="6067037" y="5499100"/>
                  </a:lnTo>
                  <a:lnTo>
                    <a:pt x="6003523" y="5575300"/>
                  </a:lnTo>
                  <a:lnTo>
                    <a:pt x="5973391" y="5613400"/>
                  </a:lnTo>
                  <a:lnTo>
                    <a:pt x="5943655" y="5651500"/>
                  </a:lnTo>
                  <a:lnTo>
                    <a:pt x="5913120" y="5689600"/>
                  </a:lnTo>
                  <a:lnTo>
                    <a:pt x="5880591" y="5727700"/>
                  </a:lnTo>
                  <a:lnTo>
                    <a:pt x="5849841" y="5765800"/>
                  </a:lnTo>
                  <a:lnTo>
                    <a:pt x="5816616" y="5791200"/>
                  </a:lnTo>
                  <a:lnTo>
                    <a:pt x="5779639" y="5816600"/>
                  </a:lnTo>
                  <a:lnTo>
                    <a:pt x="5737636" y="5829300"/>
                  </a:lnTo>
                  <a:lnTo>
                    <a:pt x="5689329" y="5842000"/>
                  </a:lnTo>
                  <a:lnTo>
                    <a:pt x="5674619" y="5842000"/>
                  </a:lnTo>
                  <a:lnTo>
                    <a:pt x="5645837" y="5867400"/>
                  </a:lnTo>
                  <a:lnTo>
                    <a:pt x="5631143" y="5867400"/>
                  </a:lnTo>
                  <a:lnTo>
                    <a:pt x="5528290" y="5918200"/>
                  </a:lnTo>
                  <a:lnTo>
                    <a:pt x="5476666" y="5930900"/>
                  </a:lnTo>
                  <a:lnTo>
                    <a:pt x="5375020" y="5981700"/>
                  </a:lnTo>
                  <a:lnTo>
                    <a:pt x="5328780" y="5994400"/>
                  </a:lnTo>
                  <a:lnTo>
                    <a:pt x="5281913" y="6019800"/>
                  </a:lnTo>
                  <a:lnTo>
                    <a:pt x="5186575" y="6045200"/>
                  </a:lnTo>
                  <a:close/>
                </a:path>
                <a:path w="6318250" h="6159500">
                  <a:moveTo>
                    <a:pt x="5089562" y="6057900"/>
                  </a:moveTo>
                  <a:lnTo>
                    <a:pt x="1889238" y="6057900"/>
                  </a:lnTo>
                  <a:lnTo>
                    <a:pt x="1839346" y="6045200"/>
                  </a:lnTo>
                  <a:lnTo>
                    <a:pt x="5138243" y="6045200"/>
                  </a:lnTo>
                  <a:lnTo>
                    <a:pt x="5089562" y="6057900"/>
                  </a:lnTo>
                  <a:close/>
                </a:path>
                <a:path w="6318250" h="6159500">
                  <a:moveTo>
                    <a:pt x="4991430" y="6070600"/>
                  </a:moveTo>
                  <a:lnTo>
                    <a:pt x="1989022" y="6070600"/>
                  </a:lnTo>
                  <a:lnTo>
                    <a:pt x="1939130" y="6057900"/>
                  </a:lnTo>
                  <a:lnTo>
                    <a:pt x="5040601" y="6057900"/>
                  </a:lnTo>
                  <a:lnTo>
                    <a:pt x="4991430" y="6070600"/>
                  </a:lnTo>
                  <a:close/>
                </a:path>
                <a:path w="6318250" h="6159500">
                  <a:moveTo>
                    <a:pt x="4678055" y="6083300"/>
                  </a:moveTo>
                  <a:lnTo>
                    <a:pt x="2188886" y="6083300"/>
                  </a:lnTo>
                  <a:lnTo>
                    <a:pt x="2138837" y="6070600"/>
                  </a:lnTo>
                  <a:lnTo>
                    <a:pt x="4701473" y="6070600"/>
                  </a:lnTo>
                  <a:lnTo>
                    <a:pt x="4678055" y="6083300"/>
                  </a:lnTo>
                  <a:close/>
                </a:path>
                <a:path w="6318250" h="6159500">
                  <a:moveTo>
                    <a:pt x="4632477" y="6096000"/>
                  </a:moveTo>
                  <a:lnTo>
                    <a:pt x="2539701" y="6096000"/>
                  </a:lnTo>
                  <a:lnTo>
                    <a:pt x="2489619" y="6083300"/>
                  </a:lnTo>
                  <a:lnTo>
                    <a:pt x="4655109" y="6083300"/>
                  </a:lnTo>
                  <a:lnTo>
                    <a:pt x="4632477" y="6096000"/>
                  </a:lnTo>
                  <a:close/>
                </a:path>
                <a:path w="6318250" h="6159500">
                  <a:moveTo>
                    <a:pt x="4445969" y="6108700"/>
                  </a:moveTo>
                  <a:lnTo>
                    <a:pt x="2739466" y="6108700"/>
                  </a:lnTo>
                  <a:lnTo>
                    <a:pt x="2689634" y="6096000"/>
                  </a:lnTo>
                  <a:lnTo>
                    <a:pt x="4471989" y="6096000"/>
                  </a:lnTo>
                  <a:lnTo>
                    <a:pt x="4445969" y="6108700"/>
                  </a:lnTo>
                  <a:close/>
                </a:path>
                <a:path w="6318250" h="6159500">
                  <a:moveTo>
                    <a:pt x="4553459" y="6108700"/>
                  </a:moveTo>
                  <a:lnTo>
                    <a:pt x="4494894" y="6108700"/>
                  </a:lnTo>
                  <a:lnTo>
                    <a:pt x="4484036" y="6096000"/>
                  </a:lnTo>
                  <a:lnTo>
                    <a:pt x="4568427" y="6096000"/>
                  </a:lnTo>
                  <a:lnTo>
                    <a:pt x="4553459" y="6108700"/>
                  </a:lnTo>
                  <a:close/>
                </a:path>
                <a:path w="6318250" h="6159500">
                  <a:moveTo>
                    <a:pt x="4272617" y="6134100"/>
                  </a:moveTo>
                  <a:lnTo>
                    <a:pt x="2889825" y="6134100"/>
                  </a:lnTo>
                  <a:lnTo>
                    <a:pt x="2789205" y="6108700"/>
                  </a:lnTo>
                  <a:lnTo>
                    <a:pt x="4422295" y="6108700"/>
                  </a:lnTo>
                  <a:lnTo>
                    <a:pt x="4400181" y="6121400"/>
                  </a:lnTo>
                  <a:lnTo>
                    <a:pt x="4378842" y="6121400"/>
                  </a:lnTo>
                  <a:lnTo>
                    <a:pt x="4272617" y="6134100"/>
                  </a:lnTo>
                  <a:close/>
                </a:path>
                <a:path w="6318250" h="6159500">
                  <a:moveTo>
                    <a:pt x="4113729" y="6146800"/>
                  </a:moveTo>
                  <a:lnTo>
                    <a:pt x="3044702" y="6146800"/>
                  </a:lnTo>
                  <a:lnTo>
                    <a:pt x="2992893" y="6134100"/>
                  </a:lnTo>
                  <a:lnTo>
                    <a:pt x="4166669" y="6134100"/>
                  </a:lnTo>
                  <a:lnTo>
                    <a:pt x="4113729" y="6146800"/>
                  </a:lnTo>
                  <a:close/>
                </a:path>
                <a:path w="6318250" h="6159500">
                  <a:moveTo>
                    <a:pt x="3954716" y="6159500"/>
                  </a:moveTo>
                  <a:lnTo>
                    <a:pt x="3148181" y="6159500"/>
                  </a:lnTo>
                  <a:lnTo>
                    <a:pt x="3096510" y="6146800"/>
                  </a:lnTo>
                  <a:lnTo>
                    <a:pt x="4007780" y="6146800"/>
                  </a:lnTo>
                  <a:lnTo>
                    <a:pt x="3954716" y="6159500"/>
                  </a:lnTo>
                  <a:close/>
                </a:path>
              </a:pathLst>
            </a:custGeom>
            <a:solidFill>
              <a:srgbClr val="FECB6F"/>
            </a:solidFill>
          </p:spPr>
          <p:txBody>
            <a:bodyPr wrap="square" lIns="0" tIns="0" rIns="0" bIns="0" rtlCol="0"/>
            <a:lstStyle/>
            <a:p>
              <a:endParaRPr/>
            </a:p>
          </p:txBody>
        </p:sp>
        <p:sp>
          <p:nvSpPr>
            <p:cNvPr id="4" name="object 4"/>
            <p:cNvSpPr/>
            <p:nvPr/>
          </p:nvSpPr>
          <p:spPr>
            <a:xfrm>
              <a:off x="1152829" y="3070510"/>
              <a:ext cx="4978090" cy="4846608"/>
            </a:xfrm>
            <a:prstGeom prst="rect">
              <a:avLst/>
            </a:prstGeom>
            <a:blipFill>
              <a:blip r:embed="rId2" cstate="print"/>
              <a:stretch>
                <a:fillRect/>
              </a:stretch>
            </a:blipFill>
          </p:spPr>
          <p:txBody>
            <a:bodyPr wrap="square" lIns="0" tIns="0" rIns="0" bIns="0" rtlCol="0"/>
            <a:lstStyle/>
            <a:p>
              <a:endParaRPr/>
            </a:p>
          </p:txBody>
        </p:sp>
      </p:grpSp>
      <p:sp>
        <p:nvSpPr>
          <p:cNvPr id="5" name="object 5"/>
          <p:cNvSpPr/>
          <p:nvPr/>
        </p:nvSpPr>
        <p:spPr>
          <a:xfrm>
            <a:off x="0" y="9315818"/>
            <a:ext cx="18288000" cy="970915"/>
          </a:xfrm>
          <a:custGeom>
            <a:avLst/>
            <a:gdLst/>
            <a:ahLst/>
            <a:cxnLst/>
            <a:rect l="l" t="t" r="r" b="b"/>
            <a:pathLst>
              <a:path w="18288000" h="970915">
                <a:moveTo>
                  <a:pt x="18288000" y="80010"/>
                </a:moveTo>
                <a:lnTo>
                  <a:pt x="18229733" y="72390"/>
                </a:lnTo>
                <a:lnTo>
                  <a:pt x="18126139" y="62230"/>
                </a:lnTo>
                <a:lnTo>
                  <a:pt x="18074488" y="58420"/>
                </a:lnTo>
                <a:lnTo>
                  <a:pt x="18023040" y="53340"/>
                </a:lnTo>
                <a:lnTo>
                  <a:pt x="17815954" y="38100"/>
                </a:lnTo>
                <a:lnTo>
                  <a:pt x="17762055" y="33020"/>
                </a:lnTo>
                <a:lnTo>
                  <a:pt x="17500575" y="13970"/>
                </a:lnTo>
                <a:lnTo>
                  <a:pt x="17449280" y="11430"/>
                </a:lnTo>
                <a:lnTo>
                  <a:pt x="17397972" y="7620"/>
                </a:lnTo>
                <a:lnTo>
                  <a:pt x="17346676" y="6350"/>
                </a:lnTo>
                <a:lnTo>
                  <a:pt x="17295381" y="3810"/>
                </a:lnTo>
                <a:lnTo>
                  <a:pt x="17141495" y="0"/>
                </a:lnTo>
                <a:lnTo>
                  <a:pt x="16936314" y="0"/>
                </a:lnTo>
                <a:lnTo>
                  <a:pt x="16782428" y="3810"/>
                </a:lnTo>
                <a:lnTo>
                  <a:pt x="16731133" y="6350"/>
                </a:lnTo>
                <a:lnTo>
                  <a:pt x="16679837" y="7620"/>
                </a:lnTo>
                <a:lnTo>
                  <a:pt x="16628542" y="11430"/>
                </a:lnTo>
                <a:lnTo>
                  <a:pt x="16577247" y="13970"/>
                </a:lnTo>
                <a:lnTo>
                  <a:pt x="16474656" y="21590"/>
                </a:lnTo>
                <a:lnTo>
                  <a:pt x="16425748" y="24130"/>
                </a:lnTo>
                <a:lnTo>
                  <a:pt x="16376599" y="27940"/>
                </a:lnTo>
                <a:lnTo>
                  <a:pt x="16327285" y="30480"/>
                </a:lnTo>
                <a:lnTo>
                  <a:pt x="16228403" y="38100"/>
                </a:lnTo>
                <a:lnTo>
                  <a:pt x="16178975" y="40640"/>
                </a:lnTo>
                <a:lnTo>
                  <a:pt x="16129661" y="44450"/>
                </a:lnTo>
                <a:lnTo>
                  <a:pt x="16080512" y="46990"/>
                </a:lnTo>
                <a:lnTo>
                  <a:pt x="16031604" y="50800"/>
                </a:lnTo>
                <a:lnTo>
                  <a:pt x="15927743" y="57150"/>
                </a:lnTo>
                <a:lnTo>
                  <a:pt x="15875661" y="60960"/>
                </a:lnTo>
                <a:lnTo>
                  <a:pt x="15823489" y="63500"/>
                </a:lnTo>
                <a:lnTo>
                  <a:pt x="15771229" y="67310"/>
                </a:lnTo>
                <a:lnTo>
                  <a:pt x="15718905" y="69850"/>
                </a:lnTo>
                <a:lnTo>
                  <a:pt x="15666504" y="73660"/>
                </a:lnTo>
                <a:lnTo>
                  <a:pt x="15351151" y="88900"/>
                </a:lnTo>
                <a:lnTo>
                  <a:pt x="15298496" y="90170"/>
                </a:lnTo>
                <a:lnTo>
                  <a:pt x="15245830" y="92710"/>
                </a:lnTo>
                <a:lnTo>
                  <a:pt x="15092375" y="96520"/>
                </a:lnTo>
                <a:lnTo>
                  <a:pt x="14938998" y="104140"/>
                </a:lnTo>
                <a:lnTo>
                  <a:pt x="14734781" y="119380"/>
                </a:lnTo>
                <a:lnTo>
                  <a:pt x="14531073" y="139700"/>
                </a:lnTo>
                <a:lnTo>
                  <a:pt x="14328089" y="165100"/>
                </a:lnTo>
                <a:lnTo>
                  <a:pt x="14126032" y="195580"/>
                </a:lnTo>
                <a:lnTo>
                  <a:pt x="13675322" y="275590"/>
                </a:lnTo>
                <a:lnTo>
                  <a:pt x="13625208" y="283210"/>
                </a:lnTo>
                <a:lnTo>
                  <a:pt x="13575056" y="292100"/>
                </a:lnTo>
                <a:lnTo>
                  <a:pt x="13474637" y="307340"/>
                </a:lnTo>
                <a:lnTo>
                  <a:pt x="13424383" y="313690"/>
                </a:lnTo>
                <a:lnTo>
                  <a:pt x="13374091" y="321310"/>
                </a:lnTo>
                <a:lnTo>
                  <a:pt x="13323773" y="327660"/>
                </a:lnTo>
                <a:lnTo>
                  <a:pt x="13273418" y="335280"/>
                </a:lnTo>
                <a:lnTo>
                  <a:pt x="13172605" y="347980"/>
                </a:lnTo>
                <a:lnTo>
                  <a:pt x="13122161" y="353060"/>
                </a:lnTo>
                <a:lnTo>
                  <a:pt x="13071678" y="359410"/>
                </a:lnTo>
                <a:lnTo>
                  <a:pt x="12818847" y="384810"/>
                </a:lnTo>
                <a:lnTo>
                  <a:pt x="12768212" y="388620"/>
                </a:lnTo>
                <a:lnTo>
                  <a:pt x="12717539" y="393700"/>
                </a:lnTo>
                <a:lnTo>
                  <a:pt x="12565367" y="405130"/>
                </a:lnTo>
                <a:lnTo>
                  <a:pt x="12514605" y="407670"/>
                </a:lnTo>
                <a:lnTo>
                  <a:pt x="12463818" y="411480"/>
                </a:lnTo>
                <a:lnTo>
                  <a:pt x="12260440" y="421640"/>
                </a:lnTo>
                <a:lnTo>
                  <a:pt x="12209551" y="422910"/>
                </a:lnTo>
                <a:lnTo>
                  <a:pt x="12158637" y="425450"/>
                </a:lnTo>
                <a:lnTo>
                  <a:pt x="12056758" y="427990"/>
                </a:lnTo>
                <a:lnTo>
                  <a:pt x="12005793" y="427990"/>
                </a:lnTo>
                <a:lnTo>
                  <a:pt x="11903824" y="430530"/>
                </a:lnTo>
                <a:lnTo>
                  <a:pt x="11755501" y="430530"/>
                </a:lnTo>
                <a:lnTo>
                  <a:pt x="11708892" y="431800"/>
                </a:lnTo>
                <a:lnTo>
                  <a:pt x="11661940" y="431800"/>
                </a:lnTo>
                <a:lnTo>
                  <a:pt x="10359809" y="450850"/>
                </a:lnTo>
                <a:lnTo>
                  <a:pt x="10216858" y="454660"/>
                </a:lnTo>
                <a:lnTo>
                  <a:pt x="10075278" y="462280"/>
                </a:lnTo>
                <a:lnTo>
                  <a:pt x="9981552" y="464820"/>
                </a:lnTo>
                <a:lnTo>
                  <a:pt x="9934562" y="467360"/>
                </a:lnTo>
                <a:lnTo>
                  <a:pt x="9887814" y="467360"/>
                </a:lnTo>
                <a:lnTo>
                  <a:pt x="9841535" y="468630"/>
                </a:lnTo>
                <a:lnTo>
                  <a:pt x="9680016" y="468630"/>
                </a:lnTo>
                <a:lnTo>
                  <a:pt x="9626270" y="469900"/>
                </a:lnTo>
                <a:lnTo>
                  <a:pt x="9201315" y="469900"/>
                </a:lnTo>
                <a:lnTo>
                  <a:pt x="9149131" y="468630"/>
                </a:lnTo>
                <a:lnTo>
                  <a:pt x="8943454" y="468630"/>
                </a:lnTo>
                <a:lnTo>
                  <a:pt x="8892896" y="467360"/>
                </a:lnTo>
                <a:lnTo>
                  <a:pt x="8792985" y="467360"/>
                </a:lnTo>
                <a:lnTo>
                  <a:pt x="8458060" y="463550"/>
                </a:lnTo>
                <a:lnTo>
                  <a:pt x="8407908" y="463550"/>
                </a:lnTo>
                <a:lnTo>
                  <a:pt x="8357756" y="462280"/>
                </a:lnTo>
                <a:lnTo>
                  <a:pt x="8307603" y="459740"/>
                </a:lnTo>
                <a:lnTo>
                  <a:pt x="8257464" y="458470"/>
                </a:lnTo>
                <a:lnTo>
                  <a:pt x="8207337" y="454660"/>
                </a:lnTo>
                <a:lnTo>
                  <a:pt x="8157223" y="452120"/>
                </a:lnTo>
                <a:lnTo>
                  <a:pt x="8006982" y="440690"/>
                </a:lnTo>
                <a:lnTo>
                  <a:pt x="7906944" y="430530"/>
                </a:lnTo>
                <a:lnTo>
                  <a:pt x="7856969" y="424180"/>
                </a:lnTo>
                <a:lnTo>
                  <a:pt x="7807020" y="419100"/>
                </a:lnTo>
                <a:lnTo>
                  <a:pt x="7757122" y="412750"/>
                </a:lnTo>
                <a:lnTo>
                  <a:pt x="7557884" y="382270"/>
                </a:lnTo>
                <a:lnTo>
                  <a:pt x="7408964" y="355600"/>
                </a:lnTo>
                <a:lnTo>
                  <a:pt x="7356399" y="345440"/>
                </a:lnTo>
                <a:lnTo>
                  <a:pt x="7305002" y="336550"/>
                </a:lnTo>
                <a:lnTo>
                  <a:pt x="7204164" y="313690"/>
                </a:lnTo>
                <a:lnTo>
                  <a:pt x="7154011" y="300990"/>
                </a:lnTo>
                <a:lnTo>
                  <a:pt x="7053694" y="280670"/>
                </a:lnTo>
                <a:lnTo>
                  <a:pt x="7003542" y="271780"/>
                </a:lnTo>
                <a:lnTo>
                  <a:pt x="6945020" y="262890"/>
                </a:lnTo>
                <a:lnTo>
                  <a:pt x="6903225" y="256540"/>
                </a:lnTo>
                <a:lnTo>
                  <a:pt x="6853072" y="251460"/>
                </a:lnTo>
                <a:lnTo>
                  <a:pt x="6801637" y="245110"/>
                </a:lnTo>
                <a:lnTo>
                  <a:pt x="6750278" y="241300"/>
                </a:lnTo>
                <a:lnTo>
                  <a:pt x="6647840" y="231140"/>
                </a:lnTo>
                <a:lnTo>
                  <a:pt x="6393929" y="212090"/>
                </a:lnTo>
                <a:lnTo>
                  <a:pt x="6343612" y="209550"/>
                </a:lnTo>
                <a:lnTo>
                  <a:pt x="6293472" y="205740"/>
                </a:lnTo>
                <a:lnTo>
                  <a:pt x="6193777" y="200660"/>
                </a:lnTo>
                <a:lnTo>
                  <a:pt x="6144234" y="199390"/>
                </a:lnTo>
                <a:lnTo>
                  <a:pt x="6094920" y="196850"/>
                </a:lnTo>
                <a:lnTo>
                  <a:pt x="5948426" y="193040"/>
                </a:lnTo>
                <a:lnTo>
                  <a:pt x="5900102" y="193040"/>
                </a:lnTo>
                <a:lnTo>
                  <a:pt x="5854890" y="191770"/>
                </a:lnTo>
                <a:lnTo>
                  <a:pt x="5669292" y="191770"/>
                </a:lnTo>
                <a:lnTo>
                  <a:pt x="5621604" y="193040"/>
                </a:lnTo>
                <a:lnTo>
                  <a:pt x="5573357" y="193040"/>
                </a:lnTo>
                <a:lnTo>
                  <a:pt x="5524538" y="194310"/>
                </a:lnTo>
                <a:lnTo>
                  <a:pt x="5475122" y="196850"/>
                </a:lnTo>
                <a:lnTo>
                  <a:pt x="5425084" y="198120"/>
                </a:lnTo>
                <a:lnTo>
                  <a:pt x="5374411" y="200660"/>
                </a:lnTo>
                <a:lnTo>
                  <a:pt x="5323078" y="201930"/>
                </a:lnTo>
                <a:lnTo>
                  <a:pt x="5218354" y="207010"/>
                </a:lnTo>
                <a:lnTo>
                  <a:pt x="5164925" y="210820"/>
                </a:lnTo>
                <a:lnTo>
                  <a:pt x="5110746" y="213360"/>
                </a:lnTo>
                <a:lnTo>
                  <a:pt x="5003165" y="220980"/>
                </a:lnTo>
                <a:lnTo>
                  <a:pt x="4950561" y="226060"/>
                </a:lnTo>
                <a:lnTo>
                  <a:pt x="4898047" y="229870"/>
                </a:lnTo>
                <a:lnTo>
                  <a:pt x="4638789" y="255270"/>
                </a:lnTo>
                <a:lnTo>
                  <a:pt x="4537545" y="267970"/>
                </a:lnTo>
                <a:lnTo>
                  <a:pt x="4282884" y="293370"/>
                </a:lnTo>
                <a:lnTo>
                  <a:pt x="4231310" y="299720"/>
                </a:lnTo>
                <a:lnTo>
                  <a:pt x="4127931" y="309880"/>
                </a:lnTo>
                <a:lnTo>
                  <a:pt x="4076420" y="313690"/>
                </a:lnTo>
                <a:lnTo>
                  <a:pt x="4024858" y="318770"/>
                </a:lnTo>
                <a:lnTo>
                  <a:pt x="3973245" y="322580"/>
                </a:lnTo>
                <a:lnTo>
                  <a:pt x="3921595" y="327660"/>
                </a:lnTo>
                <a:lnTo>
                  <a:pt x="3869918" y="331470"/>
                </a:lnTo>
                <a:lnTo>
                  <a:pt x="3818217" y="336550"/>
                </a:lnTo>
                <a:lnTo>
                  <a:pt x="3663162" y="347980"/>
                </a:lnTo>
                <a:lnTo>
                  <a:pt x="3611524" y="353060"/>
                </a:lnTo>
                <a:lnTo>
                  <a:pt x="2508097" y="438150"/>
                </a:lnTo>
                <a:lnTo>
                  <a:pt x="2362873" y="445770"/>
                </a:lnTo>
                <a:lnTo>
                  <a:pt x="2155990" y="461010"/>
                </a:lnTo>
                <a:lnTo>
                  <a:pt x="2104123" y="466090"/>
                </a:lnTo>
                <a:lnTo>
                  <a:pt x="2052281" y="469900"/>
                </a:lnTo>
                <a:lnTo>
                  <a:pt x="1948789" y="480060"/>
                </a:lnTo>
                <a:lnTo>
                  <a:pt x="1794827" y="499110"/>
                </a:lnTo>
                <a:lnTo>
                  <a:pt x="1743811" y="506730"/>
                </a:lnTo>
                <a:lnTo>
                  <a:pt x="1692770" y="513080"/>
                </a:lnTo>
                <a:lnTo>
                  <a:pt x="1641741" y="518160"/>
                </a:lnTo>
                <a:lnTo>
                  <a:pt x="1488694" y="537210"/>
                </a:lnTo>
                <a:lnTo>
                  <a:pt x="1386801" y="547370"/>
                </a:lnTo>
                <a:lnTo>
                  <a:pt x="1335913" y="553720"/>
                </a:lnTo>
                <a:lnTo>
                  <a:pt x="981798" y="589280"/>
                </a:lnTo>
                <a:lnTo>
                  <a:pt x="931595" y="593090"/>
                </a:lnTo>
                <a:lnTo>
                  <a:pt x="881519" y="598170"/>
                </a:lnTo>
                <a:lnTo>
                  <a:pt x="831570" y="601980"/>
                </a:lnTo>
                <a:lnTo>
                  <a:pt x="781761" y="607060"/>
                </a:lnTo>
                <a:lnTo>
                  <a:pt x="732104" y="610870"/>
                </a:lnTo>
                <a:lnTo>
                  <a:pt x="682599" y="615950"/>
                </a:lnTo>
                <a:lnTo>
                  <a:pt x="535114" y="627380"/>
                </a:lnTo>
                <a:lnTo>
                  <a:pt x="486321" y="632460"/>
                </a:lnTo>
                <a:lnTo>
                  <a:pt x="291541" y="647700"/>
                </a:lnTo>
                <a:lnTo>
                  <a:pt x="192760" y="660400"/>
                </a:lnTo>
                <a:lnTo>
                  <a:pt x="94665" y="675640"/>
                </a:lnTo>
                <a:lnTo>
                  <a:pt x="45897" y="684530"/>
                </a:lnTo>
                <a:lnTo>
                  <a:pt x="0" y="694690"/>
                </a:lnTo>
                <a:lnTo>
                  <a:pt x="0" y="729361"/>
                </a:lnTo>
                <a:lnTo>
                  <a:pt x="0" y="769620"/>
                </a:lnTo>
                <a:lnTo>
                  <a:pt x="0" y="970661"/>
                </a:lnTo>
                <a:lnTo>
                  <a:pt x="18288000" y="970661"/>
                </a:lnTo>
                <a:lnTo>
                  <a:pt x="18288000" y="510921"/>
                </a:lnTo>
                <a:lnTo>
                  <a:pt x="18288000" y="148590"/>
                </a:lnTo>
                <a:lnTo>
                  <a:pt x="18288000" y="115951"/>
                </a:lnTo>
                <a:lnTo>
                  <a:pt x="18288000" y="80010"/>
                </a:lnTo>
                <a:close/>
              </a:path>
            </a:pathLst>
          </a:custGeom>
          <a:solidFill>
            <a:srgbClr val="A5A254"/>
          </a:solidFill>
        </p:spPr>
        <p:txBody>
          <a:bodyPr wrap="square" lIns="0" tIns="0" rIns="0" bIns="0" rtlCol="0"/>
          <a:lstStyle/>
          <a:p>
            <a:endParaRPr/>
          </a:p>
        </p:txBody>
      </p:sp>
      <p:sp>
        <p:nvSpPr>
          <p:cNvPr id="6" name="object 6"/>
          <p:cNvSpPr/>
          <p:nvPr/>
        </p:nvSpPr>
        <p:spPr>
          <a:xfrm>
            <a:off x="0" y="1053"/>
            <a:ext cx="18288000" cy="1017905"/>
          </a:xfrm>
          <a:custGeom>
            <a:avLst/>
            <a:gdLst/>
            <a:ahLst/>
            <a:cxnLst/>
            <a:rect l="l" t="t" r="r" b="b"/>
            <a:pathLst>
              <a:path w="18288000" h="1017905">
                <a:moveTo>
                  <a:pt x="18288000" y="0"/>
                </a:moveTo>
                <a:lnTo>
                  <a:pt x="0" y="0"/>
                </a:lnTo>
                <a:lnTo>
                  <a:pt x="0" y="248031"/>
                </a:lnTo>
                <a:lnTo>
                  <a:pt x="0" y="288290"/>
                </a:lnTo>
                <a:lnTo>
                  <a:pt x="0" y="322961"/>
                </a:lnTo>
                <a:lnTo>
                  <a:pt x="45897" y="333121"/>
                </a:lnTo>
                <a:lnTo>
                  <a:pt x="94665" y="342011"/>
                </a:lnTo>
                <a:lnTo>
                  <a:pt x="192760" y="357251"/>
                </a:lnTo>
                <a:lnTo>
                  <a:pt x="291541" y="369951"/>
                </a:lnTo>
                <a:lnTo>
                  <a:pt x="486321" y="385191"/>
                </a:lnTo>
                <a:lnTo>
                  <a:pt x="535114" y="390271"/>
                </a:lnTo>
                <a:lnTo>
                  <a:pt x="682599" y="401701"/>
                </a:lnTo>
                <a:lnTo>
                  <a:pt x="732104" y="406781"/>
                </a:lnTo>
                <a:lnTo>
                  <a:pt x="781761" y="410591"/>
                </a:lnTo>
                <a:lnTo>
                  <a:pt x="831570" y="415671"/>
                </a:lnTo>
                <a:lnTo>
                  <a:pt x="881519" y="419481"/>
                </a:lnTo>
                <a:lnTo>
                  <a:pt x="931595" y="424561"/>
                </a:lnTo>
                <a:lnTo>
                  <a:pt x="981798" y="428371"/>
                </a:lnTo>
                <a:lnTo>
                  <a:pt x="1335913" y="463931"/>
                </a:lnTo>
                <a:lnTo>
                  <a:pt x="1386801" y="470281"/>
                </a:lnTo>
                <a:lnTo>
                  <a:pt x="1488694" y="480441"/>
                </a:lnTo>
                <a:lnTo>
                  <a:pt x="1641741" y="499491"/>
                </a:lnTo>
                <a:lnTo>
                  <a:pt x="1692770" y="504571"/>
                </a:lnTo>
                <a:lnTo>
                  <a:pt x="1743811" y="510921"/>
                </a:lnTo>
                <a:lnTo>
                  <a:pt x="1794827" y="518541"/>
                </a:lnTo>
                <a:lnTo>
                  <a:pt x="1948789" y="537591"/>
                </a:lnTo>
                <a:lnTo>
                  <a:pt x="2052281" y="547751"/>
                </a:lnTo>
                <a:lnTo>
                  <a:pt x="2104123" y="551561"/>
                </a:lnTo>
                <a:lnTo>
                  <a:pt x="2155990" y="556641"/>
                </a:lnTo>
                <a:lnTo>
                  <a:pt x="2362873" y="571881"/>
                </a:lnTo>
                <a:lnTo>
                  <a:pt x="2508097" y="579501"/>
                </a:lnTo>
                <a:lnTo>
                  <a:pt x="3611524" y="664591"/>
                </a:lnTo>
                <a:lnTo>
                  <a:pt x="3663162" y="669671"/>
                </a:lnTo>
                <a:lnTo>
                  <a:pt x="3818217" y="681101"/>
                </a:lnTo>
                <a:lnTo>
                  <a:pt x="3869918" y="686181"/>
                </a:lnTo>
                <a:lnTo>
                  <a:pt x="3921595" y="689991"/>
                </a:lnTo>
                <a:lnTo>
                  <a:pt x="3973245" y="695071"/>
                </a:lnTo>
                <a:lnTo>
                  <a:pt x="4024858" y="698881"/>
                </a:lnTo>
                <a:lnTo>
                  <a:pt x="4076420" y="703961"/>
                </a:lnTo>
                <a:lnTo>
                  <a:pt x="4127931" y="707771"/>
                </a:lnTo>
                <a:lnTo>
                  <a:pt x="4231310" y="717931"/>
                </a:lnTo>
                <a:lnTo>
                  <a:pt x="4282884" y="724281"/>
                </a:lnTo>
                <a:lnTo>
                  <a:pt x="4537545" y="749681"/>
                </a:lnTo>
                <a:lnTo>
                  <a:pt x="4638789" y="762381"/>
                </a:lnTo>
                <a:lnTo>
                  <a:pt x="4898047" y="787781"/>
                </a:lnTo>
                <a:lnTo>
                  <a:pt x="4950561" y="791591"/>
                </a:lnTo>
                <a:lnTo>
                  <a:pt x="5003165" y="796671"/>
                </a:lnTo>
                <a:lnTo>
                  <a:pt x="5110746" y="804291"/>
                </a:lnTo>
                <a:lnTo>
                  <a:pt x="5164925" y="806831"/>
                </a:lnTo>
                <a:lnTo>
                  <a:pt x="5218354" y="810641"/>
                </a:lnTo>
                <a:lnTo>
                  <a:pt x="5323078" y="815721"/>
                </a:lnTo>
                <a:lnTo>
                  <a:pt x="5374411" y="816991"/>
                </a:lnTo>
                <a:lnTo>
                  <a:pt x="5425084" y="819531"/>
                </a:lnTo>
                <a:lnTo>
                  <a:pt x="5475122" y="820801"/>
                </a:lnTo>
                <a:lnTo>
                  <a:pt x="5524538" y="823341"/>
                </a:lnTo>
                <a:lnTo>
                  <a:pt x="5573357" y="824611"/>
                </a:lnTo>
                <a:lnTo>
                  <a:pt x="5621604" y="824611"/>
                </a:lnTo>
                <a:lnTo>
                  <a:pt x="5669292" y="825881"/>
                </a:lnTo>
                <a:lnTo>
                  <a:pt x="5854890" y="825881"/>
                </a:lnTo>
                <a:lnTo>
                  <a:pt x="5900102" y="824611"/>
                </a:lnTo>
                <a:lnTo>
                  <a:pt x="5948426" y="824611"/>
                </a:lnTo>
                <a:lnTo>
                  <a:pt x="6094920" y="820801"/>
                </a:lnTo>
                <a:lnTo>
                  <a:pt x="6144234" y="818261"/>
                </a:lnTo>
                <a:lnTo>
                  <a:pt x="6193777" y="816991"/>
                </a:lnTo>
                <a:lnTo>
                  <a:pt x="6293472" y="811911"/>
                </a:lnTo>
                <a:lnTo>
                  <a:pt x="6343612" y="808101"/>
                </a:lnTo>
                <a:lnTo>
                  <a:pt x="6393929" y="805561"/>
                </a:lnTo>
                <a:lnTo>
                  <a:pt x="6647840" y="786511"/>
                </a:lnTo>
                <a:lnTo>
                  <a:pt x="6750278" y="776351"/>
                </a:lnTo>
                <a:lnTo>
                  <a:pt x="6801637" y="772541"/>
                </a:lnTo>
                <a:lnTo>
                  <a:pt x="6853072" y="766191"/>
                </a:lnTo>
                <a:lnTo>
                  <a:pt x="6903225" y="761111"/>
                </a:lnTo>
                <a:lnTo>
                  <a:pt x="6945020" y="754761"/>
                </a:lnTo>
                <a:lnTo>
                  <a:pt x="7003542" y="745871"/>
                </a:lnTo>
                <a:lnTo>
                  <a:pt x="7053694" y="736981"/>
                </a:lnTo>
                <a:lnTo>
                  <a:pt x="7154011" y="716661"/>
                </a:lnTo>
                <a:lnTo>
                  <a:pt x="7204164" y="703961"/>
                </a:lnTo>
                <a:lnTo>
                  <a:pt x="7305002" y="681101"/>
                </a:lnTo>
                <a:lnTo>
                  <a:pt x="7356399" y="672211"/>
                </a:lnTo>
                <a:lnTo>
                  <a:pt x="7408964" y="662051"/>
                </a:lnTo>
                <a:lnTo>
                  <a:pt x="7557884" y="635381"/>
                </a:lnTo>
                <a:lnTo>
                  <a:pt x="7757122" y="604901"/>
                </a:lnTo>
                <a:lnTo>
                  <a:pt x="7807020" y="598551"/>
                </a:lnTo>
                <a:lnTo>
                  <a:pt x="7856969" y="593471"/>
                </a:lnTo>
                <a:lnTo>
                  <a:pt x="7906944" y="587121"/>
                </a:lnTo>
                <a:lnTo>
                  <a:pt x="8006982" y="576961"/>
                </a:lnTo>
                <a:lnTo>
                  <a:pt x="8157223" y="565531"/>
                </a:lnTo>
                <a:lnTo>
                  <a:pt x="8207337" y="562991"/>
                </a:lnTo>
                <a:lnTo>
                  <a:pt x="8257464" y="559181"/>
                </a:lnTo>
                <a:lnTo>
                  <a:pt x="8307603" y="557911"/>
                </a:lnTo>
                <a:lnTo>
                  <a:pt x="8357756" y="555371"/>
                </a:lnTo>
                <a:lnTo>
                  <a:pt x="8407908" y="554101"/>
                </a:lnTo>
                <a:lnTo>
                  <a:pt x="8458060" y="554101"/>
                </a:lnTo>
                <a:lnTo>
                  <a:pt x="8792985" y="550291"/>
                </a:lnTo>
                <a:lnTo>
                  <a:pt x="8892896" y="550291"/>
                </a:lnTo>
                <a:lnTo>
                  <a:pt x="8943454" y="549021"/>
                </a:lnTo>
                <a:lnTo>
                  <a:pt x="9149131" y="549021"/>
                </a:lnTo>
                <a:lnTo>
                  <a:pt x="9201315" y="547751"/>
                </a:lnTo>
                <a:lnTo>
                  <a:pt x="9626270" y="547751"/>
                </a:lnTo>
                <a:lnTo>
                  <a:pt x="9680016" y="549021"/>
                </a:lnTo>
                <a:lnTo>
                  <a:pt x="9841535" y="549021"/>
                </a:lnTo>
                <a:lnTo>
                  <a:pt x="9887814" y="550291"/>
                </a:lnTo>
                <a:lnTo>
                  <a:pt x="9934562" y="550291"/>
                </a:lnTo>
                <a:lnTo>
                  <a:pt x="9981552" y="552831"/>
                </a:lnTo>
                <a:lnTo>
                  <a:pt x="10075278" y="555371"/>
                </a:lnTo>
                <a:lnTo>
                  <a:pt x="10216858" y="562991"/>
                </a:lnTo>
                <a:lnTo>
                  <a:pt x="10359809" y="566801"/>
                </a:lnTo>
                <a:lnTo>
                  <a:pt x="11661940" y="585851"/>
                </a:lnTo>
                <a:lnTo>
                  <a:pt x="11708892" y="585851"/>
                </a:lnTo>
                <a:lnTo>
                  <a:pt x="11755501" y="587121"/>
                </a:lnTo>
                <a:lnTo>
                  <a:pt x="11903824" y="587121"/>
                </a:lnTo>
                <a:lnTo>
                  <a:pt x="12005793" y="589661"/>
                </a:lnTo>
                <a:lnTo>
                  <a:pt x="12056758" y="589661"/>
                </a:lnTo>
                <a:lnTo>
                  <a:pt x="12158637" y="592201"/>
                </a:lnTo>
                <a:lnTo>
                  <a:pt x="12209551" y="594741"/>
                </a:lnTo>
                <a:lnTo>
                  <a:pt x="12260440" y="596011"/>
                </a:lnTo>
                <a:lnTo>
                  <a:pt x="12463818" y="606171"/>
                </a:lnTo>
                <a:lnTo>
                  <a:pt x="12514605" y="609981"/>
                </a:lnTo>
                <a:lnTo>
                  <a:pt x="12565367" y="612521"/>
                </a:lnTo>
                <a:lnTo>
                  <a:pt x="12717539" y="623951"/>
                </a:lnTo>
                <a:lnTo>
                  <a:pt x="12768212" y="629031"/>
                </a:lnTo>
                <a:lnTo>
                  <a:pt x="12818847" y="632841"/>
                </a:lnTo>
                <a:lnTo>
                  <a:pt x="13071678" y="658241"/>
                </a:lnTo>
                <a:lnTo>
                  <a:pt x="13122161" y="664591"/>
                </a:lnTo>
                <a:lnTo>
                  <a:pt x="13172605" y="669671"/>
                </a:lnTo>
                <a:lnTo>
                  <a:pt x="13273418" y="682371"/>
                </a:lnTo>
                <a:lnTo>
                  <a:pt x="13323773" y="689991"/>
                </a:lnTo>
                <a:lnTo>
                  <a:pt x="13374091" y="696341"/>
                </a:lnTo>
                <a:lnTo>
                  <a:pt x="13424383" y="703961"/>
                </a:lnTo>
                <a:lnTo>
                  <a:pt x="13474637" y="710311"/>
                </a:lnTo>
                <a:lnTo>
                  <a:pt x="13575056" y="725551"/>
                </a:lnTo>
                <a:lnTo>
                  <a:pt x="13625208" y="734441"/>
                </a:lnTo>
                <a:lnTo>
                  <a:pt x="13675322" y="742061"/>
                </a:lnTo>
                <a:lnTo>
                  <a:pt x="14126032" y="822071"/>
                </a:lnTo>
                <a:lnTo>
                  <a:pt x="14328089" y="852551"/>
                </a:lnTo>
                <a:lnTo>
                  <a:pt x="14531073" y="877951"/>
                </a:lnTo>
                <a:lnTo>
                  <a:pt x="14734781" y="898271"/>
                </a:lnTo>
                <a:lnTo>
                  <a:pt x="14938998" y="913511"/>
                </a:lnTo>
                <a:lnTo>
                  <a:pt x="15092375" y="921131"/>
                </a:lnTo>
                <a:lnTo>
                  <a:pt x="15245830" y="924941"/>
                </a:lnTo>
                <a:lnTo>
                  <a:pt x="15298496" y="927481"/>
                </a:lnTo>
                <a:lnTo>
                  <a:pt x="15351151" y="928751"/>
                </a:lnTo>
                <a:lnTo>
                  <a:pt x="15666504" y="943991"/>
                </a:lnTo>
                <a:lnTo>
                  <a:pt x="15718905" y="947801"/>
                </a:lnTo>
                <a:lnTo>
                  <a:pt x="15771229" y="950341"/>
                </a:lnTo>
                <a:lnTo>
                  <a:pt x="15823489" y="954151"/>
                </a:lnTo>
                <a:lnTo>
                  <a:pt x="15875661" y="956691"/>
                </a:lnTo>
                <a:lnTo>
                  <a:pt x="15927743" y="960501"/>
                </a:lnTo>
                <a:lnTo>
                  <a:pt x="16031604" y="966851"/>
                </a:lnTo>
                <a:lnTo>
                  <a:pt x="16080512" y="970661"/>
                </a:lnTo>
                <a:lnTo>
                  <a:pt x="16129661" y="973201"/>
                </a:lnTo>
                <a:lnTo>
                  <a:pt x="16178975" y="977011"/>
                </a:lnTo>
                <a:lnTo>
                  <a:pt x="16228403" y="979551"/>
                </a:lnTo>
                <a:lnTo>
                  <a:pt x="16327285" y="987171"/>
                </a:lnTo>
                <a:lnTo>
                  <a:pt x="16376599" y="989711"/>
                </a:lnTo>
                <a:lnTo>
                  <a:pt x="16425748" y="993521"/>
                </a:lnTo>
                <a:lnTo>
                  <a:pt x="16474656" y="996061"/>
                </a:lnTo>
                <a:lnTo>
                  <a:pt x="16577247" y="1003681"/>
                </a:lnTo>
                <a:lnTo>
                  <a:pt x="16628542" y="1006221"/>
                </a:lnTo>
                <a:lnTo>
                  <a:pt x="16679837" y="1010031"/>
                </a:lnTo>
                <a:lnTo>
                  <a:pt x="16731133" y="1011301"/>
                </a:lnTo>
                <a:lnTo>
                  <a:pt x="16782428" y="1013841"/>
                </a:lnTo>
                <a:lnTo>
                  <a:pt x="16936314" y="1017651"/>
                </a:lnTo>
                <a:lnTo>
                  <a:pt x="17141495" y="1017651"/>
                </a:lnTo>
                <a:lnTo>
                  <a:pt x="17295381" y="1013841"/>
                </a:lnTo>
                <a:lnTo>
                  <a:pt x="17346676" y="1011301"/>
                </a:lnTo>
                <a:lnTo>
                  <a:pt x="17397972" y="1010031"/>
                </a:lnTo>
                <a:lnTo>
                  <a:pt x="17449280" y="1006221"/>
                </a:lnTo>
                <a:lnTo>
                  <a:pt x="17500575" y="1003681"/>
                </a:lnTo>
                <a:lnTo>
                  <a:pt x="17762055" y="984631"/>
                </a:lnTo>
                <a:lnTo>
                  <a:pt x="17815954" y="979551"/>
                </a:lnTo>
                <a:lnTo>
                  <a:pt x="18023040" y="964311"/>
                </a:lnTo>
                <a:lnTo>
                  <a:pt x="18074488" y="959231"/>
                </a:lnTo>
                <a:lnTo>
                  <a:pt x="18126139" y="955421"/>
                </a:lnTo>
                <a:lnTo>
                  <a:pt x="18203837" y="947801"/>
                </a:lnTo>
                <a:lnTo>
                  <a:pt x="18281536" y="938911"/>
                </a:lnTo>
                <a:lnTo>
                  <a:pt x="18288000" y="937641"/>
                </a:lnTo>
                <a:lnTo>
                  <a:pt x="18288000" y="901700"/>
                </a:lnTo>
                <a:lnTo>
                  <a:pt x="18288000" y="869061"/>
                </a:lnTo>
                <a:lnTo>
                  <a:pt x="18288000" y="506730"/>
                </a:lnTo>
                <a:lnTo>
                  <a:pt x="18288000" y="0"/>
                </a:lnTo>
                <a:close/>
              </a:path>
            </a:pathLst>
          </a:custGeom>
          <a:solidFill>
            <a:srgbClr val="A5A254"/>
          </a:solidFill>
        </p:spPr>
        <p:txBody>
          <a:bodyPr wrap="square" lIns="0" tIns="0" rIns="0" bIns="0" rtlCol="0"/>
          <a:lstStyle/>
          <a:p>
            <a:endParaRPr/>
          </a:p>
        </p:txBody>
      </p:sp>
      <p:sp>
        <p:nvSpPr>
          <p:cNvPr id="7" name="object 7"/>
          <p:cNvSpPr txBox="1">
            <a:spLocks noGrp="1"/>
          </p:cNvSpPr>
          <p:nvPr>
            <p:ph type="title"/>
          </p:nvPr>
        </p:nvSpPr>
        <p:spPr>
          <a:xfrm>
            <a:off x="7192954" y="2872219"/>
            <a:ext cx="6776720" cy="756920"/>
          </a:xfrm>
          <a:prstGeom prst="rect">
            <a:avLst/>
          </a:prstGeom>
        </p:spPr>
        <p:txBody>
          <a:bodyPr vert="horz" wrap="square" lIns="0" tIns="12700" rIns="0" bIns="0" rtlCol="0">
            <a:spAutoFit/>
          </a:bodyPr>
          <a:lstStyle/>
          <a:p>
            <a:pPr marL="12700">
              <a:lnSpc>
                <a:spcPct val="100000"/>
              </a:lnSpc>
              <a:spcBef>
                <a:spcPts val="100"/>
              </a:spcBef>
            </a:pPr>
            <a:r>
              <a:rPr sz="4800" b="1" spc="-695" dirty="0">
                <a:latin typeface="Verdana"/>
                <a:cs typeface="Verdana"/>
              </a:rPr>
              <a:t>9.3. </a:t>
            </a:r>
            <a:r>
              <a:rPr sz="4800" b="1" spc="-395" dirty="0">
                <a:latin typeface="Verdana"/>
                <a:cs typeface="Verdana"/>
              </a:rPr>
              <a:t>Ara </a:t>
            </a:r>
            <a:r>
              <a:rPr sz="4800" b="1" spc="-390" dirty="0">
                <a:latin typeface="Verdana"/>
                <a:cs typeface="Verdana"/>
              </a:rPr>
              <a:t>vererek</a:t>
            </a:r>
            <a:r>
              <a:rPr sz="4800" b="1" spc="-795" dirty="0">
                <a:latin typeface="Verdana"/>
                <a:cs typeface="Verdana"/>
              </a:rPr>
              <a:t> </a:t>
            </a:r>
            <a:r>
              <a:rPr sz="4800" b="1" spc="-459" dirty="0">
                <a:latin typeface="Verdana"/>
                <a:cs typeface="Verdana"/>
              </a:rPr>
              <a:t>çalışın:</a:t>
            </a:r>
            <a:endParaRPr sz="4800">
              <a:latin typeface="Verdana"/>
              <a:cs typeface="Verdana"/>
            </a:endParaRPr>
          </a:p>
        </p:txBody>
      </p:sp>
      <p:sp>
        <p:nvSpPr>
          <p:cNvPr id="9" name="object 9"/>
          <p:cNvSpPr txBox="1">
            <a:spLocks noGrp="1"/>
          </p:cNvSpPr>
          <p:nvPr>
            <p:ph type="sldNum" sz="quarter" idx="7"/>
          </p:nvPr>
        </p:nvSpPr>
        <p:spPr>
          <a:prstGeom prst="rect">
            <a:avLst/>
          </a:prstGeom>
        </p:spPr>
        <p:txBody>
          <a:bodyPr vert="horz" wrap="square" lIns="0" tIns="12065" rIns="0" bIns="0" rtlCol="0">
            <a:spAutoFit/>
          </a:bodyPr>
          <a:lstStyle/>
          <a:p>
            <a:pPr marL="38100">
              <a:lnSpc>
                <a:spcPct val="100000"/>
              </a:lnSpc>
              <a:spcBef>
                <a:spcPts val="95"/>
              </a:spcBef>
            </a:pPr>
            <a:r>
              <a:rPr spc="-869" dirty="0"/>
              <a:t>26</a:t>
            </a:r>
          </a:p>
        </p:txBody>
      </p:sp>
      <p:sp>
        <p:nvSpPr>
          <p:cNvPr id="8" name="object 8"/>
          <p:cNvSpPr txBox="1"/>
          <p:nvPr/>
        </p:nvSpPr>
        <p:spPr>
          <a:xfrm>
            <a:off x="7192954" y="3791584"/>
            <a:ext cx="10542905" cy="4292600"/>
          </a:xfrm>
          <a:prstGeom prst="rect">
            <a:avLst/>
          </a:prstGeom>
        </p:spPr>
        <p:txBody>
          <a:bodyPr vert="horz" wrap="square" lIns="0" tIns="12065" rIns="0" bIns="0" rtlCol="0">
            <a:spAutoFit/>
          </a:bodyPr>
          <a:lstStyle/>
          <a:p>
            <a:pPr marL="12700" marR="5080">
              <a:lnSpc>
                <a:spcPct val="116700"/>
              </a:lnSpc>
              <a:spcBef>
                <a:spcPts val="95"/>
              </a:spcBef>
              <a:buChar char="•"/>
              <a:tabLst>
                <a:tab pos="250190" algn="l"/>
              </a:tabLst>
            </a:pPr>
            <a:r>
              <a:rPr sz="3000" spc="-95" dirty="0">
                <a:solidFill>
                  <a:srgbClr val="242153"/>
                </a:solidFill>
                <a:latin typeface="Verdana"/>
                <a:cs typeface="Verdana"/>
              </a:rPr>
              <a:t>Bir </a:t>
            </a:r>
            <a:r>
              <a:rPr sz="3000" spc="-50" dirty="0">
                <a:solidFill>
                  <a:srgbClr val="242153"/>
                </a:solidFill>
                <a:latin typeface="Verdana"/>
                <a:cs typeface="Verdana"/>
              </a:rPr>
              <a:t>seferde </a:t>
            </a:r>
            <a:r>
              <a:rPr sz="3000" spc="-125" dirty="0">
                <a:solidFill>
                  <a:srgbClr val="242153"/>
                </a:solidFill>
                <a:latin typeface="Verdana"/>
                <a:cs typeface="Verdana"/>
              </a:rPr>
              <a:t>tüm </a:t>
            </a:r>
            <a:r>
              <a:rPr sz="3000" spc="-90" dirty="0">
                <a:solidFill>
                  <a:srgbClr val="242153"/>
                </a:solidFill>
                <a:latin typeface="Verdana"/>
                <a:cs typeface="Verdana"/>
              </a:rPr>
              <a:t>çalışmanızı </a:t>
            </a:r>
            <a:r>
              <a:rPr sz="3000" spc="-45" dirty="0">
                <a:solidFill>
                  <a:srgbClr val="242153"/>
                </a:solidFill>
                <a:latin typeface="Verdana"/>
                <a:cs typeface="Verdana"/>
              </a:rPr>
              <a:t>yapmak </a:t>
            </a:r>
            <a:r>
              <a:rPr sz="3000" spc="-85" dirty="0">
                <a:solidFill>
                  <a:srgbClr val="242153"/>
                </a:solidFill>
                <a:latin typeface="Verdana"/>
                <a:cs typeface="Verdana"/>
              </a:rPr>
              <a:t>yerine </a:t>
            </a:r>
            <a:r>
              <a:rPr sz="3000" spc="-95" dirty="0">
                <a:solidFill>
                  <a:srgbClr val="242153"/>
                </a:solidFill>
                <a:latin typeface="Verdana"/>
                <a:cs typeface="Verdana"/>
              </a:rPr>
              <a:t>dikkatiniz </a:t>
            </a:r>
            <a:r>
              <a:rPr sz="3000" spc="-105" dirty="0">
                <a:solidFill>
                  <a:srgbClr val="242153"/>
                </a:solidFill>
                <a:latin typeface="Verdana"/>
                <a:cs typeface="Verdana"/>
              </a:rPr>
              <a:t>ne  </a:t>
            </a:r>
            <a:r>
              <a:rPr sz="3000" spc="-20" dirty="0">
                <a:solidFill>
                  <a:srgbClr val="242153"/>
                </a:solidFill>
                <a:latin typeface="Verdana"/>
                <a:cs typeface="Verdana"/>
              </a:rPr>
              <a:t>kadar</a:t>
            </a:r>
            <a:r>
              <a:rPr sz="3000" spc="-229" dirty="0">
                <a:solidFill>
                  <a:srgbClr val="242153"/>
                </a:solidFill>
                <a:latin typeface="Verdana"/>
                <a:cs typeface="Verdana"/>
              </a:rPr>
              <a:t> </a:t>
            </a:r>
            <a:r>
              <a:rPr sz="3000" spc="-105" dirty="0">
                <a:solidFill>
                  <a:srgbClr val="242153"/>
                </a:solidFill>
                <a:latin typeface="Verdana"/>
                <a:cs typeface="Verdana"/>
              </a:rPr>
              <a:t>süre</a:t>
            </a:r>
            <a:r>
              <a:rPr sz="3000" spc="-225" dirty="0">
                <a:solidFill>
                  <a:srgbClr val="242153"/>
                </a:solidFill>
                <a:latin typeface="Verdana"/>
                <a:cs typeface="Verdana"/>
              </a:rPr>
              <a:t> </a:t>
            </a:r>
            <a:r>
              <a:rPr sz="3000" spc="-75" dirty="0">
                <a:solidFill>
                  <a:srgbClr val="242153"/>
                </a:solidFill>
                <a:latin typeface="Verdana"/>
                <a:cs typeface="Verdana"/>
              </a:rPr>
              <a:t>devam</a:t>
            </a:r>
            <a:r>
              <a:rPr sz="3000" spc="-225" dirty="0">
                <a:solidFill>
                  <a:srgbClr val="242153"/>
                </a:solidFill>
                <a:latin typeface="Verdana"/>
                <a:cs typeface="Verdana"/>
              </a:rPr>
              <a:t> </a:t>
            </a:r>
            <a:r>
              <a:rPr sz="3000" spc="-55" dirty="0">
                <a:solidFill>
                  <a:srgbClr val="242153"/>
                </a:solidFill>
                <a:latin typeface="Verdana"/>
                <a:cs typeface="Verdana"/>
              </a:rPr>
              <a:t>ediyorsa</a:t>
            </a:r>
            <a:r>
              <a:rPr sz="3000" spc="-225" dirty="0">
                <a:solidFill>
                  <a:srgbClr val="242153"/>
                </a:solidFill>
                <a:latin typeface="Verdana"/>
                <a:cs typeface="Verdana"/>
              </a:rPr>
              <a:t> </a:t>
            </a:r>
            <a:r>
              <a:rPr sz="3000" spc="-5" dirty="0">
                <a:solidFill>
                  <a:srgbClr val="242153"/>
                </a:solidFill>
                <a:latin typeface="Verdana"/>
                <a:cs typeface="Verdana"/>
              </a:rPr>
              <a:t>o</a:t>
            </a:r>
            <a:r>
              <a:rPr sz="3000" spc="-229" dirty="0">
                <a:solidFill>
                  <a:srgbClr val="242153"/>
                </a:solidFill>
                <a:latin typeface="Verdana"/>
                <a:cs typeface="Verdana"/>
              </a:rPr>
              <a:t> </a:t>
            </a:r>
            <a:r>
              <a:rPr sz="3000" spc="-20" dirty="0">
                <a:solidFill>
                  <a:srgbClr val="242153"/>
                </a:solidFill>
                <a:latin typeface="Verdana"/>
                <a:cs typeface="Verdana"/>
              </a:rPr>
              <a:t>kadar</a:t>
            </a:r>
            <a:r>
              <a:rPr sz="3000" spc="-225" dirty="0">
                <a:solidFill>
                  <a:srgbClr val="242153"/>
                </a:solidFill>
                <a:latin typeface="Verdana"/>
                <a:cs typeface="Verdana"/>
              </a:rPr>
              <a:t> </a:t>
            </a:r>
            <a:r>
              <a:rPr sz="3000" spc="-70" dirty="0">
                <a:solidFill>
                  <a:srgbClr val="242153"/>
                </a:solidFill>
                <a:latin typeface="Verdana"/>
                <a:cs typeface="Verdana"/>
              </a:rPr>
              <a:t>çalışıp</a:t>
            </a:r>
            <a:r>
              <a:rPr sz="3000" spc="-225" dirty="0">
                <a:solidFill>
                  <a:srgbClr val="242153"/>
                </a:solidFill>
                <a:latin typeface="Verdana"/>
                <a:cs typeface="Verdana"/>
              </a:rPr>
              <a:t> </a:t>
            </a:r>
            <a:r>
              <a:rPr sz="3000" spc="-55" dirty="0">
                <a:solidFill>
                  <a:srgbClr val="242153"/>
                </a:solidFill>
                <a:latin typeface="Verdana"/>
                <a:cs typeface="Verdana"/>
              </a:rPr>
              <a:t>ardından</a:t>
            </a:r>
            <a:r>
              <a:rPr sz="3000" spc="-225" dirty="0">
                <a:solidFill>
                  <a:srgbClr val="242153"/>
                </a:solidFill>
                <a:latin typeface="Verdana"/>
                <a:cs typeface="Verdana"/>
              </a:rPr>
              <a:t> </a:t>
            </a:r>
            <a:r>
              <a:rPr sz="3000" spc="-440" dirty="0">
                <a:solidFill>
                  <a:srgbClr val="242153"/>
                </a:solidFill>
                <a:latin typeface="Verdana"/>
                <a:cs typeface="Verdana"/>
              </a:rPr>
              <a:t>10-15  </a:t>
            </a:r>
            <a:r>
              <a:rPr sz="3000" spc="-70" dirty="0">
                <a:solidFill>
                  <a:srgbClr val="242153"/>
                </a:solidFill>
                <a:latin typeface="Verdana"/>
                <a:cs typeface="Verdana"/>
              </a:rPr>
              <a:t>dakikalık </a:t>
            </a:r>
            <a:r>
              <a:rPr sz="3000" spc="-5" dirty="0">
                <a:solidFill>
                  <a:srgbClr val="242153"/>
                </a:solidFill>
                <a:latin typeface="Verdana"/>
                <a:cs typeface="Verdana"/>
              </a:rPr>
              <a:t>aralar </a:t>
            </a:r>
            <a:r>
              <a:rPr sz="3000" spc="-160" dirty="0">
                <a:solidFill>
                  <a:srgbClr val="242153"/>
                </a:solidFill>
                <a:latin typeface="Verdana"/>
                <a:cs typeface="Verdana"/>
              </a:rPr>
              <a:t>verin. </a:t>
            </a:r>
            <a:r>
              <a:rPr sz="3000" spc="-90" dirty="0">
                <a:solidFill>
                  <a:srgbClr val="242153"/>
                </a:solidFill>
                <a:latin typeface="Verdana"/>
                <a:cs typeface="Verdana"/>
              </a:rPr>
              <a:t>Çalışmayı </a:t>
            </a:r>
            <a:r>
              <a:rPr sz="3000" spc="-75" dirty="0">
                <a:solidFill>
                  <a:srgbClr val="242153"/>
                </a:solidFill>
                <a:latin typeface="Verdana"/>
                <a:cs typeface="Verdana"/>
              </a:rPr>
              <a:t>bir </a:t>
            </a:r>
            <a:r>
              <a:rPr sz="3000" spc="-90" dirty="0">
                <a:solidFill>
                  <a:srgbClr val="242153"/>
                </a:solidFill>
                <a:latin typeface="Verdana"/>
                <a:cs typeface="Verdana"/>
              </a:rPr>
              <a:t>güne </a:t>
            </a:r>
            <a:r>
              <a:rPr sz="3000" spc="-105" dirty="0">
                <a:solidFill>
                  <a:srgbClr val="242153"/>
                </a:solidFill>
                <a:latin typeface="Verdana"/>
                <a:cs typeface="Verdana"/>
              </a:rPr>
              <a:t>sıkıştırmak  </a:t>
            </a:r>
            <a:r>
              <a:rPr sz="3000" spc="-70" dirty="0">
                <a:solidFill>
                  <a:srgbClr val="242153"/>
                </a:solidFill>
                <a:latin typeface="Verdana"/>
                <a:cs typeface="Verdana"/>
              </a:rPr>
              <a:t>akademik</a:t>
            </a:r>
            <a:r>
              <a:rPr sz="3000" spc="-229" dirty="0">
                <a:solidFill>
                  <a:srgbClr val="242153"/>
                </a:solidFill>
                <a:latin typeface="Verdana"/>
                <a:cs typeface="Verdana"/>
              </a:rPr>
              <a:t> </a:t>
            </a:r>
            <a:r>
              <a:rPr sz="3000" spc="-40" dirty="0">
                <a:solidFill>
                  <a:srgbClr val="242153"/>
                </a:solidFill>
                <a:latin typeface="Verdana"/>
                <a:cs typeface="Verdana"/>
              </a:rPr>
              <a:t>performansta</a:t>
            </a:r>
            <a:r>
              <a:rPr sz="3000" spc="-225" dirty="0">
                <a:solidFill>
                  <a:srgbClr val="242153"/>
                </a:solidFill>
                <a:latin typeface="Verdana"/>
                <a:cs typeface="Verdana"/>
              </a:rPr>
              <a:t> </a:t>
            </a:r>
            <a:r>
              <a:rPr sz="3000" spc="-100" dirty="0">
                <a:solidFill>
                  <a:srgbClr val="242153"/>
                </a:solidFill>
                <a:latin typeface="Verdana"/>
                <a:cs typeface="Verdana"/>
              </a:rPr>
              <a:t>önemli</a:t>
            </a:r>
            <a:r>
              <a:rPr sz="3000" spc="-225" dirty="0">
                <a:solidFill>
                  <a:srgbClr val="242153"/>
                </a:solidFill>
                <a:latin typeface="Verdana"/>
                <a:cs typeface="Verdana"/>
              </a:rPr>
              <a:t> </a:t>
            </a:r>
            <a:r>
              <a:rPr sz="3000" spc="-114" dirty="0">
                <a:solidFill>
                  <a:srgbClr val="242153"/>
                </a:solidFill>
                <a:latin typeface="Verdana"/>
                <a:cs typeface="Verdana"/>
              </a:rPr>
              <a:t>düşüşe</a:t>
            </a:r>
            <a:r>
              <a:rPr sz="3000" spc="-225" dirty="0">
                <a:solidFill>
                  <a:srgbClr val="242153"/>
                </a:solidFill>
                <a:latin typeface="Verdana"/>
                <a:cs typeface="Verdana"/>
              </a:rPr>
              <a:t> </a:t>
            </a:r>
            <a:r>
              <a:rPr sz="3000" spc="-40" dirty="0">
                <a:solidFill>
                  <a:srgbClr val="242153"/>
                </a:solidFill>
                <a:latin typeface="Verdana"/>
                <a:cs typeface="Verdana"/>
              </a:rPr>
              <a:t>yol</a:t>
            </a:r>
            <a:r>
              <a:rPr sz="3000" spc="-225" dirty="0">
                <a:solidFill>
                  <a:srgbClr val="242153"/>
                </a:solidFill>
                <a:latin typeface="Verdana"/>
                <a:cs typeface="Verdana"/>
              </a:rPr>
              <a:t> </a:t>
            </a:r>
            <a:r>
              <a:rPr sz="3000" spc="-90" dirty="0">
                <a:solidFill>
                  <a:srgbClr val="242153"/>
                </a:solidFill>
                <a:latin typeface="Verdana"/>
                <a:cs typeface="Verdana"/>
              </a:rPr>
              <a:t>açmasının</a:t>
            </a:r>
            <a:r>
              <a:rPr sz="3000" spc="-225" dirty="0">
                <a:solidFill>
                  <a:srgbClr val="242153"/>
                </a:solidFill>
                <a:latin typeface="Verdana"/>
                <a:cs typeface="Verdana"/>
              </a:rPr>
              <a:t> </a:t>
            </a:r>
            <a:r>
              <a:rPr sz="3000" spc="-70" dirty="0">
                <a:solidFill>
                  <a:srgbClr val="242153"/>
                </a:solidFill>
                <a:latin typeface="Verdana"/>
                <a:cs typeface="Verdana"/>
              </a:rPr>
              <a:t>yanı  sıra </a:t>
            </a:r>
            <a:r>
              <a:rPr sz="3000" spc="-145" dirty="0">
                <a:solidFill>
                  <a:srgbClr val="242153"/>
                </a:solidFill>
                <a:latin typeface="Verdana"/>
                <a:cs typeface="Verdana"/>
              </a:rPr>
              <a:t>uykusuzluk, </a:t>
            </a:r>
            <a:r>
              <a:rPr sz="3000" spc="-105" dirty="0">
                <a:solidFill>
                  <a:srgbClr val="242153"/>
                </a:solidFill>
                <a:latin typeface="Verdana"/>
                <a:cs typeface="Verdana"/>
              </a:rPr>
              <a:t>kaygı, </a:t>
            </a:r>
            <a:r>
              <a:rPr sz="3000" spc="-95" dirty="0">
                <a:solidFill>
                  <a:srgbClr val="242153"/>
                </a:solidFill>
                <a:latin typeface="Verdana"/>
                <a:cs typeface="Verdana"/>
              </a:rPr>
              <a:t>depresyon, </a:t>
            </a:r>
            <a:r>
              <a:rPr sz="3000" spc="-70" dirty="0">
                <a:solidFill>
                  <a:srgbClr val="242153"/>
                </a:solidFill>
                <a:latin typeface="Verdana"/>
                <a:cs typeface="Verdana"/>
              </a:rPr>
              <a:t>kas problemleri </a:t>
            </a:r>
            <a:r>
              <a:rPr sz="3000" spc="-75" dirty="0">
                <a:solidFill>
                  <a:srgbClr val="242153"/>
                </a:solidFill>
                <a:latin typeface="Verdana"/>
                <a:cs typeface="Verdana"/>
              </a:rPr>
              <a:t>gibi  </a:t>
            </a:r>
            <a:r>
              <a:rPr sz="3000" spc="-70" dirty="0">
                <a:solidFill>
                  <a:srgbClr val="242153"/>
                </a:solidFill>
                <a:latin typeface="Verdana"/>
                <a:cs typeface="Verdana"/>
              </a:rPr>
              <a:t>sağlık sorunlarına </a:t>
            </a:r>
            <a:r>
              <a:rPr sz="3000" spc="5" dirty="0">
                <a:solidFill>
                  <a:srgbClr val="242153"/>
                </a:solidFill>
                <a:latin typeface="Verdana"/>
                <a:cs typeface="Verdana"/>
              </a:rPr>
              <a:t>da </a:t>
            </a:r>
            <a:r>
              <a:rPr sz="3000" spc="-90" dirty="0">
                <a:solidFill>
                  <a:srgbClr val="242153"/>
                </a:solidFill>
                <a:latin typeface="Verdana"/>
                <a:cs typeface="Verdana"/>
              </a:rPr>
              <a:t>neden </a:t>
            </a:r>
            <a:r>
              <a:rPr sz="3000" spc="-100" dirty="0">
                <a:solidFill>
                  <a:srgbClr val="242153"/>
                </a:solidFill>
                <a:latin typeface="Verdana"/>
                <a:cs typeface="Verdana"/>
              </a:rPr>
              <a:t>olabilir. </a:t>
            </a:r>
            <a:r>
              <a:rPr sz="3000" spc="-85" dirty="0">
                <a:solidFill>
                  <a:srgbClr val="242153"/>
                </a:solidFill>
                <a:latin typeface="Verdana"/>
                <a:cs typeface="Verdana"/>
              </a:rPr>
              <a:t>Kısa </a:t>
            </a:r>
            <a:r>
              <a:rPr sz="3000" spc="-65" dirty="0">
                <a:solidFill>
                  <a:srgbClr val="242153"/>
                </a:solidFill>
                <a:latin typeface="Verdana"/>
                <a:cs typeface="Verdana"/>
              </a:rPr>
              <a:t>aralıklı yoğun  </a:t>
            </a:r>
            <a:r>
              <a:rPr sz="3000" spc="-80" dirty="0">
                <a:solidFill>
                  <a:srgbClr val="242153"/>
                </a:solidFill>
                <a:latin typeface="Verdana"/>
                <a:cs typeface="Verdana"/>
              </a:rPr>
              <a:t>çalışmalar, </a:t>
            </a:r>
            <a:r>
              <a:rPr sz="3000" spc="10" dirty="0">
                <a:solidFill>
                  <a:srgbClr val="242153"/>
                </a:solidFill>
                <a:latin typeface="Verdana"/>
                <a:cs typeface="Verdana"/>
              </a:rPr>
              <a:t>ara </a:t>
            </a:r>
            <a:r>
              <a:rPr sz="3000" spc="-95" dirty="0">
                <a:solidFill>
                  <a:srgbClr val="242153"/>
                </a:solidFill>
                <a:latin typeface="Verdana"/>
                <a:cs typeface="Verdana"/>
              </a:rPr>
              <a:t>vermeden </a:t>
            </a:r>
            <a:r>
              <a:rPr sz="3000" spc="-45" dirty="0">
                <a:solidFill>
                  <a:srgbClr val="242153"/>
                </a:solidFill>
                <a:latin typeface="Verdana"/>
                <a:cs typeface="Verdana"/>
              </a:rPr>
              <a:t>saatlerce </a:t>
            </a:r>
            <a:r>
              <a:rPr sz="3000" spc="-50" dirty="0">
                <a:solidFill>
                  <a:srgbClr val="242153"/>
                </a:solidFill>
                <a:latin typeface="Verdana"/>
                <a:cs typeface="Verdana"/>
              </a:rPr>
              <a:t>çalışmaya </a:t>
            </a:r>
            <a:r>
              <a:rPr sz="3000" spc="-30" dirty="0">
                <a:solidFill>
                  <a:srgbClr val="242153"/>
                </a:solidFill>
                <a:latin typeface="Verdana"/>
                <a:cs typeface="Verdana"/>
              </a:rPr>
              <a:t>göre daha  </a:t>
            </a:r>
            <a:r>
              <a:rPr sz="3000" spc="-75" dirty="0">
                <a:solidFill>
                  <a:srgbClr val="242153"/>
                </a:solidFill>
                <a:latin typeface="Verdana"/>
                <a:cs typeface="Verdana"/>
              </a:rPr>
              <a:t>kalıcı </a:t>
            </a:r>
            <a:r>
              <a:rPr sz="3000" spc="-70" dirty="0">
                <a:solidFill>
                  <a:srgbClr val="242153"/>
                </a:solidFill>
                <a:latin typeface="Verdana"/>
                <a:cs typeface="Verdana"/>
              </a:rPr>
              <a:t>öğrenme</a:t>
            </a:r>
            <a:r>
              <a:rPr sz="3000" spc="-380" dirty="0">
                <a:solidFill>
                  <a:srgbClr val="242153"/>
                </a:solidFill>
                <a:latin typeface="Verdana"/>
                <a:cs typeface="Verdana"/>
              </a:rPr>
              <a:t> </a:t>
            </a:r>
            <a:r>
              <a:rPr sz="3000" spc="-85" dirty="0">
                <a:solidFill>
                  <a:srgbClr val="242153"/>
                </a:solidFill>
                <a:latin typeface="Verdana"/>
                <a:cs typeface="Verdana"/>
              </a:rPr>
              <a:t>sağlar.</a:t>
            </a:r>
            <a:endParaRPr sz="3000">
              <a:latin typeface="Verdana"/>
              <a:cs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8400" y="1903280"/>
            <a:ext cx="7600950" cy="3617595"/>
          </a:xfrm>
          <a:prstGeom prst="rect">
            <a:avLst/>
          </a:prstGeom>
        </p:spPr>
        <p:txBody>
          <a:bodyPr vert="horz" wrap="square" lIns="0" tIns="201930" rIns="0" bIns="0" rtlCol="0">
            <a:spAutoFit/>
          </a:bodyPr>
          <a:lstStyle/>
          <a:p>
            <a:pPr marL="12700" marR="5080">
              <a:lnSpc>
                <a:spcPts val="6690"/>
              </a:lnSpc>
              <a:spcBef>
                <a:spcPts val="1590"/>
              </a:spcBef>
            </a:pPr>
            <a:r>
              <a:rPr sz="6850" b="1" spc="-680" dirty="0">
                <a:latin typeface="Verdana"/>
                <a:cs typeface="Verdana"/>
              </a:rPr>
              <a:t>9.4. </a:t>
            </a:r>
            <a:r>
              <a:rPr sz="6850" b="1" spc="-790" dirty="0">
                <a:latin typeface="Verdana"/>
                <a:cs typeface="Verdana"/>
              </a:rPr>
              <a:t>Adım </a:t>
            </a:r>
            <a:r>
              <a:rPr sz="6850" b="1" spc="-635" dirty="0">
                <a:latin typeface="Verdana"/>
                <a:cs typeface="Verdana"/>
              </a:rPr>
              <a:t>adım  </a:t>
            </a:r>
            <a:r>
              <a:rPr sz="6850" b="1" spc="-650" dirty="0">
                <a:latin typeface="Verdana"/>
                <a:cs typeface="Verdana"/>
              </a:rPr>
              <a:t>ilerleyin/konuyu  </a:t>
            </a:r>
            <a:r>
              <a:rPr sz="6850" b="1" spc="-415" dirty="0">
                <a:latin typeface="Verdana"/>
                <a:cs typeface="Verdana"/>
              </a:rPr>
              <a:t>parçalara </a:t>
            </a:r>
            <a:r>
              <a:rPr sz="6850" b="1" spc="-555" dirty="0">
                <a:latin typeface="Verdana"/>
                <a:cs typeface="Verdana"/>
              </a:rPr>
              <a:t>bölerek  </a:t>
            </a:r>
            <a:r>
              <a:rPr sz="6850" b="1" spc="-645" dirty="0">
                <a:latin typeface="Verdana"/>
                <a:cs typeface="Verdana"/>
              </a:rPr>
              <a:t>çalışın.</a:t>
            </a:r>
            <a:endParaRPr sz="6850">
              <a:latin typeface="Verdana"/>
              <a:cs typeface="Verdana"/>
            </a:endParaRPr>
          </a:p>
        </p:txBody>
      </p:sp>
      <p:sp>
        <p:nvSpPr>
          <p:cNvPr id="3" name="object 3"/>
          <p:cNvSpPr txBox="1"/>
          <p:nvPr/>
        </p:nvSpPr>
        <p:spPr>
          <a:xfrm>
            <a:off x="608400" y="5594781"/>
            <a:ext cx="9408160" cy="3136265"/>
          </a:xfrm>
          <a:prstGeom prst="rect">
            <a:avLst/>
          </a:prstGeom>
        </p:spPr>
        <p:txBody>
          <a:bodyPr vert="horz" wrap="square" lIns="0" tIns="12065" rIns="0" bIns="0" rtlCol="0">
            <a:spAutoFit/>
          </a:bodyPr>
          <a:lstStyle/>
          <a:p>
            <a:pPr marL="12700" marR="1063625">
              <a:lnSpc>
                <a:spcPct val="117300"/>
              </a:lnSpc>
              <a:spcBef>
                <a:spcPts val="95"/>
              </a:spcBef>
              <a:buChar char="•"/>
              <a:tabLst>
                <a:tab pos="244475" algn="l"/>
              </a:tabLst>
            </a:pPr>
            <a:r>
              <a:rPr sz="2900" spc="-100" dirty="0">
                <a:solidFill>
                  <a:srgbClr val="242153"/>
                </a:solidFill>
                <a:latin typeface="Verdana"/>
                <a:cs typeface="Verdana"/>
              </a:rPr>
              <a:t>Diyelim </a:t>
            </a:r>
            <a:r>
              <a:rPr sz="2900" spc="-114" dirty="0">
                <a:solidFill>
                  <a:srgbClr val="242153"/>
                </a:solidFill>
                <a:latin typeface="Verdana"/>
                <a:cs typeface="Verdana"/>
              </a:rPr>
              <a:t>ki </a:t>
            </a:r>
            <a:r>
              <a:rPr sz="2900" spc="-65" dirty="0">
                <a:solidFill>
                  <a:srgbClr val="242153"/>
                </a:solidFill>
                <a:latin typeface="Verdana"/>
                <a:cs typeface="Verdana"/>
              </a:rPr>
              <a:t>Fen </a:t>
            </a:r>
            <a:r>
              <a:rPr sz="2900" spc="-85" dirty="0">
                <a:solidFill>
                  <a:srgbClr val="242153"/>
                </a:solidFill>
                <a:latin typeface="Verdana"/>
                <a:cs typeface="Verdana"/>
              </a:rPr>
              <a:t>Bilimleri’nde </a:t>
            </a:r>
            <a:r>
              <a:rPr sz="2900" spc="-175" dirty="0">
                <a:solidFill>
                  <a:srgbClr val="242153"/>
                </a:solidFill>
                <a:latin typeface="Verdana"/>
                <a:cs typeface="Verdana"/>
              </a:rPr>
              <a:t>«Basınç»</a:t>
            </a:r>
            <a:r>
              <a:rPr sz="2900" spc="-680" dirty="0">
                <a:solidFill>
                  <a:srgbClr val="242153"/>
                </a:solidFill>
                <a:latin typeface="Verdana"/>
                <a:cs typeface="Verdana"/>
              </a:rPr>
              <a:t> </a:t>
            </a:r>
            <a:r>
              <a:rPr sz="2900" spc="-85" dirty="0">
                <a:solidFill>
                  <a:srgbClr val="242153"/>
                </a:solidFill>
                <a:latin typeface="Verdana"/>
                <a:cs typeface="Verdana"/>
              </a:rPr>
              <a:t>konusuna  </a:t>
            </a:r>
            <a:r>
              <a:rPr sz="2900" spc="-100" dirty="0">
                <a:solidFill>
                  <a:srgbClr val="242153"/>
                </a:solidFill>
                <a:latin typeface="Verdana"/>
                <a:cs typeface="Verdana"/>
              </a:rPr>
              <a:t>çalışıyorsunuz. </a:t>
            </a:r>
            <a:r>
              <a:rPr sz="2900" spc="-225" dirty="0">
                <a:solidFill>
                  <a:srgbClr val="242153"/>
                </a:solidFill>
                <a:latin typeface="Verdana"/>
                <a:cs typeface="Verdana"/>
              </a:rPr>
              <a:t>İki </a:t>
            </a:r>
            <a:r>
              <a:rPr sz="2900" spc="-25" dirty="0">
                <a:solidFill>
                  <a:srgbClr val="242153"/>
                </a:solidFill>
                <a:latin typeface="Verdana"/>
                <a:cs typeface="Verdana"/>
              </a:rPr>
              <a:t>yol</a:t>
            </a:r>
            <a:r>
              <a:rPr sz="2900" spc="-310" dirty="0">
                <a:solidFill>
                  <a:srgbClr val="242153"/>
                </a:solidFill>
                <a:latin typeface="Verdana"/>
                <a:cs typeface="Verdana"/>
              </a:rPr>
              <a:t> </a:t>
            </a:r>
            <a:r>
              <a:rPr sz="2900" spc="-100" dirty="0">
                <a:solidFill>
                  <a:srgbClr val="242153"/>
                </a:solidFill>
                <a:latin typeface="Verdana"/>
                <a:cs typeface="Verdana"/>
              </a:rPr>
              <a:t>kullanabilirsiniz.</a:t>
            </a:r>
            <a:endParaRPr sz="2900">
              <a:latin typeface="Verdana"/>
              <a:cs typeface="Verdana"/>
            </a:endParaRPr>
          </a:p>
          <a:p>
            <a:pPr marL="961390" lvl="1" indent="-316230">
              <a:lnSpc>
                <a:spcPct val="100000"/>
              </a:lnSpc>
              <a:spcBef>
                <a:spcPts val="600"/>
              </a:spcBef>
              <a:buAutoNum type="arabicPeriod"/>
              <a:tabLst>
                <a:tab pos="962025" algn="l"/>
              </a:tabLst>
            </a:pPr>
            <a:r>
              <a:rPr sz="2900" spc="-190" dirty="0">
                <a:solidFill>
                  <a:srgbClr val="242153"/>
                </a:solidFill>
                <a:latin typeface="Verdana"/>
                <a:cs typeface="Verdana"/>
              </a:rPr>
              <a:t>Yol: </a:t>
            </a:r>
            <a:r>
              <a:rPr sz="2900" spc="-130" dirty="0">
                <a:solidFill>
                  <a:srgbClr val="242153"/>
                </a:solidFill>
                <a:latin typeface="Verdana"/>
                <a:cs typeface="Verdana"/>
              </a:rPr>
              <a:t>«Basınç </a:t>
            </a:r>
            <a:r>
              <a:rPr sz="2900" spc="-110" dirty="0">
                <a:solidFill>
                  <a:srgbClr val="242153"/>
                </a:solidFill>
                <a:latin typeface="Verdana"/>
                <a:cs typeface="Verdana"/>
              </a:rPr>
              <a:t>konusunu </a:t>
            </a:r>
            <a:r>
              <a:rPr sz="2900" spc="-55" dirty="0">
                <a:solidFill>
                  <a:srgbClr val="242153"/>
                </a:solidFill>
                <a:latin typeface="Verdana"/>
                <a:cs typeface="Verdana"/>
              </a:rPr>
              <a:t>tamamen</a:t>
            </a:r>
            <a:r>
              <a:rPr sz="2900" spc="-405" dirty="0">
                <a:solidFill>
                  <a:srgbClr val="242153"/>
                </a:solidFill>
                <a:latin typeface="Verdana"/>
                <a:cs typeface="Verdana"/>
              </a:rPr>
              <a:t> </a:t>
            </a:r>
            <a:r>
              <a:rPr sz="2900" spc="-114" dirty="0">
                <a:solidFill>
                  <a:srgbClr val="242153"/>
                </a:solidFill>
                <a:latin typeface="Verdana"/>
                <a:cs typeface="Verdana"/>
              </a:rPr>
              <a:t>kavramalıyım.»</a:t>
            </a:r>
            <a:endParaRPr sz="2900">
              <a:latin typeface="Verdana"/>
              <a:cs typeface="Verdana"/>
            </a:endParaRPr>
          </a:p>
          <a:p>
            <a:pPr marL="645795" marR="270510" lvl="1">
              <a:lnSpc>
                <a:spcPct val="117300"/>
              </a:lnSpc>
              <a:buAutoNum type="arabicPeriod"/>
              <a:tabLst>
                <a:tab pos="1035685" algn="l"/>
              </a:tabLst>
            </a:pPr>
            <a:r>
              <a:rPr sz="2900" spc="-190" dirty="0">
                <a:solidFill>
                  <a:srgbClr val="242153"/>
                </a:solidFill>
                <a:latin typeface="Verdana"/>
                <a:cs typeface="Verdana"/>
              </a:rPr>
              <a:t>Yol: </a:t>
            </a:r>
            <a:r>
              <a:rPr sz="2900" spc="-145" dirty="0">
                <a:solidFill>
                  <a:srgbClr val="242153"/>
                </a:solidFill>
                <a:latin typeface="Verdana"/>
                <a:cs typeface="Verdana"/>
              </a:rPr>
              <a:t>«Önce </a:t>
            </a:r>
            <a:r>
              <a:rPr sz="2900" spc="-55" dirty="0">
                <a:solidFill>
                  <a:srgbClr val="242153"/>
                </a:solidFill>
                <a:latin typeface="Verdana"/>
                <a:cs typeface="Verdana"/>
              </a:rPr>
              <a:t>katı </a:t>
            </a:r>
            <a:r>
              <a:rPr sz="2900" spc="-80" dirty="0">
                <a:solidFill>
                  <a:srgbClr val="242153"/>
                </a:solidFill>
                <a:latin typeface="Verdana"/>
                <a:cs typeface="Verdana"/>
              </a:rPr>
              <a:t>basıncını </a:t>
            </a:r>
            <a:r>
              <a:rPr sz="2900" spc="-85" dirty="0">
                <a:solidFill>
                  <a:srgbClr val="242153"/>
                </a:solidFill>
                <a:latin typeface="Verdana"/>
                <a:cs typeface="Verdana"/>
              </a:rPr>
              <a:t>kavramalıyım, </a:t>
            </a:r>
            <a:r>
              <a:rPr sz="2900" spc="-40" dirty="0">
                <a:solidFill>
                  <a:srgbClr val="242153"/>
                </a:solidFill>
                <a:latin typeface="Verdana"/>
                <a:cs typeface="Verdana"/>
              </a:rPr>
              <a:t>sonra  </a:t>
            </a:r>
            <a:r>
              <a:rPr sz="2900" spc="-60" dirty="0">
                <a:solidFill>
                  <a:srgbClr val="242153"/>
                </a:solidFill>
                <a:latin typeface="Verdana"/>
                <a:cs typeface="Verdana"/>
              </a:rPr>
              <a:t>sırasıyla</a:t>
            </a:r>
            <a:r>
              <a:rPr sz="2900" spc="-210" dirty="0">
                <a:solidFill>
                  <a:srgbClr val="242153"/>
                </a:solidFill>
                <a:latin typeface="Verdana"/>
                <a:cs typeface="Verdana"/>
              </a:rPr>
              <a:t> </a:t>
            </a:r>
            <a:r>
              <a:rPr sz="2900" spc="-125" dirty="0">
                <a:solidFill>
                  <a:srgbClr val="242153"/>
                </a:solidFill>
                <a:latin typeface="Verdana"/>
                <a:cs typeface="Verdana"/>
              </a:rPr>
              <a:t>sıvı</a:t>
            </a:r>
            <a:r>
              <a:rPr sz="2900" spc="-204" dirty="0">
                <a:solidFill>
                  <a:srgbClr val="242153"/>
                </a:solidFill>
                <a:latin typeface="Verdana"/>
                <a:cs typeface="Verdana"/>
              </a:rPr>
              <a:t> </a:t>
            </a:r>
            <a:r>
              <a:rPr sz="2900" spc="-110" dirty="0">
                <a:solidFill>
                  <a:srgbClr val="242153"/>
                </a:solidFill>
                <a:latin typeface="Verdana"/>
                <a:cs typeface="Verdana"/>
              </a:rPr>
              <a:t>basıncını,</a:t>
            </a:r>
            <a:r>
              <a:rPr sz="2900" spc="-204" dirty="0">
                <a:solidFill>
                  <a:srgbClr val="242153"/>
                </a:solidFill>
                <a:latin typeface="Verdana"/>
                <a:cs typeface="Verdana"/>
              </a:rPr>
              <a:t> </a:t>
            </a:r>
            <a:r>
              <a:rPr sz="2900" spc="-15" dirty="0">
                <a:solidFill>
                  <a:srgbClr val="242153"/>
                </a:solidFill>
                <a:latin typeface="Verdana"/>
                <a:cs typeface="Verdana"/>
              </a:rPr>
              <a:t>gaz</a:t>
            </a:r>
            <a:r>
              <a:rPr sz="2900" spc="-204" dirty="0">
                <a:solidFill>
                  <a:srgbClr val="242153"/>
                </a:solidFill>
                <a:latin typeface="Verdana"/>
                <a:cs typeface="Verdana"/>
              </a:rPr>
              <a:t> </a:t>
            </a:r>
            <a:r>
              <a:rPr sz="2900" spc="-80" dirty="0">
                <a:solidFill>
                  <a:srgbClr val="242153"/>
                </a:solidFill>
                <a:latin typeface="Verdana"/>
                <a:cs typeface="Verdana"/>
              </a:rPr>
              <a:t>basıncını</a:t>
            </a:r>
            <a:r>
              <a:rPr sz="2900" spc="-210" dirty="0">
                <a:solidFill>
                  <a:srgbClr val="242153"/>
                </a:solidFill>
                <a:latin typeface="Verdana"/>
                <a:cs typeface="Verdana"/>
              </a:rPr>
              <a:t> </a:t>
            </a:r>
            <a:r>
              <a:rPr sz="2900" spc="-90" dirty="0">
                <a:solidFill>
                  <a:srgbClr val="242153"/>
                </a:solidFill>
                <a:latin typeface="Verdana"/>
                <a:cs typeface="Verdana"/>
              </a:rPr>
              <a:t>ve</a:t>
            </a:r>
            <a:r>
              <a:rPr sz="2900" spc="-204" dirty="0">
                <a:solidFill>
                  <a:srgbClr val="242153"/>
                </a:solidFill>
                <a:latin typeface="Verdana"/>
                <a:cs typeface="Verdana"/>
              </a:rPr>
              <a:t> </a:t>
            </a:r>
            <a:r>
              <a:rPr sz="2900" spc="-50" dirty="0">
                <a:solidFill>
                  <a:srgbClr val="242153"/>
                </a:solidFill>
                <a:latin typeface="Verdana"/>
                <a:cs typeface="Verdana"/>
              </a:rPr>
              <a:t>açık</a:t>
            </a:r>
            <a:r>
              <a:rPr sz="2900" spc="-204" dirty="0">
                <a:solidFill>
                  <a:srgbClr val="242153"/>
                </a:solidFill>
                <a:latin typeface="Verdana"/>
                <a:cs typeface="Verdana"/>
              </a:rPr>
              <a:t> </a:t>
            </a:r>
            <a:r>
              <a:rPr sz="2900" spc="-40" dirty="0">
                <a:solidFill>
                  <a:srgbClr val="242153"/>
                </a:solidFill>
                <a:latin typeface="Verdana"/>
                <a:cs typeface="Verdana"/>
              </a:rPr>
              <a:t>hava  </a:t>
            </a:r>
            <a:r>
              <a:rPr sz="2900" spc="-80" dirty="0">
                <a:solidFill>
                  <a:srgbClr val="242153"/>
                </a:solidFill>
                <a:latin typeface="Verdana"/>
                <a:cs typeface="Verdana"/>
              </a:rPr>
              <a:t>basıncını</a:t>
            </a:r>
            <a:r>
              <a:rPr sz="2900" spc="-215" dirty="0">
                <a:solidFill>
                  <a:srgbClr val="242153"/>
                </a:solidFill>
                <a:latin typeface="Verdana"/>
                <a:cs typeface="Verdana"/>
              </a:rPr>
              <a:t> </a:t>
            </a:r>
            <a:r>
              <a:rPr sz="2900" spc="-114" dirty="0">
                <a:solidFill>
                  <a:srgbClr val="242153"/>
                </a:solidFill>
                <a:latin typeface="Verdana"/>
                <a:cs typeface="Verdana"/>
              </a:rPr>
              <a:t>kavramalıyım.»</a:t>
            </a:r>
            <a:endParaRPr sz="2900">
              <a:latin typeface="Verdana"/>
              <a:cs typeface="Verdana"/>
            </a:endParaRPr>
          </a:p>
        </p:txBody>
      </p:sp>
      <p:grpSp>
        <p:nvGrpSpPr>
          <p:cNvPr id="4" name="object 4"/>
          <p:cNvGrpSpPr/>
          <p:nvPr/>
        </p:nvGrpSpPr>
        <p:grpSpPr>
          <a:xfrm>
            <a:off x="10403135" y="1077936"/>
            <a:ext cx="6419215" cy="7308850"/>
            <a:chOff x="10403135" y="1077936"/>
            <a:chExt cx="6419215" cy="7308850"/>
          </a:xfrm>
        </p:grpSpPr>
        <p:sp>
          <p:nvSpPr>
            <p:cNvPr id="5" name="object 5"/>
            <p:cNvSpPr/>
            <p:nvPr/>
          </p:nvSpPr>
          <p:spPr>
            <a:xfrm>
              <a:off x="10657339" y="1870059"/>
              <a:ext cx="6165215" cy="6517005"/>
            </a:xfrm>
            <a:custGeom>
              <a:avLst/>
              <a:gdLst/>
              <a:ahLst/>
              <a:cxnLst/>
              <a:rect l="l" t="t" r="r" b="b"/>
              <a:pathLst>
                <a:path w="6165215" h="6517005">
                  <a:moveTo>
                    <a:pt x="1954271" y="138383"/>
                  </a:moveTo>
                  <a:lnTo>
                    <a:pt x="1517419" y="335773"/>
                  </a:lnTo>
                  <a:lnTo>
                    <a:pt x="1556106" y="304356"/>
                  </a:lnTo>
                  <a:lnTo>
                    <a:pt x="1905666" y="146408"/>
                  </a:lnTo>
                  <a:lnTo>
                    <a:pt x="1954271" y="138383"/>
                  </a:lnTo>
                  <a:close/>
                </a:path>
                <a:path w="6165215" h="6517005">
                  <a:moveTo>
                    <a:pt x="5022288" y="5901420"/>
                  </a:moveTo>
                  <a:lnTo>
                    <a:pt x="3935881" y="6392309"/>
                  </a:lnTo>
                  <a:lnTo>
                    <a:pt x="3851676" y="6402485"/>
                  </a:lnTo>
                  <a:lnTo>
                    <a:pt x="3814659" y="6419211"/>
                  </a:lnTo>
                  <a:lnTo>
                    <a:pt x="3729885" y="6429643"/>
                  </a:lnTo>
                  <a:lnTo>
                    <a:pt x="3692590" y="6446494"/>
                  </a:lnTo>
                  <a:lnTo>
                    <a:pt x="3521606" y="6468008"/>
                  </a:lnTo>
                  <a:lnTo>
                    <a:pt x="3461241" y="6481347"/>
                  </a:lnTo>
                  <a:lnTo>
                    <a:pt x="3396499" y="6482728"/>
                  </a:lnTo>
                  <a:lnTo>
                    <a:pt x="3337835" y="6495299"/>
                  </a:lnTo>
                  <a:lnTo>
                    <a:pt x="3274783" y="6495916"/>
                  </a:lnTo>
                  <a:lnTo>
                    <a:pt x="3217799" y="6507728"/>
                  </a:lnTo>
                  <a:lnTo>
                    <a:pt x="3156418" y="6507591"/>
                  </a:lnTo>
                  <a:lnTo>
                    <a:pt x="3036134" y="6506195"/>
                  </a:lnTo>
                  <a:lnTo>
                    <a:pt x="2982452" y="6516515"/>
                  </a:lnTo>
                  <a:lnTo>
                    <a:pt x="2924353" y="6514894"/>
                  </a:lnTo>
                  <a:lnTo>
                    <a:pt x="2810576" y="6510559"/>
                  </a:lnTo>
                  <a:lnTo>
                    <a:pt x="2749658" y="6496276"/>
                  </a:lnTo>
                  <a:lnTo>
                    <a:pt x="2640658" y="6489782"/>
                  </a:lnTo>
                  <a:lnTo>
                    <a:pt x="2534793" y="6481872"/>
                  </a:lnTo>
                  <a:lnTo>
                    <a:pt x="2477794" y="6465817"/>
                  </a:lnTo>
                  <a:lnTo>
                    <a:pt x="2426795" y="6460989"/>
                  </a:lnTo>
                  <a:lnTo>
                    <a:pt x="2371330" y="6444242"/>
                  </a:lnTo>
                  <a:lnTo>
                    <a:pt x="2321853" y="6438725"/>
                  </a:lnTo>
                  <a:lnTo>
                    <a:pt x="2267902" y="6421294"/>
                  </a:lnTo>
                  <a:lnTo>
                    <a:pt x="2219930" y="6415097"/>
                  </a:lnTo>
                  <a:lnTo>
                    <a:pt x="2167473" y="6396991"/>
                  </a:lnTo>
                  <a:lnTo>
                    <a:pt x="2120986" y="6390124"/>
                  </a:lnTo>
                  <a:lnTo>
                    <a:pt x="2070004" y="6371351"/>
                  </a:lnTo>
                  <a:lnTo>
                    <a:pt x="2019752" y="6352248"/>
                  </a:lnTo>
                  <a:lnTo>
                    <a:pt x="1970225" y="6332818"/>
                  </a:lnTo>
                  <a:lnTo>
                    <a:pt x="1926647" y="6324636"/>
                  </a:lnTo>
                  <a:lnTo>
                    <a:pt x="1878556" y="6304557"/>
                  </a:lnTo>
                  <a:lnTo>
                    <a:pt x="1831174" y="6284157"/>
                  </a:lnTo>
                  <a:lnTo>
                    <a:pt x="1784499" y="6263439"/>
                  </a:lnTo>
                  <a:lnTo>
                    <a:pt x="1738524" y="6242403"/>
                  </a:lnTo>
                  <a:lnTo>
                    <a:pt x="1693245" y="6221054"/>
                  </a:lnTo>
                  <a:lnTo>
                    <a:pt x="1648656" y="6199392"/>
                  </a:lnTo>
                  <a:lnTo>
                    <a:pt x="1604754" y="6177421"/>
                  </a:lnTo>
                  <a:lnTo>
                    <a:pt x="1561532" y="6155141"/>
                  </a:lnTo>
                  <a:lnTo>
                    <a:pt x="1518987" y="6132556"/>
                  </a:lnTo>
                  <a:lnTo>
                    <a:pt x="1477112" y="6109668"/>
                  </a:lnTo>
                  <a:lnTo>
                    <a:pt x="1435905" y="6086479"/>
                  </a:lnTo>
                  <a:lnTo>
                    <a:pt x="1395358" y="6062991"/>
                  </a:lnTo>
                  <a:lnTo>
                    <a:pt x="1355468" y="6039206"/>
                  </a:lnTo>
                  <a:lnTo>
                    <a:pt x="1316230" y="6015127"/>
                  </a:lnTo>
                  <a:lnTo>
                    <a:pt x="1272409" y="5979182"/>
                  </a:lnTo>
                  <a:lnTo>
                    <a:pt x="1234460" y="5954521"/>
                  </a:lnTo>
                  <a:lnTo>
                    <a:pt x="1197147" y="5929572"/>
                  </a:lnTo>
                  <a:lnTo>
                    <a:pt x="1160466" y="5904337"/>
                  </a:lnTo>
                  <a:lnTo>
                    <a:pt x="1124413" y="5878819"/>
                  </a:lnTo>
                  <a:lnTo>
                    <a:pt x="1088982" y="5853019"/>
                  </a:lnTo>
                  <a:lnTo>
                    <a:pt x="1048938" y="5815368"/>
                  </a:lnTo>
                  <a:lnTo>
                    <a:pt x="1014737" y="5789012"/>
                  </a:lnTo>
                  <a:lnTo>
                    <a:pt x="981143" y="5762383"/>
                  </a:lnTo>
                  <a:lnTo>
                    <a:pt x="948152" y="5735481"/>
                  </a:lnTo>
                  <a:lnTo>
                    <a:pt x="910529" y="5696736"/>
                  </a:lnTo>
                  <a:lnTo>
                    <a:pt x="878729" y="5669296"/>
                  </a:lnTo>
                  <a:lnTo>
                    <a:pt x="847516" y="5641590"/>
                  </a:lnTo>
                  <a:lnTo>
                    <a:pt x="816887" y="5613621"/>
                  </a:lnTo>
                  <a:lnTo>
                    <a:pt x="786836" y="5585391"/>
                  </a:lnTo>
                  <a:lnTo>
                    <a:pt x="752128" y="5545328"/>
                  </a:lnTo>
                  <a:lnTo>
                    <a:pt x="723219" y="5516582"/>
                  </a:lnTo>
                  <a:lnTo>
                    <a:pt x="694873" y="5487581"/>
                  </a:lnTo>
                  <a:lnTo>
                    <a:pt x="667085" y="5458328"/>
                  </a:lnTo>
                  <a:lnTo>
                    <a:pt x="634622" y="5417251"/>
                  </a:lnTo>
                  <a:lnTo>
                    <a:pt x="607937" y="5387500"/>
                  </a:lnTo>
                  <a:lnTo>
                    <a:pt x="581796" y="5357503"/>
                  </a:lnTo>
                  <a:lnTo>
                    <a:pt x="556194" y="5327262"/>
                  </a:lnTo>
                  <a:lnTo>
                    <a:pt x="531126" y="5296780"/>
                  </a:lnTo>
                  <a:lnTo>
                    <a:pt x="506587" y="5266059"/>
                  </a:lnTo>
                  <a:lnTo>
                    <a:pt x="482573" y="5235101"/>
                  </a:lnTo>
                  <a:lnTo>
                    <a:pt x="459078" y="5203909"/>
                  </a:lnTo>
                  <a:lnTo>
                    <a:pt x="430868" y="5160910"/>
                  </a:lnTo>
                  <a:lnTo>
                    <a:pt x="408397" y="5129255"/>
                  </a:lnTo>
                  <a:lnTo>
                    <a:pt x="386431" y="5097371"/>
                  </a:lnTo>
                  <a:lnTo>
                    <a:pt x="364965" y="5065262"/>
                  </a:lnTo>
                  <a:lnTo>
                    <a:pt x="343993" y="5032929"/>
                  </a:lnTo>
                  <a:lnTo>
                    <a:pt x="323512" y="5000374"/>
                  </a:lnTo>
                  <a:lnTo>
                    <a:pt x="303516" y="4967601"/>
                  </a:lnTo>
                  <a:lnTo>
                    <a:pt x="289229" y="4946183"/>
                  </a:lnTo>
                  <a:lnTo>
                    <a:pt x="270189" y="4912978"/>
                  </a:lnTo>
                  <a:lnTo>
                    <a:pt x="251619" y="4879560"/>
                  </a:lnTo>
                  <a:lnTo>
                    <a:pt x="233514" y="4845932"/>
                  </a:lnTo>
                  <a:lnTo>
                    <a:pt x="215870" y="4812095"/>
                  </a:lnTo>
                  <a:lnTo>
                    <a:pt x="203911" y="4789626"/>
                  </a:lnTo>
                  <a:lnTo>
                    <a:pt x="187174" y="4755380"/>
                  </a:lnTo>
                  <a:lnTo>
                    <a:pt x="170883" y="4720932"/>
                  </a:lnTo>
                  <a:lnTo>
                    <a:pt x="155124" y="4686244"/>
                  </a:lnTo>
                  <a:lnTo>
                    <a:pt x="129865" y="4627976"/>
                  </a:lnTo>
                  <a:lnTo>
                    <a:pt x="120538" y="4604318"/>
                  </a:lnTo>
                  <a:lnTo>
                    <a:pt x="106403" y="4568896"/>
                  </a:lnTo>
                  <a:lnTo>
                    <a:pt x="97914" y="4544859"/>
                  </a:lnTo>
                  <a:lnTo>
                    <a:pt x="89836" y="4520636"/>
                  </a:lnTo>
                  <a:lnTo>
                    <a:pt x="76937" y="4484656"/>
                  </a:lnTo>
                  <a:lnTo>
                    <a:pt x="69668" y="4460068"/>
                  </a:lnTo>
                  <a:lnTo>
                    <a:pt x="62796" y="4435300"/>
                  </a:lnTo>
                  <a:lnTo>
                    <a:pt x="56317" y="4410356"/>
                  </a:lnTo>
                  <a:lnTo>
                    <a:pt x="50224" y="4385236"/>
                  </a:lnTo>
                  <a:lnTo>
                    <a:pt x="40389" y="4347871"/>
                  </a:lnTo>
                  <a:lnTo>
                    <a:pt x="31467" y="4310094"/>
                  </a:lnTo>
                  <a:lnTo>
                    <a:pt x="28673" y="4283483"/>
                  </a:lnTo>
                  <a:lnTo>
                    <a:pt x="21537" y="4244899"/>
                  </a:lnTo>
                  <a:lnTo>
                    <a:pt x="20503" y="4217494"/>
                  </a:lnTo>
                  <a:lnTo>
                    <a:pt x="15100" y="4178126"/>
                  </a:lnTo>
                  <a:lnTo>
                    <a:pt x="10543" y="4138376"/>
                  </a:lnTo>
                  <a:lnTo>
                    <a:pt x="6820" y="4098250"/>
                  </a:lnTo>
                  <a:lnTo>
                    <a:pt x="3917" y="4057753"/>
                  </a:lnTo>
                  <a:lnTo>
                    <a:pt x="1822" y="4016891"/>
                  </a:lnTo>
                  <a:lnTo>
                    <a:pt x="520" y="3975670"/>
                  </a:lnTo>
                  <a:lnTo>
                    <a:pt x="0" y="3934096"/>
                  </a:lnTo>
                  <a:lnTo>
                    <a:pt x="246" y="3892176"/>
                  </a:lnTo>
                  <a:lnTo>
                    <a:pt x="1247" y="3849915"/>
                  </a:lnTo>
                  <a:lnTo>
                    <a:pt x="2990" y="3807319"/>
                  </a:lnTo>
                  <a:lnTo>
                    <a:pt x="5460" y="3764394"/>
                  </a:lnTo>
                  <a:lnTo>
                    <a:pt x="8645" y="3721146"/>
                  </a:lnTo>
                  <a:lnTo>
                    <a:pt x="12532" y="3677581"/>
                  </a:lnTo>
                  <a:lnTo>
                    <a:pt x="17107" y="3633704"/>
                  </a:lnTo>
                  <a:lnTo>
                    <a:pt x="17128" y="3577950"/>
                  </a:lnTo>
                  <a:lnTo>
                    <a:pt x="23040" y="3533470"/>
                  </a:lnTo>
                  <a:lnTo>
                    <a:pt x="29601" y="3488696"/>
                  </a:lnTo>
                  <a:lnTo>
                    <a:pt x="36797" y="3443636"/>
                  </a:lnTo>
                  <a:lnTo>
                    <a:pt x="39387" y="3386721"/>
                  </a:lnTo>
                  <a:lnTo>
                    <a:pt x="47815" y="3341104"/>
                  </a:lnTo>
                  <a:lnTo>
                    <a:pt x="56839" y="3295217"/>
                  </a:lnTo>
                  <a:lnTo>
                    <a:pt x="61216" y="3237494"/>
                  </a:lnTo>
                  <a:lnTo>
                    <a:pt x="71392" y="3191087"/>
                  </a:lnTo>
                  <a:lnTo>
                    <a:pt x="82125" y="3144429"/>
                  </a:lnTo>
                  <a:lnTo>
                    <a:pt x="88172" y="3085952"/>
                  </a:lnTo>
                  <a:lnTo>
                    <a:pt x="99978" y="3038808"/>
                  </a:lnTo>
                  <a:lnTo>
                    <a:pt x="112300" y="2991432"/>
                  </a:lnTo>
                  <a:lnTo>
                    <a:pt x="119897" y="2932254"/>
                  </a:lnTo>
                  <a:lnTo>
                    <a:pt x="133214" y="2884428"/>
                  </a:lnTo>
                  <a:lnTo>
                    <a:pt x="141778" y="2824813"/>
                  </a:lnTo>
                  <a:lnTo>
                    <a:pt x="156036" y="2776562"/>
                  </a:lnTo>
                  <a:lnTo>
                    <a:pt x="170744" y="2728107"/>
                  </a:lnTo>
                  <a:lnTo>
                    <a:pt x="180661" y="2667881"/>
                  </a:lnTo>
                  <a:lnTo>
                    <a:pt x="196232" y="2619037"/>
                  </a:lnTo>
                  <a:lnTo>
                    <a:pt x="212213" y="2570007"/>
                  </a:lnTo>
                  <a:lnTo>
                    <a:pt x="223364" y="2509223"/>
                  </a:lnTo>
                  <a:lnTo>
                    <a:pt x="240128" y="2459840"/>
                  </a:lnTo>
                  <a:lnTo>
                    <a:pt x="257264" y="2410288"/>
                  </a:lnTo>
                  <a:lnTo>
                    <a:pt x="274758" y="2360574"/>
                  </a:lnTo>
                  <a:lnTo>
                    <a:pt x="287369" y="2299131"/>
                  </a:lnTo>
                  <a:lnTo>
                    <a:pt x="324031" y="2198948"/>
                  </a:lnTo>
                  <a:lnTo>
                    <a:pt x="361915" y="2098213"/>
                  </a:lnTo>
                  <a:lnTo>
                    <a:pt x="376053" y="2036079"/>
                  </a:lnTo>
                  <a:lnTo>
                    <a:pt x="395686" y="1985399"/>
                  </a:lnTo>
                  <a:lnTo>
                    <a:pt x="456051" y="1832697"/>
                  </a:lnTo>
                  <a:lnTo>
                    <a:pt x="518334" y="1679128"/>
                  </a:lnTo>
                  <a:lnTo>
                    <a:pt x="544689" y="1639347"/>
                  </a:lnTo>
                  <a:lnTo>
                    <a:pt x="608976" y="1484873"/>
                  </a:lnTo>
                  <a:lnTo>
                    <a:pt x="635893" y="1444838"/>
                  </a:lnTo>
                  <a:lnTo>
                    <a:pt x="679579" y="1341481"/>
                  </a:lnTo>
                  <a:lnTo>
                    <a:pt x="706780" y="1301318"/>
                  </a:lnTo>
                  <a:lnTo>
                    <a:pt x="728819" y="1249550"/>
                  </a:lnTo>
                  <a:lnTo>
                    <a:pt x="783508" y="1169094"/>
                  </a:lnTo>
                  <a:lnTo>
                    <a:pt x="805672" y="1117271"/>
                  </a:lnTo>
                  <a:lnTo>
                    <a:pt x="1051313" y="755426"/>
                  </a:lnTo>
                  <a:lnTo>
                    <a:pt x="1083494" y="726949"/>
                  </a:lnTo>
                  <a:lnTo>
                    <a:pt x="1110329" y="686951"/>
                  </a:lnTo>
                  <a:lnTo>
                    <a:pt x="1142263" y="658585"/>
                  </a:lnTo>
                  <a:lnTo>
                    <a:pt x="1168824" y="618711"/>
                  </a:lnTo>
                  <a:lnTo>
                    <a:pt x="1207515" y="587293"/>
                  </a:lnTo>
                  <a:lnTo>
                    <a:pt x="1241002" y="544289"/>
                  </a:lnTo>
                  <a:lnTo>
                    <a:pt x="1473477" y="355628"/>
                  </a:lnTo>
                  <a:lnTo>
                    <a:pt x="1997553" y="118826"/>
                  </a:lnTo>
                  <a:lnTo>
                    <a:pt x="2045964" y="110888"/>
                  </a:lnTo>
                  <a:lnTo>
                    <a:pt x="2089040" y="91424"/>
                  </a:lnTo>
                  <a:lnTo>
                    <a:pt x="2233251" y="68072"/>
                  </a:lnTo>
                  <a:lnTo>
                    <a:pt x="2275835" y="48830"/>
                  </a:lnTo>
                  <a:lnTo>
                    <a:pt x="2418412" y="26216"/>
                  </a:lnTo>
                  <a:lnTo>
                    <a:pt x="2470857" y="30392"/>
                  </a:lnTo>
                  <a:lnTo>
                    <a:pt x="2611481" y="8660"/>
                  </a:lnTo>
                  <a:lnTo>
                    <a:pt x="2663223" y="13153"/>
                  </a:lnTo>
                  <a:lnTo>
                    <a:pt x="2709542" y="6160"/>
                  </a:lnTo>
                  <a:lnTo>
                    <a:pt x="2760892" y="10831"/>
                  </a:lnTo>
                  <a:lnTo>
                    <a:pt x="2806806" y="4020"/>
                  </a:lnTo>
                  <a:lnTo>
                    <a:pt x="2857738" y="8880"/>
                  </a:lnTo>
                  <a:lnTo>
                    <a:pt x="2903222" y="2264"/>
                  </a:lnTo>
                  <a:lnTo>
                    <a:pt x="2953709" y="7325"/>
                  </a:lnTo>
                  <a:lnTo>
                    <a:pt x="2998734" y="916"/>
                  </a:lnTo>
                  <a:lnTo>
                    <a:pt x="3048750" y="6189"/>
                  </a:lnTo>
                  <a:lnTo>
                    <a:pt x="3093292" y="0"/>
                  </a:lnTo>
                  <a:lnTo>
                    <a:pt x="3192070" y="11112"/>
                  </a:lnTo>
                  <a:lnTo>
                    <a:pt x="3235836" y="5273"/>
                  </a:lnTo>
                  <a:lnTo>
                    <a:pt x="3381162" y="23225"/>
                  </a:lnTo>
                  <a:lnTo>
                    <a:pt x="3423799" y="17896"/>
                  </a:lnTo>
                  <a:lnTo>
                    <a:pt x="3518632" y="30791"/>
                  </a:lnTo>
                  <a:lnTo>
                    <a:pt x="3560355" y="25875"/>
                  </a:lnTo>
                  <a:lnTo>
                    <a:pt x="3653298" y="39624"/>
                  </a:lnTo>
                  <a:lnTo>
                    <a:pt x="3784980" y="49806"/>
                  </a:lnTo>
                  <a:lnTo>
                    <a:pt x="3824694" y="45797"/>
                  </a:lnTo>
                  <a:lnTo>
                    <a:pt x="3869279" y="53524"/>
                  </a:lnTo>
                  <a:lnTo>
                    <a:pt x="3908270" y="49842"/>
                  </a:lnTo>
                  <a:lnTo>
                    <a:pt x="3930195" y="53872"/>
                  </a:lnTo>
                  <a:lnTo>
                    <a:pt x="2028313" y="913231"/>
                  </a:lnTo>
                  <a:lnTo>
                    <a:pt x="1985805" y="946375"/>
                  </a:lnTo>
                  <a:lnTo>
                    <a:pt x="1891386" y="989038"/>
                  </a:lnTo>
                  <a:lnTo>
                    <a:pt x="1850008" y="1021670"/>
                  </a:lnTo>
                  <a:lnTo>
                    <a:pt x="1803852" y="1042526"/>
                  </a:lnTo>
                  <a:lnTo>
                    <a:pt x="1763414" y="1074734"/>
                  </a:lnTo>
                  <a:lnTo>
                    <a:pt x="1724379" y="1092372"/>
                  </a:lnTo>
                  <a:lnTo>
                    <a:pt x="1656535" y="1150900"/>
                  </a:lnTo>
                  <a:lnTo>
                    <a:pt x="1617294" y="1168630"/>
                  </a:lnTo>
                  <a:lnTo>
                    <a:pt x="1446918" y="1315296"/>
                  </a:lnTo>
                  <a:lnTo>
                    <a:pt x="1418107" y="1356186"/>
                  </a:lnTo>
                  <a:lnTo>
                    <a:pt x="1350175" y="1414754"/>
                  </a:lnTo>
                  <a:lnTo>
                    <a:pt x="1321541" y="1455564"/>
                  </a:lnTo>
                  <a:lnTo>
                    <a:pt x="1287765" y="1484762"/>
                  </a:lnTo>
                  <a:lnTo>
                    <a:pt x="1230991" y="1566160"/>
                  </a:lnTo>
                  <a:lnTo>
                    <a:pt x="1197563" y="1595201"/>
                  </a:lnTo>
                  <a:lnTo>
                    <a:pt x="1059013" y="1797167"/>
                  </a:lnTo>
                  <a:lnTo>
                    <a:pt x="1037121" y="1848868"/>
                  </a:lnTo>
                  <a:lnTo>
                    <a:pt x="1010229" y="1888892"/>
                  </a:lnTo>
                  <a:lnTo>
                    <a:pt x="988810" y="1940379"/>
                  </a:lnTo>
                  <a:lnTo>
                    <a:pt x="962419" y="1980176"/>
                  </a:lnTo>
                  <a:lnTo>
                    <a:pt x="941529" y="2031424"/>
                  </a:lnTo>
                  <a:lnTo>
                    <a:pt x="915696" y="2070969"/>
                  </a:lnTo>
                  <a:lnTo>
                    <a:pt x="875404" y="2172792"/>
                  </a:lnTo>
                  <a:lnTo>
                    <a:pt x="836427" y="2274022"/>
                  </a:lnTo>
                  <a:lnTo>
                    <a:pt x="817466" y="2324398"/>
                  </a:lnTo>
                  <a:lnTo>
                    <a:pt x="798877" y="2374606"/>
                  </a:lnTo>
                  <a:lnTo>
                    <a:pt x="780673" y="2424640"/>
                  </a:lnTo>
                  <a:lnTo>
                    <a:pt x="768098" y="2486067"/>
                  </a:lnTo>
                  <a:lnTo>
                    <a:pt x="750708" y="2535734"/>
                  </a:lnTo>
                  <a:lnTo>
                    <a:pt x="738975" y="2596781"/>
                  </a:lnTo>
                  <a:lnTo>
                    <a:pt x="722455" y="2646054"/>
                  </a:lnTo>
                  <a:lnTo>
                    <a:pt x="711620" y="2706695"/>
                  </a:lnTo>
                  <a:lnTo>
                    <a:pt x="696783" y="2755207"/>
                  </a:lnTo>
                  <a:lnTo>
                    <a:pt x="687647" y="2815081"/>
                  </a:lnTo>
                  <a:lnTo>
                    <a:pt x="679012" y="2874727"/>
                  </a:lnTo>
                  <a:lnTo>
                    <a:pt x="665680" y="2922561"/>
                  </a:lnTo>
                  <a:lnTo>
                    <a:pt x="658139" y="2981713"/>
                  </a:lnTo>
                  <a:lnTo>
                    <a:pt x="645961" y="3029024"/>
                  </a:lnTo>
                  <a:lnTo>
                    <a:pt x="639636" y="3087628"/>
                  </a:lnTo>
                  <a:lnTo>
                    <a:pt x="633963" y="3145936"/>
                  </a:lnTo>
                  <a:lnTo>
                    <a:pt x="623745" y="3192362"/>
                  </a:lnTo>
                  <a:lnTo>
                    <a:pt x="619470" y="3250038"/>
                  </a:lnTo>
                  <a:lnTo>
                    <a:pt x="610710" y="3295806"/>
                  </a:lnTo>
                  <a:lnTo>
                    <a:pt x="607953" y="3352796"/>
                  </a:lnTo>
                  <a:lnTo>
                    <a:pt x="600773" y="3397850"/>
                  </a:lnTo>
                  <a:lnTo>
                    <a:pt x="599656" y="3454099"/>
                  </a:lnTo>
                  <a:lnTo>
                    <a:pt x="594176" y="3498384"/>
                  </a:lnTo>
                  <a:lnTo>
                    <a:pt x="594822" y="3553838"/>
                  </a:lnTo>
                  <a:lnTo>
                    <a:pt x="591164" y="3597299"/>
                  </a:lnTo>
                  <a:lnTo>
                    <a:pt x="593692" y="3651902"/>
                  </a:lnTo>
                  <a:lnTo>
                    <a:pt x="591978" y="3694485"/>
                  </a:lnTo>
                  <a:lnTo>
                    <a:pt x="596510" y="3748182"/>
                  </a:lnTo>
                  <a:lnTo>
                    <a:pt x="596861" y="3789833"/>
                  </a:lnTo>
                  <a:lnTo>
                    <a:pt x="603519" y="3842570"/>
                  </a:lnTo>
                  <a:lnTo>
                    <a:pt x="606056" y="3883232"/>
                  </a:lnTo>
                  <a:lnTo>
                    <a:pt x="609732" y="3923380"/>
                  </a:lnTo>
                  <a:lnTo>
                    <a:pt x="619806" y="3974573"/>
                  </a:lnTo>
                  <a:lnTo>
                    <a:pt x="625850" y="4013651"/>
                  </a:lnTo>
                  <a:lnTo>
                    <a:pt x="638353" y="4063747"/>
                  </a:lnTo>
                  <a:lnTo>
                    <a:pt x="646887" y="4101700"/>
                  </a:lnTo>
                  <a:lnTo>
                    <a:pt x="656711" y="4139069"/>
                  </a:lnTo>
                  <a:lnTo>
                    <a:pt x="673085" y="4187416"/>
                  </a:lnTo>
                  <a:lnTo>
                    <a:pt x="685581" y="4223578"/>
                  </a:lnTo>
                  <a:lnTo>
                    <a:pt x="704688" y="4270690"/>
                  </a:lnTo>
                  <a:lnTo>
                    <a:pt x="719977" y="4305591"/>
                  </a:lnTo>
                  <a:lnTo>
                    <a:pt x="736708" y="4339839"/>
                  </a:lnTo>
                  <a:lnTo>
                    <a:pt x="760141" y="4384996"/>
                  </a:lnTo>
                  <a:lnTo>
                    <a:pt x="779848" y="4417901"/>
                  </a:lnTo>
                  <a:lnTo>
                    <a:pt x="801088" y="4450113"/>
                  </a:lnTo>
                  <a:lnTo>
                    <a:pt x="829120" y="4493191"/>
                  </a:lnTo>
                  <a:lnTo>
                    <a:pt x="853517" y="4523977"/>
                  </a:lnTo>
                  <a:lnTo>
                    <a:pt x="879538" y="4554028"/>
                  </a:lnTo>
                  <a:lnTo>
                    <a:pt x="912443" y="4594905"/>
                  </a:lnTo>
                  <a:lnTo>
                    <a:pt x="940962" y="4623828"/>
                  </a:lnTo>
                  <a:lnTo>
                    <a:pt x="968905" y="4653010"/>
                  </a:lnTo>
                  <a:lnTo>
                    <a:pt x="1001585" y="4693989"/>
                  </a:lnTo>
                  <a:lnTo>
                    <a:pt x="1028623" y="4723581"/>
                  </a:lnTo>
                  <a:lnTo>
                    <a:pt x="1055333" y="4753321"/>
                  </a:lnTo>
                  <a:lnTo>
                    <a:pt x="1087024" y="4794747"/>
                  </a:lnTo>
                  <a:lnTo>
                    <a:pt x="1139533" y="4854638"/>
                  </a:lnTo>
                  <a:lnTo>
                    <a:pt x="1165745" y="4884603"/>
                  </a:lnTo>
                  <a:lnTo>
                    <a:pt x="1192037" y="4914532"/>
                  </a:lnTo>
                  <a:lnTo>
                    <a:pt x="1218491" y="4944388"/>
                  </a:lnTo>
                  <a:lnTo>
                    <a:pt x="1245190" y="4974133"/>
                  </a:lnTo>
                  <a:lnTo>
                    <a:pt x="1272215" y="5003730"/>
                  </a:lnTo>
                  <a:lnTo>
                    <a:pt x="1299649" y="5033143"/>
                  </a:lnTo>
                  <a:lnTo>
                    <a:pt x="1327573" y="5062335"/>
                  </a:lnTo>
                  <a:lnTo>
                    <a:pt x="1361299" y="5102841"/>
                  </a:lnTo>
                  <a:lnTo>
                    <a:pt x="1390449" y="5131478"/>
                  </a:lnTo>
                  <a:lnTo>
                    <a:pt x="1420336" y="5159783"/>
                  </a:lnTo>
                  <a:lnTo>
                    <a:pt x="1451041" y="5187718"/>
                  </a:lnTo>
                  <a:lnTo>
                    <a:pt x="1482646" y="5215246"/>
                  </a:lnTo>
                  <a:lnTo>
                    <a:pt x="1515234" y="5242330"/>
                  </a:lnTo>
                  <a:lnTo>
                    <a:pt x="1548885" y="5268934"/>
                  </a:lnTo>
                  <a:lnTo>
                    <a:pt x="1583683" y="5295019"/>
                  </a:lnTo>
                  <a:lnTo>
                    <a:pt x="1619709" y="5320550"/>
                  </a:lnTo>
                  <a:lnTo>
                    <a:pt x="1657044" y="5345489"/>
                  </a:lnTo>
                  <a:lnTo>
                    <a:pt x="1695772" y="5369799"/>
                  </a:lnTo>
                  <a:lnTo>
                    <a:pt x="1735974" y="5393442"/>
                  </a:lnTo>
                  <a:lnTo>
                    <a:pt x="1777732" y="5416383"/>
                  </a:lnTo>
                  <a:lnTo>
                    <a:pt x="1821128" y="5438584"/>
                  </a:lnTo>
                  <a:lnTo>
                    <a:pt x="1866244" y="5460007"/>
                  </a:lnTo>
                  <a:lnTo>
                    <a:pt x="1918391" y="5492190"/>
                  </a:lnTo>
                  <a:lnTo>
                    <a:pt x="1967192" y="5511948"/>
                  </a:lnTo>
                  <a:lnTo>
                    <a:pt x="2017959" y="5530818"/>
                  </a:lnTo>
                  <a:lnTo>
                    <a:pt x="2070774" y="5548762"/>
                  </a:lnTo>
                  <a:lnTo>
                    <a:pt x="2130949" y="5577318"/>
                  </a:lnTo>
                  <a:lnTo>
                    <a:pt x="2188105" y="5593300"/>
                  </a:lnTo>
                  <a:lnTo>
                    <a:pt x="2247556" y="5608247"/>
                  </a:lnTo>
                  <a:lnTo>
                    <a:pt x="2314611" y="5633693"/>
                  </a:lnTo>
                  <a:lnTo>
                    <a:pt x="2378895" y="5646455"/>
                  </a:lnTo>
                  <a:lnTo>
                    <a:pt x="2450948" y="5669644"/>
                  </a:lnTo>
                  <a:lnTo>
                    <a:pt x="2637111" y="5710953"/>
                  </a:lnTo>
                  <a:lnTo>
                    <a:pt x="2693596" y="5713303"/>
                  </a:lnTo>
                  <a:lnTo>
                    <a:pt x="2816475" y="5741398"/>
                  </a:lnTo>
                  <a:lnTo>
                    <a:pt x="2872396" y="5744003"/>
                  </a:lnTo>
                  <a:lnTo>
                    <a:pt x="2933344" y="5758273"/>
                  </a:lnTo>
                  <a:lnTo>
                    <a:pt x="2988854" y="5761063"/>
                  </a:lnTo>
                  <a:lnTo>
                    <a:pt x="3049377" y="5775525"/>
                  </a:lnTo>
                  <a:lnTo>
                    <a:pt x="3376215" y="5795080"/>
                  </a:lnTo>
                  <a:lnTo>
                    <a:pt x="3483118" y="5802521"/>
                  </a:lnTo>
                  <a:lnTo>
                    <a:pt x="3530925" y="5794856"/>
                  </a:lnTo>
                  <a:lnTo>
                    <a:pt x="3583677" y="5798893"/>
                  </a:lnTo>
                  <a:lnTo>
                    <a:pt x="3677837" y="5784219"/>
                  </a:lnTo>
                  <a:lnTo>
                    <a:pt x="3729690" y="5788662"/>
                  </a:lnTo>
                  <a:lnTo>
                    <a:pt x="3957972" y="5755195"/>
                  </a:lnTo>
                  <a:lnTo>
                    <a:pt x="3997382" y="5737388"/>
                  </a:lnTo>
                  <a:lnTo>
                    <a:pt x="4085590" y="5725404"/>
                  </a:lnTo>
                  <a:lnTo>
                    <a:pt x="4123915" y="5708087"/>
                  </a:lnTo>
                  <a:lnTo>
                    <a:pt x="4167093" y="5702513"/>
                  </a:lnTo>
                  <a:lnTo>
                    <a:pt x="5825259" y="4953276"/>
                  </a:lnTo>
                  <a:lnTo>
                    <a:pt x="5781604" y="5042683"/>
                  </a:lnTo>
                  <a:lnTo>
                    <a:pt x="5758587" y="5067020"/>
                  </a:lnTo>
                  <a:lnTo>
                    <a:pt x="5704157" y="5175231"/>
                  </a:lnTo>
                  <a:lnTo>
                    <a:pt x="5680433" y="5199887"/>
                  </a:lnTo>
                  <a:lnTo>
                    <a:pt x="5642925" y="5272580"/>
                  </a:lnTo>
                  <a:lnTo>
                    <a:pt x="5618684" y="5297469"/>
                  </a:lnTo>
                  <a:lnTo>
                    <a:pt x="5599504" y="5334009"/>
                  </a:lnTo>
                  <a:lnTo>
                    <a:pt x="5550181" y="5384168"/>
                  </a:lnTo>
                  <a:lnTo>
                    <a:pt x="5530500" y="5420933"/>
                  </a:lnTo>
                  <a:lnTo>
                    <a:pt x="5480188" y="5471539"/>
                  </a:lnTo>
                  <a:lnTo>
                    <a:pt x="5460019" y="5508525"/>
                  </a:lnTo>
                  <a:lnTo>
                    <a:pt x="5170347" y="5792711"/>
                  </a:lnTo>
                  <a:lnTo>
                    <a:pt x="5137884" y="5807379"/>
                  </a:lnTo>
                  <a:lnTo>
                    <a:pt x="5082984" y="5860058"/>
                  </a:lnTo>
                  <a:lnTo>
                    <a:pt x="5050092" y="5874921"/>
                  </a:lnTo>
                  <a:lnTo>
                    <a:pt x="5022288" y="5901420"/>
                  </a:lnTo>
                  <a:close/>
                </a:path>
                <a:path w="6165215" h="6517005">
                  <a:moveTo>
                    <a:pt x="5825259" y="4953276"/>
                  </a:moveTo>
                  <a:lnTo>
                    <a:pt x="4456319" y="5571828"/>
                  </a:lnTo>
                  <a:lnTo>
                    <a:pt x="4485342" y="5544777"/>
                  </a:lnTo>
                  <a:lnTo>
                    <a:pt x="4519150" y="5529501"/>
                  </a:lnTo>
                  <a:lnTo>
                    <a:pt x="4547277" y="5502856"/>
                  </a:lnTo>
                  <a:lnTo>
                    <a:pt x="4580173" y="5487992"/>
                  </a:lnTo>
                  <a:lnTo>
                    <a:pt x="4605370" y="5462671"/>
                  </a:lnTo>
                  <a:lnTo>
                    <a:pt x="4631393" y="5436976"/>
                  </a:lnTo>
                  <a:lnTo>
                    <a:pt x="4685741" y="5384546"/>
                  </a:lnTo>
                  <a:lnTo>
                    <a:pt x="4742861" y="5330864"/>
                  </a:lnTo>
                  <a:lnTo>
                    <a:pt x="4832961" y="5248344"/>
                  </a:lnTo>
                  <a:lnTo>
                    <a:pt x="4858765" y="5208812"/>
                  </a:lnTo>
                  <a:lnTo>
                    <a:pt x="4890225" y="5180661"/>
                  </a:lnTo>
                  <a:lnTo>
                    <a:pt x="4916837" y="5140763"/>
                  </a:lnTo>
                  <a:lnTo>
                    <a:pt x="4949016" y="5112287"/>
                  </a:lnTo>
                  <a:lnTo>
                    <a:pt x="5031441" y="4991426"/>
                  </a:lnTo>
                  <a:lnTo>
                    <a:pt x="5064524" y="4962542"/>
                  </a:lnTo>
                  <a:lnTo>
                    <a:pt x="5120529" y="4881491"/>
                  </a:lnTo>
                  <a:lnTo>
                    <a:pt x="5143363" y="4829364"/>
                  </a:lnTo>
                  <a:lnTo>
                    <a:pt x="5227262" y="4707837"/>
                  </a:lnTo>
                  <a:lnTo>
                    <a:pt x="5249754" y="4655865"/>
                  </a:lnTo>
                  <a:lnTo>
                    <a:pt x="5277279" y="4615556"/>
                  </a:lnTo>
                  <a:lnTo>
                    <a:pt x="5299333" y="4563782"/>
                  </a:lnTo>
                  <a:lnTo>
                    <a:pt x="5326330" y="4523711"/>
                  </a:lnTo>
                  <a:lnTo>
                    <a:pt x="5368832" y="4420889"/>
                  </a:lnTo>
                  <a:lnTo>
                    <a:pt x="5394705" y="4381326"/>
                  </a:lnTo>
                  <a:lnTo>
                    <a:pt x="5414885" y="4330398"/>
                  </a:lnTo>
                  <a:lnTo>
                    <a:pt x="5434557" y="4279701"/>
                  </a:lnTo>
                  <a:lnTo>
                    <a:pt x="5453677" y="4229253"/>
                  </a:lnTo>
                  <a:lnTo>
                    <a:pt x="5472199" y="4179075"/>
                  </a:lnTo>
                  <a:lnTo>
                    <a:pt x="5490080" y="4129187"/>
                  </a:lnTo>
                  <a:lnTo>
                    <a:pt x="5507274" y="4079608"/>
                  </a:lnTo>
                  <a:lnTo>
                    <a:pt x="5518509" y="4018787"/>
                  </a:lnTo>
                  <a:lnTo>
                    <a:pt x="5534197" y="3969889"/>
                  </a:lnTo>
                  <a:lnTo>
                    <a:pt x="5549067" y="3921362"/>
                  </a:lnTo>
                  <a:lnTo>
                    <a:pt x="5557842" y="3861652"/>
                  </a:lnTo>
                  <a:lnTo>
                    <a:pt x="5570938" y="3813925"/>
                  </a:lnTo>
                  <a:lnTo>
                    <a:pt x="5577852" y="3755056"/>
                  </a:lnTo>
                  <a:lnTo>
                    <a:pt x="5588998" y="3708211"/>
                  </a:lnTo>
                  <a:lnTo>
                    <a:pt x="5593872" y="3650264"/>
                  </a:lnTo>
                  <a:lnTo>
                    <a:pt x="5597660" y="3592807"/>
                  </a:lnTo>
                  <a:lnTo>
                    <a:pt x="5600317" y="3535862"/>
                  </a:lnTo>
                  <a:lnTo>
                    <a:pt x="5607027" y="3491021"/>
                  </a:lnTo>
                  <a:lnTo>
                    <a:pt x="5607288" y="3435158"/>
                  </a:lnTo>
                  <a:lnTo>
                    <a:pt x="5606284" y="3379866"/>
                  </a:lnTo>
                  <a:lnTo>
                    <a:pt x="5598259" y="3174448"/>
                  </a:lnTo>
                  <a:lnTo>
                    <a:pt x="5599805" y="3118005"/>
                  </a:lnTo>
                  <a:lnTo>
                    <a:pt x="5595597" y="3050224"/>
                  </a:lnTo>
                  <a:lnTo>
                    <a:pt x="5596086" y="2994258"/>
                  </a:lnTo>
                  <a:lnTo>
                    <a:pt x="5590801" y="2926965"/>
                  </a:lnTo>
                  <a:lnTo>
                    <a:pt x="5590189" y="2871496"/>
                  </a:lnTo>
                  <a:lnTo>
                    <a:pt x="5589012" y="2816283"/>
                  </a:lnTo>
                  <a:lnTo>
                    <a:pt x="5587257" y="2761331"/>
                  </a:lnTo>
                  <a:lnTo>
                    <a:pt x="5584914" y="2706644"/>
                  </a:lnTo>
                  <a:lnTo>
                    <a:pt x="5581972" y="2652229"/>
                  </a:lnTo>
                  <a:lnTo>
                    <a:pt x="5578421" y="2598088"/>
                  </a:lnTo>
                  <a:lnTo>
                    <a:pt x="5574248" y="2544228"/>
                  </a:lnTo>
                  <a:lnTo>
                    <a:pt x="5569444" y="2490654"/>
                  </a:lnTo>
                  <a:lnTo>
                    <a:pt x="5563998" y="2437370"/>
                  </a:lnTo>
                  <a:lnTo>
                    <a:pt x="5563128" y="2395954"/>
                  </a:lnTo>
                  <a:lnTo>
                    <a:pt x="5556364" y="2343265"/>
                  </a:lnTo>
                  <a:lnTo>
                    <a:pt x="5548925" y="2290882"/>
                  </a:lnTo>
                  <a:lnTo>
                    <a:pt x="5546029" y="2250381"/>
                  </a:lnTo>
                  <a:lnTo>
                    <a:pt x="5537207" y="2198622"/>
                  </a:lnTo>
                  <a:lnTo>
                    <a:pt x="5532907" y="2158756"/>
                  </a:lnTo>
                  <a:lnTo>
                    <a:pt x="5527888" y="2119215"/>
                  </a:lnTo>
                  <a:lnTo>
                    <a:pt x="5516911" y="2068430"/>
                  </a:lnTo>
                  <a:lnTo>
                    <a:pt x="5510422" y="2029553"/>
                  </a:lnTo>
                  <a:lnTo>
                    <a:pt x="5503182" y="1991016"/>
                  </a:lnTo>
                  <a:lnTo>
                    <a:pt x="5489951" y="1941249"/>
                  </a:lnTo>
                  <a:lnTo>
                    <a:pt x="5481176" y="1903405"/>
                  </a:lnTo>
                  <a:lnTo>
                    <a:pt x="5471617" y="1865916"/>
                  </a:lnTo>
                  <a:lnTo>
                    <a:pt x="5461263" y="1828785"/>
                  </a:lnTo>
                  <a:lnTo>
                    <a:pt x="5444875" y="1780445"/>
                  </a:lnTo>
                  <a:lnTo>
                    <a:pt x="5432899" y="1744047"/>
                  </a:lnTo>
                  <a:lnTo>
                    <a:pt x="5420096" y="1708024"/>
                  </a:lnTo>
                  <a:lnTo>
                    <a:pt x="5406454" y="1672379"/>
                  </a:lnTo>
                  <a:lnTo>
                    <a:pt x="5391964" y="1637117"/>
                  </a:lnTo>
                  <a:lnTo>
                    <a:pt x="5371383" y="1590671"/>
                  </a:lnTo>
                  <a:lnTo>
                    <a:pt x="5355162" y="1556192"/>
                  </a:lnTo>
                  <a:lnTo>
                    <a:pt x="5338059" y="1522111"/>
                  </a:lnTo>
                  <a:lnTo>
                    <a:pt x="5320063" y="1488434"/>
                  </a:lnTo>
                  <a:lnTo>
                    <a:pt x="5295811" y="1443647"/>
                  </a:lnTo>
                  <a:lnTo>
                    <a:pt x="5275784" y="1410887"/>
                  </a:lnTo>
                  <a:lnTo>
                    <a:pt x="5249529" y="1367005"/>
                  </a:lnTo>
                  <a:lnTo>
                    <a:pt x="5227510" y="1335146"/>
                  </a:lnTo>
                  <a:lnTo>
                    <a:pt x="5199274" y="1292159"/>
                  </a:lnTo>
                  <a:lnTo>
                    <a:pt x="5170056" y="1249616"/>
                  </a:lnTo>
                  <a:lnTo>
                    <a:pt x="5145090" y="1219088"/>
                  </a:lnTo>
                  <a:lnTo>
                    <a:pt x="5113923" y="1177426"/>
                  </a:lnTo>
                  <a:lnTo>
                    <a:pt x="5081789" y="1136200"/>
                  </a:lnTo>
                  <a:lnTo>
                    <a:pt x="5048696" y="1095408"/>
                  </a:lnTo>
                  <a:lnTo>
                    <a:pt x="5014647" y="1055048"/>
                  </a:lnTo>
                  <a:lnTo>
                    <a:pt x="4979648" y="1015117"/>
                  </a:lnTo>
                  <a:lnTo>
                    <a:pt x="4948934" y="987186"/>
                  </a:lnTo>
                  <a:lnTo>
                    <a:pt x="4912052" y="948106"/>
                  </a:lnTo>
                  <a:lnTo>
                    <a:pt x="4874237" y="909447"/>
                  </a:lnTo>
                  <a:lnTo>
                    <a:pt x="4835493" y="871208"/>
                  </a:lnTo>
                  <a:lnTo>
                    <a:pt x="4795827" y="833386"/>
                  </a:lnTo>
                  <a:lnTo>
                    <a:pt x="4760474" y="807552"/>
                  </a:lnTo>
                  <a:lnTo>
                    <a:pt x="4718979" y="770556"/>
                  </a:lnTo>
                  <a:lnTo>
                    <a:pt x="4676578" y="733970"/>
                  </a:lnTo>
                  <a:lnTo>
                    <a:pt x="4638506" y="709364"/>
                  </a:lnTo>
                  <a:lnTo>
                    <a:pt x="4594309" y="673589"/>
                  </a:lnTo>
                  <a:lnTo>
                    <a:pt x="4554451" y="649789"/>
                  </a:lnTo>
                  <a:lnTo>
                    <a:pt x="4513709" y="626390"/>
                  </a:lnTo>
                  <a:lnTo>
                    <a:pt x="4466859" y="591814"/>
                  </a:lnTo>
                  <a:lnTo>
                    <a:pt x="4424365" y="569206"/>
                  </a:lnTo>
                  <a:lnTo>
                    <a:pt x="4381002" y="546990"/>
                  </a:lnTo>
                  <a:lnTo>
                    <a:pt x="4336777" y="525165"/>
                  </a:lnTo>
                  <a:lnTo>
                    <a:pt x="4296924" y="515299"/>
                  </a:lnTo>
                  <a:lnTo>
                    <a:pt x="4250990" y="494246"/>
                  </a:lnTo>
                  <a:lnTo>
                    <a:pt x="4209438" y="485148"/>
                  </a:lnTo>
                  <a:lnTo>
                    <a:pt x="4161817" y="464857"/>
                  </a:lnTo>
                  <a:lnTo>
                    <a:pt x="4118590" y="456516"/>
                  </a:lnTo>
                  <a:lnTo>
                    <a:pt x="4074532" y="448551"/>
                  </a:lnTo>
                  <a:lnTo>
                    <a:pt x="4029650" y="440958"/>
                  </a:lnTo>
                  <a:lnTo>
                    <a:pt x="3989179" y="445309"/>
                  </a:lnTo>
                  <a:lnTo>
                    <a:pt x="3942664" y="438454"/>
                  </a:lnTo>
                  <a:lnTo>
                    <a:pt x="3900570" y="443537"/>
                  </a:lnTo>
                  <a:lnTo>
                    <a:pt x="3863305" y="446439"/>
                  </a:lnTo>
                  <a:lnTo>
                    <a:pt x="3824933" y="449842"/>
                  </a:lnTo>
                  <a:lnTo>
                    <a:pt x="3785489" y="453728"/>
                  </a:lnTo>
                  <a:lnTo>
                    <a:pt x="3703539" y="462884"/>
                  </a:lnTo>
                  <a:lnTo>
                    <a:pt x="3617751" y="473774"/>
                  </a:lnTo>
                  <a:lnTo>
                    <a:pt x="3482524" y="493067"/>
                  </a:lnTo>
                  <a:lnTo>
                    <a:pt x="3291562" y="523608"/>
                  </a:lnTo>
                  <a:lnTo>
                    <a:pt x="3039070" y="568014"/>
                  </a:lnTo>
                  <a:lnTo>
                    <a:pt x="2992333" y="589132"/>
                  </a:lnTo>
                  <a:lnTo>
                    <a:pt x="2834167" y="618790"/>
                  </a:lnTo>
                  <a:lnTo>
                    <a:pt x="2786043" y="640535"/>
                  </a:lnTo>
                  <a:lnTo>
                    <a:pt x="2732435" y="650821"/>
                  </a:lnTo>
                  <a:lnTo>
                    <a:pt x="2683839" y="672779"/>
                  </a:lnTo>
                  <a:lnTo>
                    <a:pt x="2575686" y="693775"/>
                  </a:lnTo>
                  <a:lnTo>
                    <a:pt x="2477569" y="738109"/>
                  </a:lnTo>
                  <a:lnTo>
                    <a:pt x="2423215" y="748732"/>
                  </a:lnTo>
                  <a:lnTo>
                    <a:pt x="2276025" y="815240"/>
                  </a:lnTo>
                  <a:lnTo>
                    <a:pt x="2221917" y="825752"/>
                  </a:lnTo>
                  <a:lnTo>
                    <a:pt x="3930195" y="53872"/>
                  </a:lnTo>
                  <a:lnTo>
                    <a:pt x="3952120" y="57902"/>
                  </a:lnTo>
                  <a:lnTo>
                    <a:pt x="3990362" y="54558"/>
                  </a:lnTo>
                  <a:lnTo>
                    <a:pt x="4033449" y="62962"/>
                  </a:lnTo>
                  <a:lnTo>
                    <a:pt x="4070915" y="59969"/>
                  </a:lnTo>
                  <a:lnTo>
                    <a:pt x="4113214" y="68730"/>
                  </a:lnTo>
                  <a:lnTo>
                    <a:pt x="4186132" y="63654"/>
                  </a:lnTo>
                  <a:lnTo>
                    <a:pt x="4227197" y="72972"/>
                  </a:lnTo>
                  <a:lnTo>
                    <a:pt x="4728512" y="97307"/>
                  </a:lnTo>
                  <a:lnTo>
                    <a:pt x="5072234" y="248596"/>
                  </a:lnTo>
                  <a:lnTo>
                    <a:pt x="5415230" y="651065"/>
                  </a:lnTo>
                  <a:lnTo>
                    <a:pt x="5919592" y="1440519"/>
                  </a:lnTo>
                  <a:lnTo>
                    <a:pt x="5933568" y="1503885"/>
                  </a:lnTo>
                  <a:lnTo>
                    <a:pt x="5952501" y="1578948"/>
                  </a:lnTo>
                  <a:lnTo>
                    <a:pt x="5965933" y="1642560"/>
                  </a:lnTo>
                  <a:lnTo>
                    <a:pt x="5979095" y="1706295"/>
                  </a:lnTo>
                  <a:lnTo>
                    <a:pt x="5991988" y="1770150"/>
                  </a:lnTo>
                  <a:lnTo>
                    <a:pt x="6009843" y="1845700"/>
                  </a:lnTo>
                  <a:lnTo>
                    <a:pt x="6022203" y="1909797"/>
                  </a:lnTo>
                  <a:lnTo>
                    <a:pt x="6034297" y="1974014"/>
                  </a:lnTo>
                  <a:lnTo>
                    <a:pt x="6046128" y="2038349"/>
                  </a:lnTo>
                  <a:lnTo>
                    <a:pt x="6052468" y="2091230"/>
                  </a:lnTo>
                  <a:lnTo>
                    <a:pt x="6063776" y="2155801"/>
                  </a:lnTo>
                  <a:lnTo>
                    <a:pt x="6074825" y="2220491"/>
                  </a:lnTo>
                  <a:lnTo>
                    <a:pt x="6085615" y="2285296"/>
                  </a:lnTo>
                  <a:lnTo>
                    <a:pt x="6090920" y="2338645"/>
                  </a:lnTo>
                  <a:lnTo>
                    <a:pt x="6101198" y="2403682"/>
                  </a:lnTo>
                  <a:lnTo>
                    <a:pt x="6111222" y="2468834"/>
                  </a:lnTo>
                  <a:lnTo>
                    <a:pt x="6115763" y="2522527"/>
                  </a:lnTo>
                  <a:lnTo>
                    <a:pt x="6125282" y="2587907"/>
                  </a:lnTo>
                  <a:lnTo>
                    <a:pt x="6129322" y="2641827"/>
                  </a:lnTo>
                  <a:lnTo>
                    <a:pt x="6133113" y="2695859"/>
                  </a:lnTo>
                  <a:lnTo>
                    <a:pt x="6141886" y="2761577"/>
                  </a:lnTo>
                  <a:lnTo>
                    <a:pt x="6145182" y="2815832"/>
                  </a:lnTo>
                  <a:lnTo>
                    <a:pt x="6148234" y="2870198"/>
                  </a:lnTo>
                  <a:lnTo>
                    <a:pt x="6151043" y="2924674"/>
                  </a:lnTo>
                  <a:lnTo>
                    <a:pt x="6153609" y="2979260"/>
                  </a:lnTo>
                  <a:lnTo>
                    <a:pt x="6155934" y="3033955"/>
                  </a:lnTo>
                  <a:lnTo>
                    <a:pt x="6158019" y="3088758"/>
                  </a:lnTo>
                  <a:lnTo>
                    <a:pt x="6159866" y="3143668"/>
                  </a:lnTo>
                  <a:lnTo>
                    <a:pt x="6161476" y="3198686"/>
                  </a:lnTo>
                  <a:lnTo>
                    <a:pt x="6162851" y="3253810"/>
                  </a:lnTo>
                  <a:lnTo>
                    <a:pt x="6163991" y="3309040"/>
                  </a:lnTo>
                  <a:lnTo>
                    <a:pt x="6164898" y="3364375"/>
                  </a:lnTo>
                  <a:lnTo>
                    <a:pt x="6160343" y="3408242"/>
                  </a:lnTo>
                  <a:lnTo>
                    <a:pt x="6160788" y="3463786"/>
                  </a:lnTo>
                  <a:lnTo>
                    <a:pt x="6161004" y="3519433"/>
                  </a:lnTo>
                  <a:lnTo>
                    <a:pt x="6155763" y="3563611"/>
                  </a:lnTo>
                  <a:lnTo>
                    <a:pt x="6155524" y="3619463"/>
                  </a:lnTo>
                  <a:lnTo>
                    <a:pt x="6149831" y="3663845"/>
                  </a:lnTo>
                  <a:lnTo>
                    <a:pt x="6143915" y="3708327"/>
                  </a:lnTo>
                  <a:lnTo>
                    <a:pt x="6143005" y="3764483"/>
                  </a:lnTo>
                  <a:lnTo>
                    <a:pt x="6136645" y="3809166"/>
                  </a:lnTo>
                  <a:lnTo>
                    <a:pt x="6130065" y="3853948"/>
                  </a:lnTo>
                  <a:lnTo>
                    <a:pt x="6123267" y="3898828"/>
                  </a:lnTo>
                  <a:lnTo>
                    <a:pt x="6121480" y="3955380"/>
                  </a:lnTo>
                  <a:lnTo>
                    <a:pt x="6114249" y="4000457"/>
                  </a:lnTo>
                  <a:lnTo>
                    <a:pt x="6106803" y="4045630"/>
                  </a:lnTo>
                  <a:lnTo>
                    <a:pt x="6099144" y="4090900"/>
                  </a:lnTo>
                  <a:lnTo>
                    <a:pt x="6091273" y="4136265"/>
                  </a:lnTo>
                  <a:lnTo>
                    <a:pt x="6083191" y="4181725"/>
                  </a:lnTo>
                  <a:lnTo>
                    <a:pt x="6069671" y="4215707"/>
                  </a:lnTo>
                  <a:lnTo>
                    <a:pt x="6061173" y="4261356"/>
                  </a:lnTo>
                  <a:lnTo>
                    <a:pt x="6052468" y="4307098"/>
                  </a:lnTo>
                  <a:lnTo>
                    <a:pt x="6043557" y="4352933"/>
                  </a:lnTo>
                  <a:lnTo>
                    <a:pt x="6029214" y="4387287"/>
                  </a:lnTo>
                  <a:lnTo>
                    <a:pt x="6019897" y="4433305"/>
                  </a:lnTo>
                  <a:lnTo>
                    <a:pt x="6010379" y="4479415"/>
                  </a:lnTo>
                  <a:lnTo>
                    <a:pt x="5995431" y="4514041"/>
                  </a:lnTo>
                  <a:lnTo>
                    <a:pt x="5985515" y="4560331"/>
                  </a:lnTo>
                  <a:lnTo>
                    <a:pt x="5954632" y="4630030"/>
                  </a:lnTo>
                  <a:lnTo>
                    <a:pt x="5944127" y="4676586"/>
                  </a:lnTo>
                  <a:lnTo>
                    <a:pt x="5895771" y="4782053"/>
                  </a:lnTo>
                  <a:lnTo>
                    <a:pt x="5884501" y="4828954"/>
                  </a:lnTo>
                  <a:lnTo>
                    <a:pt x="5833881" y="4935444"/>
                  </a:lnTo>
                  <a:lnTo>
                    <a:pt x="5825259" y="4953276"/>
                  </a:lnTo>
                  <a:close/>
                </a:path>
                <a:path w="6165215" h="6517005">
                  <a:moveTo>
                    <a:pt x="4961036" y="5943033"/>
                  </a:moveTo>
                  <a:lnTo>
                    <a:pt x="4014465" y="6370738"/>
                  </a:lnTo>
                  <a:lnTo>
                    <a:pt x="3972608" y="6375714"/>
                  </a:lnTo>
                  <a:lnTo>
                    <a:pt x="4989116" y="5916408"/>
                  </a:lnTo>
                  <a:lnTo>
                    <a:pt x="4961036" y="5943033"/>
                  </a:lnTo>
                  <a:close/>
                </a:path>
                <a:path w="6165215" h="6517005">
                  <a:moveTo>
                    <a:pt x="4899239" y="5984892"/>
                  </a:moveTo>
                  <a:lnTo>
                    <a:pt x="4092646" y="6349348"/>
                  </a:lnTo>
                  <a:lnTo>
                    <a:pt x="4050992" y="6354233"/>
                  </a:lnTo>
                  <a:lnTo>
                    <a:pt x="4927590" y="5958145"/>
                  </a:lnTo>
                  <a:lnTo>
                    <a:pt x="4899239" y="5984892"/>
                  </a:lnTo>
                  <a:close/>
                </a:path>
                <a:path w="6165215" h="6517005">
                  <a:moveTo>
                    <a:pt x="4836906" y="6026993"/>
                  </a:moveTo>
                  <a:lnTo>
                    <a:pt x="4206526" y="6311828"/>
                  </a:lnTo>
                  <a:lnTo>
                    <a:pt x="4165185" y="6316572"/>
                  </a:lnTo>
                  <a:lnTo>
                    <a:pt x="4865524" y="6000126"/>
                  </a:lnTo>
                  <a:lnTo>
                    <a:pt x="4836906" y="6026993"/>
                  </a:lnTo>
                  <a:close/>
                </a:path>
                <a:path w="6165215" h="6517005">
                  <a:moveTo>
                    <a:pt x="4705449" y="6100327"/>
                  </a:moveTo>
                  <a:lnTo>
                    <a:pt x="4355115" y="6258625"/>
                  </a:lnTo>
                  <a:lnTo>
                    <a:pt x="4314211" y="6263171"/>
                  </a:lnTo>
                  <a:lnTo>
                    <a:pt x="4734584" y="6073227"/>
                  </a:lnTo>
                  <a:lnTo>
                    <a:pt x="4705449" y="6100327"/>
                  </a:lnTo>
                  <a:close/>
                </a:path>
              </a:pathLst>
            </a:custGeom>
            <a:solidFill>
              <a:srgbClr val="A5A254"/>
            </a:solidFill>
          </p:spPr>
          <p:txBody>
            <a:bodyPr wrap="square" lIns="0" tIns="0" rIns="0" bIns="0" rtlCol="0"/>
            <a:lstStyle/>
            <a:p>
              <a:endParaRPr/>
            </a:p>
          </p:txBody>
        </p:sp>
        <p:sp>
          <p:nvSpPr>
            <p:cNvPr id="6" name="object 6"/>
            <p:cNvSpPr/>
            <p:nvPr/>
          </p:nvSpPr>
          <p:spPr>
            <a:xfrm>
              <a:off x="10996482" y="2268749"/>
              <a:ext cx="5639775" cy="575943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403135" y="6179575"/>
              <a:ext cx="1908175" cy="2030730"/>
            </a:xfrm>
            <a:custGeom>
              <a:avLst/>
              <a:gdLst/>
              <a:ahLst/>
              <a:cxnLst/>
              <a:rect l="l" t="t" r="r" b="b"/>
              <a:pathLst>
                <a:path w="1908175" h="2030729">
                  <a:moveTo>
                    <a:pt x="1287724" y="743354"/>
                  </a:moveTo>
                  <a:lnTo>
                    <a:pt x="1353954" y="735184"/>
                  </a:lnTo>
                  <a:lnTo>
                    <a:pt x="1415801" y="718157"/>
                  </a:lnTo>
                  <a:lnTo>
                    <a:pt x="1471620" y="702033"/>
                  </a:lnTo>
                  <a:lnTo>
                    <a:pt x="1521661" y="686247"/>
                  </a:lnTo>
                  <a:lnTo>
                    <a:pt x="1566172" y="670236"/>
                  </a:lnTo>
                  <a:lnTo>
                    <a:pt x="1605403" y="653438"/>
                  </a:lnTo>
                  <a:lnTo>
                    <a:pt x="1639601" y="635289"/>
                  </a:lnTo>
                  <a:lnTo>
                    <a:pt x="1693897" y="592686"/>
                  </a:lnTo>
                  <a:lnTo>
                    <a:pt x="1731050" y="537922"/>
                  </a:lnTo>
                  <a:lnTo>
                    <a:pt x="1753051" y="466492"/>
                  </a:lnTo>
                  <a:lnTo>
                    <a:pt x="1758992" y="423120"/>
                  </a:lnTo>
                  <a:lnTo>
                    <a:pt x="1761890" y="373891"/>
                  </a:lnTo>
                  <a:lnTo>
                    <a:pt x="1761996" y="318243"/>
                  </a:lnTo>
                  <a:lnTo>
                    <a:pt x="1759557" y="255612"/>
                  </a:lnTo>
                  <a:lnTo>
                    <a:pt x="1754824" y="185437"/>
                  </a:lnTo>
                  <a:lnTo>
                    <a:pt x="1710670" y="78231"/>
                  </a:lnTo>
                  <a:lnTo>
                    <a:pt x="1654195" y="23179"/>
                  </a:lnTo>
                  <a:lnTo>
                    <a:pt x="1547817" y="2897"/>
                  </a:lnTo>
                  <a:lnTo>
                    <a:pt x="1353954" y="0"/>
                  </a:lnTo>
                  <a:lnTo>
                    <a:pt x="1322616" y="2548"/>
                  </a:lnTo>
                  <a:lnTo>
                    <a:pt x="1265623" y="21863"/>
                  </a:lnTo>
                  <a:lnTo>
                    <a:pt x="1216348" y="57759"/>
                  </a:lnTo>
                  <a:lnTo>
                    <a:pt x="1174957" y="107383"/>
                  </a:lnTo>
                  <a:lnTo>
                    <a:pt x="1141618" y="167882"/>
                  </a:lnTo>
                  <a:lnTo>
                    <a:pt x="1116496" y="236404"/>
                  </a:lnTo>
                  <a:lnTo>
                    <a:pt x="1099759" y="310094"/>
                  </a:lnTo>
                  <a:lnTo>
                    <a:pt x="1094587" y="347987"/>
                  </a:lnTo>
                  <a:lnTo>
                    <a:pt x="1091574" y="386101"/>
                  </a:lnTo>
                  <a:lnTo>
                    <a:pt x="1090740" y="424082"/>
                  </a:lnTo>
                  <a:lnTo>
                    <a:pt x="1092107" y="461571"/>
                  </a:lnTo>
                  <a:lnTo>
                    <a:pt x="1101524" y="533652"/>
                  </a:lnTo>
                  <a:lnTo>
                    <a:pt x="1119994" y="599489"/>
                  </a:lnTo>
                  <a:lnTo>
                    <a:pt x="1147682" y="656231"/>
                  </a:lnTo>
                  <a:lnTo>
                    <a:pt x="1184755" y="701025"/>
                  </a:lnTo>
                  <a:lnTo>
                    <a:pt x="1231380" y="731017"/>
                  </a:lnTo>
                  <a:lnTo>
                    <a:pt x="1287724" y="743354"/>
                  </a:lnTo>
                  <a:close/>
                </a:path>
                <a:path w="1908175" h="2030729">
                  <a:moveTo>
                    <a:pt x="444059" y="1754767"/>
                  </a:moveTo>
                  <a:lnTo>
                    <a:pt x="500027" y="1742219"/>
                  </a:lnTo>
                  <a:lnTo>
                    <a:pt x="549401" y="1709441"/>
                  </a:lnTo>
                  <a:lnTo>
                    <a:pt x="590001" y="1654165"/>
                  </a:lnTo>
                  <a:lnTo>
                    <a:pt x="619670" y="1597465"/>
                  </a:lnTo>
                  <a:lnTo>
                    <a:pt x="645889" y="1545727"/>
                  </a:lnTo>
                  <a:lnTo>
                    <a:pt x="668417" y="1498394"/>
                  </a:lnTo>
                  <a:lnTo>
                    <a:pt x="687010" y="1454909"/>
                  </a:lnTo>
                  <a:lnTo>
                    <a:pt x="701425" y="1414715"/>
                  </a:lnTo>
                  <a:lnTo>
                    <a:pt x="711421" y="1377254"/>
                  </a:lnTo>
                  <a:lnTo>
                    <a:pt x="717181" y="1308305"/>
                  </a:lnTo>
                  <a:lnTo>
                    <a:pt x="712459" y="1275703"/>
                  </a:lnTo>
                  <a:lnTo>
                    <a:pt x="686600" y="1211455"/>
                  </a:lnTo>
                  <a:lnTo>
                    <a:pt x="664977" y="1178696"/>
                  </a:lnTo>
                  <a:lnTo>
                    <a:pt x="637234" y="1144771"/>
                  </a:lnTo>
                  <a:lnTo>
                    <a:pt x="603129" y="1109122"/>
                  </a:lnTo>
                  <a:lnTo>
                    <a:pt x="562418" y="1071193"/>
                  </a:lnTo>
                  <a:lnTo>
                    <a:pt x="514860" y="1030425"/>
                  </a:lnTo>
                  <a:lnTo>
                    <a:pt x="460212" y="986263"/>
                  </a:lnTo>
                  <a:lnTo>
                    <a:pt x="351241" y="945493"/>
                  </a:lnTo>
                  <a:lnTo>
                    <a:pt x="272304" y="949339"/>
                  </a:lnTo>
                  <a:lnTo>
                    <a:pt x="185050" y="1013494"/>
                  </a:lnTo>
                  <a:lnTo>
                    <a:pt x="51127" y="1153649"/>
                  </a:lnTo>
                  <a:lnTo>
                    <a:pt x="16285" y="1206812"/>
                  </a:lnTo>
                  <a:lnTo>
                    <a:pt x="994" y="1266983"/>
                  </a:lnTo>
                  <a:lnTo>
                    <a:pt x="0" y="1298987"/>
                  </a:lnTo>
                  <a:lnTo>
                    <a:pt x="3076" y="1331891"/>
                  </a:lnTo>
                  <a:lnTo>
                    <a:pt x="20351" y="1399268"/>
                  </a:lnTo>
                  <a:lnTo>
                    <a:pt x="50641" y="1466843"/>
                  </a:lnTo>
                  <a:lnTo>
                    <a:pt x="69985" y="1499996"/>
                  </a:lnTo>
                  <a:lnTo>
                    <a:pt x="91766" y="1532347"/>
                  </a:lnTo>
                  <a:lnTo>
                    <a:pt x="115712" y="1563613"/>
                  </a:lnTo>
                  <a:lnTo>
                    <a:pt x="141549" y="1593510"/>
                  </a:lnTo>
                  <a:lnTo>
                    <a:pt x="169006" y="1621754"/>
                  </a:lnTo>
                  <a:lnTo>
                    <a:pt x="197810" y="1648062"/>
                  </a:lnTo>
                  <a:lnTo>
                    <a:pt x="227689" y="1672150"/>
                  </a:lnTo>
                  <a:lnTo>
                    <a:pt x="289582" y="1712530"/>
                  </a:lnTo>
                  <a:lnTo>
                    <a:pt x="352506" y="1740624"/>
                  </a:lnTo>
                  <a:lnTo>
                    <a:pt x="414282" y="1754164"/>
                  </a:lnTo>
                  <a:lnTo>
                    <a:pt x="444059" y="1754767"/>
                  </a:lnTo>
                  <a:close/>
                </a:path>
                <a:path w="1908175" h="2030729">
                  <a:moveTo>
                    <a:pt x="1732547" y="2030260"/>
                  </a:moveTo>
                  <a:lnTo>
                    <a:pt x="1782935" y="2017220"/>
                  </a:lnTo>
                  <a:lnTo>
                    <a:pt x="1823159" y="1981609"/>
                  </a:lnTo>
                  <a:lnTo>
                    <a:pt x="1858379" y="1906826"/>
                  </a:lnTo>
                  <a:lnTo>
                    <a:pt x="1874929" y="1858705"/>
                  </a:lnTo>
                  <a:lnTo>
                    <a:pt x="1888211" y="1810398"/>
                  </a:lnTo>
                  <a:lnTo>
                    <a:pt x="1898171" y="1762192"/>
                  </a:lnTo>
                  <a:lnTo>
                    <a:pt x="1904758" y="1714374"/>
                  </a:lnTo>
                  <a:lnTo>
                    <a:pt x="1907918" y="1667232"/>
                  </a:lnTo>
                  <a:lnTo>
                    <a:pt x="1907600" y="1621053"/>
                  </a:lnTo>
                  <a:lnTo>
                    <a:pt x="1903751" y="1576122"/>
                  </a:lnTo>
                  <a:lnTo>
                    <a:pt x="1896319" y="1532728"/>
                  </a:lnTo>
                  <a:lnTo>
                    <a:pt x="1885251" y="1491157"/>
                  </a:lnTo>
                  <a:lnTo>
                    <a:pt x="1870495" y="1451697"/>
                  </a:lnTo>
                  <a:lnTo>
                    <a:pt x="1851999" y="1414634"/>
                  </a:lnTo>
                  <a:lnTo>
                    <a:pt x="1829709" y="1380256"/>
                  </a:lnTo>
                  <a:lnTo>
                    <a:pt x="1803574" y="1348849"/>
                  </a:lnTo>
                  <a:lnTo>
                    <a:pt x="1773542" y="1320700"/>
                  </a:lnTo>
                  <a:lnTo>
                    <a:pt x="1739560" y="1296097"/>
                  </a:lnTo>
                  <a:lnTo>
                    <a:pt x="1701575" y="1275326"/>
                  </a:lnTo>
                  <a:lnTo>
                    <a:pt x="1659535" y="1258675"/>
                  </a:lnTo>
                  <a:lnTo>
                    <a:pt x="1604776" y="1241662"/>
                  </a:lnTo>
                  <a:lnTo>
                    <a:pt x="1560700" y="1230645"/>
                  </a:lnTo>
                  <a:lnTo>
                    <a:pt x="1525625" y="1225446"/>
                  </a:lnTo>
                  <a:lnTo>
                    <a:pt x="1497867" y="1225884"/>
                  </a:lnTo>
                  <a:lnTo>
                    <a:pt x="1457576" y="1242958"/>
                  </a:lnTo>
                  <a:lnTo>
                    <a:pt x="1426366" y="1280432"/>
                  </a:lnTo>
                  <a:lnTo>
                    <a:pt x="1390777" y="1336873"/>
                  </a:lnTo>
                  <a:lnTo>
                    <a:pt x="1367134" y="1371757"/>
                  </a:lnTo>
                  <a:lnTo>
                    <a:pt x="1337348" y="1410845"/>
                  </a:lnTo>
                  <a:lnTo>
                    <a:pt x="1299738" y="1453958"/>
                  </a:lnTo>
                  <a:lnTo>
                    <a:pt x="1283110" y="1476331"/>
                  </a:lnTo>
                  <a:lnTo>
                    <a:pt x="1272077" y="1501371"/>
                  </a:lnTo>
                  <a:lnTo>
                    <a:pt x="1266301" y="1528733"/>
                  </a:lnTo>
                  <a:lnTo>
                    <a:pt x="1265443" y="1558071"/>
                  </a:lnTo>
                  <a:lnTo>
                    <a:pt x="1269163" y="1589037"/>
                  </a:lnTo>
                  <a:lnTo>
                    <a:pt x="1288982" y="1654473"/>
                  </a:lnTo>
                  <a:lnTo>
                    <a:pt x="1323047" y="1722269"/>
                  </a:lnTo>
                  <a:lnTo>
                    <a:pt x="1344574" y="1756187"/>
                  </a:lnTo>
                  <a:lnTo>
                    <a:pt x="1368645" y="1789656"/>
                  </a:lnTo>
                  <a:lnTo>
                    <a:pt x="1394921" y="1822330"/>
                  </a:lnTo>
                  <a:lnTo>
                    <a:pt x="1423064" y="1853864"/>
                  </a:lnTo>
                  <a:lnTo>
                    <a:pt x="1452734" y="1883910"/>
                  </a:lnTo>
                  <a:lnTo>
                    <a:pt x="1483592" y="1912122"/>
                  </a:lnTo>
                  <a:lnTo>
                    <a:pt x="1515299" y="1938155"/>
                  </a:lnTo>
                  <a:lnTo>
                    <a:pt x="1547516" y="1961662"/>
                  </a:lnTo>
                  <a:lnTo>
                    <a:pt x="1579905" y="1982296"/>
                  </a:lnTo>
                  <a:lnTo>
                    <a:pt x="1643839" y="2013561"/>
                  </a:lnTo>
                  <a:lnTo>
                    <a:pt x="1704389" y="2029182"/>
                  </a:lnTo>
                  <a:lnTo>
                    <a:pt x="1732547" y="2030260"/>
                  </a:lnTo>
                  <a:close/>
                </a:path>
              </a:pathLst>
            </a:custGeom>
            <a:solidFill>
              <a:srgbClr val="E16F1F"/>
            </a:solidFill>
          </p:spPr>
          <p:txBody>
            <a:bodyPr wrap="square" lIns="0" tIns="0" rIns="0" bIns="0" rtlCol="0"/>
            <a:lstStyle/>
            <a:p>
              <a:endParaRPr/>
            </a:p>
          </p:txBody>
        </p:sp>
        <p:sp>
          <p:nvSpPr>
            <p:cNvPr id="8" name="object 8"/>
            <p:cNvSpPr/>
            <p:nvPr/>
          </p:nvSpPr>
          <p:spPr>
            <a:xfrm>
              <a:off x="15207551" y="1077936"/>
              <a:ext cx="1414780" cy="2197735"/>
            </a:xfrm>
            <a:custGeom>
              <a:avLst/>
              <a:gdLst/>
              <a:ahLst/>
              <a:cxnLst/>
              <a:rect l="l" t="t" r="r" b="b"/>
              <a:pathLst>
                <a:path w="1414780" h="2197735">
                  <a:moveTo>
                    <a:pt x="803068" y="1151828"/>
                  </a:moveTo>
                  <a:lnTo>
                    <a:pt x="840669" y="1145283"/>
                  </a:lnTo>
                  <a:lnTo>
                    <a:pt x="886601" y="1110465"/>
                  </a:lnTo>
                  <a:lnTo>
                    <a:pt x="937426" y="1057213"/>
                  </a:lnTo>
                  <a:lnTo>
                    <a:pt x="962771" y="1025867"/>
                  </a:lnTo>
                  <a:lnTo>
                    <a:pt x="987854" y="991649"/>
                  </a:lnTo>
                  <a:lnTo>
                    <a:pt x="1012514" y="954763"/>
                  </a:lnTo>
                  <a:lnTo>
                    <a:pt x="1036588" y="915416"/>
                  </a:lnTo>
                  <a:lnTo>
                    <a:pt x="1059915" y="873813"/>
                  </a:lnTo>
                  <a:lnTo>
                    <a:pt x="1082332" y="830159"/>
                  </a:lnTo>
                  <a:lnTo>
                    <a:pt x="1103677" y="784660"/>
                  </a:lnTo>
                  <a:lnTo>
                    <a:pt x="1123788" y="737521"/>
                  </a:lnTo>
                  <a:lnTo>
                    <a:pt x="1142504" y="688947"/>
                  </a:lnTo>
                  <a:lnTo>
                    <a:pt x="1159662" y="639145"/>
                  </a:lnTo>
                  <a:lnTo>
                    <a:pt x="1175099" y="588320"/>
                  </a:lnTo>
                  <a:lnTo>
                    <a:pt x="1188655" y="536676"/>
                  </a:lnTo>
                  <a:lnTo>
                    <a:pt x="1200167" y="484421"/>
                  </a:lnTo>
                  <a:lnTo>
                    <a:pt x="1209472" y="431758"/>
                  </a:lnTo>
                  <a:lnTo>
                    <a:pt x="1216409" y="378894"/>
                  </a:lnTo>
                  <a:lnTo>
                    <a:pt x="1220816" y="326034"/>
                  </a:lnTo>
                  <a:lnTo>
                    <a:pt x="1222531" y="273383"/>
                  </a:lnTo>
                  <a:lnTo>
                    <a:pt x="1221391" y="221147"/>
                  </a:lnTo>
                  <a:lnTo>
                    <a:pt x="1217235" y="169531"/>
                  </a:lnTo>
                  <a:lnTo>
                    <a:pt x="1209900" y="118742"/>
                  </a:lnTo>
                  <a:lnTo>
                    <a:pt x="1199225" y="68983"/>
                  </a:lnTo>
                  <a:lnTo>
                    <a:pt x="1134714" y="4944"/>
                  </a:lnTo>
                  <a:lnTo>
                    <a:pt x="1078026" y="0"/>
                  </a:lnTo>
                  <a:lnTo>
                    <a:pt x="997491" y="68912"/>
                  </a:lnTo>
                  <a:lnTo>
                    <a:pt x="861444" y="226443"/>
                  </a:lnTo>
                  <a:lnTo>
                    <a:pt x="837546" y="257871"/>
                  </a:lnTo>
                  <a:lnTo>
                    <a:pt x="815649" y="292817"/>
                  </a:lnTo>
                  <a:lnTo>
                    <a:pt x="795727" y="330883"/>
                  </a:lnTo>
                  <a:lnTo>
                    <a:pt x="777753" y="371669"/>
                  </a:lnTo>
                  <a:lnTo>
                    <a:pt x="761701" y="414779"/>
                  </a:lnTo>
                  <a:lnTo>
                    <a:pt x="747543" y="459814"/>
                  </a:lnTo>
                  <a:lnTo>
                    <a:pt x="735254" y="506376"/>
                  </a:lnTo>
                  <a:lnTo>
                    <a:pt x="724806" y="554066"/>
                  </a:lnTo>
                  <a:lnTo>
                    <a:pt x="716173" y="602488"/>
                  </a:lnTo>
                  <a:lnTo>
                    <a:pt x="709328" y="651243"/>
                  </a:lnTo>
                  <a:lnTo>
                    <a:pt x="704244" y="699932"/>
                  </a:lnTo>
                  <a:lnTo>
                    <a:pt x="700895" y="748159"/>
                  </a:lnTo>
                  <a:lnTo>
                    <a:pt x="699254" y="795524"/>
                  </a:lnTo>
                  <a:lnTo>
                    <a:pt x="699295" y="841629"/>
                  </a:lnTo>
                  <a:lnTo>
                    <a:pt x="700990" y="886078"/>
                  </a:lnTo>
                  <a:lnTo>
                    <a:pt x="704312" y="928470"/>
                  </a:lnTo>
                  <a:lnTo>
                    <a:pt x="709236" y="968409"/>
                  </a:lnTo>
                  <a:lnTo>
                    <a:pt x="723781" y="1039335"/>
                  </a:lnTo>
                  <a:lnTo>
                    <a:pt x="744411" y="1095669"/>
                  </a:lnTo>
                  <a:lnTo>
                    <a:pt x="770911" y="1134228"/>
                  </a:lnTo>
                  <a:lnTo>
                    <a:pt x="803068" y="1151828"/>
                  </a:lnTo>
                  <a:close/>
                </a:path>
                <a:path w="1414780" h="2197735">
                  <a:moveTo>
                    <a:pt x="332741" y="1751288"/>
                  </a:moveTo>
                  <a:lnTo>
                    <a:pt x="385424" y="1729567"/>
                  </a:lnTo>
                  <a:lnTo>
                    <a:pt x="425325" y="1631219"/>
                  </a:lnTo>
                  <a:lnTo>
                    <a:pt x="473811" y="1428534"/>
                  </a:lnTo>
                  <a:lnTo>
                    <a:pt x="480602" y="1389595"/>
                  </a:lnTo>
                  <a:lnTo>
                    <a:pt x="483999" y="1348458"/>
                  </a:lnTo>
                  <a:lnTo>
                    <a:pt x="484091" y="1303593"/>
                  </a:lnTo>
                  <a:lnTo>
                    <a:pt x="481434" y="1260954"/>
                  </a:lnTo>
                  <a:lnTo>
                    <a:pt x="475887" y="1215268"/>
                  </a:lnTo>
                  <a:lnTo>
                    <a:pt x="467771" y="1168749"/>
                  </a:lnTo>
                  <a:lnTo>
                    <a:pt x="457294" y="1121737"/>
                  </a:lnTo>
                  <a:lnTo>
                    <a:pt x="444662" y="1074573"/>
                  </a:lnTo>
                  <a:lnTo>
                    <a:pt x="430082" y="1027598"/>
                  </a:lnTo>
                  <a:lnTo>
                    <a:pt x="413760" y="981152"/>
                  </a:lnTo>
                  <a:lnTo>
                    <a:pt x="395903" y="935578"/>
                  </a:lnTo>
                  <a:lnTo>
                    <a:pt x="376718" y="891215"/>
                  </a:lnTo>
                  <a:lnTo>
                    <a:pt x="356411" y="848404"/>
                  </a:lnTo>
                  <a:lnTo>
                    <a:pt x="335189" y="807488"/>
                  </a:lnTo>
                  <a:lnTo>
                    <a:pt x="313258" y="768806"/>
                  </a:lnTo>
                  <a:lnTo>
                    <a:pt x="290826" y="732699"/>
                  </a:lnTo>
                  <a:lnTo>
                    <a:pt x="268098" y="699509"/>
                  </a:lnTo>
                  <a:lnTo>
                    <a:pt x="222582" y="643242"/>
                  </a:lnTo>
                  <a:lnTo>
                    <a:pt x="178365" y="602733"/>
                  </a:lnTo>
                  <a:lnTo>
                    <a:pt x="137098" y="580709"/>
                  </a:lnTo>
                  <a:lnTo>
                    <a:pt x="118088" y="577482"/>
                  </a:lnTo>
                  <a:lnTo>
                    <a:pt x="100436" y="579898"/>
                  </a:lnTo>
                  <a:lnTo>
                    <a:pt x="70030" y="603028"/>
                  </a:lnTo>
                  <a:lnTo>
                    <a:pt x="45214" y="655089"/>
                  </a:lnTo>
                  <a:lnTo>
                    <a:pt x="24528" y="725764"/>
                  </a:lnTo>
                  <a:lnTo>
                    <a:pt x="16417" y="765259"/>
                  </a:lnTo>
                  <a:lnTo>
                    <a:pt x="9859" y="807183"/>
                  </a:lnTo>
                  <a:lnTo>
                    <a:pt x="4904" y="851279"/>
                  </a:lnTo>
                  <a:lnTo>
                    <a:pt x="1601" y="897292"/>
                  </a:lnTo>
                  <a:lnTo>
                    <a:pt x="0" y="944965"/>
                  </a:lnTo>
                  <a:lnTo>
                    <a:pt x="148" y="994041"/>
                  </a:lnTo>
                  <a:lnTo>
                    <a:pt x="2096" y="1044263"/>
                  </a:lnTo>
                  <a:lnTo>
                    <a:pt x="5894" y="1095375"/>
                  </a:lnTo>
                  <a:lnTo>
                    <a:pt x="11589" y="1147121"/>
                  </a:lnTo>
                  <a:lnTo>
                    <a:pt x="19232" y="1199243"/>
                  </a:lnTo>
                  <a:lnTo>
                    <a:pt x="28871" y="1251486"/>
                  </a:lnTo>
                  <a:lnTo>
                    <a:pt x="40556" y="1303593"/>
                  </a:lnTo>
                  <a:lnTo>
                    <a:pt x="54337" y="1355306"/>
                  </a:lnTo>
                  <a:lnTo>
                    <a:pt x="70261" y="1406371"/>
                  </a:lnTo>
                  <a:lnTo>
                    <a:pt x="88380" y="1456529"/>
                  </a:lnTo>
                  <a:lnTo>
                    <a:pt x="108741" y="1505525"/>
                  </a:lnTo>
                  <a:lnTo>
                    <a:pt x="131394" y="1553102"/>
                  </a:lnTo>
                  <a:lnTo>
                    <a:pt x="156388" y="1599004"/>
                  </a:lnTo>
                  <a:lnTo>
                    <a:pt x="183773" y="1642973"/>
                  </a:lnTo>
                  <a:lnTo>
                    <a:pt x="213598" y="1684754"/>
                  </a:lnTo>
                  <a:lnTo>
                    <a:pt x="245911" y="1724089"/>
                  </a:lnTo>
                  <a:lnTo>
                    <a:pt x="332741" y="1751288"/>
                  </a:lnTo>
                  <a:close/>
                </a:path>
                <a:path w="1414780" h="2197735">
                  <a:moveTo>
                    <a:pt x="522138" y="2197486"/>
                  </a:moveTo>
                  <a:lnTo>
                    <a:pt x="590223" y="2189395"/>
                  </a:lnTo>
                  <a:lnTo>
                    <a:pt x="666212" y="2170846"/>
                  </a:lnTo>
                  <a:lnTo>
                    <a:pt x="706541" y="2157827"/>
                  </a:lnTo>
                  <a:lnTo>
                    <a:pt x="748091" y="2142404"/>
                  </a:lnTo>
                  <a:lnTo>
                    <a:pt x="790608" y="2124648"/>
                  </a:lnTo>
                  <a:lnTo>
                    <a:pt x="833843" y="2104630"/>
                  </a:lnTo>
                  <a:lnTo>
                    <a:pt x="877541" y="2082419"/>
                  </a:lnTo>
                  <a:lnTo>
                    <a:pt x="921453" y="2058087"/>
                  </a:lnTo>
                  <a:lnTo>
                    <a:pt x="965325" y="2031702"/>
                  </a:lnTo>
                  <a:lnTo>
                    <a:pt x="1008905" y="2003337"/>
                  </a:lnTo>
                  <a:lnTo>
                    <a:pt x="1051943" y="1973061"/>
                  </a:lnTo>
                  <a:lnTo>
                    <a:pt x="1094186" y="1940944"/>
                  </a:lnTo>
                  <a:lnTo>
                    <a:pt x="1135381" y="1907057"/>
                  </a:lnTo>
                  <a:lnTo>
                    <a:pt x="1175278" y="1871470"/>
                  </a:lnTo>
                  <a:lnTo>
                    <a:pt x="1213624" y="1834253"/>
                  </a:lnTo>
                  <a:lnTo>
                    <a:pt x="1250167" y="1795478"/>
                  </a:lnTo>
                  <a:lnTo>
                    <a:pt x="1284655" y="1755213"/>
                  </a:lnTo>
                  <a:lnTo>
                    <a:pt x="1316837" y="1713529"/>
                  </a:lnTo>
                  <a:lnTo>
                    <a:pt x="1346460" y="1670498"/>
                  </a:lnTo>
                  <a:lnTo>
                    <a:pt x="1373273" y="1626188"/>
                  </a:lnTo>
                  <a:lnTo>
                    <a:pt x="1397023" y="1580671"/>
                  </a:lnTo>
                  <a:lnTo>
                    <a:pt x="1414471" y="1540838"/>
                  </a:lnTo>
                  <a:lnTo>
                    <a:pt x="1414471" y="1515952"/>
                  </a:lnTo>
                  <a:lnTo>
                    <a:pt x="1402580" y="1444053"/>
                  </a:lnTo>
                  <a:lnTo>
                    <a:pt x="1359467" y="1406686"/>
                  </a:lnTo>
                  <a:lnTo>
                    <a:pt x="1253783" y="1415278"/>
                  </a:lnTo>
                  <a:lnTo>
                    <a:pt x="1051191" y="1463186"/>
                  </a:lnTo>
                  <a:lnTo>
                    <a:pt x="1013410" y="1474649"/>
                  </a:lnTo>
                  <a:lnTo>
                    <a:pt x="975205" y="1490142"/>
                  </a:lnTo>
                  <a:lnTo>
                    <a:pt x="936786" y="1509325"/>
                  </a:lnTo>
                  <a:lnTo>
                    <a:pt x="898363" y="1531860"/>
                  </a:lnTo>
                  <a:lnTo>
                    <a:pt x="860148" y="1557407"/>
                  </a:lnTo>
                  <a:lnTo>
                    <a:pt x="822349" y="1585629"/>
                  </a:lnTo>
                  <a:lnTo>
                    <a:pt x="785178" y="1616186"/>
                  </a:lnTo>
                  <a:lnTo>
                    <a:pt x="748846" y="1648740"/>
                  </a:lnTo>
                  <a:lnTo>
                    <a:pt x="713561" y="1682952"/>
                  </a:lnTo>
                  <a:lnTo>
                    <a:pt x="679535" y="1718483"/>
                  </a:lnTo>
                  <a:lnTo>
                    <a:pt x="646979" y="1754995"/>
                  </a:lnTo>
                  <a:lnTo>
                    <a:pt x="616102" y="1792148"/>
                  </a:lnTo>
                  <a:lnTo>
                    <a:pt x="587115" y="1829604"/>
                  </a:lnTo>
                  <a:lnTo>
                    <a:pt x="560227" y="1867025"/>
                  </a:lnTo>
                  <a:lnTo>
                    <a:pt x="535651" y="1904072"/>
                  </a:lnTo>
                  <a:lnTo>
                    <a:pt x="513595" y="1940405"/>
                  </a:lnTo>
                  <a:lnTo>
                    <a:pt x="494271" y="1975687"/>
                  </a:lnTo>
                  <a:lnTo>
                    <a:pt x="464658" y="2041739"/>
                  </a:lnTo>
                  <a:lnTo>
                    <a:pt x="448495" y="2099520"/>
                  </a:lnTo>
                  <a:lnTo>
                    <a:pt x="445983" y="2124461"/>
                  </a:lnTo>
                  <a:lnTo>
                    <a:pt x="447465" y="2146318"/>
                  </a:lnTo>
                  <a:lnTo>
                    <a:pt x="477974" y="2189998"/>
                  </a:lnTo>
                  <a:lnTo>
                    <a:pt x="522138" y="2197486"/>
                  </a:lnTo>
                  <a:close/>
                </a:path>
              </a:pathLst>
            </a:custGeom>
            <a:solidFill>
              <a:srgbClr val="FECB6F"/>
            </a:solidFill>
          </p:spPr>
          <p:txBody>
            <a:bodyPr wrap="square" lIns="0" tIns="0" rIns="0" bIns="0" rtlCol="0"/>
            <a:lstStyle/>
            <a:p>
              <a:endParaRPr/>
            </a:p>
          </p:txBody>
        </p:sp>
      </p:grpSp>
      <p:sp>
        <p:nvSpPr>
          <p:cNvPr id="9" name="object 9"/>
          <p:cNvSpPr txBox="1">
            <a:spLocks noGrp="1"/>
          </p:cNvSpPr>
          <p:nvPr>
            <p:ph type="sldNum" sz="quarter" idx="7"/>
          </p:nvPr>
        </p:nvSpPr>
        <p:spPr>
          <a:prstGeom prst="rect">
            <a:avLst/>
          </a:prstGeom>
        </p:spPr>
        <p:txBody>
          <a:bodyPr vert="horz" wrap="square" lIns="0" tIns="12065" rIns="0" bIns="0" rtlCol="0">
            <a:spAutoFit/>
          </a:bodyPr>
          <a:lstStyle/>
          <a:p>
            <a:pPr marL="38100">
              <a:lnSpc>
                <a:spcPct val="100000"/>
              </a:lnSpc>
              <a:spcBef>
                <a:spcPts val="95"/>
              </a:spcBef>
            </a:pPr>
            <a:r>
              <a:rPr spc="-869" dirty="0"/>
              <a:t>27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ECB6F"/>
          </a:solidFill>
        </p:spPr>
        <p:txBody>
          <a:bodyPr wrap="square" lIns="0" tIns="0" rIns="0" bIns="0" rtlCol="0"/>
          <a:lstStyle/>
          <a:p>
            <a:endParaRPr/>
          </a:p>
        </p:txBody>
      </p:sp>
      <p:sp>
        <p:nvSpPr>
          <p:cNvPr id="3" name="object 3"/>
          <p:cNvSpPr/>
          <p:nvPr/>
        </p:nvSpPr>
        <p:spPr>
          <a:xfrm>
            <a:off x="0" y="1614724"/>
            <a:ext cx="17777747" cy="8672275"/>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595" dirty="0"/>
              <a:t>Peki </a:t>
            </a:r>
            <a:r>
              <a:rPr spc="-625" dirty="0"/>
              <a:t>Siz </a:t>
            </a:r>
            <a:r>
              <a:rPr spc="-505" dirty="0"/>
              <a:t>Yeterince </a:t>
            </a:r>
            <a:r>
              <a:rPr spc="-495" dirty="0"/>
              <a:t>Motive</a:t>
            </a:r>
            <a:r>
              <a:rPr spc="290" dirty="0"/>
              <a:t> </a:t>
            </a:r>
            <a:r>
              <a:rPr spc="-620" dirty="0"/>
              <a:t>Misiniz?</a:t>
            </a:r>
          </a:p>
        </p:txBody>
      </p:sp>
      <p:sp>
        <p:nvSpPr>
          <p:cNvPr id="6" name="object 6"/>
          <p:cNvSpPr txBox="1"/>
          <p:nvPr/>
        </p:nvSpPr>
        <p:spPr>
          <a:xfrm>
            <a:off x="17227601" y="9013076"/>
            <a:ext cx="600075" cy="878205"/>
          </a:xfrm>
          <a:prstGeom prst="rect">
            <a:avLst/>
          </a:prstGeom>
        </p:spPr>
        <p:txBody>
          <a:bodyPr vert="horz" wrap="square" lIns="0" tIns="12065" rIns="0" bIns="0" rtlCol="0">
            <a:spAutoFit/>
          </a:bodyPr>
          <a:lstStyle/>
          <a:p>
            <a:pPr marL="38100">
              <a:lnSpc>
                <a:spcPct val="100000"/>
              </a:lnSpc>
              <a:spcBef>
                <a:spcPts val="95"/>
              </a:spcBef>
            </a:pPr>
            <a:r>
              <a:rPr sz="4950" b="1" spc="-869" dirty="0">
                <a:solidFill>
                  <a:srgbClr val="242153"/>
                </a:solidFill>
                <a:latin typeface="Verdana"/>
                <a:cs typeface="Verdana"/>
              </a:rPr>
              <a:t>2</a:t>
            </a:r>
            <a:endParaRPr sz="4950">
              <a:latin typeface="Verdana"/>
              <a:cs typeface="Verdana"/>
            </a:endParaRPr>
          </a:p>
        </p:txBody>
      </p:sp>
      <p:sp>
        <p:nvSpPr>
          <p:cNvPr id="5" name="object 5"/>
          <p:cNvSpPr txBox="1"/>
          <p:nvPr/>
        </p:nvSpPr>
        <p:spPr>
          <a:xfrm>
            <a:off x="6461702" y="4967076"/>
            <a:ext cx="11099800" cy="2031364"/>
          </a:xfrm>
          <a:prstGeom prst="rect">
            <a:avLst/>
          </a:prstGeom>
        </p:spPr>
        <p:txBody>
          <a:bodyPr vert="horz" wrap="square" lIns="0" tIns="12700" rIns="0" bIns="0" rtlCol="0">
            <a:spAutoFit/>
          </a:bodyPr>
          <a:lstStyle/>
          <a:p>
            <a:pPr algn="ctr">
              <a:lnSpc>
                <a:spcPts val="4075"/>
              </a:lnSpc>
              <a:spcBef>
                <a:spcPts val="100"/>
              </a:spcBef>
            </a:pPr>
            <a:r>
              <a:rPr sz="3600" spc="-114" dirty="0">
                <a:solidFill>
                  <a:srgbClr val="242153"/>
                </a:solidFill>
                <a:latin typeface="Verdana"/>
                <a:cs typeface="Verdana"/>
              </a:rPr>
              <a:t>Motivasyon, «başarma </a:t>
            </a:r>
            <a:r>
              <a:rPr sz="3600" spc="-150" dirty="0">
                <a:solidFill>
                  <a:srgbClr val="242153"/>
                </a:solidFill>
                <a:latin typeface="Verdana"/>
                <a:cs typeface="Verdana"/>
              </a:rPr>
              <a:t>isteği»yle </a:t>
            </a:r>
            <a:r>
              <a:rPr sz="3600" spc="-80" dirty="0">
                <a:solidFill>
                  <a:srgbClr val="242153"/>
                </a:solidFill>
                <a:latin typeface="Verdana"/>
                <a:cs typeface="Verdana"/>
              </a:rPr>
              <a:t>yakından</a:t>
            </a:r>
            <a:r>
              <a:rPr sz="3600" spc="-630" dirty="0">
                <a:solidFill>
                  <a:srgbClr val="242153"/>
                </a:solidFill>
                <a:latin typeface="Verdana"/>
                <a:cs typeface="Verdana"/>
              </a:rPr>
              <a:t> </a:t>
            </a:r>
            <a:r>
              <a:rPr sz="3600" spc="-160" dirty="0">
                <a:solidFill>
                  <a:srgbClr val="242153"/>
                </a:solidFill>
                <a:latin typeface="Verdana"/>
                <a:cs typeface="Verdana"/>
              </a:rPr>
              <a:t>ilişkilidir.</a:t>
            </a:r>
            <a:endParaRPr sz="3600">
              <a:latin typeface="Verdana"/>
              <a:cs typeface="Verdana"/>
            </a:endParaRPr>
          </a:p>
          <a:p>
            <a:pPr marL="429259" marR="548005" algn="ctr">
              <a:lnSpc>
                <a:spcPts val="3829"/>
              </a:lnSpc>
              <a:spcBef>
                <a:spcPts val="285"/>
              </a:spcBef>
            </a:pPr>
            <a:r>
              <a:rPr sz="3600" spc="-55" dirty="0">
                <a:solidFill>
                  <a:srgbClr val="242153"/>
                </a:solidFill>
                <a:latin typeface="Verdana"/>
                <a:cs typeface="Verdana"/>
              </a:rPr>
              <a:t>Başarma</a:t>
            </a:r>
            <a:r>
              <a:rPr sz="3600" spc="-275" dirty="0">
                <a:solidFill>
                  <a:srgbClr val="242153"/>
                </a:solidFill>
                <a:latin typeface="Verdana"/>
                <a:cs typeface="Verdana"/>
              </a:rPr>
              <a:t> </a:t>
            </a:r>
            <a:r>
              <a:rPr sz="3600" spc="-105" dirty="0">
                <a:solidFill>
                  <a:srgbClr val="242153"/>
                </a:solidFill>
                <a:latin typeface="Verdana"/>
                <a:cs typeface="Verdana"/>
              </a:rPr>
              <a:t>isteği</a:t>
            </a:r>
            <a:r>
              <a:rPr sz="3600" spc="-270" dirty="0">
                <a:solidFill>
                  <a:srgbClr val="242153"/>
                </a:solidFill>
                <a:latin typeface="Verdana"/>
                <a:cs typeface="Verdana"/>
              </a:rPr>
              <a:t> </a:t>
            </a:r>
            <a:r>
              <a:rPr sz="3600" spc="-130" dirty="0">
                <a:solidFill>
                  <a:srgbClr val="242153"/>
                </a:solidFill>
                <a:latin typeface="Verdana"/>
                <a:cs typeface="Verdana"/>
              </a:rPr>
              <a:t>yüksek</a:t>
            </a:r>
            <a:r>
              <a:rPr sz="3600" spc="-275" dirty="0">
                <a:solidFill>
                  <a:srgbClr val="242153"/>
                </a:solidFill>
                <a:latin typeface="Verdana"/>
                <a:cs typeface="Verdana"/>
              </a:rPr>
              <a:t> </a:t>
            </a:r>
            <a:r>
              <a:rPr sz="3600" spc="-40" dirty="0">
                <a:solidFill>
                  <a:srgbClr val="242153"/>
                </a:solidFill>
                <a:latin typeface="Verdana"/>
                <a:cs typeface="Verdana"/>
              </a:rPr>
              <a:t>olanlar</a:t>
            </a:r>
            <a:r>
              <a:rPr sz="3600" spc="-270" dirty="0">
                <a:solidFill>
                  <a:srgbClr val="242153"/>
                </a:solidFill>
                <a:latin typeface="Verdana"/>
                <a:cs typeface="Verdana"/>
              </a:rPr>
              <a:t> </a:t>
            </a:r>
            <a:r>
              <a:rPr sz="3600" spc="-35" dirty="0">
                <a:solidFill>
                  <a:srgbClr val="242153"/>
                </a:solidFill>
                <a:latin typeface="Verdana"/>
                <a:cs typeface="Verdana"/>
              </a:rPr>
              <a:t>daha</a:t>
            </a:r>
            <a:r>
              <a:rPr sz="3600" spc="-270" dirty="0">
                <a:solidFill>
                  <a:srgbClr val="242153"/>
                </a:solidFill>
                <a:latin typeface="Verdana"/>
                <a:cs typeface="Verdana"/>
              </a:rPr>
              <a:t> </a:t>
            </a:r>
            <a:r>
              <a:rPr sz="3600" spc="-130" dirty="0">
                <a:solidFill>
                  <a:srgbClr val="242153"/>
                </a:solidFill>
                <a:latin typeface="Verdana"/>
                <a:cs typeface="Verdana"/>
              </a:rPr>
              <a:t>yüksek</a:t>
            </a:r>
            <a:r>
              <a:rPr sz="3600" spc="-275" dirty="0">
                <a:solidFill>
                  <a:srgbClr val="242153"/>
                </a:solidFill>
                <a:latin typeface="Verdana"/>
                <a:cs typeface="Verdana"/>
              </a:rPr>
              <a:t> </a:t>
            </a:r>
            <a:r>
              <a:rPr sz="3600" spc="-85" dirty="0">
                <a:solidFill>
                  <a:srgbClr val="242153"/>
                </a:solidFill>
                <a:latin typeface="Verdana"/>
                <a:cs typeface="Verdana"/>
              </a:rPr>
              <a:t>bir  </a:t>
            </a:r>
            <a:r>
              <a:rPr sz="3600" spc="-80" dirty="0">
                <a:solidFill>
                  <a:srgbClr val="242153"/>
                </a:solidFill>
                <a:latin typeface="Verdana"/>
                <a:cs typeface="Verdana"/>
              </a:rPr>
              <a:t>motivasyona</a:t>
            </a:r>
            <a:r>
              <a:rPr sz="3600" spc="-275" dirty="0">
                <a:solidFill>
                  <a:srgbClr val="242153"/>
                </a:solidFill>
                <a:latin typeface="Verdana"/>
                <a:cs typeface="Verdana"/>
              </a:rPr>
              <a:t> </a:t>
            </a:r>
            <a:r>
              <a:rPr sz="3600" spc="-105" dirty="0">
                <a:solidFill>
                  <a:srgbClr val="242153"/>
                </a:solidFill>
                <a:latin typeface="Verdana"/>
                <a:cs typeface="Verdana"/>
              </a:rPr>
              <a:t>sahip</a:t>
            </a:r>
            <a:r>
              <a:rPr sz="3600" spc="-270" dirty="0">
                <a:solidFill>
                  <a:srgbClr val="242153"/>
                </a:solidFill>
                <a:latin typeface="Verdana"/>
                <a:cs typeface="Verdana"/>
              </a:rPr>
              <a:t> </a:t>
            </a:r>
            <a:r>
              <a:rPr sz="3600" spc="-80" dirty="0">
                <a:solidFill>
                  <a:srgbClr val="242153"/>
                </a:solidFill>
                <a:latin typeface="Verdana"/>
                <a:cs typeface="Verdana"/>
              </a:rPr>
              <a:t>olur</a:t>
            </a:r>
            <a:r>
              <a:rPr sz="3600" spc="-270" dirty="0">
                <a:solidFill>
                  <a:srgbClr val="242153"/>
                </a:solidFill>
                <a:latin typeface="Verdana"/>
                <a:cs typeface="Verdana"/>
              </a:rPr>
              <a:t> </a:t>
            </a:r>
            <a:r>
              <a:rPr sz="3600" spc="-130" dirty="0">
                <a:solidFill>
                  <a:srgbClr val="242153"/>
                </a:solidFill>
                <a:latin typeface="Verdana"/>
                <a:cs typeface="Verdana"/>
              </a:rPr>
              <a:t>ve</a:t>
            </a:r>
            <a:r>
              <a:rPr sz="3600" spc="-275" dirty="0">
                <a:solidFill>
                  <a:srgbClr val="242153"/>
                </a:solidFill>
                <a:latin typeface="Verdana"/>
                <a:cs typeface="Verdana"/>
              </a:rPr>
              <a:t> </a:t>
            </a:r>
            <a:r>
              <a:rPr sz="3600" spc="-60" dirty="0">
                <a:solidFill>
                  <a:srgbClr val="242153"/>
                </a:solidFill>
                <a:latin typeface="Verdana"/>
                <a:cs typeface="Verdana"/>
              </a:rPr>
              <a:t>başladığı</a:t>
            </a:r>
            <a:r>
              <a:rPr sz="3600" spc="-270" dirty="0">
                <a:solidFill>
                  <a:srgbClr val="242153"/>
                </a:solidFill>
                <a:latin typeface="Verdana"/>
                <a:cs typeface="Verdana"/>
              </a:rPr>
              <a:t> </a:t>
            </a:r>
            <a:r>
              <a:rPr sz="3600" spc="-170" dirty="0">
                <a:solidFill>
                  <a:srgbClr val="242153"/>
                </a:solidFill>
                <a:latin typeface="Verdana"/>
                <a:cs typeface="Verdana"/>
              </a:rPr>
              <a:t>işi</a:t>
            </a:r>
            <a:r>
              <a:rPr sz="3600" spc="-270" dirty="0">
                <a:solidFill>
                  <a:srgbClr val="242153"/>
                </a:solidFill>
                <a:latin typeface="Verdana"/>
                <a:cs typeface="Verdana"/>
              </a:rPr>
              <a:t> </a:t>
            </a:r>
            <a:r>
              <a:rPr sz="3600" spc="-105" dirty="0">
                <a:solidFill>
                  <a:srgbClr val="242153"/>
                </a:solidFill>
                <a:latin typeface="Verdana"/>
                <a:cs typeface="Verdana"/>
              </a:rPr>
              <a:t>sonuna  </a:t>
            </a:r>
            <a:r>
              <a:rPr sz="3600" spc="-25" dirty="0">
                <a:solidFill>
                  <a:srgbClr val="242153"/>
                </a:solidFill>
                <a:latin typeface="Verdana"/>
                <a:cs typeface="Verdana"/>
              </a:rPr>
              <a:t>kadar</a:t>
            </a:r>
            <a:r>
              <a:rPr sz="3600" spc="-275" dirty="0">
                <a:solidFill>
                  <a:srgbClr val="242153"/>
                </a:solidFill>
                <a:latin typeface="Verdana"/>
                <a:cs typeface="Verdana"/>
              </a:rPr>
              <a:t> </a:t>
            </a:r>
            <a:r>
              <a:rPr sz="3600" spc="-130" dirty="0">
                <a:solidFill>
                  <a:srgbClr val="242153"/>
                </a:solidFill>
                <a:latin typeface="Verdana"/>
                <a:cs typeface="Verdana"/>
              </a:rPr>
              <a:t>götürür.</a:t>
            </a:r>
            <a:endParaRPr sz="3600">
              <a:latin typeface="Verdana"/>
              <a:cs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19730" y="3606124"/>
            <a:ext cx="6405880" cy="5116830"/>
          </a:xfrm>
          <a:custGeom>
            <a:avLst/>
            <a:gdLst/>
            <a:ahLst/>
            <a:cxnLst/>
            <a:rect l="l" t="t" r="r" b="b"/>
            <a:pathLst>
              <a:path w="6405880" h="5116830">
                <a:moveTo>
                  <a:pt x="0" y="0"/>
                </a:moveTo>
                <a:lnTo>
                  <a:pt x="191492" y="894"/>
                </a:lnTo>
                <a:lnTo>
                  <a:pt x="694774" y="15748"/>
                </a:lnTo>
                <a:lnTo>
                  <a:pt x="1403054" y="62814"/>
                </a:lnTo>
                <a:lnTo>
                  <a:pt x="2209540" y="160347"/>
                </a:lnTo>
                <a:lnTo>
                  <a:pt x="2283086" y="171452"/>
                </a:lnTo>
                <a:lnTo>
                  <a:pt x="2352651" y="180984"/>
                </a:lnTo>
                <a:lnTo>
                  <a:pt x="2418471" y="189016"/>
                </a:lnTo>
                <a:lnTo>
                  <a:pt x="2480783" y="195619"/>
                </a:lnTo>
                <a:lnTo>
                  <a:pt x="2539823" y="200866"/>
                </a:lnTo>
                <a:lnTo>
                  <a:pt x="2595828" y="204828"/>
                </a:lnTo>
                <a:lnTo>
                  <a:pt x="2649033" y="207579"/>
                </a:lnTo>
                <a:lnTo>
                  <a:pt x="2699676" y="209189"/>
                </a:lnTo>
                <a:lnTo>
                  <a:pt x="2747992" y="209731"/>
                </a:lnTo>
                <a:lnTo>
                  <a:pt x="2794218" y="209278"/>
                </a:lnTo>
                <a:lnTo>
                  <a:pt x="2838590" y="207900"/>
                </a:lnTo>
                <a:lnTo>
                  <a:pt x="2881345" y="205671"/>
                </a:lnTo>
                <a:lnTo>
                  <a:pt x="2922719" y="202662"/>
                </a:lnTo>
                <a:lnTo>
                  <a:pt x="2962947" y="198945"/>
                </a:lnTo>
                <a:lnTo>
                  <a:pt x="3002268" y="194593"/>
                </a:lnTo>
                <a:lnTo>
                  <a:pt x="3040916" y="189678"/>
                </a:lnTo>
                <a:lnTo>
                  <a:pt x="3117141" y="178445"/>
                </a:lnTo>
                <a:lnTo>
                  <a:pt x="3397500" y="131979"/>
                </a:lnTo>
                <a:lnTo>
                  <a:pt x="3489279" y="119038"/>
                </a:lnTo>
                <a:lnTo>
                  <a:pt x="3538296" y="112984"/>
                </a:lnTo>
                <a:lnTo>
                  <a:pt x="3589713" y="107304"/>
                </a:lnTo>
                <a:lnTo>
                  <a:pt x="3643767" y="102070"/>
                </a:lnTo>
                <a:lnTo>
                  <a:pt x="3700694" y="97353"/>
                </a:lnTo>
                <a:lnTo>
                  <a:pt x="3744233" y="95184"/>
                </a:lnTo>
                <a:lnTo>
                  <a:pt x="3788928" y="95117"/>
                </a:lnTo>
                <a:lnTo>
                  <a:pt x="3834687" y="96994"/>
                </a:lnTo>
                <a:lnTo>
                  <a:pt x="3881419" y="100658"/>
                </a:lnTo>
                <a:lnTo>
                  <a:pt x="3929035" y="105950"/>
                </a:lnTo>
                <a:lnTo>
                  <a:pt x="3977442" y="112713"/>
                </a:lnTo>
                <a:lnTo>
                  <a:pt x="4026549" y="120790"/>
                </a:lnTo>
                <a:lnTo>
                  <a:pt x="4076267" y="130023"/>
                </a:lnTo>
                <a:lnTo>
                  <a:pt x="4126504" y="140253"/>
                </a:lnTo>
                <a:lnTo>
                  <a:pt x="4177170" y="151324"/>
                </a:lnTo>
                <a:lnTo>
                  <a:pt x="4279422" y="175356"/>
                </a:lnTo>
                <a:lnTo>
                  <a:pt x="4536189" y="239105"/>
                </a:lnTo>
                <a:lnTo>
                  <a:pt x="4637442" y="262761"/>
                </a:lnTo>
                <a:lnTo>
                  <a:pt x="4687394" y="273563"/>
                </a:lnTo>
                <a:lnTo>
                  <a:pt x="4736774" y="283470"/>
                </a:lnTo>
                <a:lnTo>
                  <a:pt x="5165686" y="360602"/>
                </a:lnTo>
                <a:lnTo>
                  <a:pt x="5474122" y="395857"/>
                </a:lnTo>
                <a:lnTo>
                  <a:pt x="5811000" y="397825"/>
                </a:lnTo>
                <a:lnTo>
                  <a:pt x="6325239" y="375097"/>
                </a:lnTo>
                <a:lnTo>
                  <a:pt x="6405378" y="4798962"/>
                </a:lnTo>
                <a:lnTo>
                  <a:pt x="6120957" y="4827954"/>
                </a:lnTo>
                <a:lnTo>
                  <a:pt x="5117433" y="4927813"/>
                </a:lnTo>
                <a:lnTo>
                  <a:pt x="4537189" y="4985956"/>
                </a:lnTo>
                <a:lnTo>
                  <a:pt x="3983117" y="5036516"/>
                </a:lnTo>
                <a:lnTo>
                  <a:pt x="3641458" y="5062548"/>
                </a:lnTo>
                <a:lnTo>
                  <a:pt x="3333083" y="5081878"/>
                </a:lnTo>
                <a:lnTo>
                  <a:pt x="3062770" y="5095399"/>
                </a:lnTo>
                <a:lnTo>
                  <a:pt x="2778405" y="5106175"/>
                </a:lnTo>
                <a:lnTo>
                  <a:pt x="2539581" y="5112574"/>
                </a:lnTo>
                <a:lnTo>
                  <a:pt x="2289679" y="5116793"/>
                </a:lnTo>
                <a:lnTo>
                  <a:pt x="2255354" y="5116833"/>
                </a:lnTo>
                <a:lnTo>
                  <a:pt x="2219971" y="5115859"/>
                </a:lnTo>
                <a:lnTo>
                  <a:pt x="2146090" y="5110961"/>
                </a:lnTo>
                <a:lnTo>
                  <a:pt x="2107621" y="5107084"/>
                </a:lnTo>
                <a:lnTo>
                  <a:pt x="2068151" y="5102285"/>
                </a:lnTo>
                <a:lnTo>
                  <a:pt x="2027696" y="5096588"/>
                </a:lnTo>
                <a:lnTo>
                  <a:pt x="1986269" y="5090015"/>
                </a:lnTo>
                <a:lnTo>
                  <a:pt x="1943886" y="5082590"/>
                </a:lnTo>
                <a:lnTo>
                  <a:pt x="1900560" y="5074336"/>
                </a:lnTo>
                <a:lnTo>
                  <a:pt x="1856306" y="5065275"/>
                </a:lnTo>
                <a:lnTo>
                  <a:pt x="1765071" y="5044828"/>
                </a:lnTo>
                <a:lnTo>
                  <a:pt x="1670297" y="5021433"/>
                </a:lnTo>
                <a:lnTo>
                  <a:pt x="1572099" y="4995274"/>
                </a:lnTo>
                <a:lnTo>
                  <a:pt x="1470593" y="4966536"/>
                </a:lnTo>
                <a:lnTo>
                  <a:pt x="1365893" y="4935404"/>
                </a:lnTo>
                <a:lnTo>
                  <a:pt x="1258114" y="4902062"/>
                </a:lnTo>
                <a:lnTo>
                  <a:pt x="1090928" y="4848309"/>
                </a:lnTo>
                <a:lnTo>
                  <a:pt x="858314" y="4770626"/>
                </a:lnTo>
                <a:lnTo>
                  <a:pt x="530069" y="4657495"/>
                </a:lnTo>
                <a:lnTo>
                  <a:pt x="357404" y="4598528"/>
                </a:lnTo>
                <a:lnTo>
                  <a:pt x="205668" y="4548151"/>
                </a:lnTo>
                <a:lnTo>
                  <a:pt x="0" y="4481131"/>
                </a:lnTo>
                <a:lnTo>
                  <a:pt x="0" y="0"/>
                </a:lnTo>
                <a:close/>
              </a:path>
            </a:pathLst>
          </a:custGeom>
          <a:solidFill>
            <a:srgbClr val="FFE7D3"/>
          </a:solidFill>
        </p:spPr>
        <p:txBody>
          <a:bodyPr wrap="square" lIns="0" tIns="0" rIns="0" bIns="0" rtlCol="0"/>
          <a:lstStyle/>
          <a:p>
            <a:endParaRPr/>
          </a:p>
        </p:txBody>
      </p:sp>
      <p:sp>
        <p:nvSpPr>
          <p:cNvPr id="3" name="object 3"/>
          <p:cNvSpPr/>
          <p:nvPr/>
        </p:nvSpPr>
        <p:spPr>
          <a:xfrm>
            <a:off x="0" y="770723"/>
            <a:ext cx="18288000" cy="1498600"/>
          </a:xfrm>
          <a:custGeom>
            <a:avLst/>
            <a:gdLst/>
            <a:ahLst/>
            <a:cxnLst/>
            <a:rect l="l" t="t" r="r" b="b"/>
            <a:pathLst>
              <a:path w="18288000" h="1498600">
                <a:moveTo>
                  <a:pt x="10572890" y="1498600"/>
                </a:moveTo>
                <a:lnTo>
                  <a:pt x="8761485" y="1485900"/>
                </a:lnTo>
                <a:lnTo>
                  <a:pt x="7613802" y="1435100"/>
                </a:lnTo>
                <a:lnTo>
                  <a:pt x="7212804" y="1409700"/>
                </a:lnTo>
                <a:lnTo>
                  <a:pt x="0" y="825500"/>
                </a:lnTo>
                <a:lnTo>
                  <a:pt x="0" y="88900"/>
                </a:lnTo>
                <a:lnTo>
                  <a:pt x="2877436" y="25400"/>
                </a:lnTo>
                <a:lnTo>
                  <a:pt x="5061595" y="0"/>
                </a:lnTo>
                <a:lnTo>
                  <a:pt x="6702068" y="25400"/>
                </a:lnTo>
                <a:lnTo>
                  <a:pt x="8681462" y="101600"/>
                </a:lnTo>
                <a:lnTo>
                  <a:pt x="8744062" y="114300"/>
                </a:lnTo>
                <a:lnTo>
                  <a:pt x="8993573" y="114300"/>
                </a:lnTo>
                <a:lnTo>
                  <a:pt x="9055722" y="127000"/>
                </a:lnTo>
                <a:lnTo>
                  <a:pt x="9488051" y="127000"/>
                </a:lnTo>
                <a:lnTo>
                  <a:pt x="9549408" y="139700"/>
                </a:lnTo>
                <a:lnTo>
                  <a:pt x="16840967" y="139700"/>
                </a:lnTo>
                <a:lnTo>
                  <a:pt x="17661846" y="241300"/>
                </a:lnTo>
                <a:lnTo>
                  <a:pt x="18287998" y="241300"/>
                </a:lnTo>
                <a:lnTo>
                  <a:pt x="18287998" y="1308100"/>
                </a:lnTo>
                <a:lnTo>
                  <a:pt x="15557511" y="1308100"/>
                </a:lnTo>
                <a:lnTo>
                  <a:pt x="15506599" y="1320800"/>
                </a:lnTo>
                <a:lnTo>
                  <a:pt x="14895806" y="1320800"/>
                </a:lnTo>
                <a:lnTo>
                  <a:pt x="14844922" y="1333500"/>
                </a:lnTo>
                <a:lnTo>
                  <a:pt x="14437962" y="1333500"/>
                </a:lnTo>
                <a:lnTo>
                  <a:pt x="14387107" y="1346200"/>
                </a:lnTo>
                <a:lnTo>
                  <a:pt x="14132892" y="1346200"/>
                </a:lnTo>
                <a:lnTo>
                  <a:pt x="14082061" y="1358900"/>
                </a:lnTo>
                <a:lnTo>
                  <a:pt x="13827974" y="1358900"/>
                </a:lnTo>
                <a:lnTo>
                  <a:pt x="13777170" y="1371600"/>
                </a:lnTo>
                <a:lnTo>
                  <a:pt x="13523229" y="1371600"/>
                </a:lnTo>
                <a:lnTo>
                  <a:pt x="13472456" y="1384300"/>
                </a:lnTo>
                <a:lnTo>
                  <a:pt x="13269422" y="1384300"/>
                </a:lnTo>
                <a:lnTo>
                  <a:pt x="13218678" y="1397000"/>
                </a:lnTo>
                <a:lnTo>
                  <a:pt x="13066483" y="1397000"/>
                </a:lnTo>
                <a:lnTo>
                  <a:pt x="13015763" y="1409700"/>
                </a:lnTo>
                <a:lnTo>
                  <a:pt x="12965050" y="1409700"/>
                </a:lnTo>
                <a:lnTo>
                  <a:pt x="10572890" y="1498600"/>
                </a:lnTo>
                <a:close/>
              </a:path>
              <a:path w="18288000" h="1498600">
                <a:moveTo>
                  <a:pt x="15552687" y="12700"/>
                </a:moveTo>
                <a:lnTo>
                  <a:pt x="14285679" y="12700"/>
                </a:lnTo>
                <a:lnTo>
                  <a:pt x="14332703" y="0"/>
                </a:lnTo>
                <a:lnTo>
                  <a:pt x="15512505" y="0"/>
                </a:lnTo>
                <a:lnTo>
                  <a:pt x="15552687" y="12700"/>
                </a:lnTo>
                <a:close/>
              </a:path>
              <a:path w="18288000" h="1498600">
                <a:moveTo>
                  <a:pt x="15788180" y="25400"/>
                </a:moveTo>
                <a:lnTo>
                  <a:pt x="13852545" y="25400"/>
                </a:lnTo>
                <a:lnTo>
                  <a:pt x="13901537" y="12700"/>
                </a:lnTo>
                <a:lnTo>
                  <a:pt x="15749605" y="12700"/>
                </a:lnTo>
                <a:lnTo>
                  <a:pt x="15788180" y="25400"/>
                </a:lnTo>
                <a:close/>
              </a:path>
              <a:path w="18288000" h="1498600">
                <a:moveTo>
                  <a:pt x="15976938" y="38100"/>
                </a:moveTo>
                <a:lnTo>
                  <a:pt x="13453102" y="38100"/>
                </a:lnTo>
                <a:lnTo>
                  <a:pt x="13554195" y="25400"/>
                </a:lnTo>
                <a:lnTo>
                  <a:pt x="15939741" y="25400"/>
                </a:lnTo>
                <a:lnTo>
                  <a:pt x="15976938" y="38100"/>
                </a:lnTo>
                <a:close/>
              </a:path>
              <a:path w="18288000" h="1498600">
                <a:moveTo>
                  <a:pt x="16122920" y="50800"/>
                </a:moveTo>
                <a:lnTo>
                  <a:pt x="13248519" y="50800"/>
                </a:lnTo>
                <a:lnTo>
                  <a:pt x="13351207" y="38100"/>
                </a:lnTo>
                <a:lnTo>
                  <a:pt x="16086849" y="38100"/>
                </a:lnTo>
                <a:lnTo>
                  <a:pt x="16122920" y="50800"/>
                </a:lnTo>
                <a:close/>
              </a:path>
              <a:path w="18288000" h="1498600">
                <a:moveTo>
                  <a:pt x="16333311" y="76200"/>
                </a:moveTo>
                <a:lnTo>
                  <a:pt x="12562513" y="76200"/>
                </a:lnTo>
                <a:lnTo>
                  <a:pt x="12723591" y="63500"/>
                </a:lnTo>
                <a:lnTo>
                  <a:pt x="13145051" y="50800"/>
                </a:lnTo>
                <a:lnTo>
                  <a:pt x="16194206" y="50800"/>
                </a:lnTo>
                <a:lnTo>
                  <a:pt x="16229417" y="63500"/>
                </a:lnTo>
                <a:lnTo>
                  <a:pt x="16298971" y="63500"/>
                </a:lnTo>
                <a:lnTo>
                  <a:pt x="16333311" y="76200"/>
                </a:lnTo>
                <a:close/>
              </a:path>
              <a:path w="18288000" h="1498600">
                <a:moveTo>
                  <a:pt x="16401109" y="88900"/>
                </a:moveTo>
                <a:lnTo>
                  <a:pt x="12345268" y="88900"/>
                </a:lnTo>
                <a:lnTo>
                  <a:pt x="12454240" y="76200"/>
                </a:lnTo>
                <a:lnTo>
                  <a:pt x="16367357" y="76200"/>
                </a:lnTo>
                <a:lnTo>
                  <a:pt x="16401109" y="88900"/>
                </a:lnTo>
                <a:close/>
              </a:path>
              <a:path w="18288000" h="1498600">
                <a:moveTo>
                  <a:pt x="16500580" y="101600"/>
                </a:moveTo>
                <a:lnTo>
                  <a:pt x="12014278" y="101600"/>
                </a:lnTo>
                <a:lnTo>
                  <a:pt x="12069860" y="88900"/>
                </a:lnTo>
                <a:lnTo>
                  <a:pt x="16467721" y="88900"/>
                </a:lnTo>
                <a:lnTo>
                  <a:pt x="16500580" y="101600"/>
                </a:lnTo>
                <a:close/>
              </a:path>
              <a:path w="18288000" h="1498600">
                <a:moveTo>
                  <a:pt x="16840967" y="139700"/>
                </a:moveTo>
                <a:lnTo>
                  <a:pt x="10634494" y="139700"/>
                </a:lnTo>
                <a:lnTo>
                  <a:pt x="10693614" y="127000"/>
                </a:lnTo>
                <a:lnTo>
                  <a:pt x="11277356" y="127000"/>
                </a:lnTo>
                <a:lnTo>
                  <a:pt x="11334953" y="114300"/>
                </a:lnTo>
                <a:lnTo>
                  <a:pt x="11677407" y="114300"/>
                </a:lnTo>
                <a:lnTo>
                  <a:pt x="11733948" y="101600"/>
                </a:lnTo>
                <a:lnTo>
                  <a:pt x="16533138" y="101600"/>
                </a:lnTo>
                <a:lnTo>
                  <a:pt x="16840967" y="139700"/>
                </a:lnTo>
                <a:close/>
              </a:path>
              <a:path w="18288000" h="1498600">
                <a:moveTo>
                  <a:pt x="18287998" y="1346200"/>
                </a:moveTo>
                <a:lnTo>
                  <a:pt x="18255517" y="1346200"/>
                </a:lnTo>
                <a:lnTo>
                  <a:pt x="18204662" y="1333500"/>
                </a:lnTo>
                <a:lnTo>
                  <a:pt x="17797702" y="1333500"/>
                </a:lnTo>
                <a:lnTo>
                  <a:pt x="17746818" y="1320800"/>
                </a:lnTo>
                <a:lnTo>
                  <a:pt x="17136025" y="1320800"/>
                </a:lnTo>
                <a:lnTo>
                  <a:pt x="17085113" y="1308100"/>
                </a:lnTo>
                <a:lnTo>
                  <a:pt x="18287998" y="1308100"/>
                </a:lnTo>
                <a:lnTo>
                  <a:pt x="18287998" y="1346200"/>
                </a:lnTo>
                <a:close/>
              </a:path>
            </a:pathLst>
          </a:custGeom>
          <a:solidFill>
            <a:srgbClr val="E16F1F"/>
          </a:solidFill>
        </p:spPr>
        <p:txBody>
          <a:bodyPr wrap="square" lIns="0" tIns="0" rIns="0" bIns="0" rtlCol="0"/>
          <a:lstStyle/>
          <a:p>
            <a:endParaRPr/>
          </a:p>
        </p:txBody>
      </p:sp>
      <p:grpSp>
        <p:nvGrpSpPr>
          <p:cNvPr id="4" name="object 4"/>
          <p:cNvGrpSpPr/>
          <p:nvPr/>
        </p:nvGrpSpPr>
        <p:grpSpPr>
          <a:xfrm>
            <a:off x="0" y="2795640"/>
            <a:ext cx="18288000" cy="7491730"/>
            <a:chOff x="0" y="2795640"/>
            <a:chExt cx="18288000" cy="7491730"/>
          </a:xfrm>
        </p:grpSpPr>
        <p:sp>
          <p:nvSpPr>
            <p:cNvPr id="5" name="object 5"/>
            <p:cNvSpPr/>
            <p:nvPr/>
          </p:nvSpPr>
          <p:spPr>
            <a:xfrm>
              <a:off x="0" y="2817107"/>
              <a:ext cx="18288000" cy="746989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726899" y="2795640"/>
              <a:ext cx="1386840" cy="1438275"/>
            </a:xfrm>
            <a:custGeom>
              <a:avLst/>
              <a:gdLst/>
              <a:ahLst/>
              <a:cxnLst/>
              <a:rect l="l" t="t" r="r" b="b"/>
              <a:pathLst>
                <a:path w="1386839" h="1438275">
                  <a:moveTo>
                    <a:pt x="693202" y="1438271"/>
                  </a:moveTo>
                  <a:lnTo>
                    <a:pt x="650934" y="1438236"/>
                  </a:lnTo>
                  <a:lnTo>
                    <a:pt x="609341" y="1437990"/>
                  </a:lnTo>
                  <a:lnTo>
                    <a:pt x="568496" y="1437323"/>
                  </a:lnTo>
                  <a:lnTo>
                    <a:pt x="528470" y="1436025"/>
                  </a:lnTo>
                  <a:lnTo>
                    <a:pt x="489335" y="1433883"/>
                  </a:lnTo>
                  <a:lnTo>
                    <a:pt x="451165" y="1430689"/>
                  </a:lnTo>
                  <a:lnTo>
                    <a:pt x="378003" y="1420298"/>
                  </a:lnTo>
                  <a:lnTo>
                    <a:pt x="309563" y="1403167"/>
                  </a:lnTo>
                  <a:lnTo>
                    <a:pt x="246421" y="1377612"/>
                  </a:lnTo>
                  <a:lnTo>
                    <a:pt x="189154" y="1341947"/>
                  </a:lnTo>
                  <a:lnTo>
                    <a:pt x="138340" y="1294486"/>
                  </a:lnTo>
                  <a:lnTo>
                    <a:pt x="94556" y="1233546"/>
                  </a:lnTo>
                  <a:lnTo>
                    <a:pt x="75480" y="1197495"/>
                  </a:lnTo>
                  <a:lnTo>
                    <a:pt x="58379" y="1157441"/>
                  </a:lnTo>
                  <a:lnTo>
                    <a:pt x="43323" y="1113176"/>
                  </a:lnTo>
                  <a:lnTo>
                    <a:pt x="30386" y="1064487"/>
                  </a:lnTo>
                  <a:lnTo>
                    <a:pt x="19639" y="1011164"/>
                  </a:lnTo>
                  <a:lnTo>
                    <a:pt x="11155" y="952997"/>
                  </a:lnTo>
                  <a:lnTo>
                    <a:pt x="5006" y="889775"/>
                  </a:lnTo>
                  <a:lnTo>
                    <a:pt x="1263" y="821288"/>
                  </a:lnTo>
                  <a:lnTo>
                    <a:pt x="0" y="747324"/>
                  </a:lnTo>
                  <a:lnTo>
                    <a:pt x="1740" y="701643"/>
                  </a:lnTo>
                  <a:lnTo>
                    <a:pt x="6871" y="656246"/>
                  </a:lnTo>
                  <a:lnTo>
                    <a:pt x="15258" y="611269"/>
                  </a:lnTo>
                  <a:lnTo>
                    <a:pt x="26765" y="566845"/>
                  </a:lnTo>
                  <a:lnTo>
                    <a:pt x="41259" y="523109"/>
                  </a:lnTo>
                  <a:lnTo>
                    <a:pt x="58602" y="480197"/>
                  </a:lnTo>
                  <a:lnTo>
                    <a:pt x="78662" y="438241"/>
                  </a:lnTo>
                  <a:lnTo>
                    <a:pt x="101302" y="397377"/>
                  </a:lnTo>
                  <a:lnTo>
                    <a:pt x="126388" y="357739"/>
                  </a:lnTo>
                  <a:lnTo>
                    <a:pt x="153784" y="319461"/>
                  </a:lnTo>
                  <a:lnTo>
                    <a:pt x="183356" y="282679"/>
                  </a:lnTo>
                  <a:lnTo>
                    <a:pt x="214968" y="247526"/>
                  </a:lnTo>
                  <a:lnTo>
                    <a:pt x="248486" y="214137"/>
                  </a:lnTo>
                  <a:lnTo>
                    <a:pt x="283775" y="182646"/>
                  </a:lnTo>
                  <a:lnTo>
                    <a:pt x="320699" y="153188"/>
                  </a:lnTo>
                  <a:lnTo>
                    <a:pt x="359123" y="125897"/>
                  </a:lnTo>
                  <a:lnTo>
                    <a:pt x="398913" y="100909"/>
                  </a:lnTo>
                  <a:lnTo>
                    <a:pt x="439933" y="78356"/>
                  </a:lnTo>
                  <a:lnTo>
                    <a:pt x="482049" y="58375"/>
                  </a:lnTo>
                  <a:lnTo>
                    <a:pt x="525125" y="41098"/>
                  </a:lnTo>
                  <a:lnTo>
                    <a:pt x="569027" y="26661"/>
                  </a:lnTo>
                  <a:lnTo>
                    <a:pt x="613619" y="15198"/>
                  </a:lnTo>
                  <a:lnTo>
                    <a:pt x="658766" y="6844"/>
                  </a:lnTo>
                  <a:lnTo>
                    <a:pt x="704334" y="1733"/>
                  </a:lnTo>
                  <a:lnTo>
                    <a:pt x="750186" y="0"/>
                  </a:lnTo>
                  <a:lnTo>
                    <a:pt x="797369" y="1880"/>
                  </a:lnTo>
                  <a:lnTo>
                    <a:pt x="843151" y="7418"/>
                  </a:lnTo>
                  <a:lnTo>
                    <a:pt x="887478" y="16464"/>
                  </a:lnTo>
                  <a:lnTo>
                    <a:pt x="930296" y="28864"/>
                  </a:lnTo>
                  <a:lnTo>
                    <a:pt x="971551" y="44468"/>
                  </a:lnTo>
                  <a:lnTo>
                    <a:pt x="1011189" y="63122"/>
                  </a:lnTo>
                  <a:lnTo>
                    <a:pt x="1049157" y="84674"/>
                  </a:lnTo>
                  <a:lnTo>
                    <a:pt x="1085400" y="108974"/>
                  </a:lnTo>
                  <a:lnTo>
                    <a:pt x="1119865" y="135869"/>
                  </a:lnTo>
                  <a:lnTo>
                    <a:pt x="1152497" y="165206"/>
                  </a:lnTo>
                  <a:lnTo>
                    <a:pt x="1183242" y="196835"/>
                  </a:lnTo>
                  <a:lnTo>
                    <a:pt x="1212048" y="230602"/>
                  </a:lnTo>
                  <a:lnTo>
                    <a:pt x="1238858" y="266356"/>
                  </a:lnTo>
                  <a:lnTo>
                    <a:pt x="1263621" y="303946"/>
                  </a:lnTo>
                  <a:lnTo>
                    <a:pt x="1286281" y="343218"/>
                  </a:lnTo>
                  <a:lnTo>
                    <a:pt x="1306785" y="384021"/>
                  </a:lnTo>
                  <a:lnTo>
                    <a:pt x="1325079" y="426203"/>
                  </a:lnTo>
                  <a:lnTo>
                    <a:pt x="1341108" y="469613"/>
                  </a:lnTo>
                  <a:lnTo>
                    <a:pt x="1354820" y="514097"/>
                  </a:lnTo>
                  <a:lnTo>
                    <a:pt x="1366159" y="559504"/>
                  </a:lnTo>
                  <a:lnTo>
                    <a:pt x="1375073" y="605683"/>
                  </a:lnTo>
                  <a:lnTo>
                    <a:pt x="1381506" y="652480"/>
                  </a:lnTo>
                  <a:lnTo>
                    <a:pt x="1385406" y="699745"/>
                  </a:lnTo>
                  <a:lnTo>
                    <a:pt x="1386718" y="747324"/>
                  </a:lnTo>
                  <a:lnTo>
                    <a:pt x="1385119" y="794619"/>
                  </a:lnTo>
                  <a:lnTo>
                    <a:pt x="1380391" y="841059"/>
                  </a:lnTo>
                  <a:lnTo>
                    <a:pt x="1372637" y="886544"/>
                  </a:lnTo>
                  <a:lnTo>
                    <a:pt x="1361960" y="930968"/>
                  </a:lnTo>
                  <a:lnTo>
                    <a:pt x="1348463" y="974231"/>
                  </a:lnTo>
                  <a:lnTo>
                    <a:pt x="1332249" y="1016227"/>
                  </a:lnTo>
                  <a:lnTo>
                    <a:pt x="1313420" y="1056855"/>
                  </a:lnTo>
                  <a:lnTo>
                    <a:pt x="1292081" y="1096011"/>
                  </a:lnTo>
                  <a:lnTo>
                    <a:pt x="1268333" y="1133593"/>
                  </a:lnTo>
                  <a:lnTo>
                    <a:pt x="1242281" y="1169496"/>
                  </a:lnTo>
                  <a:lnTo>
                    <a:pt x="1214026" y="1203619"/>
                  </a:lnTo>
                  <a:lnTo>
                    <a:pt x="1183673" y="1235858"/>
                  </a:lnTo>
                  <a:lnTo>
                    <a:pt x="1151323" y="1266109"/>
                  </a:lnTo>
                  <a:lnTo>
                    <a:pt x="1117081" y="1294271"/>
                  </a:lnTo>
                  <a:lnTo>
                    <a:pt x="1081048" y="1320240"/>
                  </a:lnTo>
                  <a:lnTo>
                    <a:pt x="1043329" y="1343913"/>
                  </a:lnTo>
                  <a:lnTo>
                    <a:pt x="1004025" y="1365187"/>
                  </a:lnTo>
                  <a:lnTo>
                    <a:pt x="963241" y="1383958"/>
                  </a:lnTo>
                  <a:lnTo>
                    <a:pt x="921079" y="1400124"/>
                  </a:lnTo>
                  <a:lnTo>
                    <a:pt x="877641" y="1413582"/>
                  </a:lnTo>
                  <a:lnTo>
                    <a:pt x="833032" y="1424229"/>
                  </a:lnTo>
                  <a:lnTo>
                    <a:pt x="787354" y="1431962"/>
                  </a:lnTo>
                  <a:lnTo>
                    <a:pt x="740709" y="1436677"/>
                  </a:lnTo>
                  <a:lnTo>
                    <a:pt x="693202" y="1438271"/>
                  </a:lnTo>
                  <a:close/>
                </a:path>
              </a:pathLst>
            </a:custGeom>
            <a:solidFill>
              <a:srgbClr val="E16F1F"/>
            </a:solidFill>
          </p:spPr>
          <p:txBody>
            <a:bodyPr wrap="square" lIns="0" tIns="0" rIns="0" bIns="0" rtlCol="0"/>
            <a:lstStyle/>
            <a:p>
              <a:endParaRPr/>
            </a:p>
          </p:txBody>
        </p:sp>
      </p:grpSp>
      <p:sp>
        <p:nvSpPr>
          <p:cNvPr id="7" name="object 7"/>
          <p:cNvSpPr txBox="1"/>
          <p:nvPr/>
        </p:nvSpPr>
        <p:spPr>
          <a:xfrm>
            <a:off x="690453" y="676606"/>
            <a:ext cx="16862425" cy="1574165"/>
          </a:xfrm>
          <a:prstGeom prst="rect">
            <a:avLst/>
          </a:prstGeom>
        </p:spPr>
        <p:txBody>
          <a:bodyPr vert="horz" wrap="square" lIns="0" tIns="167005" rIns="0" bIns="0" rtlCol="0">
            <a:spAutoFit/>
          </a:bodyPr>
          <a:lstStyle/>
          <a:p>
            <a:pPr marL="261620" marR="5080" indent="-261620">
              <a:lnSpc>
                <a:spcPts val="5480"/>
              </a:lnSpc>
              <a:spcBef>
                <a:spcPts val="1315"/>
              </a:spcBef>
              <a:buSzPct val="98214"/>
              <a:buChar char="•"/>
              <a:tabLst>
                <a:tab pos="261620" algn="l"/>
              </a:tabLst>
            </a:pPr>
            <a:r>
              <a:rPr sz="5600" b="1" spc="-555" dirty="0">
                <a:solidFill>
                  <a:srgbClr val="FFE7D3"/>
                </a:solidFill>
                <a:latin typeface="Verdana"/>
                <a:cs typeface="Verdana"/>
              </a:rPr>
              <a:t>Sizce </a:t>
            </a:r>
            <a:r>
              <a:rPr sz="5600" b="1" spc="-509" dirty="0">
                <a:solidFill>
                  <a:srgbClr val="FFE7D3"/>
                </a:solidFill>
                <a:latin typeface="Verdana"/>
                <a:cs typeface="Verdana"/>
              </a:rPr>
              <a:t>çalışmalarınızın </a:t>
            </a:r>
            <a:r>
              <a:rPr sz="5600" b="1" spc="-415" dirty="0">
                <a:solidFill>
                  <a:srgbClr val="FFE7D3"/>
                </a:solidFill>
                <a:latin typeface="Verdana"/>
                <a:cs typeface="Verdana"/>
              </a:rPr>
              <a:t>daha </a:t>
            </a:r>
            <a:r>
              <a:rPr sz="5600" b="1" spc="-530" dirty="0">
                <a:solidFill>
                  <a:srgbClr val="FFE7D3"/>
                </a:solidFill>
                <a:latin typeface="Verdana"/>
                <a:cs typeface="Verdana"/>
              </a:rPr>
              <a:t>verimli </a:t>
            </a:r>
            <a:r>
              <a:rPr sz="5600" b="1" spc="-500" dirty="0">
                <a:solidFill>
                  <a:srgbClr val="FFE7D3"/>
                </a:solidFill>
                <a:latin typeface="Verdana"/>
                <a:cs typeface="Verdana"/>
              </a:rPr>
              <a:t>olabilmesi </a:t>
            </a:r>
            <a:r>
              <a:rPr sz="5600" b="1" spc="-570" dirty="0">
                <a:solidFill>
                  <a:srgbClr val="FFE7D3"/>
                </a:solidFill>
                <a:latin typeface="Verdana"/>
                <a:cs typeface="Verdana"/>
              </a:rPr>
              <a:t>için  bu </a:t>
            </a:r>
            <a:r>
              <a:rPr sz="5600" b="1" spc="-434" dirty="0">
                <a:solidFill>
                  <a:srgbClr val="FFE7D3"/>
                </a:solidFill>
                <a:latin typeface="Verdana"/>
                <a:cs typeface="Verdana"/>
              </a:rPr>
              <a:t>yolların </a:t>
            </a:r>
            <a:r>
              <a:rPr sz="5600" b="1" spc="-550" dirty="0">
                <a:solidFill>
                  <a:srgbClr val="FFE7D3"/>
                </a:solidFill>
                <a:latin typeface="Verdana"/>
                <a:cs typeface="Verdana"/>
              </a:rPr>
              <a:t>hangisi </a:t>
            </a:r>
            <a:r>
              <a:rPr sz="5600" b="1" spc="-415" dirty="0">
                <a:solidFill>
                  <a:srgbClr val="FFE7D3"/>
                </a:solidFill>
                <a:latin typeface="Verdana"/>
                <a:cs typeface="Verdana"/>
              </a:rPr>
              <a:t>daha</a:t>
            </a:r>
            <a:r>
              <a:rPr sz="5600" b="1" spc="155" dirty="0">
                <a:solidFill>
                  <a:srgbClr val="FFE7D3"/>
                </a:solidFill>
                <a:latin typeface="Verdana"/>
                <a:cs typeface="Verdana"/>
              </a:rPr>
              <a:t> </a:t>
            </a:r>
            <a:r>
              <a:rPr sz="5600" b="1" spc="-484" dirty="0">
                <a:solidFill>
                  <a:srgbClr val="FFE7D3"/>
                </a:solidFill>
                <a:latin typeface="Verdana"/>
                <a:cs typeface="Verdana"/>
              </a:rPr>
              <a:t>etkilidir?</a:t>
            </a:r>
            <a:endParaRPr sz="5600">
              <a:latin typeface="Verdana"/>
              <a:cs typeface="Verdana"/>
            </a:endParaRPr>
          </a:p>
        </p:txBody>
      </p:sp>
      <p:sp>
        <p:nvSpPr>
          <p:cNvPr id="10" name="object 10"/>
          <p:cNvSpPr txBox="1"/>
          <p:nvPr/>
        </p:nvSpPr>
        <p:spPr>
          <a:xfrm>
            <a:off x="17217511" y="8690233"/>
            <a:ext cx="836294" cy="1200785"/>
          </a:xfrm>
          <a:prstGeom prst="rect">
            <a:avLst/>
          </a:prstGeom>
        </p:spPr>
        <p:txBody>
          <a:bodyPr vert="horz" wrap="square" lIns="0" tIns="401955" rIns="0" bIns="0" rtlCol="0">
            <a:spAutoFit/>
          </a:bodyPr>
          <a:lstStyle/>
          <a:p>
            <a:pPr marL="116205">
              <a:lnSpc>
                <a:spcPct val="100000"/>
              </a:lnSpc>
              <a:spcBef>
                <a:spcPts val="3165"/>
              </a:spcBef>
            </a:pPr>
            <a:r>
              <a:rPr sz="4950" b="1" spc="-869" dirty="0">
                <a:solidFill>
                  <a:srgbClr val="FFFFFF"/>
                </a:solidFill>
                <a:latin typeface="Verdana"/>
                <a:cs typeface="Verdana"/>
              </a:rPr>
              <a:t>28</a:t>
            </a:r>
            <a:endParaRPr sz="4950">
              <a:latin typeface="Verdana"/>
              <a:cs typeface="Verdana"/>
            </a:endParaRPr>
          </a:p>
        </p:txBody>
      </p:sp>
      <p:sp>
        <p:nvSpPr>
          <p:cNvPr id="8" name="object 8"/>
          <p:cNvSpPr txBox="1"/>
          <p:nvPr/>
        </p:nvSpPr>
        <p:spPr>
          <a:xfrm>
            <a:off x="10078923" y="2662573"/>
            <a:ext cx="6238875" cy="5739130"/>
          </a:xfrm>
          <a:prstGeom prst="rect">
            <a:avLst/>
          </a:prstGeom>
        </p:spPr>
        <p:txBody>
          <a:bodyPr vert="horz" wrap="square" lIns="0" tIns="393700" rIns="0" bIns="0" rtlCol="0">
            <a:spAutoFit/>
          </a:bodyPr>
          <a:lstStyle/>
          <a:p>
            <a:pPr marR="429895" algn="ctr">
              <a:lnSpc>
                <a:spcPct val="100000"/>
              </a:lnSpc>
              <a:spcBef>
                <a:spcPts val="3100"/>
              </a:spcBef>
            </a:pPr>
            <a:r>
              <a:rPr sz="6750" b="1" spc="-1180" dirty="0">
                <a:solidFill>
                  <a:srgbClr val="FFE7D3"/>
                </a:solidFill>
                <a:latin typeface="Verdana"/>
                <a:cs typeface="Verdana"/>
              </a:rPr>
              <a:t>2</a:t>
            </a:r>
            <a:endParaRPr sz="6750">
              <a:latin typeface="Verdana"/>
              <a:cs typeface="Verdana"/>
            </a:endParaRPr>
          </a:p>
          <a:p>
            <a:pPr marL="12700" marR="730885">
              <a:lnSpc>
                <a:spcPct val="115500"/>
              </a:lnSpc>
              <a:spcBef>
                <a:spcPts val="620"/>
              </a:spcBef>
              <a:buSzPct val="95833"/>
              <a:buChar char="•"/>
              <a:tabLst>
                <a:tab pos="119380" algn="l"/>
              </a:tabLst>
            </a:pPr>
            <a:r>
              <a:rPr sz="2400" spc="-280" dirty="0">
                <a:solidFill>
                  <a:srgbClr val="242153"/>
                </a:solidFill>
                <a:latin typeface="Verdana"/>
                <a:cs typeface="Verdana"/>
              </a:rPr>
              <a:t>2. </a:t>
            </a:r>
            <a:r>
              <a:rPr sz="2400" spc="-75" dirty="0">
                <a:solidFill>
                  <a:srgbClr val="242153"/>
                </a:solidFill>
                <a:latin typeface="Verdana"/>
                <a:cs typeface="Verdana"/>
              </a:rPr>
              <a:t>seçenekteyse </a:t>
            </a:r>
            <a:r>
              <a:rPr sz="2400" spc="-85" dirty="0">
                <a:solidFill>
                  <a:srgbClr val="242153"/>
                </a:solidFill>
                <a:latin typeface="Verdana"/>
                <a:cs typeface="Verdana"/>
              </a:rPr>
              <a:t>konuyu </a:t>
            </a:r>
            <a:r>
              <a:rPr sz="2400" spc="-25" dirty="0">
                <a:solidFill>
                  <a:srgbClr val="242153"/>
                </a:solidFill>
                <a:latin typeface="Verdana"/>
                <a:cs typeface="Verdana"/>
              </a:rPr>
              <a:t>alt</a:t>
            </a:r>
            <a:r>
              <a:rPr sz="2400" spc="-285" dirty="0">
                <a:solidFill>
                  <a:srgbClr val="242153"/>
                </a:solidFill>
                <a:latin typeface="Verdana"/>
                <a:cs typeface="Verdana"/>
              </a:rPr>
              <a:t> </a:t>
            </a:r>
            <a:r>
              <a:rPr sz="2400" spc="-45" dirty="0">
                <a:solidFill>
                  <a:srgbClr val="242153"/>
                </a:solidFill>
                <a:latin typeface="Verdana"/>
                <a:cs typeface="Verdana"/>
              </a:rPr>
              <a:t>başlıklara  </a:t>
            </a:r>
            <a:r>
              <a:rPr sz="2400" spc="-50" dirty="0">
                <a:solidFill>
                  <a:srgbClr val="242153"/>
                </a:solidFill>
                <a:latin typeface="Verdana"/>
                <a:cs typeface="Verdana"/>
              </a:rPr>
              <a:t>bölerek </a:t>
            </a:r>
            <a:r>
              <a:rPr sz="2400" spc="-114" dirty="0">
                <a:solidFill>
                  <a:srgbClr val="242153"/>
                </a:solidFill>
                <a:latin typeface="Verdana"/>
                <a:cs typeface="Verdana"/>
              </a:rPr>
              <a:t>hem </a:t>
            </a:r>
            <a:r>
              <a:rPr sz="2400" spc="-55" dirty="0">
                <a:solidFill>
                  <a:srgbClr val="242153"/>
                </a:solidFill>
                <a:latin typeface="Verdana"/>
                <a:cs typeface="Verdana"/>
              </a:rPr>
              <a:t>hedefi </a:t>
            </a:r>
            <a:r>
              <a:rPr sz="2400" spc="-95" dirty="0">
                <a:solidFill>
                  <a:srgbClr val="242153"/>
                </a:solidFill>
                <a:latin typeface="Verdana"/>
                <a:cs typeface="Verdana"/>
              </a:rPr>
              <a:t>küçültmüş</a:t>
            </a:r>
            <a:r>
              <a:rPr sz="2400" spc="-540" dirty="0">
                <a:solidFill>
                  <a:srgbClr val="242153"/>
                </a:solidFill>
                <a:latin typeface="Verdana"/>
                <a:cs typeface="Verdana"/>
              </a:rPr>
              <a:t> </a:t>
            </a:r>
            <a:r>
              <a:rPr sz="2400" spc="-114" dirty="0">
                <a:solidFill>
                  <a:srgbClr val="242153"/>
                </a:solidFill>
                <a:latin typeface="Verdana"/>
                <a:cs typeface="Verdana"/>
              </a:rPr>
              <a:t>hem</a:t>
            </a:r>
            <a:endParaRPr sz="2400">
              <a:latin typeface="Verdana"/>
              <a:cs typeface="Verdana"/>
            </a:endParaRPr>
          </a:p>
          <a:p>
            <a:pPr marL="12700" marR="159385">
              <a:lnSpc>
                <a:spcPct val="115500"/>
              </a:lnSpc>
            </a:pPr>
            <a:r>
              <a:rPr sz="2400" spc="-45" dirty="0">
                <a:solidFill>
                  <a:srgbClr val="242153"/>
                </a:solidFill>
                <a:latin typeface="Verdana"/>
                <a:cs typeface="Verdana"/>
              </a:rPr>
              <a:t>de</a:t>
            </a:r>
            <a:r>
              <a:rPr sz="2400" spc="-190" dirty="0">
                <a:solidFill>
                  <a:srgbClr val="242153"/>
                </a:solidFill>
                <a:latin typeface="Verdana"/>
                <a:cs typeface="Verdana"/>
              </a:rPr>
              <a:t> </a:t>
            </a:r>
            <a:r>
              <a:rPr sz="2400" spc="-65" dirty="0">
                <a:solidFill>
                  <a:srgbClr val="242153"/>
                </a:solidFill>
                <a:latin typeface="Verdana"/>
                <a:cs typeface="Verdana"/>
              </a:rPr>
              <a:t>tek</a:t>
            </a:r>
            <a:r>
              <a:rPr sz="2400" spc="-185" dirty="0">
                <a:solidFill>
                  <a:srgbClr val="242153"/>
                </a:solidFill>
                <a:latin typeface="Verdana"/>
                <a:cs typeface="Verdana"/>
              </a:rPr>
              <a:t> </a:t>
            </a:r>
            <a:r>
              <a:rPr sz="2400" spc="-45" dirty="0">
                <a:solidFill>
                  <a:srgbClr val="242153"/>
                </a:solidFill>
                <a:latin typeface="Verdana"/>
                <a:cs typeface="Verdana"/>
              </a:rPr>
              <a:t>seferde</a:t>
            </a:r>
            <a:r>
              <a:rPr sz="2400" spc="-185" dirty="0">
                <a:solidFill>
                  <a:srgbClr val="242153"/>
                </a:solidFill>
                <a:latin typeface="Verdana"/>
                <a:cs typeface="Verdana"/>
              </a:rPr>
              <a:t> </a:t>
            </a:r>
            <a:r>
              <a:rPr sz="2400" spc="-60" dirty="0">
                <a:solidFill>
                  <a:srgbClr val="242153"/>
                </a:solidFill>
                <a:latin typeface="Verdana"/>
                <a:cs typeface="Verdana"/>
              </a:rPr>
              <a:t>öğrenilecek</a:t>
            </a:r>
            <a:r>
              <a:rPr sz="2400" spc="-190" dirty="0">
                <a:solidFill>
                  <a:srgbClr val="242153"/>
                </a:solidFill>
                <a:latin typeface="Verdana"/>
                <a:cs typeface="Verdana"/>
              </a:rPr>
              <a:t> </a:t>
            </a:r>
            <a:r>
              <a:rPr sz="2400" spc="-70" dirty="0">
                <a:solidFill>
                  <a:srgbClr val="242153"/>
                </a:solidFill>
                <a:latin typeface="Verdana"/>
                <a:cs typeface="Verdana"/>
              </a:rPr>
              <a:t>bilgiyi</a:t>
            </a:r>
            <a:r>
              <a:rPr sz="2400" spc="-180" dirty="0">
                <a:solidFill>
                  <a:srgbClr val="242153"/>
                </a:solidFill>
                <a:latin typeface="Verdana"/>
                <a:cs typeface="Verdana"/>
              </a:rPr>
              <a:t> </a:t>
            </a:r>
            <a:r>
              <a:rPr sz="2400" spc="-65" dirty="0">
                <a:solidFill>
                  <a:srgbClr val="242153"/>
                </a:solidFill>
                <a:latin typeface="Verdana"/>
                <a:cs typeface="Verdana"/>
              </a:rPr>
              <a:t>azaltmış  </a:t>
            </a:r>
            <a:r>
              <a:rPr sz="2400" spc="-120" dirty="0">
                <a:solidFill>
                  <a:srgbClr val="242153"/>
                </a:solidFill>
                <a:latin typeface="Verdana"/>
                <a:cs typeface="Verdana"/>
              </a:rPr>
              <a:t>olursunuz. </a:t>
            </a:r>
            <a:r>
              <a:rPr sz="2400" spc="-105" dirty="0">
                <a:solidFill>
                  <a:srgbClr val="242153"/>
                </a:solidFill>
                <a:latin typeface="Verdana"/>
                <a:cs typeface="Verdana"/>
              </a:rPr>
              <a:t>Bu </a:t>
            </a:r>
            <a:r>
              <a:rPr sz="2400" dirty="0">
                <a:solidFill>
                  <a:srgbClr val="242153"/>
                </a:solidFill>
                <a:latin typeface="Verdana"/>
                <a:cs typeface="Verdana"/>
              </a:rPr>
              <a:t>da</a:t>
            </a:r>
            <a:r>
              <a:rPr sz="2400" spc="-330" dirty="0">
                <a:solidFill>
                  <a:srgbClr val="242153"/>
                </a:solidFill>
                <a:latin typeface="Verdana"/>
                <a:cs typeface="Verdana"/>
              </a:rPr>
              <a:t> </a:t>
            </a:r>
            <a:r>
              <a:rPr sz="2400" spc="-80" dirty="0">
                <a:solidFill>
                  <a:srgbClr val="242153"/>
                </a:solidFill>
                <a:latin typeface="Verdana"/>
                <a:cs typeface="Verdana"/>
              </a:rPr>
              <a:t>yorulmanızı</a:t>
            </a:r>
            <a:endParaRPr sz="2400">
              <a:latin typeface="Verdana"/>
              <a:cs typeface="Verdana"/>
            </a:endParaRPr>
          </a:p>
          <a:p>
            <a:pPr marL="12700" marR="228600">
              <a:lnSpc>
                <a:spcPct val="115500"/>
              </a:lnSpc>
            </a:pPr>
            <a:r>
              <a:rPr sz="2400" spc="-60" dirty="0">
                <a:solidFill>
                  <a:srgbClr val="242153"/>
                </a:solidFill>
                <a:latin typeface="Verdana"/>
                <a:cs typeface="Verdana"/>
              </a:rPr>
              <a:t>engeller</a:t>
            </a:r>
            <a:r>
              <a:rPr sz="2400" spc="-190" dirty="0">
                <a:solidFill>
                  <a:srgbClr val="242153"/>
                </a:solidFill>
                <a:latin typeface="Verdana"/>
                <a:cs typeface="Verdana"/>
              </a:rPr>
              <a:t> </a:t>
            </a:r>
            <a:r>
              <a:rPr sz="2400" spc="-90" dirty="0">
                <a:solidFill>
                  <a:srgbClr val="242153"/>
                </a:solidFill>
                <a:latin typeface="Verdana"/>
                <a:cs typeface="Verdana"/>
              </a:rPr>
              <a:t>ve</a:t>
            </a:r>
            <a:r>
              <a:rPr sz="2400" spc="-185" dirty="0">
                <a:solidFill>
                  <a:srgbClr val="242153"/>
                </a:solidFill>
                <a:latin typeface="Verdana"/>
                <a:cs typeface="Verdana"/>
              </a:rPr>
              <a:t> </a:t>
            </a:r>
            <a:r>
              <a:rPr sz="2400" spc="-65" dirty="0">
                <a:solidFill>
                  <a:srgbClr val="242153"/>
                </a:solidFill>
                <a:latin typeface="Verdana"/>
                <a:cs typeface="Verdana"/>
              </a:rPr>
              <a:t>sonraki</a:t>
            </a:r>
            <a:r>
              <a:rPr sz="2400" spc="-180" dirty="0">
                <a:solidFill>
                  <a:srgbClr val="242153"/>
                </a:solidFill>
                <a:latin typeface="Verdana"/>
                <a:cs typeface="Verdana"/>
              </a:rPr>
              <a:t> </a:t>
            </a:r>
            <a:r>
              <a:rPr sz="2400" spc="-85" dirty="0">
                <a:solidFill>
                  <a:srgbClr val="242153"/>
                </a:solidFill>
                <a:latin typeface="Verdana"/>
                <a:cs typeface="Verdana"/>
              </a:rPr>
              <a:t>konu</a:t>
            </a:r>
            <a:r>
              <a:rPr sz="2400" spc="-190" dirty="0">
                <a:solidFill>
                  <a:srgbClr val="242153"/>
                </a:solidFill>
                <a:latin typeface="Verdana"/>
                <a:cs typeface="Verdana"/>
              </a:rPr>
              <a:t> </a:t>
            </a:r>
            <a:r>
              <a:rPr sz="2400" spc="-95" dirty="0">
                <a:solidFill>
                  <a:srgbClr val="242153"/>
                </a:solidFill>
                <a:latin typeface="Verdana"/>
                <a:cs typeface="Verdana"/>
              </a:rPr>
              <a:t>için</a:t>
            </a:r>
            <a:r>
              <a:rPr sz="2400" spc="-185" dirty="0">
                <a:solidFill>
                  <a:srgbClr val="242153"/>
                </a:solidFill>
                <a:latin typeface="Verdana"/>
                <a:cs typeface="Verdana"/>
              </a:rPr>
              <a:t> </a:t>
            </a:r>
            <a:r>
              <a:rPr sz="2400" spc="-30" dirty="0">
                <a:solidFill>
                  <a:srgbClr val="242153"/>
                </a:solidFill>
                <a:latin typeface="Verdana"/>
                <a:cs typeface="Verdana"/>
              </a:rPr>
              <a:t>daha</a:t>
            </a:r>
            <a:r>
              <a:rPr sz="2400" spc="-185" dirty="0">
                <a:solidFill>
                  <a:srgbClr val="242153"/>
                </a:solidFill>
                <a:latin typeface="Verdana"/>
                <a:cs typeface="Verdana"/>
              </a:rPr>
              <a:t> </a:t>
            </a:r>
            <a:r>
              <a:rPr sz="2400" spc="-80" dirty="0">
                <a:solidFill>
                  <a:srgbClr val="242153"/>
                </a:solidFill>
                <a:latin typeface="Verdana"/>
                <a:cs typeface="Verdana"/>
              </a:rPr>
              <a:t>motive  olmanızı </a:t>
            </a:r>
            <a:r>
              <a:rPr sz="2400" spc="-70" dirty="0">
                <a:solidFill>
                  <a:srgbClr val="242153"/>
                </a:solidFill>
                <a:latin typeface="Verdana"/>
                <a:cs typeface="Verdana"/>
              </a:rPr>
              <a:t>sağlar. </a:t>
            </a:r>
            <a:r>
              <a:rPr sz="2400" spc="-105" dirty="0">
                <a:solidFill>
                  <a:srgbClr val="242153"/>
                </a:solidFill>
                <a:latin typeface="Verdana"/>
                <a:cs typeface="Verdana"/>
              </a:rPr>
              <a:t>Bu </a:t>
            </a:r>
            <a:r>
              <a:rPr sz="2400" spc="-80" dirty="0">
                <a:solidFill>
                  <a:srgbClr val="242153"/>
                </a:solidFill>
                <a:latin typeface="Verdana"/>
                <a:cs typeface="Verdana"/>
              </a:rPr>
              <a:t>şekilde </a:t>
            </a:r>
            <a:r>
              <a:rPr sz="2400" spc="-70" dirty="0">
                <a:solidFill>
                  <a:srgbClr val="242153"/>
                </a:solidFill>
                <a:latin typeface="Verdana"/>
                <a:cs typeface="Verdana"/>
              </a:rPr>
              <a:t>hangi </a:t>
            </a:r>
            <a:r>
              <a:rPr sz="2400" spc="-25" dirty="0">
                <a:solidFill>
                  <a:srgbClr val="242153"/>
                </a:solidFill>
                <a:latin typeface="Verdana"/>
                <a:cs typeface="Verdana"/>
              </a:rPr>
              <a:t>alt  </a:t>
            </a:r>
            <a:r>
              <a:rPr sz="2400" spc="-50" dirty="0">
                <a:solidFill>
                  <a:srgbClr val="242153"/>
                </a:solidFill>
                <a:latin typeface="Verdana"/>
                <a:cs typeface="Verdana"/>
              </a:rPr>
              <a:t>başlıkta </a:t>
            </a:r>
            <a:r>
              <a:rPr sz="2400" spc="-65" dirty="0">
                <a:solidFill>
                  <a:srgbClr val="242153"/>
                </a:solidFill>
                <a:latin typeface="Verdana"/>
                <a:cs typeface="Verdana"/>
              </a:rPr>
              <a:t>zorlandıysanız </a:t>
            </a:r>
            <a:r>
              <a:rPr sz="2400" spc="-45" dirty="0">
                <a:solidFill>
                  <a:srgbClr val="242153"/>
                </a:solidFill>
                <a:latin typeface="Verdana"/>
                <a:cs typeface="Verdana"/>
              </a:rPr>
              <a:t>sadece </a:t>
            </a:r>
            <a:r>
              <a:rPr sz="2400" spc="-5" dirty="0">
                <a:solidFill>
                  <a:srgbClr val="242153"/>
                </a:solidFill>
                <a:latin typeface="Verdana"/>
                <a:cs typeface="Verdana"/>
              </a:rPr>
              <a:t>o </a:t>
            </a:r>
            <a:r>
              <a:rPr sz="2400" spc="-90" dirty="0">
                <a:solidFill>
                  <a:srgbClr val="242153"/>
                </a:solidFill>
                <a:latin typeface="Verdana"/>
                <a:cs typeface="Verdana"/>
              </a:rPr>
              <a:t>kısma  eğilmeniz </a:t>
            </a:r>
            <a:r>
              <a:rPr sz="2400" spc="-60" dirty="0">
                <a:solidFill>
                  <a:srgbClr val="242153"/>
                </a:solidFill>
                <a:latin typeface="Verdana"/>
                <a:cs typeface="Verdana"/>
              </a:rPr>
              <a:t>yeterli olur </a:t>
            </a:r>
            <a:r>
              <a:rPr sz="2400" spc="-90" dirty="0">
                <a:solidFill>
                  <a:srgbClr val="242153"/>
                </a:solidFill>
                <a:latin typeface="Verdana"/>
                <a:cs typeface="Verdana"/>
              </a:rPr>
              <a:t>ve </a:t>
            </a:r>
            <a:r>
              <a:rPr sz="2400" spc="-105" dirty="0">
                <a:solidFill>
                  <a:srgbClr val="242153"/>
                </a:solidFill>
                <a:latin typeface="Verdana"/>
                <a:cs typeface="Verdana"/>
              </a:rPr>
              <a:t>tüm </a:t>
            </a:r>
            <a:r>
              <a:rPr sz="2400" spc="-85" dirty="0">
                <a:solidFill>
                  <a:srgbClr val="242153"/>
                </a:solidFill>
                <a:latin typeface="Verdana"/>
                <a:cs typeface="Verdana"/>
              </a:rPr>
              <a:t>konuyu  </a:t>
            </a:r>
            <a:r>
              <a:rPr sz="2400" spc="-65" dirty="0">
                <a:solidFill>
                  <a:srgbClr val="242153"/>
                </a:solidFill>
                <a:latin typeface="Verdana"/>
                <a:cs typeface="Verdana"/>
              </a:rPr>
              <a:t>anlamamış </a:t>
            </a:r>
            <a:r>
              <a:rPr sz="2400" spc="-55" dirty="0">
                <a:solidFill>
                  <a:srgbClr val="242153"/>
                </a:solidFill>
                <a:latin typeface="Verdana"/>
                <a:cs typeface="Verdana"/>
              </a:rPr>
              <a:t>olmak </a:t>
            </a:r>
            <a:r>
              <a:rPr sz="2400" spc="-75" dirty="0">
                <a:solidFill>
                  <a:srgbClr val="242153"/>
                </a:solidFill>
                <a:latin typeface="Verdana"/>
                <a:cs typeface="Verdana"/>
              </a:rPr>
              <a:t>yerine</a:t>
            </a:r>
            <a:r>
              <a:rPr sz="2400" spc="-445" dirty="0">
                <a:solidFill>
                  <a:srgbClr val="242153"/>
                </a:solidFill>
                <a:latin typeface="Verdana"/>
                <a:cs typeface="Verdana"/>
              </a:rPr>
              <a:t> </a:t>
            </a:r>
            <a:r>
              <a:rPr sz="2400" spc="-45" dirty="0">
                <a:solidFill>
                  <a:srgbClr val="242153"/>
                </a:solidFill>
                <a:latin typeface="Verdana"/>
                <a:cs typeface="Verdana"/>
              </a:rPr>
              <a:t>sadece</a:t>
            </a:r>
            <a:endParaRPr sz="2400">
              <a:latin typeface="Verdana"/>
              <a:cs typeface="Verdana"/>
            </a:endParaRPr>
          </a:p>
          <a:p>
            <a:pPr marL="12700">
              <a:lnSpc>
                <a:spcPct val="100000"/>
              </a:lnSpc>
              <a:spcBef>
                <a:spcPts val="450"/>
              </a:spcBef>
            </a:pPr>
            <a:r>
              <a:rPr sz="2400" spc="-220" dirty="0">
                <a:solidFill>
                  <a:srgbClr val="242153"/>
                </a:solidFill>
                <a:latin typeface="Verdana"/>
                <a:cs typeface="Verdana"/>
              </a:rPr>
              <a:t>«şu </a:t>
            </a:r>
            <a:r>
              <a:rPr sz="2400" spc="-114" dirty="0">
                <a:solidFill>
                  <a:srgbClr val="242153"/>
                </a:solidFill>
                <a:latin typeface="Verdana"/>
                <a:cs typeface="Verdana"/>
              </a:rPr>
              <a:t>kısmını </a:t>
            </a:r>
            <a:r>
              <a:rPr sz="2400" spc="-95" dirty="0">
                <a:solidFill>
                  <a:srgbClr val="242153"/>
                </a:solidFill>
                <a:latin typeface="Verdana"/>
                <a:cs typeface="Verdana"/>
              </a:rPr>
              <a:t>anlamadım» </a:t>
            </a:r>
            <a:r>
              <a:rPr sz="2400" spc="-75" dirty="0">
                <a:solidFill>
                  <a:srgbClr val="242153"/>
                </a:solidFill>
                <a:latin typeface="Verdana"/>
                <a:cs typeface="Verdana"/>
              </a:rPr>
              <a:t>deme </a:t>
            </a:r>
            <a:r>
              <a:rPr sz="2400" spc="-95" dirty="0">
                <a:solidFill>
                  <a:srgbClr val="242153"/>
                </a:solidFill>
                <a:latin typeface="Verdana"/>
                <a:cs typeface="Verdana"/>
              </a:rPr>
              <a:t>şansınız</a:t>
            </a:r>
            <a:r>
              <a:rPr sz="2400" spc="-430" dirty="0">
                <a:solidFill>
                  <a:srgbClr val="242153"/>
                </a:solidFill>
                <a:latin typeface="Verdana"/>
                <a:cs typeface="Verdana"/>
              </a:rPr>
              <a:t> </a:t>
            </a:r>
            <a:r>
              <a:rPr sz="2400" spc="-120" dirty="0">
                <a:solidFill>
                  <a:srgbClr val="242153"/>
                </a:solidFill>
                <a:latin typeface="Verdana"/>
                <a:cs typeface="Verdana"/>
              </a:rPr>
              <a:t>olur.</a:t>
            </a:r>
            <a:endParaRPr sz="2400">
              <a:latin typeface="Verdana"/>
              <a:cs typeface="Verdana"/>
            </a:endParaRPr>
          </a:p>
        </p:txBody>
      </p:sp>
      <p:sp>
        <p:nvSpPr>
          <p:cNvPr id="9" name="object 9"/>
          <p:cNvSpPr txBox="1"/>
          <p:nvPr/>
        </p:nvSpPr>
        <p:spPr>
          <a:xfrm>
            <a:off x="2664041" y="2985374"/>
            <a:ext cx="5241925" cy="4186554"/>
          </a:xfrm>
          <a:prstGeom prst="rect">
            <a:avLst/>
          </a:prstGeom>
        </p:spPr>
        <p:txBody>
          <a:bodyPr vert="horz" wrap="square" lIns="0" tIns="13335" rIns="0" bIns="0" rtlCol="0">
            <a:spAutoFit/>
          </a:bodyPr>
          <a:lstStyle/>
          <a:p>
            <a:pPr marL="57785" algn="ctr">
              <a:lnSpc>
                <a:spcPct val="100000"/>
              </a:lnSpc>
              <a:spcBef>
                <a:spcPts val="105"/>
              </a:spcBef>
            </a:pPr>
            <a:r>
              <a:rPr sz="6750" b="1" spc="-2345" dirty="0">
                <a:solidFill>
                  <a:srgbClr val="FFE7D3"/>
                </a:solidFill>
                <a:latin typeface="Verdana"/>
                <a:cs typeface="Verdana"/>
              </a:rPr>
              <a:t>1</a:t>
            </a:r>
            <a:endParaRPr sz="6750">
              <a:latin typeface="Verdana"/>
              <a:cs typeface="Verdana"/>
            </a:endParaRPr>
          </a:p>
          <a:p>
            <a:pPr marL="12700" marR="5080">
              <a:lnSpc>
                <a:spcPct val="115500"/>
              </a:lnSpc>
              <a:spcBef>
                <a:spcPts val="1370"/>
              </a:spcBef>
              <a:buSzPct val="95833"/>
              <a:buChar char="•"/>
              <a:tabLst>
                <a:tab pos="119380" algn="l"/>
              </a:tabLst>
            </a:pPr>
            <a:r>
              <a:rPr sz="2400" spc="-520" dirty="0">
                <a:solidFill>
                  <a:srgbClr val="242153"/>
                </a:solidFill>
                <a:latin typeface="Verdana"/>
                <a:cs typeface="Verdana"/>
              </a:rPr>
              <a:t>1. </a:t>
            </a:r>
            <a:r>
              <a:rPr sz="2400" spc="-80" dirty="0">
                <a:solidFill>
                  <a:srgbClr val="242153"/>
                </a:solidFill>
                <a:latin typeface="Verdana"/>
                <a:cs typeface="Verdana"/>
              </a:rPr>
              <a:t>seçenekteki </a:t>
            </a:r>
            <a:r>
              <a:rPr sz="2400" spc="-65" dirty="0">
                <a:solidFill>
                  <a:srgbClr val="242153"/>
                </a:solidFill>
                <a:latin typeface="Verdana"/>
                <a:cs typeface="Verdana"/>
              </a:rPr>
              <a:t>mantıkla </a:t>
            </a:r>
            <a:r>
              <a:rPr sz="2400" spc="-60" dirty="0">
                <a:solidFill>
                  <a:srgbClr val="242153"/>
                </a:solidFill>
                <a:latin typeface="Verdana"/>
                <a:cs typeface="Verdana"/>
              </a:rPr>
              <a:t>hareket  </a:t>
            </a:r>
            <a:r>
              <a:rPr sz="2400" spc="-80" dirty="0">
                <a:solidFill>
                  <a:srgbClr val="242153"/>
                </a:solidFill>
                <a:latin typeface="Verdana"/>
                <a:cs typeface="Verdana"/>
              </a:rPr>
              <a:t>ederseniz </a:t>
            </a:r>
            <a:r>
              <a:rPr sz="2400" spc="-95" dirty="0">
                <a:solidFill>
                  <a:srgbClr val="242153"/>
                </a:solidFill>
                <a:latin typeface="Verdana"/>
                <a:cs typeface="Verdana"/>
              </a:rPr>
              <a:t>önünüze </a:t>
            </a:r>
            <a:r>
              <a:rPr sz="2400" spc="-85" dirty="0">
                <a:solidFill>
                  <a:srgbClr val="242153"/>
                </a:solidFill>
                <a:latin typeface="Verdana"/>
                <a:cs typeface="Verdana"/>
              </a:rPr>
              <a:t>büyük </a:t>
            </a:r>
            <a:r>
              <a:rPr sz="2400" spc="-60" dirty="0">
                <a:solidFill>
                  <a:srgbClr val="242153"/>
                </a:solidFill>
                <a:latin typeface="Verdana"/>
                <a:cs typeface="Verdana"/>
              </a:rPr>
              <a:t>bir </a:t>
            </a:r>
            <a:r>
              <a:rPr sz="2400" spc="-45" dirty="0">
                <a:solidFill>
                  <a:srgbClr val="242153"/>
                </a:solidFill>
                <a:latin typeface="Verdana"/>
                <a:cs typeface="Verdana"/>
              </a:rPr>
              <a:t>hedef  </a:t>
            </a:r>
            <a:r>
              <a:rPr sz="2400" spc="-85" dirty="0">
                <a:solidFill>
                  <a:srgbClr val="242153"/>
                </a:solidFill>
                <a:latin typeface="Verdana"/>
                <a:cs typeface="Verdana"/>
              </a:rPr>
              <a:t>koymuş </a:t>
            </a:r>
            <a:r>
              <a:rPr sz="2400" spc="-120" dirty="0">
                <a:solidFill>
                  <a:srgbClr val="242153"/>
                </a:solidFill>
                <a:latin typeface="Verdana"/>
                <a:cs typeface="Verdana"/>
              </a:rPr>
              <a:t>olursunuz. </a:t>
            </a:r>
            <a:r>
              <a:rPr sz="2400" spc="-55" dirty="0">
                <a:solidFill>
                  <a:srgbClr val="242153"/>
                </a:solidFill>
                <a:latin typeface="Verdana"/>
                <a:cs typeface="Verdana"/>
              </a:rPr>
              <a:t>Daha </a:t>
            </a:r>
            <a:r>
              <a:rPr sz="2400" spc="-90" dirty="0">
                <a:solidFill>
                  <a:srgbClr val="242153"/>
                </a:solidFill>
                <a:latin typeface="Verdana"/>
                <a:cs typeface="Verdana"/>
              </a:rPr>
              <a:t>ilk </a:t>
            </a:r>
            <a:r>
              <a:rPr sz="2400" spc="-85" dirty="0">
                <a:solidFill>
                  <a:srgbClr val="242153"/>
                </a:solidFill>
                <a:latin typeface="Verdana"/>
                <a:cs typeface="Verdana"/>
              </a:rPr>
              <a:t>konuyu  </a:t>
            </a:r>
            <a:r>
              <a:rPr sz="2400" spc="-55" dirty="0">
                <a:solidFill>
                  <a:srgbClr val="242153"/>
                </a:solidFill>
                <a:latin typeface="Verdana"/>
                <a:cs typeface="Verdana"/>
              </a:rPr>
              <a:t>anlamadığınızda </a:t>
            </a:r>
            <a:r>
              <a:rPr sz="2400" spc="-90" dirty="0">
                <a:solidFill>
                  <a:srgbClr val="242153"/>
                </a:solidFill>
                <a:latin typeface="Verdana"/>
                <a:cs typeface="Verdana"/>
              </a:rPr>
              <a:t>bütün </a:t>
            </a:r>
            <a:r>
              <a:rPr sz="2400" spc="-60" dirty="0">
                <a:solidFill>
                  <a:srgbClr val="242153"/>
                </a:solidFill>
                <a:latin typeface="Verdana"/>
                <a:cs typeface="Verdana"/>
              </a:rPr>
              <a:t>bir</a:t>
            </a:r>
            <a:r>
              <a:rPr sz="2400" spc="-459" dirty="0">
                <a:solidFill>
                  <a:srgbClr val="242153"/>
                </a:solidFill>
                <a:latin typeface="Verdana"/>
                <a:cs typeface="Verdana"/>
              </a:rPr>
              <a:t> </a:t>
            </a:r>
            <a:r>
              <a:rPr sz="2400" spc="-80" dirty="0">
                <a:solidFill>
                  <a:srgbClr val="242153"/>
                </a:solidFill>
                <a:latin typeface="Verdana"/>
                <a:cs typeface="Verdana"/>
              </a:rPr>
              <a:t>hedefinizi  </a:t>
            </a:r>
            <a:r>
              <a:rPr sz="2400" spc="-75" dirty="0">
                <a:solidFill>
                  <a:srgbClr val="242153"/>
                </a:solidFill>
                <a:latin typeface="Verdana"/>
                <a:cs typeface="Verdana"/>
              </a:rPr>
              <a:t>gerçekleştirememiş </a:t>
            </a:r>
            <a:r>
              <a:rPr sz="2400" spc="-60" dirty="0">
                <a:solidFill>
                  <a:srgbClr val="242153"/>
                </a:solidFill>
                <a:latin typeface="Verdana"/>
                <a:cs typeface="Verdana"/>
              </a:rPr>
              <a:t>olur </a:t>
            </a:r>
            <a:r>
              <a:rPr sz="2400" spc="-90" dirty="0">
                <a:solidFill>
                  <a:srgbClr val="242153"/>
                </a:solidFill>
                <a:latin typeface="Verdana"/>
                <a:cs typeface="Verdana"/>
              </a:rPr>
              <a:t>ve </a:t>
            </a:r>
            <a:r>
              <a:rPr sz="2400" spc="-35" dirty="0">
                <a:solidFill>
                  <a:srgbClr val="242153"/>
                </a:solidFill>
                <a:latin typeface="Verdana"/>
                <a:cs typeface="Verdana"/>
              </a:rPr>
              <a:t>hayal  </a:t>
            </a:r>
            <a:r>
              <a:rPr sz="2400" spc="-80" dirty="0">
                <a:solidFill>
                  <a:srgbClr val="242153"/>
                </a:solidFill>
                <a:latin typeface="Verdana"/>
                <a:cs typeface="Verdana"/>
              </a:rPr>
              <a:t>kırıklığına </a:t>
            </a:r>
            <a:r>
              <a:rPr sz="2400" spc="-100" dirty="0">
                <a:solidFill>
                  <a:srgbClr val="242153"/>
                </a:solidFill>
                <a:latin typeface="Verdana"/>
                <a:cs typeface="Verdana"/>
              </a:rPr>
              <a:t>uğrarsınız. </a:t>
            </a:r>
            <a:r>
              <a:rPr sz="2400" spc="-105" dirty="0">
                <a:solidFill>
                  <a:srgbClr val="242153"/>
                </a:solidFill>
                <a:latin typeface="Verdana"/>
                <a:cs typeface="Verdana"/>
              </a:rPr>
              <a:t>Bu </a:t>
            </a:r>
            <a:r>
              <a:rPr sz="2400" spc="-50" dirty="0">
                <a:solidFill>
                  <a:srgbClr val="242153"/>
                </a:solidFill>
                <a:latin typeface="Verdana"/>
                <a:cs typeface="Verdana"/>
              </a:rPr>
              <a:t>diğer  konulara </a:t>
            </a:r>
            <a:r>
              <a:rPr sz="2400" spc="-55" dirty="0">
                <a:solidFill>
                  <a:srgbClr val="242153"/>
                </a:solidFill>
                <a:latin typeface="Verdana"/>
                <a:cs typeface="Verdana"/>
              </a:rPr>
              <a:t>çalışma </a:t>
            </a:r>
            <a:r>
              <a:rPr sz="2400" spc="-110" dirty="0">
                <a:solidFill>
                  <a:srgbClr val="242153"/>
                </a:solidFill>
                <a:latin typeface="Verdana"/>
                <a:cs typeface="Verdana"/>
              </a:rPr>
              <a:t>hevesinizi </a:t>
            </a:r>
            <a:r>
              <a:rPr sz="2400" spc="-45" dirty="0">
                <a:solidFill>
                  <a:srgbClr val="242153"/>
                </a:solidFill>
                <a:latin typeface="Verdana"/>
                <a:cs typeface="Verdana"/>
              </a:rPr>
              <a:t>de</a:t>
            </a:r>
            <a:r>
              <a:rPr sz="2400" spc="-530" dirty="0">
                <a:solidFill>
                  <a:srgbClr val="242153"/>
                </a:solidFill>
                <a:latin typeface="Verdana"/>
                <a:cs typeface="Verdana"/>
              </a:rPr>
              <a:t> </a:t>
            </a:r>
            <a:r>
              <a:rPr sz="2400" spc="-105" dirty="0">
                <a:solidFill>
                  <a:srgbClr val="242153"/>
                </a:solidFill>
                <a:latin typeface="Verdana"/>
                <a:cs typeface="Verdana"/>
              </a:rPr>
              <a:t>kırar.</a:t>
            </a:r>
            <a:endParaRPr sz="2400">
              <a:latin typeface="Verdana"/>
              <a:cs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644867" y="1656308"/>
            <a:ext cx="16998315" cy="7868284"/>
          </a:xfrm>
          <a:custGeom>
            <a:avLst/>
            <a:gdLst/>
            <a:ahLst/>
            <a:cxnLst/>
            <a:rect l="l" t="t" r="r" b="b"/>
            <a:pathLst>
              <a:path w="16998315" h="7868284">
                <a:moveTo>
                  <a:pt x="16998252" y="0"/>
                </a:moveTo>
                <a:lnTo>
                  <a:pt x="16703612" y="1371"/>
                </a:lnTo>
                <a:lnTo>
                  <a:pt x="15929229" y="24206"/>
                </a:lnTo>
                <a:lnTo>
                  <a:pt x="14839417" y="96583"/>
                </a:lnTo>
                <a:lnTo>
                  <a:pt x="13598512" y="246545"/>
                </a:lnTo>
                <a:lnTo>
                  <a:pt x="13453517" y="268147"/>
                </a:lnTo>
                <a:lnTo>
                  <a:pt x="13318554" y="285762"/>
                </a:lnTo>
                <a:lnTo>
                  <a:pt x="13192862" y="299631"/>
                </a:lnTo>
                <a:lnTo>
                  <a:pt x="13075641" y="310007"/>
                </a:lnTo>
                <a:lnTo>
                  <a:pt x="12966103" y="317106"/>
                </a:lnTo>
                <a:lnTo>
                  <a:pt x="12863487" y="321195"/>
                </a:lnTo>
                <a:lnTo>
                  <a:pt x="12766993" y="322491"/>
                </a:lnTo>
                <a:lnTo>
                  <a:pt x="12675832" y="321233"/>
                </a:lnTo>
                <a:lnTo>
                  <a:pt x="12589231" y="317677"/>
                </a:lnTo>
                <a:lnTo>
                  <a:pt x="12506401" y="312039"/>
                </a:lnTo>
                <a:lnTo>
                  <a:pt x="12426556" y="304584"/>
                </a:lnTo>
                <a:lnTo>
                  <a:pt x="12348934" y="295529"/>
                </a:lnTo>
                <a:lnTo>
                  <a:pt x="12234901" y="279488"/>
                </a:lnTo>
                <a:lnTo>
                  <a:pt x="11843957" y="214388"/>
                </a:lnTo>
                <a:lnTo>
                  <a:pt x="11667363" y="188074"/>
                </a:lnTo>
                <a:lnTo>
                  <a:pt x="11521504" y="170002"/>
                </a:lnTo>
                <a:lnTo>
                  <a:pt x="11416411" y="159207"/>
                </a:lnTo>
                <a:lnTo>
                  <a:pt x="11304118" y="149682"/>
                </a:lnTo>
                <a:lnTo>
                  <a:pt x="11260366" y="147116"/>
                </a:lnTo>
                <a:lnTo>
                  <a:pt x="11215827" y="145986"/>
                </a:lnTo>
                <a:lnTo>
                  <a:pt x="11170539" y="146202"/>
                </a:lnTo>
                <a:lnTo>
                  <a:pt x="11124540" y="147713"/>
                </a:lnTo>
                <a:lnTo>
                  <a:pt x="11077880" y="150456"/>
                </a:lnTo>
                <a:lnTo>
                  <a:pt x="11030585" y="154343"/>
                </a:lnTo>
                <a:lnTo>
                  <a:pt x="10982706" y="159308"/>
                </a:lnTo>
                <a:lnTo>
                  <a:pt x="10934268" y="165303"/>
                </a:lnTo>
                <a:lnTo>
                  <a:pt x="10835919" y="180060"/>
                </a:lnTo>
                <a:lnTo>
                  <a:pt x="10735856" y="198056"/>
                </a:lnTo>
                <a:lnTo>
                  <a:pt x="10634370" y="218757"/>
                </a:lnTo>
                <a:lnTo>
                  <a:pt x="10480205" y="253657"/>
                </a:lnTo>
                <a:lnTo>
                  <a:pt x="9962324" y="381127"/>
                </a:lnTo>
                <a:lnTo>
                  <a:pt x="9809848" y="415582"/>
                </a:lnTo>
                <a:lnTo>
                  <a:pt x="9709950" y="435864"/>
                </a:lnTo>
                <a:lnTo>
                  <a:pt x="9049995" y="554469"/>
                </a:lnTo>
                <a:lnTo>
                  <a:pt x="8575408" y="608672"/>
                </a:lnTo>
                <a:lnTo>
                  <a:pt x="8499119" y="609130"/>
                </a:lnTo>
                <a:lnTo>
                  <a:pt x="8422843" y="608672"/>
                </a:lnTo>
                <a:lnTo>
                  <a:pt x="7948257" y="554469"/>
                </a:lnTo>
                <a:lnTo>
                  <a:pt x="7288301" y="435864"/>
                </a:lnTo>
                <a:lnTo>
                  <a:pt x="7188403" y="415582"/>
                </a:lnTo>
                <a:lnTo>
                  <a:pt x="7035927" y="381127"/>
                </a:lnTo>
                <a:lnTo>
                  <a:pt x="6518046" y="253657"/>
                </a:lnTo>
                <a:lnTo>
                  <a:pt x="6363881" y="218757"/>
                </a:lnTo>
                <a:lnTo>
                  <a:pt x="6262395" y="198056"/>
                </a:lnTo>
                <a:lnTo>
                  <a:pt x="6162332" y="180060"/>
                </a:lnTo>
                <a:lnTo>
                  <a:pt x="6063983" y="165303"/>
                </a:lnTo>
                <a:lnTo>
                  <a:pt x="6015545" y="159308"/>
                </a:lnTo>
                <a:lnTo>
                  <a:pt x="5967666" y="154343"/>
                </a:lnTo>
                <a:lnTo>
                  <a:pt x="5920371" y="150456"/>
                </a:lnTo>
                <a:lnTo>
                  <a:pt x="5873712" y="147713"/>
                </a:lnTo>
                <a:lnTo>
                  <a:pt x="5827712" y="146202"/>
                </a:lnTo>
                <a:lnTo>
                  <a:pt x="5782424" y="145986"/>
                </a:lnTo>
                <a:lnTo>
                  <a:pt x="5737885" y="147116"/>
                </a:lnTo>
                <a:lnTo>
                  <a:pt x="5694134" y="149682"/>
                </a:lnTo>
                <a:lnTo>
                  <a:pt x="5581840" y="159207"/>
                </a:lnTo>
                <a:lnTo>
                  <a:pt x="5476748" y="170002"/>
                </a:lnTo>
                <a:lnTo>
                  <a:pt x="5330888" y="188074"/>
                </a:lnTo>
                <a:lnTo>
                  <a:pt x="5154295" y="214388"/>
                </a:lnTo>
                <a:lnTo>
                  <a:pt x="4763351" y="279488"/>
                </a:lnTo>
                <a:lnTo>
                  <a:pt x="4649317" y="295529"/>
                </a:lnTo>
                <a:lnTo>
                  <a:pt x="4571695" y="304584"/>
                </a:lnTo>
                <a:lnTo>
                  <a:pt x="4491850" y="312039"/>
                </a:lnTo>
                <a:lnTo>
                  <a:pt x="4409021" y="317677"/>
                </a:lnTo>
                <a:lnTo>
                  <a:pt x="4322419" y="321233"/>
                </a:lnTo>
                <a:lnTo>
                  <a:pt x="4231259" y="322491"/>
                </a:lnTo>
                <a:lnTo>
                  <a:pt x="4134764" y="321195"/>
                </a:lnTo>
                <a:lnTo>
                  <a:pt x="4032148" y="317106"/>
                </a:lnTo>
                <a:lnTo>
                  <a:pt x="3922611" y="310007"/>
                </a:lnTo>
                <a:lnTo>
                  <a:pt x="3805390" y="299631"/>
                </a:lnTo>
                <a:lnTo>
                  <a:pt x="3679698" y="285762"/>
                </a:lnTo>
                <a:lnTo>
                  <a:pt x="3544735" y="268147"/>
                </a:lnTo>
                <a:lnTo>
                  <a:pt x="3399739" y="246545"/>
                </a:lnTo>
                <a:lnTo>
                  <a:pt x="2158835" y="96583"/>
                </a:lnTo>
                <a:lnTo>
                  <a:pt x="1069022" y="24206"/>
                </a:lnTo>
                <a:lnTo>
                  <a:pt x="294640" y="1371"/>
                </a:lnTo>
                <a:lnTo>
                  <a:pt x="0" y="0"/>
                </a:lnTo>
                <a:lnTo>
                  <a:pt x="0" y="6890334"/>
                </a:lnTo>
                <a:lnTo>
                  <a:pt x="316458" y="6993395"/>
                </a:lnTo>
                <a:lnTo>
                  <a:pt x="549922" y="7070852"/>
                </a:lnTo>
                <a:lnTo>
                  <a:pt x="815594" y="7161517"/>
                </a:lnTo>
                <a:lnTo>
                  <a:pt x="1469237" y="7385545"/>
                </a:lnTo>
                <a:lnTo>
                  <a:pt x="1872894" y="7517676"/>
                </a:lnTo>
                <a:lnTo>
                  <a:pt x="2146693" y="7602436"/>
                </a:lnTo>
                <a:lnTo>
                  <a:pt x="2356396" y="7663497"/>
                </a:lnTo>
                <a:lnTo>
                  <a:pt x="2557373" y="7717866"/>
                </a:lnTo>
                <a:lnTo>
                  <a:pt x="2702128" y="7753845"/>
                </a:lnTo>
                <a:lnTo>
                  <a:pt x="2841561" y="7785417"/>
                </a:lnTo>
                <a:lnTo>
                  <a:pt x="2975521" y="7812303"/>
                </a:lnTo>
                <a:lnTo>
                  <a:pt x="3061690" y="7827492"/>
                </a:lnTo>
                <a:lnTo>
                  <a:pt x="3145294" y="7840396"/>
                </a:lnTo>
                <a:lnTo>
                  <a:pt x="3226282" y="7850924"/>
                </a:lnTo>
                <a:lnTo>
                  <a:pt x="3304603" y="7859001"/>
                </a:lnTo>
                <a:lnTo>
                  <a:pt x="3380206" y="7864564"/>
                </a:lnTo>
                <a:lnTo>
                  <a:pt x="3453028" y="7867497"/>
                </a:lnTo>
                <a:lnTo>
                  <a:pt x="3523043" y="7867751"/>
                </a:lnTo>
                <a:lnTo>
                  <a:pt x="4140200" y="7855458"/>
                </a:lnTo>
                <a:lnTo>
                  <a:pt x="4714557" y="7834770"/>
                </a:lnTo>
                <a:lnTo>
                  <a:pt x="5355958" y="7800607"/>
                </a:lnTo>
                <a:lnTo>
                  <a:pt x="6099670" y="7746708"/>
                </a:lnTo>
                <a:lnTo>
                  <a:pt x="7874013" y="7577175"/>
                </a:lnTo>
                <a:lnTo>
                  <a:pt x="8499119" y="7515022"/>
                </a:lnTo>
                <a:lnTo>
                  <a:pt x="9124239" y="7577175"/>
                </a:lnTo>
                <a:lnTo>
                  <a:pt x="10898581" y="7746708"/>
                </a:lnTo>
                <a:lnTo>
                  <a:pt x="11642293" y="7800607"/>
                </a:lnTo>
                <a:lnTo>
                  <a:pt x="12283694" y="7834770"/>
                </a:lnTo>
                <a:lnTo>
                  <a:pt x="12858052" y="7855458"/>
                </a:lnTo>
                <a:lnTo>
                  <a:pt x="13475208" y="7867751"/>
                </a:lnTo>
                <a:lnTo>
                  <a:pt x="13545223" y="7867497"/>
                </a:lnTo>
                <a:lnTo>
                  <a:pt x="13618045" y="7864564"/>
                </a:lnTo>
                <a:lnTo>
                  <a:pt x="13693648" y="7859001"/>
                </a:lnTo>
                <a:lnTo>
                  <a:pt x="13771969" y="7850924"/>
                </a:lnTo>
                <a:lnTo>
                  <a:pt x="13852957" y="7840396"/>
                </a:lnTo>
                <a:lnTo>
                  <a:pt x="13936561" y="7827492"/>
                </a:lnTo>
                <a:lnTo>
                  <a:pt x="14022731" y="7812303"/>
                </a:lnTo>
                <a:lnTo>
                  <a:pt x="14156690" y="7785417"/>
                </a:lnTo>
                <a:lnTo>
                  <a:pt x="14296123" y="7753845"/>
                </a:lnTo>
                <a:lnTo>
                  <a:pt x="14440878" y="7717866"/>
                </a:lnTo>
                <a:lnTo>
                  <a:pt x="14641856" y="7663497"/>
                </a:lnTo>
                <a:lnTo>
                  <a:pt x="14851558" y="7602436"/>
                </a:lnTo>
                <a:lnTo>
                  <a:pt x="15125357" y="7517676"/>
                </a:lnTo>
                <a:lnTo>
                  <a:pt x="15529014" y="7385545"/>
                </a:lnTo>
                <a:lnTo>
                  <a:pt x="16182658" y="7161517"/>
                </a:lnTo>
                <a:lnTo>
                  <a:pt x="16448329" y="7070852"/>
                </a:lnTo>
                <a:lnTo>
                  <a:pt x="16681793" y="6993395"/>
                </a:lnTo>
                <a:lnTo>
                  <a:pt x="16998252" y="6890334"/>
                </a:lnTo>
                <a:lnTo>
                  <a:pt x="16998252" y="0"/>
                </a:lnTo>
                <a:close/>
              </a:path>
            </a:pathLst>
          </a:custGeom>
          <a:solidFill>
            <a:srgbClr val="FFE7D3"/>
          </a:solidFill>
        </p:spPr>
        <p:txBody>
          <a:bodyPr wrap="square" lIns="0" tIns="0" rIns="0" bIns="0" rtlCol="0"/>
          <a:lstStyle/>
          <a:p>
            <a:endParaRPr/>
          </a:p>
        </p:txBody>
      </p:sp>
      <p:sp>
        <p:nvSpPr>
          <p:cNvPr id="4" name="object 4"/>
          <p:cNvSpPr txBox="1">
            <a:spLocks noGrp="1"/>
          </p:cNvSpPr>
          <p:nvPr>
            <p:ph type="title"/>
          </p:nvPr>
        </p:nvSpPr>
        <p:spPr>
          <a:xfrm>
            <a:off x="830114" y="1795781"/>
            <a:ext cx="6299835" cy="1000760"/>
          </a:xfrm>
          <a:prstGeom prst="rect">
            <a:avLst/>
          </a:prstGeom>
        </p:spPr>
        <p:txBody>
          <a:bodyPr vert="horz" wrap="square" lIns="0" tIns="12700" rIns="0" bIns="0" rtlCol="0">
            <a:spAutoFit/>
          </a:bodyPr>
          <a:lstStyle/>
          <a:p>
            <a:pPr marL="12700">
              <a:lnSpc>
                <a:spcPct val="100000"/>
              </a:lnSpc>
              <a:spcBef>
                <a:spcPts val="100"/>
              </a:spcBef>
            </a:pPr>
            <a:r>
              <a:rPr sz="6400" b="1" spc="-695" dirty="0">
                <a:latin typeface="Verdana"/>
                <a:cs typeface="Verdana"/>
              </a:rPr>
              <a:t>10.Tekrar</a:t>
            </a:r>
            <a:r>
              <a:rPr sz="6400" b="1" spc="-465" dirty="0">
                <a:latin typeface="Verdana"/>
                <a:cs typeface="Verdana"/>
              </a:rPr>
              <a:t> </a:t>
            </a:r>
            <a:r>
              <a:rPr sz="6400" b="1" spc="-660" dirty="0">
                <a:latin typeface="Verdana"/>
                <a:cs typeface="Verdana"/>
              </a:rPr>
              <a:t>Yapın:</a:t>
            </a:r>
            <a:endParaRPr sz="6400">
              <a:latin typeface="Verdana"/>
              <a:cs typeface="Verdana"/>
            </a:endParaRPr>
          </a:p>
        </p:txBody>
      </p:sp>
      <p:sp>
        <p:nvSpPr>
          <p:cNvPr id="5" name="object 5"/>
          <p:cNvSpPr txBox="1"/>
          <p:nvPr/>
        </p:nvSpPr>
        <p:spPr>
          <a:xfrm>
            <a:off x="830114" y="2960316"/>
            <a:ext cx="13714730" cy="5969000"/>
          </a:xfrm>
          <a:prstGeom prst="rect">
            <a:avLst/>
          </a:prstGeom>
        </p:spPr>
        <p:txBody>
          <a:bodyPr vert="horz" wrap="square" lIns="0" tIns="12700" rIns="0" bIns="0" rtlCol="0">
            <a:spAutoFit/>
          </a:bodyPr>
          <a:lstStyle/>
          <a:p>
            <a:pPr marL="12700" marR="2453005">
              <a:lnSpc>
                <a:spcPct val="116100"/>
              </a:lnSpc>
              <a:spcBef>
                <a:spcPts val="100"/>
              </a:spcBef>
            </a:pPr>
            <a:r>
              <a:rPr sz="2800" spc="-90" dirty="0">
                <a:solidFill>
                  <a:srgbClr val="242153"/>
                </a:solidFill>
                <a:latin typeface="Verdana"/>
                <a:cs typeface="Verdana"/>
              </a:rPr>
              <a:t>Bir</a:t>
            </a:r>
            <a:r>
              <a:rPr sz="2800" spc="-210" dirty="0">
                <a:solidFill>
                  <a:srgbClr val="242153"/>
                </a:solidFill>
                <a:latin typeface="Verdana"/>
                <a:cs typeface="Verdana"/>
              </a:rPr>
              <a:t> </a:t>
            </a:r>
            <a:r>
              <a:rPr sz="2800" spc="-70" dirty="0">
                <a:solidFill>
                  <a:srgbClr val="242153"/>
                </a:solidFill>
                <a:latin typeface="Verdana"/>
                <a:cs typeface="Verdana"/>
              </a:rPr>
              <a:t>öğrenme</a:t>
            </a:r>
            <a:r>
              <a:rPr sz="2800" spc="-210" dirty="0">
                <a:solidFill>
                  <a:srgbClr val="242153"/>
                </a:solidFill>
                <a:latin typeface="Verdana"/>
                <a:cs typeface="Verdana"/>
              </a:rPr>
              <a:t> </a:t>
            </a:r>
            <a:r>
              <a:rPr sz="2800" spc="-55" dirty="0">
                <a:solidFill>
                  <a:srgbClr val="242153"/>
                </a:solidFill>
                <a:latin typeface="Verdana"/>
                <a:cs typeface="Verdana"/>
              </a:rPr>
              <a:t>olayından</a:t>
            </a:r>
            <a:r>
              <a:rPr sz="2800" spc="-210" dirty="0">
                <a:solidFill>
                  <a:srgbClr val="242153"/>
                </a:solidFill>
                <a:latin typeface="Verdana"/>
                <a:cs typeface="Verdana"/>
              </a:rPr>
              <a:t> </a:t>
            </a:r>
            <a:r>
              <a:rPr sz="2800" spc="-55" dirty="0">
                <a:solidFill>
                  <a:srgbClr val="242153"/>
                </a:solidFill>
                <a:latin typeface="Verdana"/>
                <a:cs typeface="Verdana"/>
              </a:rPr>
              <a:t>sonra</a:t>
            </a:r>
            <a:r>
              <a:rPr sz="2800" spc="-210" dirty="0">
                <a:solidFill>
                  <a:srgbClr val="242153"/>
                </a:solidFill>
                <a:latin typeface="Verdana"/>
                <a:cs typeface="Verdana"/>
              </a:rPr>
              <a:t> </a:t>
            </a:r>
            <a:r>
              <a:rPr sz="2800" spc="-60" dirty="0">
                <a:solidFill>
                  <a:srgbClr val="242153"/>
                </a:solidFill>
                <a:latin typeface="Verdana"/>
                <a:cs typeface="Verdana"/>
              </a:rPr>
              <a:t>hatırlanan</a:t>
            </a:r>
            <a:r>
              <a:rPr sz="2800" spc="-210" dirty="0">
                <a:solidFill>
                  <a:srgbClr val="242153"/>
                </a:solidFill>
                <a:latin typeface="Verdana"/>
                <a:cs typeface="Verdana"/>
              </a:rPr>
              <a:t> </a:t>
            </a:r>
            <a:r>
              <a:rPr sz="2800" spc="-70" dirty="0">
                <a:solidFill>
                  <a:srgbClr val="242153"/>
                </a:solidFill>
                <a:latin typeface="Verdana"/>
                <a:cs typeface="Verdana"/>
              </a:rPr>
              <a:t>bilgi</a:t>
            </a:r>
            <a:r>
              <a:rPr sz="2800" spc="-210" dirty="0">
                <a:solidFill>
                  <a:srgbClr val="242153"/>
                </a:solidFill>
                <a:latin typeface="Verdana"/>
                <a:cs typeface="Verdana"/>
              </a:rPr>
              <a:t> </a:t>
            </a:r>
            <a:r>
              <a:rPr sz="2800" spc="-70" dirty="0">
                <a:solidFill>
                  <a:srgbClr val="242153"/>
                </a:solidFill>
                <a:latin typeface="Verdana"/>
                <a:cs typeface="Verdana"/>
              </a:rPr>
              <a:t>zaman</a:t>
            </a:r>
            <a:r>
              <a:rPr sz="2800" spc="-210" dirty="0">
                <a:solidFill>
                  <a:srgbClr val="242153"/>
                </a:solidFill>
                <a:latin typeface="Verdana"/>
                <a:cs typeface="Verdana"/>
              </a:rPr>
              <a:t> </a:t>
            </a:r>
            <a:r>
              <a:rPr sz="2800" spc="-60" dirty="0">
                <a:solidFill>
                  <a:srgbClr val="242153"/>
                </a:solidFill>
                <a:latin typeface="Verdana"/>
                <a:cs typeface="Verdana"/>
              </a:rPr>
              <a:t>geçtikçe</a:t>
            </a:r>
            <a:r>
              <a:rPr sz="2800" spc="-210" dirty="0">
                <a:solidFill>
                  <a:srgbClr val="242153"/>
                </a:solidFill>
                <a:latin typeface="Verdana"/>
                <a:cs typeface="Verdana"/>
              </a:rPr>
              <a:t> </a:t>
            </a:r>
            <a:r>
              <a:rPr sz="2800" spc="-90" dirty="0">
                <a:solidFill>
                  <a:srgbClr val="242153"/>
                </a:solidFill>
                <a:latin typeface="Verdana"/>
                <a:cs typeface="Verdana"/>
              </a:rPr>
              <a:t>hızla  </a:t>
            </a:r>
            <a:r>
              <a:rPr sz="2800" spc="-100" dirty="0">
                <a:solidFill>
                  <a:srgbClr val="242153"/>
                </a:solidFill>
                <a:latin typeface="Verdana"/>
                <a:cs typeface="Verdana"/>
              </a:rPr>
              <a:t>azalır.</a:t>
            </a:r>
            <a:r>
              <a:rPr sz="2800" spc="-204" dirty="0">
                <a:solidFill>
                  <a:srgbClr val="242153"/>
                </a:solidFill>
                <a:latin typeface="Verdana"/>
                <a:cs typeface="Verdana"/>
              </a:rPr>
              <a:t> </a:t>
            </a:r>
            <a:r>
              <a:rPr sz="2800" spc="-95" dirty="0">
                <a:solidFill>
                  <a:srgbClr val="242153"/>
                </a:solidFill>
                <a:latin typeface="Verdana"/>
                <a:cs typeface="Verdana"/>
              </a:rPr>
              <a:t>Tümüyle</a:t>
            </a:r>
            <a:r>
              <a:rPr sz="2800" spc="-200" dirty="0">
                <a:solidFill>
                  <a:srgbClr val="242153"/>
                </a:solidFill>
                <a:latin typeface="Verdana"/>
                <a:cs typeface="Verdana"/>
              </a:rPr>
              <a:t> </a:t>
            </a:r>
            <a:r>
              <a:rPr sz="2800" spc="-90" dirty="0">
                <a:solidFill>
                  <a:srgbClr val="242153"/>
                </a:solidFill>
                <a:latin typeface="Verdana"/>
                <a:cs typeface="Verdana"/>
              </a:rPr>
              <a:t>öğrenilmiş</a:t>
            </a:r>
            <a:r>
              <a:rPr sz="2800" spc="-200" dirty="0">
                <a:solidFill>
                  <a:srgbClr val="242153"/>
                </a:solidFill>
                <a:latin typeface="Verdana"/>
                <a:cs typeface="Verdana"/>
              </a:rPr>
              <a:t> </a:t>
            </a:r>
            <a:r>
              <a:rPr sz="2800" spc="-70" dirty="0">
                <a:solidFill>
                  <a:srgbClr val="242153"/>
                </a:solidFill>
                <a:latin typeface="Verdana"/>
                <a:cs typeface="Verdana"/>
              </a:rPr>
              <a:t>bilgiler</a:t>
            </a:r>
            <a:r>
              <a:rPr sz="2800" spc="-200" dirty="0">
                <a:solidFill>
                  <a:srgbClr val="242153"/>
                </a:solidFill>
                <a:latin typeface="Verdana"/>
                <a:cs typeface="Verdana"/>
              </a:rPr>
              <a:t> </a:t>
            </a:r>
            <a:r>
              <a:rPr sz="2800" spc="-75" dirty="0">
                <a:solidFill>
                  <a:srgbClr val="242153"/>
                </a:solidFill>
                <a:latin typeface="Verdana"/>
                <a:cs typeface="Verdana"/>
              </a:rPr>
              <a:t>bile</a:t>
            </a:r>
            <a:r>
              <a:rPr sz="2800" spc="-200" dirty="0">
                <a:solidFill>
                  <a:srgbClr val="242153"/>
                </a:solidFill>
                <a:latin typeface="Verdana"/>
                <a:cs typeface="Verdana"/>
              </a:rPr>
              <a:t> </a:t>
            </a:r>
            <a:r>
              <a:rPr sz="2800" spc="-75" dirty="0">
                <a:solidFill>
                  <a:srgbClr val="242153"/>
                </a:solidFill>
                <a:latin typeface="Verdana"/>
                <a:cs typeface="Verdana"/>
              </a:rPr>
              <a:t>sonraki</a:t>
            </a:r>
            <a:r>
              <a:rPr sz="2800" spc="-200" dirty="0">
                <a:solidFill>
                  <a:srgbClr val="242153"/>
                </a:solidFill>
                <a:latin typeface="Verdana"/>
                <a:cs typeface="Verdana"/>
              </a:rPr>
              <a:t> </a:t>
            </a:r>
            <a:r>
              <a:rPr sz="2800" spc="-114" dirty="0">
                <a:solidFill>
                  <a:srgbClr val="242153"/>
                </a:solidFill>
                <a:latin typeface="Verdana"/>
                <a:cs typeface="Verdana"/>
              </a:rPr>
              <a:t>24</a:t>
            </a:r>
            <a:r>
              <a:rPr sz="2800" spc="-200" dirty="0">
                <a:solidFill>
                  <a:srgbClr val="242153"/>
                </a:solidFill>
                <a:latin typeface="Verdana"/>
                <a:cs typeface="Verdana"/>
              </a:rPr>
              <a:t> </a:t>
            </a:r>
            <a:r>
              <a:rPr sz="2800" spc="-30" dirty="0">
                <a:solidFill>
                  <a:srgbClr val="242153"/>
                </a:solidFill>
                <a:latin typeface="Verdana"/>
                <a:cs typeface="Verdana"/>
              </a:rPr>
              <a:t>saat</a:t>
            </a:r>
            <a:r>
              <a:rPr sz="2800" spc="-200" dirty="0">
                <a:solidFill>
                  <a:srgbClr val="242153"/>
                </a:solidFill>
                <a:latin typeface="Verdana"/>
                <a:cs typeface="Verdana"/>
              </a:rPr>
              <a:t> </a:t>
            </a:r>
            <a:r>
              <a:rPr sz="2800" spc="-90" dirty="0">
                <a:solidFill>
                  <a:srgbClr val="242153"/>
                </a:solidFill>
                <a:latin typeface="Verdana"/>
                <a:cs typeface="Verdana"/>
              </a:rPr>
              <a:t>içinde</a:t>
            </a:r>
            <a:r>
              <a:rPr sz="2800" spc="-200" dirty="0">
                <a:solidFill>
                  <a:srgbClr val="242153"/>
                </a:solidFill>
                <a:latin typeface="Verdana"/>
                <a:cs typeface="Verdana"/>
              </a:rPr>
              <a:t> </a:t>
            </a:r>
            <a:r>
              <a:rPr sz="2800" spc="-50" dirty="0">
                <a:solidFill>
                  <a:srgbClr val="242153"/>
                </a:solidFill>
                <a:latin typeface="Verdana"/>
                <a:cs typeface="Verdana"/>
              </a:rPr>
              <a:t>tekrar</a:t>
            </a:r>
            <a:endParaRPr sz="2800">
              <a:latin typeface="Verdana"/>
              <a:cs typeface="Verdana"/>
            </a:endParaRPr>
          </a:p>
          <a:p>
            <a:pPr marL="12700" marR="5080">
              <a:lnSpc>
                <a:spcPct val="116100"/>
              </a:lnSpc>
              <a:tabLst>
                <a:tab pos="1873250" algn="l"/>
              </a:tabLst>
            </a:pPr>
            <a:r>
              <a:rPr sz="2800" spc="-100" dirty="0">
                <a:solidFill>
                  <a:srgbClr val="242153"/>
                </a:solidFill>
                <a:latin typeface="Verdana"/>
                <a:cs typeface="Verdana"/>
              </a:rPr>
              <a:t>edilmezse	</a:t>
            </a:r>
            <a:r>
              <a:rPr sz="2800" spc="-345" dirty="0">
                <a:solidFill>
                  <a:srgbClr val="242153"/>
                </a:solidFill>
                <a:latin typeface="Verdana"/>
                <a:cs typeface="Verdana"/>
              </a:rPr>
              <a:t>%80</a:t>
            </a:r>
            <a:r>
              <a:rPr sz="2800" spc="-215" dirty="0">
                <a:solidFill>
                  <a:srgbClr val="242153"/>
                </a:solidFill>
                <a:latin typeface="Verdana"/>
                <a:cs typeface="Verdana"/>
              </a:rPr>
              <a:t> </a:t>
            </a:r>
            <a:r>
              <a:rPr sz="2800" spc="-50" dirty="0">
                <a:solidFill>
                  <a:srgbClr val="242153"/>
                </a:solidFill>
                <a:latin typeface="Verdana"/>
                <a:cs typeface="Verdana"/>
              </a:rPr>
              <a:t>oranında</a:t>
            </a:r>
            <a:r>
              <a:rPr sz="2800" spc="-210" dirty="0">
                <a:solidFill>
                  <a:srgbClr val="242153"/>
                </a:solidFill>
                <a:latin typeface="Verdana"/>
                <a:cs typeface="Verdana"/>
              </a:rPr>
              <a:t> </a:t>
            </a:r>
            <a:r>
              <a:rPr sz="2800" spc="-145" dirty="0">
                <a:solidFill>
                  <a:srgbClr val="242153"/>
                </a:solidFill>
                <a:latin typeface="Verdana"/>
                <a:cs typeface="Verdana"/>
              </a:rPr>
              <a:t>unutulur.</a:t>
            </a:r>
            <a:r>
              <a:rPr sz="2800" spc="-215" dirty="0">
                <a:solidFill>
                  <a:srgbClr val="242153"/>
                </a:solidFill>
                <a:latin typeface="Verdana"/>
                <a:cs typeface="Verdana"/>
              </a:rPr>
              <a:t> </a:t>
            </a:r>
            <a:r>
              <a:rPr sz="2800" spc="-120" dirty="0">
                <a:solidFill>
                  <a:srgbClr val="242153"/>
                </a:solidFill>
                <a:latin typeface="Verdana"/>
                <a:cs typeface="Verdana"/>
              </a:rPr>
              <a:t>Düzenli</a:t>
            </a:r>
            <a:r>
              <a:rPr sz="2800" spc="-210" dirty="0">
                <a:solidFill>
                  <a:srgbClr val="242153"/>
                </a:solidFill>
                <a:latin typeface="Verdana"/>
                <a:cs typeface="Verdana"/>
              </a:rPr>
              <a:t> </a:t>
            </a:r>
            <a:r>
              <a:rPr sz="2800" spc="-35" dirty="0">
                <a:solidFill>
                  <a:srgbClr val="242153"/>
                </a:solidFill>
                <a:latin typeface="Verdana"/>
                <a:cs typeface="Verdana"/>
              </a:rPr>
              <a:t>tekrarlarla</a:t>
            </a:r>
            <a:r>
              <a:rPr sz="2800" spc="-210" dirty="0">
                <a:solidFill>
                  <a:srgbClr val="242153"/>
                </a:solidFill>
                <a:latin typeface="Verdana"/>
                <a:cs typeface="Verdana"/>
              </a:rPr>
              <a:t> </a:t>
            </a:r>
            <a:r>
              <a:rPr sz="2800" spc="-75" dirty="0">
                <a:solidFill>
                  <a:srgbClr val="242153"/>
                </a:solidFill>
                <a:latin typeface="Verdana"/>
                <a:cs typeface="Verdana"/>
              </a:rPr>
              <a:t>devam</a:t>
            </a:r>
            <a:r>
              <a:rPr sz="2800" spc="-215" dirty="0">
                <a:solidFill>
                  <a:srgbClr val="242153"/>
                </a:solidFill>
                <a:latin typeface="Verdana"/>
                <a:cs typeface="Verdana"/>
              </a:rPr>
              <a:t> </a:t>
            </a:r>
            <a:r>
              <a:rPr sz="2800" spc="-65" dirty="0">
                <a:solidFill>
                  <a:srgbClr val="242153"/>
                </a:solidFill>
                <a:latin typeface="Verdana"/>
                <a:cs typeface="Verdana"/>
              </a:rPr>
              <a:t>edecek</a:t>
            </a:r>
            <a:r>
              <a:rPr sz="2800" spc="-210" dirty="0">
                <a:solidFill>
                  <a:srgbClr val="242153"/>
                </a:solidFill>
                <a:latin typeface="Verdana"/>
                <a:cs typeface="Verdana"/>
              </a:rPr>
              <a:t> </a:t>
            </a:r>
            <a:r>
              <a:rPr sz="2800" spc="-70" dirty="0">
                <a:solidFill>
                  <a:srgbClr val="242153"/>
                </a:solidFill>
                <a:latin typeface="Verdana"/>
                <a:cs typeface="Verdana"/>
              </a:rPr>
              <a:t>bir</a:t>
            </a:r>
            <a:r>
              <a:rPr sz="2800" spc="-215" dirty="0">
                <a:solidFill>
                  <a:srgbClr val="242153"/>
                </a:solidFill>
                <a:latin typeface="Verdana"/>
                <a:cs typeface="Verdana"/>
              </a:rPr>
              <a:t> </a:t>
            </a:r>
            <a:r>
              <a:rPr sz="2800" spc="-35" dirty="0">
                <a:solidFill>
                  <a:srgbClr val="242153"/>
                </a:solidFill>
                <a:latin typeface="Verdana"/>
                <a:cs typeface="Verdana"/>
              </a:rPr>
              <a:t>program  </a:t>
            </a:r>
            <a:r>
              <a:rPr sz="2800" spc="-50" dirty="0">
                <a:solidFill>
                  <a:srgbClr val="242153"/>
                </a:solidFill>
                <a:latin typeface="Verdana"/>
                <a:cs typeface="Verdana"/>
              </a:rPr>
              <a:t>aşağıdaki </a:t>
            </a:r>
            <a:r>
              <a:rPr sz="2800" spc="-95" dirty="0">
                <a:solidFill>
                  <a:srgbClr val="242153"/>
                </a:solidFill>
                <a:latin typeface="Verdana"/>
                <a:cs typeface="Verdana"/>
              </a:rPr>
              <a:t>düzenle</a:t>
            </a:r>
            <a:r>
              <a:rPr sz="2800" spc="-375" dirty="0">
                <a:solidFill>
                  <a:srgbClr val="242153"/>
                </a:solidFill>
                <a:latin typeface="Verdana"/>
                <a:cs typeface="Verdana"/>
              </a:rPr>
              <a:t> </a:t>
            </a:r>
            <a:r>
              <a:rPr sz="2800" spc="-105" dirty="0">
                <a:solidFill>
                  <a:srgbClr val="242153"/>
                </a:solidFill>
                <a:latin typeface="Verdana"/>
                <a:cs typeface="Verdana"/>
              </a:rPr>
              <a:t>uygulanabilir:</a:t>
            </a:r>
            <a:endParaRPr sz="2800">
              <a:latin typeface="Verdana"/>
              <a:cs typeface="Verdana"/>
            </a:endParaRPr>
          </a:p>
          <a:p>
            <a:pPr marL="12700" marR="117475">
              <a:lnSpc>
                <a:spcPct val="116100"/>
              </a:lnSpc>
              <a:buAutoNum type="arabicPeriod"/>
              <a:tabLst>
                <a:tab pos="314960" algn="l"/>
              </a:tabLst>
            </a:pPr>
            <a:r>
              <a:rPr sz="2800" spc="-125" dirty="0">
                <a:solidFill>
                  <a:srgbClr val="242153"/>
                </a:solidFill>
                <a:latin typeface="Verdana"/>
                <a:cs typeface="Verdana"/>
              </a:rPr>
              <a:t>Tekrar: </a:t>
            </a:r>
            <a:r>
              <a:rPr sz="2800" spc="-80" dirty="0">
                <a:solidFill>
                  <a:srgbClr val="242153"/>
                </a:solidFill>
                <a:latin typeface="Verdana"/>
                <a:cs typeface="Verdana"/>
              </a:rPr>
              <a:t>Öğrenme </a:t>
            </a:r>
            <a:r>
              <a:rPr sz="2800" spc="-95" dirty="0">
                <a:solidFill>
                  <a:srgbClr val="242153"/>
                </a:solidFill>
                <a:latin typeface="Verdana"/>
                <a:cs typeface="Verdana"/>
              </a:rPr>
              <a:t>çalışmasının </a:t>
            </a:r>
            <a:r>
              <a:rPr sz="2800" spc="-120" dirty="0">
                <a:solidFill>
                  <a:srgbClr val="242153"/>
                </a:solidFill>
                <a:latin typeface="Verdana"/>
                <a:cs typeface="Verdana"/>
              </a:rPr>
              <a:t>hemen </a:t>
            </a:r>
            <a:r>
              <a:rPr sz="2800" spc="-80" dirty="0">
                <a:solidFill>
                  <a:srgbClr val="242153"/>
                </a:solidFill>
                <a:latin typeface="Verdana"/>
                <a:cs typeface="Verdana"/>
              </a:rPr>
              <a:t>sonunda </a:t>
            </a:r>
            <a:r>
              <a:rPr sz="2800" spc="-35" dirty="0">
                <a:solidFill>
                  <a:srgbClr val="242153"/>
                </a:solidFill>
                <a:latin typeface="Verdana"/>
                <a:cs typeface="Verdana"/>
              </a:rPr>
              <a:t>yapılacak </a:t>
            </a:r>
            <a:r>
              <a:rPr sz="2800" spc="-445" dirty="0">
                <a:solidFill>
                  <a:srgbClr val="242153"/>
                </a:solidFill>
                <a:latin typeface="Verdana"/>
                <a:cs typeface="Verdana"/>
              </a:rPr>
              <a:t>10 </a:t>
            </a:r>
            <a:r>
              <a:rPr sz="2800" spc="-70" dirty="0">
                <a:solidFill>
                  <a:srgbClr val="242153"/>
                </a:solidFill>
                <a:latin typeface="Verdana"/>
                <a:cs typeface="Verdana"/>
              </a:rPr>
              <a:t>dakikalık bir</a:t>
            </a:r>
            <a:r>
              <a:rPr sz="2800" spc="-740" dirty="0">
                <a:solidFill>
                  <a:srgbClr val="242153"/>
                </a:solidFill>
                <a:latin typeface="Verdana"/>
                <a:cs typeface="Verdana"/>
              </a:rPr>
              <a:t> </a:t>
            </a:r>
            <a:r>
              <a:rPr sz="2800" spc="-50" dirty="0">
                <a:solidFill>
                  <a:srgbClr val="242153"/>
                </a:solidFill>
                <a:latin typeface="Verdana"/>
                <a:cs typeface="Verdana"/>
              </a:rPr>
              <a:t>tekrar  </a:t>
            </a:r>
            <a:r>
              <a:rPr sz="2800" spc="-60" dirty="0">
                <a:solidFill>
                  <a:srgbClr val="242153"/>
                </a:solidFill>
                <a:latin typeface="Verdana"/>
                <a:cs typeface="Verdana"/>
              </a:rPr>
              <a:t>hatırlanan </a:t>
            </a:r>
            <a:r>
              <a:rPr sz="2800" spc="-90" dirty="0">
                <a:solidFill>
                  <a:srgbClr val="242153"/>
                </a:solidFill>
                <a:latin typeface="Verdana"/>
                <a:cs typeface="Verdana"/>
              </a:rPr>
              <a:t>miktarın </a:t>
            </a:r>
            <a:r>
              <a:rPr sz="2800" spc="-800" dirty="0">
                <a:solidFill>
                  <a:srgbClr val="242153"/>
                </a:solidFill>
                <a:latin typeface="Verdana"/>
                <a:cs typeface="Verdana"/>
              </a:rPr>
              <a:t>1 </a:t>
            </a:r>
            <a:r>
              <a:rPr sz="2800" spc="-90" dirty="0">
                <a:solidFill>
                  <a:srgbClr val="242153"/>
                </a:solidFill>
                <a:latin typeface="Verdana"/>
                <a:cs typeface="Verdana"/>
              </a:rPr>
              <a:t>gün </a:t>
            </a:r>
            <a:r>
              <a:rPr sz="2800" spc="-100" dirty="0">
                <a:solidFill>
                  <a:srgbClr val="242153"/>
                </a:solidFill>
                <a:latin typeface="Verdana"/>
                <a:cs typeface="Verdana"/>
              </a:rPr>
              <a:t>korunmasını</a:t>
            </a:r>
            <a:r>
              <a:rPr sz="2800" spc="-570" dirty="0">
                <a:solidFill>
                  <a:srgbClr val="242153"/>
                </a:solidFill>
                <a:latin typeface="Verdana"/>
                <a:cs typeface="Verdana"/>
              </a:rPr>
              <a:t> </a:t>
            </a:r>
            <a:r>
              <a:rPr sz="2800" spc="-80" dirty="0">
                <a:solidFill>
                  <a:srgbClr val="242153"/>
                </a:solidFill>
                <a:latin typeface="Verdana"/>
                <a:cs typeface="Verdana"/>
              </a:rPr>
              <a:t>sağlar.</a:t>
            </a:r>
            <a:endParaRPr sz="2800">
              <a:latin typeface="Verdana"/>
              <a:cs typeface="Verdana"/>
            </a:endParaRPr>
          </a:p>
          <a:p>
            <a:pPr marL="12700" marR="1529715">
              <a:lnSpc>
                <a:spcPct val="116100"/>
              </a:lnSpc>
              <a:buAutoNum type="arabicPeriod"/>
              <a:tabLst>
                <a:tab pos="385445" algn="l"/>
              </a:tabLst>
            </a:pPr>
            <a:r>
              <a:rPr sz="2800" spc="-125" dirty="0">
                <a:solidFill>
                  <a:srgbClr val="242153"/>
                </a:solidFill>
                <a:latin typeface="Verdana"/>
                <a:cs typeface="Verdana"/>
              </a:rPr>
              <a:t>Tekrar:</a:t>
            </a:r>
            <a:r>
              <a:rPr sz="2800" spc="-210" dirty="0">
                <a:solidFill>
                  <a:srgbClr val="242153"/>
                </a:solidFill>
                <a:latin typeface="Verdana"/>
                <a:cs typeface="Verdana"/>
              </a:rPr>
              <a:t> </a:t>
            </a:r>
            <a:r>
              <a:rPr sz="2800" spc="-80" dirty="0">
                <a:solidFill>
                  <a:srgbClr val="242153"/>
                </a:solidFill>
                <a:latin typeface="Verdana"/>
                <a:cs typeface="Verdana"/>
              </a:rPr>
              <a:t>Öğrenme</a:t>
            </a:r>
            <a:r>
              <a:rPr sz="2800" spc="-204" dirty="0">
                <a:solidFill>
                  <a:srgbClr val="242153"/>
                </a:solidFill>
                <a:latin typeface="Verdana"/>
                <a:cs typeface="Verdana"/>
              </a:rPr>
              <a:t> </a:t>
            </a:r>
            <a:r>
              <a:rPr sz="2800" spc="-75" dirty="0">
                <a:solidFill>
                  <a:srgbClr val="242153"/>
                </a:solidFill>
                <a:latin typeface="Verdana"/>
                <a:cs typeface="Verdana"/>
              </a:rPr>
              <a:t>çalışmasından</a:t>
            </a:r>
            <a:r>
              <a:rPr sz="2800" spc="-204" dirty="0">
                <a:solidFill>
                  <a:srgbClr val="242153"/>
                </a:solidFill>
                <a:latin typeface="Verdana"/>
                <a:cs typeface="Verdana"/>
              </a:rPr>
              <a:t> </a:t>
            </a:r>
            <a:r>
              <a:rPr sz="2800" spc="-65" dirty="0">
                <a:solidFill>
                  <a:srgbClr val="242153"/>
                </a:solidFill>
                <a:latin typeface="Verdana"/>
                <a:cs typeface="Verdana"/>
              </a:rPr>
              <a:t>yaklaşık</a:t>
            </a:r>
            <a:r>
              <a:rPr sz="2800" spc="-204" dirty="0">
                <a:solidFill>
                  <a:srgbClr val="242153"/>
                </a:solidFill>
                <a:latin typeface="Verdana"/>
                <a:cs typeface="Verdana"/>
              </a:rPr>
              <a:t> </a:t>
            </a:r>
            <a:r>
              <a:rPr sz="2800" spc="-114" dirty="0">
                <a:solidFill>
                  <a:srgbClr val="242153"/>
                </a:solidFill>
                <a:latin typeface="Verdana"/>
                <a:cs typeface="Verdana"/>
              </a:rPr>
              <a:t>24</a:t>
            </a:r>
            <a:r>
              <a:rPr sz="2800" spc="-204" dirty="0">
                <a:solidFill>
                  <a:srgbClr val="242153"/>
                </a:solidFill>
                <a:latin typeface="Verdana"/>
                <a:cs typeface="Verdana"/>
              </a:rPr>
              <a:t> </a:t>
            </a:r>
            <a:r>
              <a:rPr sz="2800" spc="-30" dirty="0">
                <a:solidFill>
                  <a:srgbClr val="242153"/>
                </a:solidFill>
                <a:latin typeface="Verdana"/>
                <a:cs typeface="Verdana"/>
              </a:rPr>
              <a:t>saat</a:t>
            </a:r>
            <a:r>
              <a:rPr sz="2800" spc="-204" dirty="0">
                <a:solidFill>
                  <a:srgbClr val="242153"/>
                </a:solidFill>
                <a:latin typeface="Verdana"/>
                <a:cs typeface="Verdana"/>
              </a:rPr>
              <a:t> </a:t>
            </a:r>
            <a:r>
              <a:rPr sz="2800" spc="-55" dirty="0">
                <a:solidFill>
                  <a:srgbClr val="242153"/>
                </a:solidFill>
                <a:latin typeface="Verdana"/>
                <a:cs typeface="Verdana"/>
              </a:rPr>
              <a:t>sonra</a:t>
            </a:r>
            <a:r>
              <a:rPr sz="2800" spc="-204" dirty="0">
                <a:solidFill>
                  <a:srgbClr val="242153"/>
                </a:solidFill>
                <a:latin typeface="Verdana"/>
                <a:cs typeface="Verdana"/>
              </a:rPr>
              <a:t> </a:t>
            </a:r>
            <a:r>
              <a:rPr sz="2800" spc="-35" dirty="0">
                <a:solidFill>
                  <a:srgbClr val="242153"/>
                </a:solidFill>
                <a:latin typeface="Verdana"/>
                <a:cs typeface="Verdana"/>
              </a:rPr>
              <a:t>yapılacak</a:t>
            </a:r>
            <a:r>
              <a:rPr sz="2800" spc="-204" dirty="0">
                <a:solidFill>
                  <a:srgbClr val="242153"/>
                </a:solidFill>
                <a:latin typeface="Verdana"/>
                <a:cs typeface="Verdana"/>
              </a:rPr>
              <a:t> </a:t>
            </a:r>
            <a:r>
              <a:rPr sz="2800" spc="-315" dirty="0">
                <a:solidFill>
                  <a:srgbClr val="242153"/>
                </a:solidFill>
                <a:latin typeface="Verdana"/>
                <a:cs typeface="Verdana"/>
              </a:rPr>
              <a:t>5-10  </a:t>
            </a:r>
            <a:r>
              <a:rPr sz="2800" spc="-70" dirty="0">
                <a:solidFill>
                  <a:srgbClr val="242153"/>
                </a:solidFill>
                <a:latin typeface="Verdana"/>
                <a:cs typeface="Verdana"/>
              </a:rPr>
              <a:t>dakikalık</a:t>
            </a:r>
            <a:r>
              <a:rPr sz="2800" spc="-210" dirty="0">
                <a:solidFill>
                  <a:srgbClr val="242153"/>
                </a:solidFill>
                <a:latin typeface="Verdana"/>
                <a:cs typeface="Verdana"/>
              </a:rPr>
              <a:t> </a:t>
            </a:r>
            <a:r>
              <a:rPr sz="2800" spc="-70" dirty="0">
                <a:solidFill>
                  <a:srgbClr val="242153"/>
                </a:solidFill>
                <a:latin typeface="Verdana"/>
                <a:cs typeface="Verdana"/>
              </a:rPr>
              <a:t>bir</a:t>
            </a:r>
            <a:r>
              <a:rPr sz="2800" spc="-204" dirty="0">
                <a:solidFill>
                  <a:srgbClr val="242153"/>
                </a:solidFill>
                <a:latin typeface="Verdana"/>
                <a:cs typeface="Verdana"/>
              </a:rPr>
              <a:t> </a:t>
            </a:r>
            <a:r>
              <a:rPr sz="2800" spc="-50" dirty="0">
                <a:solidFill>
                  <a:srgbClr val="242153"/>
                </a:solidFill>
                <a:latin typeface="Verdana"/>
                <a:cs typeface="Verdana"/>
              </a:rPr>
              <a:t>tekrar</a:t>
            </a:r>
            <a:r>
              <a:rPr sz="2800" spc="-210" dirty="0">
                <a:solidFill>
                  <a:srgbClr val="242153"/>
                </a:solidFill>
                <a:latin typeface="Verdana"/>
                <a:cs typeface="Verdana"/>
              </a:rPr>
              <a:t> </a:t>
            </a:r>
            <a:r>
              <a:rPr sz="2800" spc="-75" dirty="0">
                <a:solidFill>
                  <a:srgbClr val="242153"/>
                </a:solidFill>
                <a:latin typeface="Verdana"/>
                <a:cs typeface="Verdana"/>
              </a:rPr>
              <a:t>öğrenilen</a:t>
            </a:r>
            <a:r>
              <a:rPr sz="2800" spc="-204" dirty="0">
                <a:solidFill>
                  <a:srgbClr val="242153"/>
                </a:solidFill>
                <a:latin typeface="Verdana"/>
                <a:cs typeface="Verdana"/>
              </a:rPr>
              <a:t> </a:t>
            </a:r>
            <a:r>
              <a:rPr sz="2800" spc="-80" dirty="0">
                <a:solidFill>
                  <a:srgbClr val="242153"/>
                </a:solidFill>
                <a:latin typeface="Verdana"/>
                <a:cs typeface="Verdana"/>
              </a:rPr>
              <a:t>bilgilerin</a:t>
            </a:r>
            <a:r>
              <a:rPr sz="2800" spc="-204" dirty="0">
                <a:solidFill>
                  <a:srgbClr val="242153"/>
                </a:solidFill>
                <a:latin typeface="Verdana"/>
                <a:cs typeface="Verdana"/>
              </a:rPr>
              <a:t> </a:t>
            </a:r>
            <a:r>
              <a:rPr sz="2800" spc="-800" dirty="0">
                <a:solidFill>
                  <a:srgbClr val="242153"/>
                </a:solidFill>
                <a:latin typeface="Verdana"/>
                <a:cs typeface="Verdana"/>
              </a:rPr>
              <a:t>1</a:t>
            </a:r>
            <a:r>
              <a:rPr sz="2800" spc="-760" dirty="0">
                <a:solidFill>
                  <a:srgbClr val="242153"/>
                </a:solidFill>
                <a:latin typeface="Verdana"/>
                <a:cs typeface="Verdana"/>
              </a:rPr>
              <a:t> </a:t>
            </a:r>
            <a:r>
              <a:rPr sz="2800" spc="-5" dirty="0">
                <a:solidFill>
                  <a:srgbClr val="242153"/>
                </a:solidFill>
                <a:latin typeface="Verdana"/>
                <a:cs typeface="Verdana"/>
              </a:rPr>
              <a:t>hafta</a:t>
            </a:r>
            <a:r>
              <a:rPr sz="2800" spc="-210" dirty="0">
                <a:solidFill>
                  <a:srgbClr val="242153"/>
                </a:solidFill>
                <a:latin typeface="Verdana"/>
                <a:cs typeface="Verdana"/>
              </a:rPr>
              <a:t> </a:t>
            </a:r>
            <a:r>
              <a:rPr sz="2800" spc="-85" dirty="0">
                <a:solidFill>
                  <a:srgbClr val="242153"/>
                </a:solidFill>
                <a:latin typeface="Verdana"/>
                <a:cs typeface="Verdana"/>
              </a:rPr>
              <a:t>hatırlanmasını</a:t>
            </a:r>
            <a:r>
              <a:rPr sz="2800" spc="-204" dirty="0">
                <a:solidFill>
                  <a:srgbClr val="242153"/>
                </a:solidFill>
                <a:latin typeface="Verdana"/>
                <a:cs typeface="Verdana"/>
              </a:rPr>
              <a:t> </a:t>
            </a:r>
            <a:r>
              <a:rPr sz="2800" spc="-80" dirty="0">
                <a:solidFill>
                  <a:srgbClr val="242153"/>
                </a:solidFill>
                <a:latin typeface="Verdana"/>
                <a:cs typeface="Verdana"/>
              </a:rPr>
              <a:t>sağlar.</a:t>
            </a:r>
            <a:endParaRPr sz="2800">
              <a:latin typeface="Verdana"/>
              <a:cs typeface="Verdana"/>
            </a:endParaRPr>
          </a:p>
          <a:p>
            <a:pPr marL="12700" marR="220345">
              <a:lnSpc>
                <a:spcPct val="116100"/>
              </a:lnSpc>
              <a:buAutoNum type="arabicPeriod"/>
              <a:tabLst>
                <a:tab pos="375285" algn="l"/>
              </a:tabLst>
            </a:pPr>
            <a:r>
              <a:rPr sz="2800" spc="-125" dirty="0">
                <a:solidFill>
                  <a:srgbClr val="242153"/>
                </a:solidFill>
                <a:latin typeface="Verdana"/>
                <a:cs typeface="Verdana"/>
              </a:rPr>
              <a:t>Tekrar:</a:t>
            </a:r>
            <a:r>
              <a:rPr sz="2800" spc="-204" dirty="0">
                <a:solidFill>
                  <a:srgbClr val="242153"/>
                </a:solidFill>
                <a:latin typeface="Verdana"/>
                <a:cs typeface="Verdana"/>
              </a:rPr>
              <a:t> </a:t>
            </a:r>
            <a:r>
              <a:rPr sz="2800" spc="-800" dirty="0">
                <a:solidFill>
                  <a:srgbClr val="242153"/>
                </a:solidFill>
                <a:latin typeface="Verdana"/>
                <a:cs typeface="Verdana"/>
              </a:rPr>
              <a:t>1</a:t>
            </a:r>
            <a:r>
              <a:rPr sz="2800" spc="-755" dirty="0">
                <a:solidFill>
                  <a:srgbClr val="242153"/>
                </a:solidFill>
                <a:latin typeface="Verdana"/>
                <a:cs typeface="Verdana"/>
              </a:rPr>
              <a:t> </a:t>
            </a:r>
            <a:r>
              <a:rPr sz="2800" spc="-5" dirty="0">
                <a:solidFill>
                  <a:srgbClr val="242153"/>
                </a:solidFill>
                <a:latin typeface="Verdana"/>
                <a:cs typeface="Verdana"/>
              </a:rPr>
              <a:t>hafta</a:t>
            </a:r>
            <a:r>
              <a:rPr sz="2800" spc="-204" dirty="0">
                <a:solidFill>
                  <a:srgbClr val="242153"/>
                </a:solidFill>
                <a:latin typeface="Verdana"/>
                <a:cs typeface="Verdana"/>
              </a:rPr>
              <a:t> </a:t>
            </a:r>
            <a:r>
              <a:rPr sz="2800" spc="-90" dirty="0">
                <a:solidFill>
                  <a:srgbClr val="242153"/>
                </a:solidFill>
                <a:latin typeface="Verdana"/>
                <a:cs typeface="Verdana"/>
              </a:rPr>
              <a:t>içinde</a:t>
            </a:r>
            <a:r>
              <a:rPr sz="2800" spc="-200" dirty="0">
                <a:solidFill>
                  <a:srgbClr val="242153"/>
                </a:solidFill>
                <a:latin typeface="Verdana"/>
                <a:cs typeface="Verdana"/>
              </a:rPr>
              <a:t> </a:t>
            </a:r>
            <a:r>
              <a:rPr sz="2800" spc="-50" dirty="0">
                <a:solidFill>
                  <a:srgbClr val="242153"/>
                </a:solidFill>
                <a:latin typeface="Verdana"/>
                <a:cs typeface="Verdana"/>
              </a:rPr>
              <a:t>yapılan</a:t>
            </a:r>
            <a:r>
              <a:rPr sz="2800" spc="-204" dirty="0">
                <a:solidFill>
                  <a:srgbClr val="242153"/>
                </a:solidFill>
                <a:latin typeface="Verdana"/>
                <a:cs typeface="Verdana"/>
              </a:rPr>
              <a:t> </a:t>
            </a:r>
            <a:r>
              <a:rPr sz="2800" spc="-315" dirty="0">
                <a:solidFill>
                  <a:srgbClr val="242153"/>
                </a:solidFill>
                <a:latin typeface="Verdana"/>
                <a:cs typeface="Verdana"/>
              </a:rPr>
              <a:t>5-10</a:t>
            </a:r>
            <a:r>
              <a:rPr sz="2800" spc="-204" dirty="0">
                <a:solidFill>
                  <a:srgbClr val="242153"/>
                </a:solidFill>
                <a:latin typeface="Verdana"/>
                <a:cs typeface="Verdana"/>
              </a:rPr>
              <a:t> </a:t>
            </a:r>
            <a:r>
              <a:rPr sz="2800" spc="-70" dirty="0">
                <a:solidFill>
                  <a:srgbClr val="242153"/>
                </a:solidFill>
                <a:latin typeface="Verdana"/>
                <a:cs typeface="Verdana"/>
              </a:rPr>
              <a:t>dakikalık</a:t>
            </a:r>
            <a:r>
              <a:rPr sz="2800" spc="-200" dirty="0">
                <a:solidFill>
                  <a:srgbClr val="242153"/>
                </a:solidFill>
                <a:latin typeface="Verdana"/>
                <a:cs typeface="Verdana"/>
              </a:rPr>
              <a:t> </a:t>
            </a:r>
            <a:r>
              <a:rPr sz="2800" spc="-50" dirty="0">
                <a:solidFill>
                  <a:srgbClr val="242153"/>
                </a:solidFill>
                <a:latin typeface="Verdana"/>
                <a:cs typeface="Verdana"/>
              </a:rPr>
              <a:t>tekrar</a:t>
            </a:r>
            <a:r>
              <a:rPr sz="2800" spc="-204" dirty="0">
                <a:solidFill>
                  <a:srgbClr val="242153"/>
                </a:solidFill>
                <a:latin typeface="Verdana"/>
                <a:cs typeface="Verdana"/>
              </a:rPr>
              <a:t> </a:t>
            </a:r>
            <a:r>
              <a:rPr sz="2800" spc="-80" dirty="0">
                <a:solidFill>
                  <a:srgbClr val="242153"/>
                </a:solidFill>
                <a:latin typeface="Verdana"/>
                <a:cs typeface="Verdana"/>
              </a:rPr>
              <a:t>öğrenilenlerin</a:t>
            </a:r>
            <a:r>
              <a:rPr sz="2800" spc="-200" dirty="0">
                <a:solidFill>
                  <a:srgbClr val="242153"/>
                </a:solidFill>
                <a:latin typeface="Verdana"/>
                <a:cs typeface="Verdana"/>
              </a:rPr>
              <a:t> </a:t>
            </a:r>
            <a:r>
              <a:rPr sz="2800" spc="-800" dirty="0">
                <a:solidFill>
                  <a:srgbClr val="242153"/>
                </a:solidFill>
                <a:latin typeface="Verdana"/>
                <a:cs typeface="Verdana"/>
              </a:rPr>
              <a:t>1</a:t>
            </a:r>
            <a:r>
              <a:rPr sz="2800" spc="-755" dirty="0">
                <a:solidFill>
                  <a:srgbClr val="242153"/>
                </a:solidFill>
                <a:latin typeface="Verdana"/>
                <a:cs typeface="Verdana"/>
              </a:rPr>
              <a:t> </a:t>
            </a:r>
            <a:r>
              <a:rPr sz="2800" spc="-5" dirty="0">
                <a:solidFill>
                  <a:srgbClr val="242153"/>
                </a:solidFill>
                <a:latin typeface="Verdana"/>
                <a:cs typeface="Verdana"/>
              </a:rPr>
              <a:t>ay</a:t>
            </a:r>
            <a:r>
              <a:rPr sz="2800" spc="-204" dirty="0">
                <a:solidFill>
                  <a:srgbClr val="242153"/>
                </a:solidFill>
                <a:latin typeface="Verdana"/>
                <a:cs typeface="Verdana"/>
              </a:rPr>
              <a:t> </a:t>
            </a:r>
            <a:r>
              <a:rPr sz="2800" spc="-30" dirty="0">
                <a:solidFill>
                  <a:srgbClr val="242153"/>
                </a:solidFill>
                <a:latin typeface="Verdana"/>
                <a:cs typeface="Verdana"/>
              </a:rPr>
              <a:t>hafızada  </a:t>
            </a:r>
            <a:r>
              <a:rPr sz="2800" spc="-90" dirty="0">
                <a:solidFill>
                  <a:srgbClr val="242153"/>
                </a:solidFill>
                <a:latin typeface="Verdana"/>
                <a:cs typeface="Verdana"/>
              </a:rPr>
              <a:t>kalmasını</a:t>
            </a:r>
            <a:r>
              <a:rPr sz="2800" spc="-215" dirty="0">
                <a:solidFill>
                  <a:srgbClr val="242153"/>
                </a:solidFill>
                <a:latin typeface="Verdana"/>
                <a:cs typeface="Verdana"/>
              </a:rPr>
              <a:t> </a:t>
            </a:r>
            <a:r>
              <a:rPr sz="2800" spc="-80" dirty="0">
                <a:solidFill>
                  <a:srgbClr val="242153"/>
                </a:solidFill>
                <a:latin typeface="Verdana"/>
                <a:cs typeface="Verdana"/>
              </a:rPr>
              <a:t>sağlar.</a:t>
            </a:r>
            <a:endParaRPr sz="2800">
              <a:latin typeface="Verdana"/>
              <a:cs typeface="Verdana"/>
            </a:endParaRPr>
          </a:p>
          <a:p>
            <a:pPr marL="12700" marR="1357630">
              <a:lnSpc>
                <a:spcPct val="116100"/>
              </a:lnSpc>
              <a:buAutoNum type="arabicPeriod"/>
              <a:tabLst>
                <a:tab pos="419100" algn="l"/>
              </a:tabLst>
            </a:pPr>
            <a:r>
              <a:rPr sz="2800" spc="-125" dirty="0">
                <a:solidFill>
                  <a:srgbClr val="242153"/>
                </a:solidFill>
                <a:latin typeface="Verdana"/>
                <a:cs typeface="Verdana"/>
              </a:rPr>
              <a:t>Tekrar:</a:t>
            </a:r>
            <a:r>
              <a:rPr sz="2800" spc="-204" dirty="0">
                <a:solidFill>
                  <a:srgbClr val="242153"/>
                </a:solidFill>
                <a:latin typeface="Verdana"/>
                <a:cs typeface="Verdana"/>
              </a:rPr>
              <a:t> </a:t>
            </a:r>
            <a:r>
              <a:rPr sz="2800" spc="-85" dirty="0">
                <a:solidFill>
                  <a:srgbClr val="242153"/>
                </a:solidFill>
                <a:latin typeface="Verdana"/>
                <a:cs typeface="Verdana"/>
              </a:rPr>
              <a:t>Bilgi</a:t>
            </a:r>
            <a:r>
              <a:rPr sz="2800" spc="-204" dirty="0">
                <a:solidFill>
                  <a:srgbClr val="242153"/>
                </a:solidFill>
                <a:latin typeface="Verdana"/>
                <a:cs typeface="Verdana"/>
              </a:rPr>
              <a:t> </a:t>
            </a:r>
            <a:r>
              <a:rPr sz="2800" spc="-75" dirty="0">
                <a:solidFill>
                  <a:srgbClr val="242153"/>
                </a:solidFill>
                <a:latin typeface="Verdana"/>
                <a:cs typeface="Verdana"/>
              </a:rPr>
              <a:t>öğrenildikten</a:t>
            </a:r>
            <a:r>
              <a:rPr sz="2800" spc="-204" dirty="0">
                <a:solidFill>
                  <a:srgbClr val="242153"/>
                </a:solidFill>
                <a:latin typeface="Verdana"/>
                <a:cs typeface="Verdana"/>
              </a:rPr>
              <a:t> </a:t>
            </a:r>
            <a:r>
              <a:rPr sz="2800" spc="-800" dirty="0">
                <a:solidFill>
                  <a:srgbClr val="242153"/>
                </a:solidFill>
                <a:latin typeface="Verdana"/>
                <a:cs typeface="Verdana"/>
              </a:rPr>
              <a:t>1</a:t>
            </a:r>
            <a:r>
              <a:rPr sz="2800" spc="-760" dirty="0">
                <a:solidFill>
                  <a:srgbClr val="242153"/>
                </a:solidFill>
                <a:latin typeface="Verdana"/>
                <a:cs typeface="Verdana"/>
              </a:rPr>
              <a:t> </a:t>
            </a:r>
            <a:r>
              <a:rPr sz="2800" spc="-5" dirty="0">
                <a:solidFill>
                  <a:srgbClr val="242153"/>
                </a:solidFill>
                <a:latin typeface="Verdana"/>
                <a:cs typeface="Verdana"/>
              </a:rPr>
              <a:t>ay</a:t>
            </a:r>
            <a:r>
              <a:rPr sz="2800" spc="-204" dirty="0">
                <a:solidFill>
                  <a:srgbClr val="242153"/>
                </a:solidFill>
                <a:latin typeface="Verdana"/>
                <a:cs typeface="Verdana"/>
              </a:rPr>
              <a:t> </a:t>
            </a:r>
            <a:r>
              <a:rPr sz="2800" spc="-55" dirty="0">
                <a:solidFill>
                  <a:srgbClr val="242153"/>
                </a:solidFill>
                <a:latin typeface="Verdana"/>
                <a:cs typeface="Verdana"/>
              </a:rPr>
              <a:t>sonra</a:t>
            </a:r>
            <a:r>
              <a:rPr sz="2800" spc="-204" dirty="0">
                <a:solidFill>
                  <a:srgbClr val="242153"/>
                </a:solidFill>
                <a:latin typeface="Verdana"/>
                <a:cs typeface="Verdana"/>
              </a:rPr>
              <a:t> </a:t>
            </a:r>
            <a:r>
              <a:rPr sz="2800" spc="-35" dirty="0">
                <a:solidFill>
                  <a:srgbClr val="242153"/>
                </a:solidFill>
                <a:latin typeface="Verdana"/>
                <a:cs typeface="Verdana"/>
              </a:rPr>
              <a:t>yapılacak</a:t>
            </a:r>
            <a:r>
              <a:rPr sz="2800" spc="-204" dirty="0">
                <a:solidFill>
                  <a:srgbClr val="242153"/>
                </a:solidFill>
                <a:latin typeface="Verdana"/>
                <a:cs typeface="Verdana"/>
              </a:rPr>
              <a:t> </a:t>
            </a:r>
            <a:r>
              <a:rPr sz="2800" spc="-315" dirty="0">
                <a:solidFill>
                  <a:srgbClr val="242153"/>
                </a:solidFill>
                <a:latin typeface="Verdana"/>
                <a:cs typeface="Verdana"/>
              </a:rPr>
              <a:t>5-10</a:t>
            </a:r>
            <a:r>
              <a:rPr sz="2800" spc="-204" dirty="0">
                <a:solidFill>
                  <a:srgbClr val="242153"/>
                </a:solidFill>
                <a:latin typeface="Verdana"/>
                <a:cs typeface="Verdana"/>
              </a:rPr>
              <a:t> </a:t>
            </a:r>
            <a:r>
              <a:rPr sz="2800" spc="-70" dirty="0">
                <a:solidFill>
                  <a:srgbClr val="242153"/>
                </a:solidFill>
                <a:latin typeface="Verdana"/>
                <a:cs typeface="Verdana"/>
              </a:rPr>
              <a:t>dakikalık</a:t>
            </a:r>
            <a:r>
              <a:rPr sz="2800" spc="-204" dirty="0">
                <a:solidFill>
                  <a:srgbClr val="242153"/>
                </a:solidFill>
                <a:latin typeface="Verdana"/>
                <a:cs typeface="Verdana"/>
              </a:rPr>
              <a:t> </a:t>
            </a:r>
            <a:r>
              <a:rPr sz="2800" spc="-70" dirty="0">
                <a:solidFill>
                  <a:srgbClr val="242153"/>
                </a:solidFill>
                <a:latin typeface="Verdana"/>
                <a:cs typeface="Verdana"/>
              </a:rPr>
              <a:t>bir</a:t>
            </a:r>
            <a:r>
              <a:rPr sz="2800" spc="-204" dirty="0">
                <a:solidFill>
                  <a:srgbClr val="242153"/>
                </a:solidFill>
                <a:latin typeface="Verdana"/>
                <a:cs typeface="Verdana"/>
              </a:rPr>
              <a:t> </a:t>
            </a:r>
            <a:r>
              <a:rPr sz="2800" spc="-50" dirty="0">
                <a:solidFill>
                  <a:srgbClr val="242153"/>
                </a:solidFill>
                <a:latin typeface="Verdana"/>
                <a:cs typeface="Verdana"/>
              </a:rPr>
              <a:t>tekrar  </a:t>
            </a:r>
            <a:r>
              <a:rPr sz="2800" spc="-80" dirty="0">
                <a:solidFill>
                  <a:srgbClr val="242153"/>
                </a:solidFill>
                <a:latin typeface="Verdana"/>
                <a:cs typeface="Verdana"/>
              </a:rPr>
              <a:t>bilgilerin</a:t>
            </a:r>
            <a:r>
              <a:rPr sz="2800" spc="-210" dirty="0">
                <a:solidFill>
                  <a:srgbClr val="242153"/>
                </a:solidFill>
                <a:latin typeface="Verdana"/>
                <a:cs typeface="Verdana"/>
              </a:rPr>
              <a:t> </a:t>
            </a:r>
            <a:r>
              <a:rPr sz="2800" spc="-140" dirty="0">
                <a:solidFill>
                  <a:srgbClr val="242153"/>
                </a:solidFill>
                <a:latin typeface="Verdana"/>
                <a:cs typeface="Verdana"/>
              </a:rPr>
              <a:t>uzun</a:t>
            </a:r>
            <a:r>
              <a:rPr sz="2800" spc="-210" dirty="0">
                <a:solidFill>
                  <a:srgbClr val="242153"/>
                </a:solidFill>
                <a:latin typeface="Verdana"/>
                <a:cs typeface="Verdana"/>
              </a:rPr>
              <a:t> </a:t>
            </a:r>
            <a:r>
              <a:rPr sz="2800" spc="-100" dirty="0">
                <a:solidFill>
                  <a:srgbClr val="242153"/>
                </a:solidFill>
                <a:latin typeface="Verdana"/>
                <a:cs typeface="Verdana"/>
              </a:rPr>
              <a:t>süreli</a:t>
            </a:r>
            <a:r>
              <a:rPr sz="2800" spc="-210" dirty="0">
                <a:solidFill>
                  <a:srgbClr val="242153"/>
                </a:solidFill>
                <a:latin typeface="Verdana"/>
                <a:cs typeface="Verdana"/>
              </a:rPr>
              <a:t> </a:t>
            </a:r>
            <a:r>
              <a:rPr sz="2800" spc="-35" dirty="0">
                <a:solidFill>
                  <a:srgbClr val="242153"/>
                </a:solidFill>
                <a:latin typeface="Verdana"/>
                <a:cs typeface="Verdana"/>
              </a:rPr>
              <a:t>hafızaya</a:t>
            </a:r>
            <a:r>
              <a:rPr sz="2800" spc="-210" dirty="0">
                <a:solidFill>
                  <a:srgbClr val="242153"/>
                </a:solidFill>
                <a:latin typeface="Verdana"/>
                <a:cs typeface="Verdana"/>
              </a:rPr>
              <a:t> </a:t>
            </a:r>
            <a:r>
              <a:rPr sz="2800" spc="-100" dirty="0">
                <a:solidFill>
                  <a:srgbClr val="242153"/>
                </a:solidFill>
                <a:latin typeface="Verdana"/>
                <a:cs typeface="Verdana"/>
              </a:rPr>
              <a:t>yerleşmesini</a:t>
            </a:r>
            <a:r>
              <a:rPr sz="2800" spc="-210" dirty="0">
                <a:solidFill>
                  <a:srgbClr val="242153"/>
                </a:solidFill>
                <a:latin typeface="Verdana"/>
                <a:cs typeface="Verdana"/>
              </a:rPr>
              <a:t> </a:t>
            </a:r>
            <a:r>
              <a:rPr sz="2800" spc="-100" dirty="0">
                <a:solidFill>
                  <a:srgbClr val="242153"/>
                </a:solidFill>
                <a:latin typeface="Verdana"/>
                <a:cs typeface="Verdana"/>
              </a:rPr>
              <a:t>ve</a:t>
            </a:r>
            <a:r>
              <a:rPr sz="2800" spc="-210" dirty="0">
                <a:solidFill>
                  <a:srgbClr val="242153"/>
                </a:solidFill>
                <a:latin typeface="Verdana"/>
                <a:cs typeface="Verdana"/>
              </a:rPr>
              <a:t> </a:t>
            </a:r>
            <a:r>
              <a:rPr sz="2800" spc="-75" dirty="0">
                <a:solidFill>
                  <a:srgbClr val="242153"/>
                </a:solidFill>
                <a:latin typeface="Verdana"/>
                <a:cs typeface="Verdana"/>
              </a:rPr>
              <a:t>kalıcı</a:t>
            </a:r>
            <a:r>
              <a:rPr sz="2800" spc="-210" dirty="0">
                <a:solidFill>
                  <a:srgbClr val="242153"/>
                </a:solidFill>
                <a:latin typeface="Verdana"/>
                <a:cs typeface="Verdana"/>
              </a:rPr>
              <a:t> </a:t>
            </a:r>
            <a:r>
              <a:rPr sz="2800" spc="-90" dirty="0">
                <a:solidFill>
                  <a:srgbClr val="242153"/>
                </a:solidFill>
                <a:latin typeface="Verdana"/>
                <a:cs typeface="Verdana"/>
              </a:rPr>
              <a:t>olmasını</a:t>
            </a:r>
            <a:r>
              <a:rPr sz="2800" spc="-210" dirty="0">
                <a:solidFill>
                  <a:srgbClr val="242153"/>
                </a:solidFill>
                <a:latin typeface="Verdana"/>
                <a:cs typeface="Verdana"/>
              </a:rPr>
              <a:t> </a:t>
            </a:r>
            <a:r>
              <a:rPr sz="2800" spc="-80" dirty="0">
                <a:solidFill>
                  <a:srgbClr val="242153"/>
                </a:solidFill>
                <a:latin typeface="Verdana"/>
                <a:cs typeface="Verdana"/>
              </a:rPr>
              <a:t>sağlar.</a:t>
            </a:r>
            <a:endParaRPr sz="2800">
              <a:latin typeface="Verdana"/>
              <a:cs typeface="Verdana"/>
            </a:endParaRPr>
          </a:p>
        </p:txBody>
      </p:sp>
      <p:sp>
        <p:nvSpPr>
          <p:cNvPr id="6" name="object 6"/>
          <p:cNvSpPr/>
          <p:nvPr/>
        </p:nvSpPr>
        <p:spPr>
          <a:xfrm>
            <a:off x="14414662" y="825715"/>
            <a:ext cx="2178685" cy="2428875"/>
          </a:xfrm>
          <a:custGeom>
            <a:avLst/>
            <a:gdLst/>
            <a:ahLst/>
            <a:cxnLst/>
            <a:rect l="l" t="t" r="r" b="b"/>
            <a:pathLst>
              <a:path w="2178684" h="2428875">
                <a:moveTo>
                  <a:pt x="1430132" y="2428876"/>
                </a:moveTo>
                <a:lnTo>
                  <a:pt x="889182" y="1688352"/>
                </a:lnTo>
                <a:lnTo>
                  <a:pt x="522349" y="2428360"/>
                </a:lnTo>
                <a:lnTo>
                  <a:pt x="700599" y="1510441"/>
                </a:lnTo>
                <a:lnTo>
                  <a:pt x="0" y="1404210"/>
                </a:lnTo>
                <a:lnTo>
                  <a:pt x="628783" y="1214438"/>
                </a:lnTo>
                <a:lnTo>
                  <a:pt x="0" y="694627"/>
                </a:lnTo>
                <a:lnTo>
                  <a:pt x="682516" y="906574"/>
                </a:lnTo>
                <a:lnTo>
                  <a:pt x="889182" y="0"/>
                </a:lnTo>
                <a:lnTo>
                  <a:pt x="1189366" y="906574"/>
                </a:lnTo>
                <a:lnTo>
                  <a:pt x="1590816" y="453287"/>
                </a:lnTo>
                <a:lnTo>
                  <a:pt x="1454416" y="1048903"/>
                </a:lnTo>
                <a:lnTo>
                  <a:pt x="2178265" y="1048903"/>
                </a:lnTo>
                <a:lnTo>
                  <a:pt x="1430132" y="1510957"/>
                </a:lnTo>
                <a:lnTo>
                  <a:pt x="1928715" y="1848730"/>
                </a:lnTo>
                <a:lnTo>
                  <a:pt x="1323182" y="1777566"/>
                </a:lnTo>
                <a:lnTo>
                  <a:pt x="1430132" y="2428876"/>
                </a:lnTo>
                <a:close/>
              </a:path>
            </a:pathLst>
          </a:custGeom>
          <a:solidFill>
            <a:srgbClr val="FECB6F"/>
          </a:solidFill>
        </p:spPr>
        <p:txBody>
          <a:bodyPr wrap="square" lIns="0" tIns="0" rIns="0" bIns="0" rtlCol="0"/>
          <a:lstStyle/>
          <a:p>
            <a:endParaRPr/>
          </a:p>
        </p:txBody>
      </p:sp>
      <p:sp>
        <p:nvSpPr>
          <p:cNvPr id="7" name="object 7"/>
          <p:cNvSpPr txBox="1"/>
          <p:nvPr/>
        </p:nvSpPr>
        <p:spPr>
          <a:xfrm>
            <a:off x="17217511" y="8690233"/>
            <a:ext cx="836294" cy="1200785"/>
          </a:xfrm>
          <a:prstGeom prst="rect">
            <a:avLst/>
          </a:prstGeom>
        </p:spPr>
        <p:txBody>
          <a:bodyPr vert="horz" wrap="square" lIns="0" tIns="401955" rIns="0" bIns="0" rtlCol="0">
            <a:spAutoFit/>
          </a:bodyPr>
          <a:lstStyle/>
          <a:p>
            <a:pPr marL="116205">
              <a:lnSpc>
                <a:spcPct val="100000"/>
              </a:lnSpc>
              <a:spcBef>
                <a:spcPts val="3165"/>
              </a:spcBef>
            </a:pPr>
            <a:r>
              <a:rPr sz="4950" b="1" spc="-869" dirty="0">
                <a:solidFill>
                  <a:srgbClr val="FFFFFF"/>
                </a:solidFill>
                <a:latin typeface="Verdana"/>
                <a:cs typeface="Verdana"/>
              </a:rPr>
              <a:t>29</a:t>
            </a:r>
            <a:endParaRPr sz="4950">
              <a:latin typeface="Verdana"/>
              <a:cs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971800" y="411957"/>
            <a:ext cx="11201400" cy="951123"/>
          </a:xfrm>
        </p:spPr>
        <p:txBody>
          <a:bodyPr>
            <a:normAutofit/>
          </a:bodyPr>
          <a:lstStyle/>
          <a:p>
            <a:pPr algn="ctr"/>
            <a:r>
              <a:rPr lang="tr-TR" sz="4800" b="1" dirty="0">
                <a:solidFill>
                  <a:srgbClr val="BE2506"/>
                </a:solidFill>
                <a:latin typeface="Comic Sans MS" pitchFamily="66" charset="0"/>
                <a:cs typeface="Times New Roman" pitchFamily="18" charset="0"/>
              </a:rPr>
              <a:t>MOTİVASYON </a:t>
            </a:r>
            <a:r>
              <a:rPr lang="tr-TR" sz="4200" b="1" dirty="0">
                <a:solidFill>
                  <a:srgbClr val="BE2506"/>
                </a:solidFill>
                <a:latin typeface="Comic Sans MS" pitchFamily="66" charset="0"/>
                <a:cs typeface="Times New Roman" pitchFamily="18" charset="0"/>
              </a:rPr>
              <a:t>TEKNİKLERİ</a:t>
            </a:r>
            <a:endParaRPr lang="tr-TR" dirty="0">
              <a:latin typeface="Comic Sans MS" pitchFamily="66" charset="0"/>
            </a:endParaRPr>
          </a:p>
        </p:txBody>
      </p:sp>
      <p:sp>
        <p:nvSpPr>
          <p:cNvPr id="3" name="2 İçerik Yer Tutucusu"/>
          <p:cNvSpPr>
            <a:spLocks noGrp="1"/>
          </p:cNvSpPr>
          <p:nvPr>
            <p:ph sz="quarter" idx="1"/>
          </p:nvPr>
        </p:nvSpPr>
        <p:spPr>
          <a:xfrm>
            <a:off x="2971800" y="1363080"/>
            <a:ext cx="11201400" cy="8347848"/>
          </a:xfrm>
        </p:spPr>
        <p:txBody>
          <a:bodyPr>
            <a:normAutofit/>
          </a:bodyPr>
          <a:lstStyle/>
          <a:p>
            <a:pPr marL="514350" indent="-514350">
              <a:spcBef>
                <a:spcPct val="20000"/>
              </a:spcBef>
              <a:buFont typeface="Wingdings" pitchFamily="2" charset="2"/>
              <a:buChar char="Ø"/>
            </a:pPr>
            <a:r>
              <a:rPr lang="tr-TR" dirty="0">
                <a:solidFill>
                  <a:srgbClr val="0070C0"/>
                </a:solidFill>
                <a:latin typeface="Comic Sans MS" pitchFamily="66" charset="0"/>
              </a:rPr>
              <a:t>Stresi atmayı, sakin düşünme ve hareket etmeyi öğrenin. </a:t>
            </a:r>
          </a:p>
          <a:p>
            <a:pPr marL="514350" indent="-514350">
              <a:spcBef>
                <a:spcPct val="20000"/>
              </a:spcBef>
              <a:buFont typeface="Wingdings" pitchFamily="2" charset="2"/>
              <a:buChar char="Ø"/>
            </a:pPr>
            <a:endParaRPr lang="tr-TR" dirty="0">
              <a:solidFill>
                <a:srgbClr val="0070C0"/>
              </a:solidFill>
              <a:latin typeface="Comic Sans MS" pitchFamily="66" charset="0"/>
            </a:endParaRPr>
          </a:p>
          <a:p>
            <a:pPr marL="514350" indent="-514350">
              <a:spcBef>
                <a:spcPct val="20000"/>
              </a:spcBef>
              <a:buFont typeface="Wingdings" pitchFamily="2" charset="2"/>
              <a:buChar char="Ø"/>
            </a:pPr>
            <a:r>
              <a:rPr lang="tr-TR" dirty="0">
                <a:solidFill>
                  <a:srgbClr val="0070C0"/>
                </a:solidFill>
                <a:latin typeface="Comic Sans MS" pitchFamily="66" charset="0"/>
              </a:rPr>
              <a:t>Doğru nefes alma ve gevşeme tekniklerini öğrenin.</a:t>
            </a:r>
          </a:p>
          <a:p>
            <a:pPr marL="514350" indent="-514350">
              <a:spcBef>
                <a:spcPct val="20000"/>
              </a:spcBef>
              <a:buFont typeface="Wingdings" pitchFamily="2" charset="2"/>
              <a:buChar char="Ø"/>
            </a:pPr>
            <a:endParaRPr lang="tr-TR" dirty="0">
              <a:solidFill>
                <a:srgbClr val="0070C0"/>
              </a:solidFill>
              <a:latin typeface="Comic Sans MS" pitchFamily="66" charset="0"/>
            </a:endParaRPr>
          </a:p>
          <a:p>
            <a:pPr marL="514350" indent="-514350">
              <a:spcBef>
                <a:spcPct val="20000"/>
              </a:spcBef>
              <a:buFont typeface="Wingdings" pitchFamily="2" charset="2"/>
              <a:buChar char="Ø"/>
            </a:pPr>
            <a:r>
              <a:rPr lang="tr-TR" dirty="0">
                <a:solidFill>
                  <a:srgbClr val="0070C0"/>
                </a:solidFill>
                <a:latin typeface="Comic Sans MS" pitchFamily="66" charset="0"/>
              </a:rPr>
              <a:t>Hayatınız anlamlı ve neşeli olsun.</a:t>
            </a:r>
          </a:p>
          <a:p>
            <a:pPr marL="514350" indent="-514350">
              <a:spcBef>
                <a:spcPct val="20000"/>
              </a:spcBef>
              <a:buFont typeface="Wingdings" pitchFamily="2" charset="2"/>
              <a:buChar char="Ø"/>
            </a:pPr>
            <a:endParaRPr lang="tr-TR" dirty="0">
              <a:solidFill>
                <a:srgbClr val="0070C0"/>
              </a:solidFill>
              <a:latin typeface="Comic Sans MS" pitchFamily="66" charset="0"/>
            </a:endParaRPr>
          </a:p>
          <a:p>
            <a:pPr marL="514350" indent="-514350">
              <a:spcBef>
                <a:spcPct val="20000"/>
              </a:spcBef>
              <a:buFont typeface="Wingdings" pitchFamily="2" charset="2"/>
              <a:buChar char="Ø"/>
            </a:pPr>
            <a:r>
              <a:rPr lang="tr-TR" dirty="0">
                <a:solidFill>
                  <a:srgbClr val="0070C0"/>
                </a:solidFill>
                <a:latin typeface="Comic Sans MS" pitchFamily="66" charset="0"/>
              </a:rPr>
              <a:t>İlham kaynaklarınız olsun. Hayal gücünüzü ve rüyalarınızı asla öldürmeyin. En önemli motivasyon güçleri onlardır.</a:t>
            </a:r>
          </a:p>
          <a:p>
            <a:pPr marL="514350" indent="-514350">
              <a:spcBef>
                <a:spcPct val="20000"/>
              </a:spcBef>
              <a:buFont typeface="Wingdings" pitchFamily="2" charset="2"/>
              <a:buChar char="Ø"/>
            </a:pPr>
            <a:endParaRPr lang="tr-TR" dirty="0">
              <a:solidFill>
                <a:srgbClr val="0070C0"/>
              </a:solidFill>
              <a:latin typeface="Comic Sans MS" pitchFamily="66" charset="0"/>
            </a:endParaRPr>
          </a:p>
          <a:p>
            <a:pPr marL="514350" indent="-514350">
              <a:spcBef>
                <a:spcPct val="20000"/>
              </a:spcBef>
              <a:buFont typeface="Wingdings" pitchFamily="2" charset="2"/>
              <a:buChar char="Ø"/>
            </a:pPr>
            <a:r>
              <a:rPr lang="tr-TR" dirty="0">
                <a:solidFill>
                  <a:srgbClr val="0070C0"/>
                </a:solidFill>
                <a:latin typeface="Comic Sans MS" pitchFamily="66" charset="0"/>
              </a:rPr>
              <a:t>Hayatınızda hedef koymayı ve onlara ulaşmayı bilin.</a:t>
            </a:r>
          </a:p>
          <a:p>
            <a:pPr marL="514350" indent="-514350">
              <a:spcBef>
                <a:spcPct val="20000"/>
              </a:spcBef>
              <a:buFont typeface="Wingdings" pitchFamily="2" charset="2"/>
              <a:buChar char="Ø"/>
            </a:pPr>
            <a:endParaRPr lang="tr-TR" dirty="0">
              <a:solidFill>
                <a:srgbClr val="0070C0"/>
              </a:solidFill>
              <a:latin typeface="Comic Sans MS" pitchFamily="66" charset="0"/>
            </a:endParaRPr>
          </a:p>
          <a:p>
            <a:pPr marL="514350" indent="-514350">
              <a:spcBef>
                <a:spcPct val="20000"/>
              </a:spcBef>
              <a:buFont typeface="Wingdings" pitchFamily="2" charset="2"/>
              <a:buChar char="Ø"/>
            </a:pPr>
            <a:r>
              <a:rPr lang="tr-TR" dirty="0">
                <a:solidFill>
                  <a:srgbClr val="0070C0"/>
                </a:solidFill>
                <a:latin typeface="Comic Sans MS" pitchFamily="66" charset="0"/>
              </a:rPr>
              <a:t>Enerji ve güç artırmayı bilin. Olumsuz havadan kurtulabilme yollarını öğrenin.</a:t>
            </a:r>
            <a:endParaRPr lang="en-US" dirty="0">
              <a:solidFill>
                <a:srgbClr val="0070C0"/>
              </a:solidFill>
              <a:latin typeface="Comic Sans MS" pitchFamily="66" charset="0"/>
            </a:endParaRPr>
          </a:p>
          <a:p>
            <a:pPr>
              <a:buFont typeface="Wingdings" pitchFamily="2" charset="2"/>
              <a:buChar char="Ø"/>
            </a:pPr>
            <a:endParaRPr lang="tr-TR" dirty="0">
              <a:solidFill>
                <a:srgbClr val="00206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705618-61B1-4423-9CDE-2913DF437941}"/>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B0C567F0-D272-4482-AE52-545E0A7DB3E4}"/>
              </a:ext>
            </a:extLst>
          </p:cNvPr>
          <p:cNvSpPr>
            <a:spLocks noGrp="1"/>
          </p:cNvSpPr>
          <p:nvPr>
            <p:ph type="body" idx="1"/>
          </p:nvPr>
        </p:nvSpPr>
        <p:spPr>
          <a:xfrm>
            <a:off x="446892" y="1815632"/>
            <a:ext cx="17394215" cy="6301725"/>
          </a:xfrm>
        </p:spPr>
        <p:txBody>
          <a:bodyPr/>
          <a:lstStyle/>
          <a:p>
            <a:pPr>
              <a:spcBef>
                <a:spcPct val="50000"/>
              </a:spcBef>
              <a:buFont typeface="Wingdings" pitchFamily="2" charset="2"/>
              <a:buChar char="Ø"/>
            </a:pPr>
            <a:r>
              <a:rPr lang="tr-TR" dirty="0">
                <a:solidFill>
                  <a:srgbClr val="0070C0"/>
                </a:solidFill>
                <a:latin typeface="Comic Sans MS" pitchFamily="66" charset="0"/>
              </a:rPr>
              <a:t>Hayatta ne yapmak istediğinizi belirleyin. Hedeflerinizi, yeteneklerinizi, kapasitenizi tanıyın.</a:t>
            </a:r>
          </a:p>
          <a:p>
            <a:pPr>
              <a:spcBef>
                <a:spcPct val="50000"/>
              </a:spcBef>
              <a:buFont typeface="Wingdings" pitchFamily="2" charset="2"/>
              <a:buChar char="Ø"/>
            </a:pPr>
            <a:endParaRPr lang="tr-TR" dirty="0">
              <a:solidFill>
                <a:srgbClr val="0070C0"/>
              </a:solidFill>
              <a:latin typeface="Comic Sans MS" pitchFamily="66" charset="0"/>
            </a:endParaRPr>
          </a:p>
          <a:p>
            <a:pPr>
              <a:spcBef>
                <a:spcPct val="50000"/>
              </a:spcBef>
              <a:buFont typeface="Wingdings" pitchFamily="2" charset="2"/>
              <a:buChar char="Ø"/>
            </a:pPr>
            <a:r>
              <a:rPr lang="tr-TR" dirty="0">
                <a:solidFill>
                  <a:srgbClr val="0070C0"/>
                </a:solidFill>
                <a:latin typeface="Comic Sans MS" pitchFamily="66" charset="0"/>
              </a:rPr>
              <a:t>Olumsuz alışkanlıklarınızı yenmeyi öğrenin.</a:t>
            </a:r>
          </a:p>
          <a:p>
            <a:pPr>
              <a:spcBef>
                <a:spcPct val="50000"/>
              </a:spcBef>
              <a:buFont typeface="Wingdings" pitchFamily="2" charset="2"/>
              <a:buChar char="Ø"/>
            </a:pPr>
            <a:endParaRPr lang="tr-TR" dirty="0">
              <a:solidFill>
                <a:srgbClr val="0070C0"/>
              </a:solidFill>
              <a:latin typeface="Comic Sans MS" pitchFamily="66" charset="0"/>
            </a:endParaRPr>
          </a:p>
          <a:p>
            <a:pPr>
              <a:spcBef>
                <a:spcPct val="50000"/>
              </a:spcBef>
              <a:buFont typeface="Wingdings" pitchFamily="2" charset="2"/>
              <a:buChar char="Ø"/>
            </a:pPr>
            <a:r>
              <a:rPr lang="tr-TR" dirty="0">
                <a:solidFill>
                  <a:srgbClr val="0070C0"/>
                </a:solidFill>
                <a:latin typeface="Comic Sans MS" pitchFamily="66" charset="0"/>
              </a:rPr>
              <a:t>Her gün kendinize bir hedef (parçası) belirleyin. Uzun ve kısa vadeli planlarınız olsun. Hayalleriniz ve hedefleriniz olsun.</a:t>
            </a:r>
          </a:p>
          <a:p>
            <a:pPr>
              <a:spcBef>
                <a:spcPct val="50000"/>
              </a:spcBef>
              <a:buFont typeface="Wingdings" pitchFamily="2" charset="2"/>
              <a:buChar char="Ø"/>
            </a:pPr>
            <a:endParaRPr lang="tr-TR" dirty="0">
              <a:solidFill>
                <a:srgbClr val="0070C0"/>
              </a:solidFill>
              <a:latin typeface="Comic Sans MS" pitchFamily="66" charset="0"/>
            </a:endParaRPr>
          </a:p>
          <a:p>
            <a:pPr>
              <a:spcBef>
                <a:spcPct val="50000"/>
              </a:spcBef>
              <a:buFont typeface="Wingdings" pitchFamily="2" charset="2"/>
              <a:buChar char="Ø"/>
            </a:pPr>
            <a:r>
              <a:rPr lang="tr-TR" dirty="0">
                <a:solidFill>
                  <a:srgbClr val="0070C0"/>
                </a:solidFill>
                <a:latin typeface="Comic Sans MS" pitchFamily="66" charset="0"/>
              </a:rPr>
              <a:t>Kendinizi adadığınız bir hedefiniz olsun. </a:t>
            </a:r>
          </a:p>
          <a:p>
            <a:endParaRPr lang="tr-TR" dirty="0"/>
          </a:p>
        </p:txBody>
      </p:sp>
    </p:spTree>
    <p:extLst>
      <p:ext uri="{BB962C8B-B14F-4D97-AF65-F5344CB8AC3E}">
        <p14:creationId xmlns:p14="http://schemas.microsoft.com/office/powerpoint/2010/main" val="164729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37077" y="800100"/>
            <a:ext cx="17013844" cy="1371600"/>
          </a:xfrm>
        </p:spPr>
        <p:txBody>
          <a:bodyPr>
            <a:normAutofit/>
          </a:bodyPr>
          <a:lstStyle/>
          <a:p>
            <a:pPr algn="ctr"/>
            <a:r>
              <a:rPr lang="tr-TR" sz="5400" dirty="0">
                <a:solidFill>
                  <a:srgbClr val="B70D6E"/>
                </a:solidFill>
                <a:latin typeface="Comic Sans MS" pitchFamily="66" charset="0"/>
              </a:rPr>
              <a:t>SONUÇ OLARAK</a:t>
            </a:r>
          </a:p>
        </p:txBody>
      </p:sp>
      <p:sp>
        <p:nvSpPr>
          <p:cNvPr id="3" name="2 İçerik Yer Tutucusu"/>
          <p:cNvSpPr>
            <a:spLocks noGrp="1"/>
          </p:cNvSpPr>
          <p:nvPr>
            <p:ph sz="quarter" idx="1"/>
          </p:nvPr>
        </p:nvSpPr>
        <p:spPr>
          <a:xfrm>
            <a:off x="446892" y="1790702"/>
            <a:ext cx="17394215" cy="6705598"/>
          </a:xfrm>
        </p:spPr>
        <p:txBody>
          <a:bodyPr>
            <a:normAutofit/>
          </a:bodyPr>
          <a:lstStyle/>
          <a:p>
            <a:pPr algn="l">
              <a:buNone/>
            </a:pPr>
            <a:r>
              <a:rPr lang="tr-TR" dirty="0">
                <a:solidFill>
                  <a:srgbClr val="FF3399"/>
                </a:solidFill>
                <a:latin typeface="Comic Sans MS" pitchFamily="66" charset="0"/>
              </a:rPr>
              <a:t>Kendi Kendinizi Motive Etmek İçin;</a:t>
            </a:r>
          </a:p>
          <a:p>
            <a:pPr>
              <a:buFont typeface="Wingdings" pitchFamily="2" charset="2"/>
              <a:buChar char="Ø"/>
            </a:pPr>
            <a:endParaRPr lang="tr-TR" dirty="0">
              <a:solidFill>
                <a:srgbClr val="FF3399"/>
              </a:solidFill>
              <a:latin typeface="Monotype Corsiva" pitchFamily="66" charset="0"/>
            </a:endParaRPr>
          </a:p>
          <a:p>
            <a:r>
              <a:rPr lang="tr-TR" dirty="0">
                <a:solidFill>
                  <a:srgbClr val="FF3399"/>
                </a:solidFill>
                <a:latin typeface="Monotype Corsiva" pitchFamily="66" charset="0"/>
              </a:rPr>
              <a:t> </a:t>
            </a:r>
            <a:r>
              <a:rPr lang="tr-TR" dirty="0">
                <a:solidFill>
                  <a:srgbClr val="1B0FBD"/>
                </a:solidFill>
                <a:latin typeface="Comic Sans MS" pitchFamily="66" charset="0"/>
              </a:rPr>
              <a:t>Yapacağınız çalışmaları ertelemeyin,</a:t>
            </a:r>
            <a:endParaRPr lang="tr-TR" dirty="0">
              <a:solidFill>
                <a:srgbClr val="FF3399"/>
              </a:solidFill>
              <a:latin typeface="Comic Sans MS" pitchFamily="66" charset="0"/>
            </a:endParaRPr>
          </a:p>
          <a:p>
            <a:pPr>
              <a:buNone/>
            </a:pPr>
            <a:r>
              <a:rPr lang="tr-TR" dirty="0">
                <a:solidFill>
                  <a:srgbClr val="1B0FBD"/>
                </a:solidFill>
                <a:latin typeface="Comic Sans MS" pitchFamily="66" charset="0"/>
              </a:rPr>
              <a:t> </a:t>
            </a:r>
          </a:p>
          <a:p>
            <a:pPr>
              <a:buFont typeface="Wingdings" pitchFamily="2" charset="2"/>
              <a:buChar char="Ø"/>
            </a:pPr>
            <a:r>
              <a:rPr lang="tr-TR" dirty="0">
                <a:solidFill>
                  <a:srgbClr val="1B0FBD"/>
                </a:solidFill>
                <a:latin typeface="Comic Sans MS" pitchFamily="66" charset="0"/>
              </a:rPr>
              <a:t> Sizi çalışmaya yöneltecek güzel sözler bulun.</a:t>
            </a:r>
          </a:p>
          <a:p>
            <a:pPr>
              <a:buNone/>
            </a:pPr>
            <a:endParaRPr lang="tr-TR" dirty="0">
              <a:solidFill>
                <a:srgbClr val="1B0FBD"/>
              </a:solidFill>
              <a:latin typeface="Comic Sans MS" pitchFamily="66" charset="0"/>
            </a:endParaRPr>
          </a:p>
          <a:p>
            <a:pPr>
              <a:buFont typeface="Wingdings" pitchFamily="2" charset="2"/>
              <a:buChar char="Ø"/>
            </a:pPr>
            <a:r>
              <a:rPr lang="tr-TR" dirty="0">
                <a:solidFill>
                  <a:srgbClr val="1B0FBD"/>
                </a:solidFill>
                <a:latin typeface="Comic Sans MS" pitchFamily="66" charset="0"/>
              </a:rPr>
              <a:t> Kendinize engel olmayın.</a:t>
            </a:r>
          </a:p>
          <a:p>
            <a:pPr>
              <a:buFont typeface="Wingdings" pitchFamily="2" charset="2"/>
              <a:buChar char="Ø"/>
            </a:pPr>
            <a:endParaRPr lang="tr-TR" dirty="0">
              <a:solidFill>
                <a:srgbClr val="1B0FBD"/>
              </a:solidFill>
              <a:latin typeface="Comic Sans MS" pitchFamily="66" charset="0"/>
            </a:endParaRPr>
          </a:p>
          <a:p>
            <a:pPr>
              <a:buFont typeface="Wingdings" pitchFamily="2" charset="2"/>
              <a:buChar char="Ø"/>
            </a:pPr>
            <a:r>
              <a:rPr lang="tr-TR" dirty="0">
                <a:solidFill>
                  <a:srgbClr val="1B0FBD"/>
                </a:solidFill>
                <a:latin typeface="Comic Sans MS" pitchFamily="66" charset="0"/>
              </a:rPr>
              <a:t> İnanın.</a:t>
            </a:r>
          </a:p>
          <a:p>
            <a:pPr>
              <a:buFont typeface="Wingdings" pitchFamily="2" charset="2"/>
              <a:buChar char="Ø"/>
            </a:pPr>
            <a:endParaRPr lang="tr-TR" dirty="0">
              <a:solidFill>
                <a:srgbClr val="1B0FBD"/>
              </a:solidFill>
              <a:latin typeface="Comic Sans MS" pitchFamily="66" charset="0"/>
            </a:endParaRPr>
          </a:p>
          <a:p>
            <a:pPr>
              <a:buFont typeface="Wingdings" pitchFamily="2" charset="2"/>
              <a:buChar char="Ø"/>
            </a:pPr>
            <a:r>
              <a:rPr lang="tr-TR" dirty="0">
                <a:solidFill>
                  <a:srgbClr val="1B0FBD"/>
                </a:solidFill>
                <a:latin typeface="Comic Sans MS" pitchFamily="66" charset="0"/>
              </a:rPr>
              <a:t> Kendinize zaman ayırın.</a:t>
            </a:r>
          </a:p>
          <a:p>
            <a:pPr>
              <a:buFont typeface="Wingdings" pitchFamily="2" charset="2"/>
              <a:buChar char="Ø"/>
            </a:pPr>
            <a:endParaRPr lang="tr-TR" dirty="0">
              <a:solidFill>
                <a:srgbClr val="1B0FBD"/>
              </a:solidFill>
              <a:latin typeface="Comic Sans MS" pitchFamily="66" charset="0"/>
            </a:endParaRPr>
          </a:p>
          <a:p>
            <a:pPr>
              <a:buFont typeface="Wingdings" pitchFamily="2" charset="2"/>
              <a:buChar char="Ø"/>
            </a:pPr>
            <a:r>
              <a:rPr lang="tr-TR" dirty="0">
                <a:solidFill>
                  <a:srgbClr val="1B0FBD"/>
                </a:solidFill>
                <a:latin typeface="Comic Sans MS" pitchFamily="66" charset="0"/>
              </a:rPr>
              <a:t> Merak edin.</a:t>
            </a:r>
          </a:p>
          <a:p>
            <a:pPr>
              <a:buNone/>
            </a:pPr>
            <a:endParaRPr lang="tr-TR" dirty="0">
              <a:solidFill>
                <a:srgbClr val="1B0FBD"/>
              </a:solidFill>
              <a:latin typeface="Comic Sans MS" pitchFamily="66" charset="0"/>
            </a:endParaRPr>
          </a:p>
          <a:p>
            <a:endParaRPr lang="tr-TR" dirty="0"/>
          </a:p>
        </p:txBody>
      </p:sp>
      <p:pic>
        <p:nvPicPr>
          <p:cNvPr id="5" name="Resim 4" descr="açık hava, günbatımı, siluet içeren bir resim&#10;&#10;Açıklama otomatik olarak oluşturuldu">
            <a:extLst>
              <a:ext uri="{FF2B5EF4-FFF2-40B4-BE49-F238E27FC236}">
                <a16:creationId xmlns:a16="http://schemas.microsoft.com/office/drawing/2014/main" id="{10FEA061-96A2-46AF-A04A-0AFB0D3CE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1790700"/>
            <a:ext cx="9144000" cy="670559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BF0A2A-6CE2-43B2-A035-A11C957ED096}"/>
              </a:ext>
            </a:extLst>
          </p:cNvPr>
          <p:cNvSpPr>
            <a:spLocks noGrp="1"/>
          </p:cNvSpPr>
          <p:nvPr>
            <p:ph type="title"/>
          </p:nvPr>
        </p:nvSpPr>
        <p:spPr>
          <a:xfrm>
            <a:off x="637077" y="2095500"/>
            <a:ext cx="17013844" cy="7239000"/>
          </a:xfrm>
        </p:spPr>
        <p:txBody>
          <a:bodyPr/>
          <a:lstStyle/>
          <a:p>
            <a:r>
              <a:rPr lang="tr-TR" sz="3600" dirty="0"/>
              <a:t>"Bilginin efendisi olmak için çalışmanın uşağı olmak şarttır." </a:t>
            </a:r>
            <a:r>
              <a:rPr lang="tr-TR" sz="3600" dirty="0" err="1"/>
              <a:t>Balzac</a:t>
            </a:r>
            <a:br>
              <a:rPr lang="tr-TR" sz="3600" dirty="0"/>
            </a:br>
            <a:br>
              <a:rPr lang="tr-TR" sz="3600" dirty="0"/>
            </a:br>
            <a:r>
              <a:rPr lang="tr-TR" sz="3600" dirty="0"/>
              <a:t>"Bütün büyük işler, küçük başlangıçlarla olur." </a:t>
            </a:r>
            <a:r>
              <a:rPr lang="tr-TR" sz="3600" dirty="0" err="1"/>
              <a:t>Cıcero</a:t>
            </a:r>
            <a:br>
              <a:rPr lang="tr-TR" sz="3600" dirty="0"/>
            </a:br>
            <a:br>
              <a:rPr lang="tr-TR" sz="3600" dirty="0"/>
            </a:br>
            <a:r>
              <a:rPr lang="tr-TR" sz="3600" dirty="0"/>
              <a:t>"Mağlubiyete uğrayınca ümitsizliğe kapılma, her başarısızlıkta bir zafer arzusu yatar." </a:t>
            </a:r>
            <a:r>
              <a:rPr lang="tr-TR" sz="3600" dirty="0" err="1"/>
              <a:t>Germaın</a:t>
            </a:r>
            <a:r>
              <a:rPr lang="tr-TR" sz="3600" dirty="0"/>
              <a:t> Martın</a:t>
            </a:r>
            <a:br>
              <a:rPr lang="tr-TR" sz="3600" dirty="0"/>
            </a:br>
            <a:br>
              <a:rPr lang="tr-TR" sz="3600" dirty="0"/>
            </a:br>
            <a:r>
              <a:rPr lang="tr-TR" sz="3600" dirty="0"/>
              <a:t>“Başarının yolu, konuşmayı bırakmak ve yapmaya başlamaktır. ” - Walt Disney“</a:t>
            </a:r>
            <a:br>
              <a:rPr lang="tr-TR" sz="3600" dirty="0"/>
            </a:br>
            <a:br>
              <a:rPr lang="tr-TR" sz="3600" dirty="0"/>
            </a:br>
            <a:r>
              <a:rPr lang="tr-TR" sz="3600" dirty="0"/>
              <a:t>"Devler gibi eserler bırakmak için, karıncalar gibi çalışmak lazım."- Necip Fazıl Kısakürek</a:t>
            </a:r>
            <a:br>
              <a:rPr lang="tr-TR" sz="3600" dirty="0"/>
            </a:br>
            <a:endParaRPr lang="tr-TR" sz="3600" dirty="0"/>
          </a:p>
        </p:txBody>
      </p:sp>
      <p:sp>
        <p:nvSpPr>
          <p:cNvPr id="3" name="Metin Yer Tutucusu 2">
            <a:extLst>
              <a:ext uri="{FF2B5EF4-FFF2-40B4-BE49-F238E27FC236}">
                <a16:creationId xmlns:a16="http://schemas.microsoft.com/office/drawing/2014/main" id="{BFF3C06C-22A3-433D-8E26-8BA3AEF33971}"/>
              </a:ext>
            </a:extLst>
          </p:cNvPr>
          <p:cNvSpPr>
            <a:spLocks noGrp="1"/>
          </p:cNvSpPr>
          <p:nvPr>
            <p:ph type="body" idx="1"/>
          </p:nvPr>
        </p:nvSpPr>
        <p:spPr>
          <a:xfrm>
            <a:off x="446892" y="571500"/>
            <a:ext cx="17394215" cy="969496"/>
          </a:xfrm>
        </p:spPr>
        <p:txBody>
          <a:bodyPr/>
          <a:lstStyle/>
          <a:p>
            <a:pPr algn="ctr"/>
            <a:endParaRPr lang="tr-TR" dirty="0"/>
          </a:p>
          <a:p>
            <a:pPr algn="ctr"/>
            <a:r>
              <a:rPr lang="tr-TR" dirty="0"/>
              <a:t>ÖZLÜ SÖZLER</a:t>
            </a:r>
          </a:p>
        </p:txBody>
      </p:sp>
    </p:spTree>
    <p:extLst>
      <p:ext uri="{BB962C8B-B14F-4D97-AF65-F5344CB8AC3E}">
        <p14:creationId xmlns:p14="http://schemas.microsoft.com/office/powerpoint/2010/main" val="3057244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2A4C64-E4EF-4025-AB88-AFD11F805708}"/>
              </a:ext>
            </a:extLst>
          </p:cNvPr>
          <p:cNvSpPr>
            <a:spLocks noGrp="1"/>
          </p:cNvSpPr>
          <p:nvPr>
            <p:ph type="title"/>
          </p:nvPr>
        </p:nvSpPr>
        <p:spPr>
          <a:xfrm>
            <a:off x="637077" y="1665848"/>
            <a:ext cx="17013844" cy="8631153"/>
          </a:xfrm>
        </p:spPr>
        <p:txBody>
          <a:bodyPr/>
          <a:lstStyle/>
          <a:p>
            <a:r>
              <a:rPr lang="tr-TR" sz="4800" dirty="0"/>
              <a:t>Umudunu Kaybetme(The </a:t>
            </a:r>
            <a:r>
              <a:rPr lang="tr-TR" sz="4800" dirty="0" err="1"/>
              <a:t>Pursuit</a:t>
            </a:r>
            <a:r>
              <a:rPr lang="tr-TR" sz="4800" dirty="0"/>
              <a:t> of </a:t>
            </a:r>
            <a:r>
              <a:rPr lang="tr-TR" sz="4800" dirty="0" err="1"/>
              <a:t>Happiness</a:t>
            </a:r>
            <a:r>
              <a:rPr lang="tr-TR" sz="4800" dirty="0"/>
              <a:t>) </a:t>
            </a:r>
            <a:br>
              <a:rPr lang="tr-TR" sz="4800" dirty="0"/>
            </a:br>
            <a:r>
              <a:rPr lang="tr-TR" sz="4800" dirty="0"/>
              <a:t>Ekim Düşü(</a:t>
            </a:r>
            <a:r>
              <a:rPr lang="tr-TR" sz="4800" dirty="0" err="1"/>
              <a:t>October</a:t>
            </a:r>
            <a:r>
              <a:rPr lang="tr-TR" sz="4800" dirty="0"/>
              <a:t> </a:t>
            </a:r>
            <a:r>
              <a:rPr lang="tr-TR" sz="4800" dirty="0" err="1"/>
              <a:t>Sky</a:t>
            </a:r>
            <a:r>
              <a:rPr lang="tr-TR" sz="4800" dirty="0"/>
              <a:t>) </a:t>
            </a:r>
            <a:br>
              <a:rPr lang="tr-TR" sz="4800" dirty="0"/>
            </a:br>
            <a:r>
              <a:rPr lang="tr-TR" sz="4800" dirty="0" err="1"/>
              <a:t>Whiplash</a:t>
            </a:r>
            <a:r>
              <a:rPr lang="tr-TR" sz="4800" dirty="0"/>
              <a:t> </a:t>
            </a:r>
            <a:br>
              <a:rPr lang="tr-TR" sz="4800" dirty="0"/>
            </a:br>
            <a:r>
              <a:rPr lang="tr-TR" sz="4800" dirty="0"/>
              <a:t>Steve </a:t>
            </a:r>
            <a:r>
              <a:rPr lang="tr-TR" sz="4800" dirty="0" err="1"/>
              <a:t>Jobs</a:t>
            </a:r>
            <a:r>
              <a:rPr lang="tr-TR" sz="4800" dirty="0"/>
              <a:t> </a:t>
            </a:r>
            <a:br>
              <a:rPr lang="tr-TR" sz="4800" dirty="0"/>
            </a:br>
            <a:r>
              <a:rPr lang="tr-TR" sz="4800" dirty="0"/>
              <a:t>The </a:t>
            </a:r>
            <a:r>
              <a:rPr lang="tr-TR" sz="4800" dirty="0" err="1"/>
              <a:t>Social</a:t>
            </a:r>
            <a:r>
              <a:rPr lang="tr-TR" sz="4800" dirty="0"/>
              <a:t> Network - Sosyal Ağ</a:t>
            </a:r>
            <a:br>
              <a:rPr lang="tr-TR" sz="4800" dirty="0"/>
            </a:br>
            <a:r>
              <a:rPr lang="tr-TR" sz="4800" dirty="0"/>
              <a:t> </a:t>
            </a:r>
            <a:r>
              <a:rPr lang="tr-TR" sz="4800" dirty="0" err="1"/>
              <a:t>Hidden</a:t>
            </a:r>
            <a:r>
              <a:rPr lang="tr-TR" sz="4800" dirty="0"/>
              <a:t> </a:t>
            </a:r>
            <a:r>
              <a:rPr lang="tr-TR" sz="4800" dirty="0" err="1"/>
              <a:t>Figures</a:t>
            </a:r>
            <a:r>
              <a:rPr lang="tr-TR" sz="4800" dirty="0"/>
              <a:t> - Gizli Sayılar </a:t>
            </a:r>
            <a:br>
              <a:rPr lang="tr-TR" sz="4800" dirty="0"/>
            </a:br>
            <a:r>
              <a:rPr lang="tr-TR" sz="4800" dirty="0"/>
              <a:t>The </a:t>
            </a:r>
            <a:r>
              <a:rPr lang="tr-TR" sz="4800" dirty="0" err="1"/>
              <a:t>King’s</a:t>
            </a:r>
            <a:r>
              <a:rPr lang="tr-TR" sz="4800" dirty="0"/>
              <a:t> Speech - Zoraki Kral </a:t>
            </a:r>
            <a:br>
              <a:rPr lang="tr-TR" sz="4800" dirty="0"/>
            </a:br>
            <a:r>
              <a:rPr lang="tr-TR" sz="4800" dirty="0" err="1"/>
              <a:t>Pelé</a:t>
            </a:r>
            <a:r>
              <a:rPr lang="tr-TR" sz="4800" dirty="0"/>
              <a:t>: Bir Efsanenin Doğuşu</a:t>
            </a:r>
            <a:br>
              <a:rPr lang="tr-TR" sz="4800" dirty="0"/>
            </a:br>
            <a:r>
              <a:rPr lang="tr-TR" sz="4800" dirty="0" err="1"/>
              <a:t>Queen</a:t>
            </a:r>
            <a:r>
              <a:rPr lang="tr-TR" sz="4800" dirty="0"/>
              <a:t> of </a:t>
            </a:r>
            <a:r>
              <a:rPr lang="tr-TR" sz="4800" dirty="0" err="1"/>
              <a:t>Katwe</a:t>
            </a:r>
            <a:r>
              <a:rPr lang="tr-TR" sz="4800" dirty="0"/>
              <a:t> </a:t>
            </a:r>
            <a:br>
              <a:rPr lang="tr-TR" sz="4800" dirty="0"/>
            </a:br>
            <a:r>
              <a:rPr lang="tr-TR" sz="4800" dirty="0"/>
              <a:t>Özgürlük Yazarları (</a:t>
            </a:r>
            <a:r>
              <a:rPr lang="tr-TR" sz="4800" dirty="0" err="1"/>
              <a:t>Freedom</a:t>
            </a:r>
            <a:r>
              <a:rPr lang="tr-TR" sz="4800" dirty="0"/>
              <a:t> </a:t>
            </a:r>
            <a:r>
              <a:rPr lang="tr-TR" sz="4800" dirty="0" err="1"/>
              <a:t>Writers</a:t>
            </a:r>
            <a:r>
              <a:rPr lang="tr-TR" sz="4800" dirty="0"/>
              <a:t>)</a:t>
            </a:r>
            <a:br>
              <a:rPr lang="tr-TR" sz="4800" dirty="0"/>
            </a:br>
            <a:r>
              <a:rPr lang="tr-TR" sz="4800" dirty="0"/>
              <a:t> Milyoner (</a:t>
            </a:r>
            <a:r>
              <a:rPr lang="tr-TR" sz="4800" dirty="0" err="1"/>
              <a:t>Slumdog</a:t>
            </a:r>
            <a:r>
              <a:rPr lang="tr-TR" sz="4800" dirty="0"/>
              <a:t> </a:t>
            </a:r>
            <a:r>
              <a:rPr lang="tr-TR" sz="4800" dirty="0" err="1"/>
              <a:t>Millionaire</a:t>
            </a:r>
            <a:r>
              <a:rPr lang="tr-TR" sz="4800" dirty="0"/>
              <a:t>)</a:t>
            </a:r>
          </a:p>
        </p:txBody>
      </p:sp>
      <p:sp>
        <p:nvSpPr>
          <p:cNvPr id="3" name="Metin Yer Tutucusu 2">
            <a:extLst>
              <a:ext uri="{FF2B5EF4-FFF2-40B4-BE49-F238E27FC236}">
                <a16:creationId xmlns:a16="http://schemas.microsoft.com/office/drawing/2014/main" id="{FDE01F72-B09B-4F0A-840A-42E142F3A366}"/>
              </a:ext>
            </a:extLst>
          </p:cNvPr>
          <p:cNvSpPr>
            <a:spLocks noGrp="1"/>
          </p:cNvSpPr>
          <p:nvPr>
            <p:ph type="body" idx="1"/>
          </p:nvPr>
        </p:nvSpPr>
        <p:spPr>
          <a:xfrm>
            <a:off x="446892" y="1181100"/>
            <a:ext cx="17394215" cy="484748"/>
          </a:xfrm>
        </p:spPr>
        <p:txBody>
          <a:bodyPr/>
          <a:lstStyle/>
          <a:p>
            <a:pPr algn="ctr"/>
            <a:r>
              <a:rPr lang="tr-TR" dirty="0"/>
              <a:t>FİLM ÖNERİLERİ </a:t>
            </a:r>
          </a:p>
        </p:txBody>
      </p:sp>
    </p:spTree>
    <p:extLst>
      <p:ext uri="{BB962C8B-B14F-4D97-AF65-F5344CB8AC3E}">
        <p14:creationId xmlns:p14="http://schemas.microsoft.com/office/powerpoint/2010/main" val="2519707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38533"/>
            <a:ext cx="18287999" cy="852855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7780" rIns="0" bIns="0" rtlCol="0">
            <a:spAutoFit/>
          </a:bodyPr>
          <a:lstStyle/>
          <a:p>
            <a:pPr marL="8862060">
              <a:lnSpc>
                <a:spcPct val="100000"/>
              </a:lnSpc>
              <a:spcBef>
                <a:spcPts val="140"/>
              </a:spcBef>
            </a:pPr>
            <a:r>
              <a:rPr spc="215" dirty="0"/>
              <a:t>T</a:t>
            </a:r>
            <a:r>
              <a:rPr spc="140" dirty="0"/>
              <a:t>E</a:t>
            </a:r>
            <a:r>
              <a:rPr sz="12150" spc="-2250" dirty="0">
                <a:latin typeface="Arial"/>
                <a:cs typeface="Arial"/>
              </a:rPr>
              <a:t>Ş</a:t>
            </a:r>
            <a:r>
              <a:rPr spc="140" dirty="0"/>
              <a:t>E</a:t>
            </a:r>
            <a:r>
              <a:rPr spc="-395" dirty="0"/>
              <a:t>KK</a:t>
            </a:r>
            <a:r>
              <a:rPr spc="-530" dirty="0"/>
              <a:t>Ü</a:t>
            </a:r>
            <a:r>
              <a:rPr spc="-560" dirty="0"/>
              <a:t>R</a:t>
            </a:r>
            <a:r>
              <a:rPr spc="45" dirty="0"/>
              <a:t>L</a:t>
            </a:r>
            <a:r>
              <a:rPr spc="140" dirty="0"/>
              <a:t>E</a:t>
            </a:r>
            <a:r>
              <a:rPr spc="-560" dirty="0"/>
              <a:t>R</a:t>
            </a:r>
            <a:endParaRPr sz="12150">
              <a:latin typeface="Arial"/>
              <a:cs typeface="Arial"/>
            </a:endParaRPr>
          </a:p>
        </p:txBody>
      </p:sp>
      <p:sp>
        <p:nvSpPr>
          <p:cNvPr id="4" name="object 4"/>
          <p:cNvSpPr txBox="1"/>
          <p:nvPr/>
        </p:nvSpPr>
        <p:spPr>
          <a:xfrm>
            <a:off x="10178861" y="4795005"/>
            <a:ext cx="6334760" cy="1120775"/>
          </a:xfrm>
          <a:prstGeom prst="rect">
            <a:avLst/>
          </a:prstGeom>
        </p:spPr>
        <p:txBody>
          <a:bodyPr vert="horz" wrap="square" lIns="0" tIns="17145" rIns="0" bIns="0" rtlCol="0">
            <a:spAutoFit/>
          </a:bodyPr>
          <a:lstStyle/>
          <a:p>
            <a:pPr algn="ctr">
              <a:lnSpc>
                <a:spcPct val="100000"/>
              </a:lnSpc>
              <a:spcBef>
                <a:spcPts val="135"/>
              </a:spcBef>
            </a:pPr>
            <a:r>
              <a:rPr sz="4350" b="1" spc="-580" dirty="0">
                <a:solidFill>
                  <a:srgbClr val="242153"/>
                </a:solidFill>
                <a:latin typeface="Verdana"/>
                <a:cs typeface="Verdana"/>
              </a:rPr>
              <a:t>ELİF </a:t>
            </a:r>
            <a:r>
              <a:rPr sz="4350" b="1" spc="-480" dirty="0">
                <a:solidFill>
                  <a:srgbClr val="242153"/>
                </a:solidFill>
                <a:latin typeface="Verdana"/>
                <a:cs typeface="Verdana"/>
              </a:rPr>
              <a:t>ESRA</a:t>
            </a:r>
            <a:r>
              <a:rPr sz="4350" b="1" spc="35" dirty="0">
                <a:solidFill>
                  <a:srgbClr val="242153"/>
                </a:solidFill>
                <a:latin typeface="Verdana"/>
                <a:cs typeface="Verdana"/>
              </a:rPr>
              <a:t> </a:t>
            </a:r>
            <a:r>
              <a:rPr sz="4350" b="1" spc="-459" dirty="0">
                <a:solidFill>
                  <a:srgbClr val="242153"/>
                </a:solidFill>
                <a:latin typeface="Verdana"/>
                <a:cs typeface="Verdana"/>
              </a:rPr>
              <a:t>ARSLANER</a:t>
            </a:r>
            <a:endParaRPr sz="4350">
              <a:latin typeface="Verdana"/>
              <a:cs typeface="Verdana"/>
            </a:endParaRPr>
          </a:p>
          <a:p>
            <a:pPr algn="ctr">
              <a:lnSpc>
                <a:spcPct val="100000"/>
              </a:lnSpc>
              <a:spcBef>
                <a:spcPts val="5"/>
              </a:spcBef>
            </a:pPr>
            <a:r>
              <a:rPr sz="2800" b="1" spc="-335" dirty="0">
                <a:solidFill>
                  <a:srgbClr val="242153"/>
                </a:solidFill>
                <a:latin typeface="Verdana"/>
                <a:cs typeface="Verdana"/>
              </a:rPr>
              <a:t>PSK. </a:t>
            </a:r>
            <a:r>
              <a:rPr sz="2800" b="1" spc="-360" dirty="0">
                <a:solidFill>
                  <a:srgbClr val="242153"/>
                </a:solidFill>
                <a:latin typeface="Verdana"/>
                <a:cs typeface="Verdana"/>
              </a:rPr>
              <a:t>DANIŞMAN/REHBER</a:t>
            </a:r>
            <a:r>
              <a:rPr sz="2800" b="1" spc="-25" dirty="0">
                <a:solidFill>
                  <a:srgbClr val="242153"/>
                </a:solidFill>
                <a:latin typeface="Verdana"/>
                <a:cs typeface="Verdana"/>
              </a:rPr>
              <a:t> </a:t>
            </a:r>
            <a:r>
              <a:rPr sz="2800" b="1" spc="-295" dirty="0">
                <a:solidFill>
                  <a:srgbClr val="242153"/>
                </a:solidFill>
                <a:latin typeface="Verdana"/>
                <a:cs typeface="Verdana"/>
              </a:rPr>
              <a:t>ÖĞRETMEN</a:t>
            </a:r>
            <a:endParaRPr sz="2800">
              <a:latin typeface="Verdana"/>
              <a:cs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1886" y="708657"/>
            <a:ext cx="6758305" cy="1122680"/>
          </a:xfrm>
          <a:prstGeom prst="rect">
            <a:avLst/>
          </a:prstGeom>
        </p:spPr>
        <p:txBody>
          <a:bodyPr vert="horz" wrap="square" lIns="0" tIns="12700" rIns="0" bIns="0" rtlCol="0">
            <a:spAutoFit/>
          </a:bodyPr>
          <a:lstStyle/>
          <a:p>
            <a:pPr marL="12700">
              <a:lnSpc>
                <a:spcPct val="100000"/>
              </a:lnSpc>
              <a:spcBef>
                <a:spcPts val="100"/>
              </a:spcBef>
            </a:pPr>
            <a:r>
              <a:rPr sz="7200" spc="-110" dirty="0">
                <a:solidFill>
                  <a:srgbClr val="232153"/>
                </a:solidFill>
                <a:latin typeface="Verdana"/>
                <a:cs typeface="Verdana"/>
              </a:rPr>
              <a:t>Başarma</a:t>
            </a:r>
            <a:r>
              <a:rPr sz="7200" spc="-620" dirty="0">
                <a:solidFill>
                  <a:srgbClr val="232153"/>
                </a:solidFill>
                <a:latin typeface="Verdana"/>
                <a:cs typeface="Verdana"/>
              </a:rPr>
              <a:t> </a:t>
            </a:r>
            <a:r>
              <a:rPr sz="7200" spc="-515" dirty="0">
                <a:solidFill>
                  <a:srgbClr val="232153"/>
                </a:solidFill>
                <a:latin typeface="Verdana"/>
                <a:cs typeface="Verdana"/>
              </a:rPr>
              <a:t>İsteği:</a:t>
            </a:r>
            <a:endParaRPr sz="7200">
              <a:latin typeface="Verdana"/>
              <a:cs typeface="Verdana"/>
            </a:endParaRPr>
          </a:p>
        </p:txBody>
      </p:sp>
      <p:sp>
        <p:nvSpPr>
          <p:cNvPr id="3" name="object 3"/>
          <p:cNvSpPr txBox="1"/>
          <p:nvPr/>
        </p:nvSpPr>
        <p:spPr>
          <a:xfrm>
            <a:off x="17414016" y="8472148"/>
            <a:ext cx="521334" cy="1418590"/>
          </a:xfrm>
          <a:prstGeom prst="rect">
            <a:avLst/>
          </a:prstGeom>
        </p:spPr>
        <p:txBody>
          <a:bodyPr vert="horz" wrap="square" lIns="0" tIns="12065" rIns="0" bIns="0" rtlCol="0">
            <a:spAutoFit/>
          </a:bodyPr>
          <a:lstStyle/>
          <a:p>
            <a:pPr marL="38100">
              <a:lnSpc>
                <a:spcPct val="100000"/>
              </a:lnSpc>
              <a:spcBef>
                <a:spcPts val="95"/>
              </a:spcBef>
            </a:pPr>
            <a:r>
              <a:rPr sz="4950" b="1" spc="-20" dirty="0">
                <a:solidFill>
                  <a:srgbClr val="667E26"/>
                </a:solidFill>
                <a:latin typeface="Verdana"/>
                <a:cs typeface="Verdana"/>
              </a:rPr>
              <a:t>3</a:t>
            </a:r>
            <a:endParaRPr sz="4950">
              <a:latin typeface="Verdana"/>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335768" y="7049325"/>
            <a:ext cx="4952365" cy="358140"/>
          </a:xfrm>
          <a:custGeom>
            <a:avLst/>
            <a:gdLst/>
            <a:ahLst/>
            <a:cxnLst/>
            <a:rect l="l" t="t" r="r" b="b"/>
            <a:pathLst>
              <a:path w="4952365" h="358140">
                <a:moveTo>
                  <a:pt x="0" y="38786"/>
                </a:moveTo>
                <a:lnTo>
                  <a:pt x="3498349" y="38786"/>
                </a:lnTo>
                <a:lnTo>
                  <a:pt x="3058368" y="33307"/>
                </a:lnTo>
                <a:lnTo>
                  <a:pt x="2543122" y="14470"/>
                </a:lnTo>
                <a:lnTo>
                  <a:pt x="2140545" y="3177"/>
                </a:lnTo>
                <a:lnTo>
                  <a:pt x="1778755" y="0"/>
                </a:lnTo>
                <a:lnTo>
                  <a:pt x="1106924" y="9575"/>
                </a:lnTo>
                <a:lnTo>
                  <a:pt x="185385" y="28990"/>
                </a:lnTo>
                <a:lnTo>
                  <a:pt x="0" y="30152"/>
                </a:lnTo>
                <a:lnTo>
                  <a:pt x="0" y="38786"/>
                </a:lnTo>
                <a:close/>
              </a:path>
              <a:path w="4952365" h="358140">
                <a:moveTo>
                  <a:pt x="4952230" y="312945"/>
                </a:moveTo>
                <a:lnTo>
                  <a:pt x="4952230" y="22735"/>
                </a:lnTo>
                <a:lnTo>
                  <a:pt x="3498349" y="38786"/>
                </a:lnTo>
                <a:lnTo>
                  <a:pt x="0" y="38786"/>
                </a:lnTo>
                <a:lnTo>
                  <a:pt x="0" y="225414"/>
                </a:lnTo>
                <a:lnTo>
                  <a:pt x="509057" y="291190"/>
                </a:lnTo>
                <a:lnTo>
                  <a:pt x="4078866" y="291190"/>
                </a:lnTo>
                <a:lnTo>
                  <a:pt x="4404545" y="293379"/>
                </a:lnTo>
                <a:lnTo>
                  <a:pt x="4636611" y="298478"/>
                </a:lnTo>
                <a:lnTo>
                  <a:pt x="4733086" y="302193"/>
                </a:lnTo>
                <a:lnTo>
                  <a:pt x="4952230" y="312945"/>
                </a:lnTo>
                <a:close/>
              </a:path>
              <a:path w="4952365" h="358140">
                <a:moveTo>
                  <a:pt x="1520006" y="357851"/>
                </a:moveTo>
                <a:lnTo>
                  <a:pt x="2283042" y="326663"/>
                </a:lnTo>
                <a:lnTo>
                  <a:pt x="3139500" y="301416"/>
                </a:lnTo>
                <a:lnTo>
                  <a:pt x="4078866" y="291190"/>
                </a:lnTo>
                <a:lnTo>
                  <a:pt x="509057" y="291190"/>
                </a:lnTo>
                <a:lnTo>
                  <a:pt x="678328" y="313062"/>
                </a:lnTo>
                <a:lnTo>
                  <a:pt x="1120252" y="353763"/>
                </a:lnTo>
                <a:lnTo>
                  <a:pt x="1520006" y="357851"/>
                </a:lnTo>
                <a:close/>
              </a:path>
            </a:pathLst>
          </a:custGeom>
          <a:solidFill>
            <a:srgbClr val="FECB6F"/>
          </a:solidFill>
        </p:spPr>
        <p:txBody>
          <a:bodyPr wrap="square" lIns="0" tIns="0" rIns="0" bIns="0" rtlCol="0"/>
          <a:lstStyle/>
          <a:p>
            <a:endParaRPr/>
          </a:p>
        </p:txBody>
      </p:sp>
      <p:grpSp>
        <p:nvGrpSpPr>
          <p:cNvPr id="3" name="object 3"/>
          <p:cNvGrpSpPr/>
          <p:nvPr/>
        </p:nvGrpSpPr>
        <p:grpSpPr>
          <a:xfrm>
            <a:off x="1210693" y="1499434"/>
            <a:ext cx="7482205" cy="7289800"/>
            <a:chOff x="1210693" y="1499434"/>
            <a:chExt cx="7482205" cy="7289800"/>
          </a:xfrm>
        </p:grpSpPr>
        <p:sp>
          <p:nvSpPr>
            <p:cNvPr id="4" name="object 4"/>
            <p:cNvSpPr/>
            <p:nvPr/>
          </p:nvSpPr>
          <p:spPr>
            <a:xfrm>
              <a:off x="1210693" y="1499434"/>
              <a:ext cx="7482205" cy="7289800"/>
            </a:xfrm>
            <a:custGeom>
              <a:avLst/>
              <a:gdLst/>
              <a:ahLst/>
              <a:cxnLst/>
              <a:rect l="l" t="t" r="r" b="b"/>
              <a:pathLst>
                <a:path w="7482205" h="7289800">
                  <a:moveTo>
                    <a:pt x="4565500" y="12700"/>
                  </a:moveTo>
                  <a:lnTo>
                    <a:pt x="4153007" y="12700"/>
                  </a:lnTo>
                  <a:lnTo>
                    <a:pt x="4256439" y="0"/>
                  </a:lnTo>
                  <a:lnTo>
                    <a:pt x="4509975" y="0"/>
                  </a:lnTo>
                  <a:lnTo>
                    <a:pt x="4565500" y="12700"/>
                  </a:lnTo>
                  <a:close/>
                </a:path>
                <a:path w="7482205" h="7289800">
                  <a:moveTo>
                    <a:pt x="4825108" y="12700"/>
                  </a:moveTo>
                  <a:lnTo>
                    <a:pt x="4675052" y="12700"/>
                  </a:lnTo>
                  <a:lnTo>
                    <a:pt x="4730559" y="0"/>
                  </a:lnTo>
                  <a:lnTo>
                    <a:pt x="4800918" y="0"/>
                  </a:lnTo>
                  <a:lnTo>
                    <a:pt x="4825108" y="12700"/>
                  </a:lnTo>
                  <a:close/>
                </a:path>
                <a:path w="7482205" h="7289800">
                  <a:moveTo>
                    <a:pt x="5016126" y="12700"/>
                  </a:moveTo>
                  <a:lnTo>
                    <a:pt x="4862507" y="12700"/>
                  </a:lnTo>
                  <a:lnTo>
                    <a:pt x="4901748" y="0"/>
                  </a:lnTo>
                  <a:lnTo>
                    <a:pt x="4978000" y="0"/>
                  </a:lnTo>
                  <a:lnTo>
                    <a:pt x="5016126" y="12700"/>
                  </a:lnTo>
                  <a:close/>
                </a:path>
                <a:path w="7482205" h="7289800">
                  <a:moveTo>
                    <a:pt x="5156784" y="12700"/>
                  </a:moveTo>
                  <a:lnTo>
                    <a:pt x="5040232" y="12700"/>
                  </a:lnTo>
                  <a:lnTo>
                    <a:pt x="5049624" y="0"/>
                  </a:lnTo>
                  <a:lnTo>
                    <a:pt x="5120753" y="0"/>
                  </a:lnTo>
                  <a:lnTo>
                    <a:pt x="5156784" y="12700"/>
                  </a:lnTo>
                  <a:close/>
                </a:path>
                <a:path w="7482205" h="7289800">
                  <a:moveTo>
                    <a:pt x="3495731" y="25400"/>
                  </a:moveTo>
                  <a:lnTo>
                    <a:pt x="3279977" y="25400"/>
                  </a:lnTo>
                  <a:lnTo>
                    <a:pt x="3334820" y="12700"/>
                  </a:lnTo>
                  <a:lnTo>
                    <a:pt x="3442557" y="12700"/>
                  </a:lnTo>
                  <a:lnTo>
                    <a:pt x="3495731" y="25400"/>
                  </a:lnTo>
                  <a:close/>
                </a:path>
                <a:path w="7482205" h="7289800">
                  <a:moveTo>
                    <a:pt x="5271480" y="25400"/>
                  </a:moveTo>
                  <a:lnTo>
                    <a:pt x="3995132" y="25400"/>
                  </a:lnTo>
                  <a:lnTo>
                    <a:pt x="4049148" y="12700"/>
                  </a:lnTo>
                  <a:lnTo>
                    <a:pt x="5245565" y="12700"/>
                  </a:lnTo>
                  <a:lnTo>
                    <a:pt x="5271480" y="25400"/>
                  </a:lnTo>
                  <a:close/>
                </a:path>
                <a:path w="7482205" h="7289800">
                  <a:moveTo>
                    <a:pt x="2898343" y="38100"/>
                  </a:moveTo>
                  <a:lnTo>
                    <a:pt x="2366057" y="38100"/>
                  </a:lnTo>
                  <a:lnTo>
                    <a:pt x="2519308" y="25400"/>
                  </a:lnTo>
                  <a:lnTo>
                    <a:pt x="2872651" y="25400"/>
                  </a:lnTo>
                  <a:lnTo>
                    <a:pt x="2898343" y="38100"/>
                  </a:lnTo>
                  <a:close/>
                </a:path>
                <a:path w="7482205" h="7289800">
                  <a:moveTo>
                    <a:pt x="5344066" y="38100"/>
                  </a:moveTo>
                  <a:lnTo>
                    <a:pt x="3079877" y="38100"/>
                  </a:lnTo>
                  <a:lnTo>
                    <a:pt x="3115637" y="25400"/>
                  </a:lnTo>
                  <a:lnTo>
                    <a:pt x="5297761" y="25400"/>
                  </a:lnTo>
                  <a:lnTo>
                    <a:pt x="5344066" y="38100"/>
                  </a:lnTo>
                  <a:close/>
                </a:path>
                <a:path w="7482205" h="7289800">
                  <a:moveTo>
                    <a:pt x="5437711" y="50800"/>
                  </a:moveTo>
                  <a:lnTo>
                    <a:pt x="2212653" y="50800"/>
                  </a:lnTo>
                  <a:lnTo>
                    <a:pt x="2263795" y="38100"/>
                  </a:lnTo>
                  <a:lnTo>
                    <a:pt x="5390746" y="38100"/>
                  </a:lnTo>
                  <a:lnTo>
                    <a:pt x="5437711" y="50800"/>
                  </a:lnTo>
                  <a:close/>
                </a:path>
                <a:path w="7482205" h="7289800">
                  <a:moveTo>
                    <a:pt x="5728890" y="63500"/>
                  </a:moveTo>
                  <a:lnTo>
                    <a:pt x="2008140" y="63500"/>
                  </a:lnTo>
                  <a:lnTo>
                    <a:pt x="2059248" y="50800"/>
                  </a:lnTo>
                  <a:lnTo>
                    <a:pt x="5679755" y="50800"/>
                  </a:lnTo>
                  <a:lnTo>
                    <a:pt x="5728890" y="63500"/>
                  </a:lnTo>
                  <a:close/>
                </a:path>
                <a:path w="7482205" h="7289800">
                  <a:moveTo>
                    <a:pt x="5875838" y="76200"/>
                  </a:moveTo>
                  <a:lnTo>
                    <a:pt x="1803995" y="76200"/>
                  </a:lnTo>
                  <a:lnTo>
                    <a:pt x="1854977" y="63500"/>
                  </a:lnTo>
                  <a:lnTo>
                    <a:pt x="5826947" y="63500"/>
                  </a:lnTo>
                  <a:lnTo>
                    <a:pt x="5875838" y="76200"/>
                  </a:lnTo>
                  <a:close/>
                </a:path>
                <a:path w="7482205" h="7289800">
                  <a:moveTo>
                    <a:pt x="6075832" y="114300"/>
                  </a:moveTo>
                  <a:lnTo>
                    <a:pt x="1506611" y="114300"/>
                  </a:lnTo>
                  <a:lnTo>
                    <a:pt x="1555856" y="101600"/>
                  </a:lnTo>
                  <a:lnTo>
                    <a:pt x="1605155" y="101600"/>
                  </a:lnTo>
                  <a:lnTo>
                    <a:pt x="1704137" y="88900"/>
                  </a:lnTo>
                  <a:lnTo>
                    <a:pt x="1753929" y="76200"/>
                  </a:lnTo>
                  <a:lnTo>
                    <a:pt x="5924614" y="76200"/>
                  </a:lnTo>
                  <a:lnTo>
                    <a:pt x="5973259" y="88900"/>
                  </a:lnTo>
                  <a:lnTo>
                    <a:pt x="6075832" y="114300"/>
                  </a:lnTo>
                  <a:close/>
                </a:path>
                <a:path w="7482205" h="7289800">
                  <a:moveTo>
                    <a:pt x="6231234" y="127000"/>
                  </a:moveTo>
                  <a:lnTo>
                    <a:pt x="1411713" y="127000"/>
                  </a:lnTo>
                  <a:lnTo>
                    <a:pt x="1458806" y="114300"/>
                  </a:lnTo>
                  <a:lnTo>
                    <a:pt x="6179319" y="114300"/>
                  </a:lnTo>
                  <a:lnTo>
                    <a:pt x="6231234" y="127000"/>
                  </a:lnTo>
                  <a:close/>
                </a:path>
                <a:path w="7482205" h="7289800">
                  <a:moveTo>
                    <a:pt x="6084789" y="7150100"/>
                  </a:moveTo>
                  <a:lnTo>
                    <a:pt x="2172814" y="7150100"/>
                  </a:lnTo>
                  <a:lnTo>
                    <a:pt x="2124475" y="7137400"/>
                  </a:lnTo>
                  <a:lnTo>
                    <a:pt x="2076137" y="7137400"/>
                  </a:lnTo>
                  <a:lnTo>
                    <a:pt x="2027798" y="7124700"/>
                  </a:lnTo>
                  <a:lnTo>
                    <a:pt x="1931121" y="7112000"/>
                  </a:lnTo>
                  <a:lnTo>
                    <a:pt x="1882783" y="7112000"/>
                  </a:lnTo>
                  <a:lnTo>
                    <a:pt x="1782328" y="7086600"/>
                  </a:lnTo>
                  <a:lnTo>
                    <a:pt x="1732084" y="7086600"/>
                  </a:lnTo>
                  <a:lnTo>
                    <a:pt x="1681820" y="7073900"/>
                  </a:lnTo>
                  <a:lnTo>
                    <a:pt x="1631528" y="7073900"/>
                  </a:lnTo>
                  <a:lnTo>
                    <a:pt x="1581204" y="7061200"/>
                  </a:lnTo>
                  <a:lnTo>
                    <a:pt x="1429957" y="7048500"/>
                  </a:lnTo>
                  <a:lnTo>
                    <a:pt x="1379427" y="7035800"/>
                  </a:lnTo>
                  <a:lnTo>
                    <a:pt x="1328830" y="7035800"/>
                  </a:lnTo>
                  <a:lnTo>
                    <a:pt x="1278157" y="7023100"/>
                  </a:lnTo>
                  <a:lnTo>
                    <a:pt x="1129940" y="6997700"/>
                  </a:lnTo>
                  <a:lnTo>
                    <a:pt x="833067" y="6959600"/>
                  </a:lnTo>
                  <a:lnTo>
                    <a:pt x="821250" y="6959600"/>
                  </a:lnTo>
                  <a:lnTo>
                    <a:pt x="774402" y="6946900"/>
                  </a:lnTo>
                  <a:lnTo>
                    <a:pt x="727117" y="6921500"/>
                  </a:lnTo>
                  <a:lnTo>
                    <a:pt x="679693" y="6908800"/>
                  </a:lnTo>
                  <a:lnTo>
                    <a:pt x="632430" y="6883400"/>
                  </a:lnTo>
                  <a:lnTo>
                    <a:pt x="585629" y="6870700"/>
                  </a:lnTo>
                  <a:lnTo>
                    <a:pt x="539590" y="6845300"/>
                  </a:lnTo>
                  <a:lnTo>
                    <a:pt x="494613" y="6819900"/>
                  </a:lnTo>
                  <a:lnTo>
                    <a:pt x="450997" y="6794500"/>
                  </a:lnTo>
                  <a:lnTo>
                    <a:pt x="408399" y="6769100"/>
                  </a:lnTo>
                  <a:lnTo>
                    <a:pt x="369621" y="6743700"/>
                  </a:lnTo>
                  <a:lnTo>
                    <a:pt x="334564" y="6705600"/>
                  </a:lnTo>
                  <a:lnTo>
                    <a:pt x="303132" y="6667500"/>
                  </a:lnTo>
                  <a:lnTo>
                    <a:pt x="275228" y="6629400"/>
                  </a:lnTo>
                  <a:lnTo>
                    <a:pt x="250756" y="6591300"/>
                  </a:lnTo>
                  <a:lnTo>
                    <a:pt x="229618" y="6553200"/>
                  </a:lnTo>
                  <a:lnTo>
                    <a:pt x="211719" y="6502400"/>
                  </a:lnTo>
                  <a:lnTo>
                    <a:pt x="196960" y="6464300"/>
                  </a:lnTo>
                  <a:lnTo>
                    <a:pt x="176478" y="6375400"/>
                  </a:lnTo>
                  <a:lnTo>
                    <a:pt x="170562" y="6324600"/>
                  </a:lnTo>
                  <a:lnTo>
                    <a:pt x="167399" y="6273800"/>
                  </a:lnTo>
                  <a:lnTo>
                    <a:pt x="165414" y="6223000"/>
                  </a:lnTo>
                  <a:lnTo>
                    <a:pt x="162390" y="6172200"/>
                  </a:lnTo>
                  <a:lnTo>
                    <a:pt x="159176" y="6134100"/>
                  </a:lnTo>
                  <a:lnTo>
                    <a:pt x="156624" y="6083300"/>
                  </a:lnTo>
                  <a:lnTo>
                    <a:pt x="155585" y="6045200"/>
                  </a:lnTo>
                  <a:lnTo>
                    <a:pt x="157025" y="5981700"/>
                  </a:lnTo>
                  <a:lnTo>
                    <a:pt x="159231" y="5930900"/>
                  </a:lnTo>
                  <a:lnTo>
                    <a:pt x="161984" y="5880100"/>
                  </a:lnTo>
                  <a:lnTo>
                    <a:pt x="165066" y="5829300"/>
                  </a:lnTo>
                  <a:lnTo>
                    <a:pt x="168257" y="5778500"/>
                  </a:lnTo>
                  <a:lnTo>
                    <a:pt x="171340" y="5727700"/>
                  </a:lnTo>
                  <a:lnTo>
                    <a:pt x="173889" y="5676900"/>
                  </a:lnTo>
                  <a:lnTo>
                    <a:pt x="176267" y="5626100"/>
                  </a:lnTo>
                  <a:lnTo>
                    <a:pt x="178451" y="5575300"/>
                  </a:lnTo>
                  <a:lnTo>
                    <a:pt x="180417" y="5511800"/>
                  </a:lnTo>
                  <a:lnTo>
                    <a:pt x="182139" y="5461000"/>
                  </a:lnTo>
                  <a:lnTo>
                    <a:pt x="183593" y="5410200"/>
                  </a:lnTo>
                  <a:lnTo>
                    <a:pt x="184756" y="5359400"/>
                  </a:lnTo>
                  <a:lnTo>
                    <a:pt x="185603" y="5308600"/>
                  </a:lnTo>
                  <a:lnTo>
                    <a:pt x="186110" y="5257800"/>
                  </a:lnTo>
                  <a:lnTo>
                    <a:pt x="186190" y="5194300"/>
                  </a:lnTo>
                  <a:lnTo>
                    <a:pt x="186004" y="5156200"/>
                  </a:lnTo>
                  <a:lnTo>
                    <a:pt x="185344" y="5105400"/>
                  </a:lnTo>
                  <a:lnTo>
                    <a:pt x="184245" y="5054600"/>
                  </a:lnTo>
                  <a:lnTo>
                    <a:pt x="182685" y="5003800"/>
                  </a:lnTo>
                  <a:lnTo>
                    <a:pt x="178082" y="4889500"/>
                  </a:lnTo>
                  <a:lnTo>
                    <a:pt x="174991" y="4838700"/>
                  </a:lnTo>
                  <a:lnTo>
                    <a:pt x="171340" y="4787900"/>
                  </a:lnTo>
                  <a:lnTo>
                    <a:pt x="167536" y="4737100"/>
                  </a:lnTo>
                  <a:lnTo>
                    <a:pt x="163769" y="4699000"/>
                  </a:lnTo>
                  <a:lnTo>
                    <a:pt x="156323" y="4597400"/>
                  </a:lnTo>
                  <a:lnTo>
                    <a:pt x="145305" y="4445000"/>
                  </a:lnTo>
                  <a:lnTo>
                    <a:pt x="130692" y="4254500"/>
                  </a:lnTo>
                  <a:lnTo>
                    <a:pt x="123333" y="4152900"/>
                  </a:lnTo>
                  <a:lnTo>
                    <a:pt x="115887" y="4051300"/>
                  </a:lnTo>
                  <a:lnTo>
                    <a:pt x="112120" y="4000500"/>
                  </a:lnTo>
                  <a:lnTo>
                    <a:pt x="108316" y="3949700"/>
                  </a:lnTo>
                  <a:lnTo>
                    <a:pt x="104466" y="3911600"/>
                  </a:lnTo>
                  <a:lnTo>
                    <a:pt x="100465" y="3860800"/>
                  </a:lnTo>
                  <a:lnTo>
                    <a:pt x="96358" y="3810000"/>
                  </a:lnTo>
                  <a:lnTo>
                    <a:pt x="83840" y="3657600"/>
                  </a:lnTo>
                  <a:lnTo>
                    <a:pt x="79750" y="3619500"/>
                  </a:lnTo>
                  <a:lnTo>
                    <a:pt x="75776" y="3568700"/>
                  </a:lnTo>
                  <a:lnTo>
                    <a:pt x="71961" y="3517900"/>
                  </a:lnTo>
                  <a:lnTo>
                    <a:pt x="68351" y="3467100"/>
                  </a:lnTo>
                  <a:lnTo>
                    <a:pt x="64989" y="3416300"/>
                  </a:lnTo>
                  <a:lnTo>
                    <a:pt x="62159" y="3365500"/>
                  </a:lnTo>
                  <a:lnTo>
                    <a:pt x="60190" y="3314700"/>
                  </a:lnTo>
                  <a:lnTo>
                    <a:pt x="58737" y="3263900"/>
                  </a:lnTo>
                  <a:lnTo>
                    <a:pt x="57457" y="3213100"/>
                  </a:lnTo>
                  <a:lnTo>
                    <a:pt x="56004" y="3162300"/>
                  </a:lnTo>
                  <a:lnTo>
                    <a:pt x="54034" y="3111500"/>
                  </a:lnTo>
                  <a:lnTo>
                    <a:pt x="51203" y="3060700"/>
                  </a:lnTo>
                  <a:lnTo>
                    <a:pt x="45511" y="3009900"/>
                  </a:lnTo>
                  <a:lnTo>
                    <a:pt x="36680" y="2959100"/>
                  </a:lnTo>
                  <a:lnTo>
                    <a:pt x="28217" y="2908300"/>
                  </a:lnTo>
                  <a:lnTo>
                    <a:pt x="23631" y="2857500"/>
                  </a:lnTo>
                  <a:lnTo>
                    <a:pt x="21437" y="2819400"/>
                  </a:lnTo>
                  <a:lnTo>
                    <a:pt x="19551" y="2768600"/>
                  </a:lnTo>
                  <a:lnTo>
                    <a:pt x="17924" y="2717800"/>
                  </a:lnTo>
                  <a:lnTo>
                    <a:pt x="16511" y="2667000"/>
                  </a:lnTo>
                  <a:lnTo>
                    <a:pt x="15262" y="2616200"/>
                  </a:lnTo>
                  <a:lnTo>
                    <a:pt x="9845" y="2374900"/>
                  </a:lnTo>
                  <a:lnTo>
                    <a:pt x="7199" y="2324100"/>
                  </a:lnTo>
                  <a:lnTo>
                    <a:pt x="3445" y="2286000"/>
                  </a:lnTo>
                  <a:lnTo>
                    <a:pt x="430" y="2235200"/>
                  </a:lnTo>
                  <a:lnTo>
                    <a:pt x="0" y="2184400"/>
                  </a:lnTo>
                  <a:lnTo>
                    <a:pt x="1713" y="2133600"/>
                  </a:lnTo>
                  <a:lnTo>
                    <a:pt x="4522" y="2082800"/>
                  </a:lnTo>
                  <a:lnTo>
                    <a:pt x="11232" y="1993900"/>
                  </a:lnTo>
                  <a:lnTo>
                    <a:pt x="14041" y="1943100"/>
                  </a:lnTo>
                  <a:lnTo>
                    <a:pt x="15755" y="1892300"/>
                  </a:lnTo>
                  <a:lnTo>
                    <a:pt x="15841" y="1841500"/>
                  </a:lnTo>
                  <a:lnTo>
                    <a:pt x="14755" y="1790700"/>
                  </a:lnTo>
                  <a:lnTo>
                    <a:pt x="13015" y="1739900"/>
                  </a:lnTo>
                  <a:lnTo>
                    <a:pt x="11137" y="1689100"/>
                  </a:lnTo>
                  <a:lnTo>
                    <a:pt x="9638" y="1651000"/>
                  </a:lnTo>
                  <a:lnTo>
                    <a:pt x="9035" y="1600200"/>
                  </a:lnTo>
                  <a:lnTo>
                    <a:pt x="9845" y="1549400"/>
                  </a:lnTo>
                  <a:lnTo>
                    <a:pt x="10930" y="1498600"/>
                  </a:lnTo>
                  <a:lnTo>
                    <a:pt x="13929" y="1447800"/>
                  </a:lnTo>
                  <a:lnTo>
                    <a:pt x="18461" y="1384300"/>
                  </a:lnTo>
                  <a:lnTo>
                    <a:pt x="24141" y="1333500"/>
                  </a:lnTo>
                  <a:lnTo>
                    <a:pt x="30588" y="1282700"/>
                  </a:lnTo>
                  <a:lnTo>
                    <a:pt x="37417" y="1231900"/>
                  </a:lnTo>
                  <a:lnTo>
                    <a:pt x="44126" y="1193800"/>
                  </a:lnTo>
                  <a:lnTo>
                    <a:pt x="67883" y="1143000"/>
                  </a:lnTo>
                  <a:lnTo>
                    <a:pt x="76806" y="1117600"/>
                  </a:lnTo>
                  <a:lnTo>
                    <a:pt x="86023" y="1066800"/>
                  </a:lnTo>
                  <a:lnTo>
                    <a:pt x="95559" y="1016000"/>
                  </a:lnTo>
                  <a:lnTo>
                    <a:pt x="105637" y="965200"/>
                  </a:lnTo>
                  <a:lnTo>
                    <a:pt x="116478" y="914400"/>
                  </a:lnTo>
                  <a:lnTo>
                    <a:pt x="128305" y="863600"/>
                  </a:lnTo>
                  <a:lnTo>
                    <a:pt x="141340" y="812800"/>
                  </a:lnTo>
                  <a:lnTo>
                    <a:pt x="155804" y="774700"/>
                  </a:lnTo>
                  <a:lnTo>
                    <a:pt x="171919" y="723900"/>
                  </a:lnTo>
                  <a:lnTo>
                    <a:pt x="189907" y="673100"/>
                  </a:lnTo>
                  <a:lnTo>
                    <a:pt x="209991" y="622300"/>
                  </a:lnTo>
                  <a:lnTo>
                    <a:pt x="232391" y="571500"/>
                  </a:lnTo>
                  <a:lnTo>
                    <a:pt x="269072" y="520700"/>
                  </a:lnTo>
                  <a:lnTo>
                    <a:pt x="313139" y="482600"/>
                  </a:lnTo>
                  <a:lnTo>
                    <a:pt x="322616" y="469900"/>
                  </a:lnTo>
                  <a:lnTo>
                    <a:pt x="352525" y="469900"/>
                  </a:lnTo>
                  <a:lnTo>
                    <a:pt x="361972" y="457200"/>
                  </a:lnTo>
                  <a:lnTo>
                    <a:pt x="370497" y="431800"/>
                  </a:lnTo>
                  <a:lnTo>
                    <a:pt x="379390" y="419100"/>
                  </a:lnTo>
                  <a:lnTo>
                    <a:pt x="432698" y="381000"/>
                  </a:lnTo>
                  <a:lnTo>
                    <a:pt x="476600" y="355600"/>
                  </a:lnTo>
                  <a:lnTo>
                    <a:pt x="522143" y="330200"/>
                  </a:lnTo>
                  <a:lnTo>
                    <a:pt x="569820" y="304800"/>
                  </a:lnTo>
                  <a:lnTo>
                    <a:pt x="620122" y="292100"/>
                  </a:lnTo>
                  <a:lnTo>
                    <a:pt x="673543" y="292100"/>
                  </a:lnTo>
                  <a:lnTo>
                    <a:pt x="821155" y="254000"/>
                  </a:lnTo>
                  <a:lnTo>
                    <a:pt x="870296" y="228600"/>
                  </a:lnTo>
                  <a:lnTo>
                    <a:pt x="1020308" y="190500"/>
                  </a:lnTo>
                  <a:lnTo>
                    <a:pt x="1070875" y="190500"/>
                  </a:lnTo>
                  <a:lnTo>
                    <a:pt x="1224981" y="152400"/>
                  </a:lnTo>
                  <a:lnTo>
                    <a:pt x="1271966" y="152400"/>
                  </a:lnTo>
                  <a:lnTo>
                    <a:pt x="1365058" y="127000"/>
                  </a:lnTo>
                  <a:lnTo>
                    <a:pt x="6283172" y="127000"/>
                  </a:lnTo>
                  <a:lnTo>
                    <a:pt x="6335064" y="139700"/>
                  </a:lnTo>
                  <a:lnTo>
                    <a:pt x="6386842" y="139700"/>
                  </a:lnTo>
                  <a:lnTo>
                    <a:pt x="6534459" y="177800"/>
                  </a:lnTo>
                  <a:lnTo>
                    <a:pt x="6581085" y="203200"/>
                  </a:lnTo>
                  <a:lnTo>
                    <a:pt x="6669331" y="254000"/>
                  </a:lnTo>
                  <a:lnTo>
                    <a:pt x="6710574" y="292100"/>
                  </a:lnTo>
                  <a:lnTo>
                    <a:pt x="6750214" y="330200"/>
                  </a:lnTo>
                  <a:lnTo>
                    <a:pt x="6789569" y="355600"/>
                  </a:lnTo>
                  <a:lnTo>
                    <a:pt x="6829961" y="393700"/>
                  </a:lnTo>
                  <a:lnTo>
                    <a:pt x="6850888" y="419100"/>
                  </a:lnTo>
                  <a:lnTo>
                    <a:pt x="6873295" y="431800"/>
                  </a:lnTo>
                  <a:lnTo>
                    <a:pt x="6894229" y="444500"/>
                  </a:lnTo>
                  <a:lnTo>
                    <a:pt x="6910733" y="457200"/>
                  </a:lnTo>
                  <a:lnTo>
                    <a:pt x="6940794" y="508000"/>
                  </a:lnTo>
                  <a:lnTo>
                    <a:pt x="6969720" y="558800"/>
                  </a:lnTo>
                  <a:lnTo>
                    <a:pt x="6997795" y="596900"/>
                  </a:lnTo>
                  <a:lnTo>
                    <a:pt x="7025302" y="647700"/>
                  </a:lnTo>
                  <a:lnTo>
                    <a:pt x="7052525" y="698500"/>
                  </a:lnTo>
                  <a:lnTo>
                    <a:pt x="7077508" y="736600"/>
                  </a:lnTo>
                  <a:lnTo>
                    <a:pt x="7101758" y="787400"/>
                  </a:lnTo>
                  <a:lnTo>
                    <a:pt x="7124534" y="825500"/>
                  </a:lnTo>
                  <a:lnTo>
                    <a:pt x="7145093" y="876300"/>
                  </a:lnTo>
                  <a:lnTo>
                    <a:pt x="7164748" y="927100"/>
                  </a:lnTo>
                  <a:lnTo>
                    <a:pt x="7182747" y="977900"/>
                  </a:lnTo>
                  <a:lnTo>
                    <a:pt x="7199644" y="1028700"/>
                  </a:lnTo>
                  <a:lnTo>
                    <a:pt x="7215990" y="1079500"/>
                  </a:lnTo>
                  <a:lnTo>
                    <a:pt x="7230626" y="1130300"/>
                  </a:lnTo>
                  <a:lnTo>
                    <a:pt x="7245573" y="1181100"/>
                  </a:lnTo>
                  <a:lnTo>
                    <a:pt x="7260418" y="1231900"/>
                  </a:lnTo>
                  <a:lnTo>
                    <a:pt x="7274747" y="1282700"/>
                  </a:lnTo>
                  <a:lnTo>
                    <a:pt x="7288147" y="1333500"/>
                  </a:lnTo>
                  <a:lnTo>
                    <a:pt x="7300205" y="1384300"/>
                  </a:lnTo>
                  <a:lnTo>
                    <a:pt x="7310508" y="1435100"/>
                  </a:lnTo>
                  <a:lnTo>
                    <a:pt x="7319514" y="1485900"/>
                  </a:lnTo>
                  <a:lnTo>
                    <a:pt x="7327716" y="1524000"/>
                  </a:lnTo>
                  <a:lnTo>
                    <a:pt x="7335256" y="1574800"/>
                  </a:lnTo>
                  <a:lnTo>
                    <a:pt x="7342276" y="1625600"/>
                  </a:lnTo>
                  <a:lnTo>
                    <a:pt x="7348917" y="1676400"/>
                  </a:lnTo>
                  <a:lnTo>
                    <a:pt x="7355321" y="1727200"/>
                  </a:lnTo>
                  <a:lnTo>
                    <a:pt x="7361630" y="1778000"/>
                  </a:lnTo>
                  <a:lnTo>
                    <a:pt x="7367986" y="1828800"/>
                  </a:lnTo>
                  <a:lnTo>
                    <a:pt x="7374530" y="1879600"/>
                  </a:lnTo>
                  <a:lnTo>
                    <a:pt x="7381405" y="1930400"/>
                  </a:lnTo>
                  <a:lnTo>
                    <a:pt x="7393726" y="2019300"/>
                  </a:lnTo>
                  <a:lnTo>
                    <a:pt x="7399141" y="2057400"/>
                  </a:lnTo>
                  <a:lnTo>
                    <a:pt x="7403076" y="2095500"/>
                  </a:lnTo>
                  <a:lnTo>
                    <a:pt x="7406879" y="2146300"/>
                  </a:lnTo>
                  <a:lnTo>
                    <a:pt x="7410438" y="2197100"/>
                  </a:lnTo>
                  <a:lnTo>
                    <a:pt x="7413802" y="2260600"/>
                  </a:lnTo>
                  <a:lnTo>
                    <a:pt x="7417018" y="2311400"/>
                  </a:lnTo>
                  <a:lnTo>
                    <a:pt x="7420137" y="2362200"/>
                  </a:lnTo>
                  <a:lnTo>
                    <a:pt x="7426276" y="2463800"/>
                  </a:lnTo>
                  <a:lnTo>
                    <a:pt x="7429395" y="2514600"/>
                  </a:lnTo>
                  <a:lnTo>
                    <a:pt x="7432611" y="2565400"/>
                  </a:lnTo>
                  <a:lnTo>
                    <a:pt x="7436176" y="2616200"/>
                  </a:lnTo>
                  <a:lnTo>
                    <a:pt x="7439932" y="2667000"/>
                  </a:lnTo>
                  <a:lnTo>
                    <a:pt x="7443824" y="2717800"/>
                  </a:lnTo>
                  <a:lnTo>
                    <a:pt x="7447797" y="2768600"/>
                  </a:lnTo>
                  <a:lnTo>
                    <a:pt x="7451797" y="2806700"/>
                  </a:lnTo>
                  <a:lnTo>
                    <a:pt x="7455768" y="2857500"/>
                  </a:lnTo>
                  <a:lnTo>
                    <a:pt x="7459657" y="2908300"/>
                  </a:lnTo>
                  <a:lnTo>
                    <a:pt x="7463409" y="2959100"/>
                  </a:lnTo>
                  <a:lnTo>
                    <a:pt x="7466970" y="3009900"/>
                  </a:lnTo>
                  <a:lnTo>
                    <a:pt x="7470283" y="3048000"/>
                  </a:lnTo>
                  <a:lnTo>
                    <a:pt x="7473296" y="3098800"/>
                  </a:lnTo>
                  <a:lnTo>
                    <a:pt x="7475954" y="3149600"/>
                  </a:lnTo>
                  <a:lnTo>
                    <a:pt x="7478582" y="3200400"/>
                  </a:lnTo>
                  <a:lnTo>
                    <a:pt x="7481068" y="3251200"/>
                  </a:lnTo>
                  <a:lnTo>
                    <a:pt x="7481859" y="3276600"/>
                  </a:lnTo>
                  <a:lnTo>
                    <a:pt x="7481859" y="4013200"/>
                  </a:lnTo>
                  <a:lnTo>
                    <a:pt x="7481493" y="4013200"/>
                  </a:lnTo>
                  <a:lnTo>
                    <a:pt x="7479678" y="4064000"/>
                  </a:lnTo>
                  <a:lnTo>
                    <a:pt x="7477760" y="4114800"/>
                  </a:lnTo>
                  <a:lnTo>
                    <a:pt x="7475747" y="4165600"/>
                  </a:lnTo>
                  <a:lnTo>
                    <a:pt x="7473648" y="4216400"/>
                  </a:lnTo>
                  <a:lnTo>
                    <a:pt x="7471471" y="4267200"/>
                  </a:lnTo>
                  <a:lnTo>
                    <a:pt x="7469226" y="4318000"/>
                  </a:lnTo>
                  <a:lnTo>
                    <a:pt x="7466920" y="4356100"/>
                  </a:lnTo>
                  <a:lnTo>
                    <a:pt x="7464562" y="4406900"/>
                  </a:lnTo>
                  <a:lnTo>
                    <a:pt x="7462162" y="4457700"/>
                  </a:lnTo>
                  <a:lnTo>
                    <a:pt x="7457266" y="4559300"/>
                  </a:lnTo>
                  <a:lnTo>
                    <a:pt x="7452301" y="4660900"/>
                  </a:lnTo>
                  <a:lnTo>
                    <a:pt x="7449517" y="4711700"/>
                  </a:lnTo>
                  <a:lnTo>
                    <a:pt x="7446529" y="4762500"/>
                  </a:lnTo>
                  <a:lnTo>
                    <a:pt x="7443329" y="4813300"/>
                  </a:lnTo>
                  <a:lnTo>
                    <a:pt x="7439906" y="4876800"/>
                  </a:lnTo>
                  <a:lnTo>
                    <a:pt x="7436253" y="4927600"/>
                  </a:lnTo>
                  <a:lnTo>
                    <a:pt x="7432360" y="4978400"/>
                  </a:lnTo>
                  <a:lnTo>
                    <a:pt x="7428219" y="5029200"/>
                  </a:lnTo>
                  <a:lnTo>
                    <a:pt x="7423820" y="5080000"/>
                  </a:lnTo>
                  <a:lnTo>
                    <a:pt x="7419155" y="5130800"/>
                  </a:lnTo>
                  <a:lnTo>
                    <a:pt x="7414214" y="5194300"/>
                  </a:lnTo>
                  <a:lnTo>
                    <a:pt x="7408989" y="5245100"/>
                  </a:lnTo>
                  <a:lnTo>
                    <a:pt x="7403388" y="5295900"/>
                  </a:lnTo>
                  <a:lnTo>
                    <a:pt x="7397379" y="5346700"/>
                  </a:lnTo>
                  <a:lnTo>
                    <a:pt x="7391041" y="5397500"/>
                  </a:lnTo>
                  <a:lnTo>
                    <a:pt x="7384455" y="5448300"/>
                  </a:lnTo>
                  <a:lnTo>
                    <a:pt x="7377700" y="5499100"/>
                  </a:lnTo>
                  <a:lnTo>
                    <a:pt x="7364002" y="5613400"/>
                  </a:lnTo>
                  <a:lnTo>
                    <a:pt x="7357219" y="5664200"/>
                  </a:lnTo>
                  <a:lnTo>
                    <a:pt x="7350587" y="5715000"/>
                  </a:lnTo>
                  <a:lnTo>
                    <a:pt x="7344185" y="5765800"/>
                  </a:lnTo>
                  <a:lnTo>
                    <a:pt x="7338093" y="5816600"/>
                  </a:lnTo>
                  <a:lnTo>
                    <a:pt x="7332688" y="5867400"/>
                  </a:lnTo>
                  <a:lnTo>
                    <a:pt x="7328091" y="5918200"/>
                  </a:lnTo>
                  <a:lnTo>
                    <a:pt x="7324002" y="5969000"/>
                  </a:lnTo>
                  <a:lnTo>
                    <a:pt x="7320121" y="6019800"/>
                  </a:lnTo>
                  <a:lnTo>
                    <a:pt x="7316147" y="6070600"/>
                  </a:lnTo>
                  <a:lnTo>
                    <a:pt x="7311779" y="6121400"/>
                  </a:lnTo>
                  <a:lnTo>
                    <a:pt x="7306718" y="6172200"/>
                  </a:lnTo>
                  <a:lnTo>
                    <a:pt x="7300663" y="6223000"/>
                  </a:lnTo>
                  <a:lnTo>
                    <a:pt x="7291327" y="6273800"/>
                  </a:lnTo>
                  <a:lnTo>
                    <a:pt x="7277099" y="6311900"/>
                  </a:lnTo>
                  <a:lnTo>
                    <a:pt x="7258394" y="6362700"/>
                  </a:lnTo>
                  <a:lnTo>
                    <a:pt x="7235623" y="6413500"/>
                  </a:lnTo>
                  <a:lnTo>
                    <a:pt x="7209199" y="6451600"/>
                  </a:lnTo>
                  <a:lnTo>
                    <a:pt x="7179535" y="6489700"/>
                  </a:lnTo>
                  <a:lnTo>
                    <a:pt x="7147044" y="6527800"/>
                  </a:lnTo>
                  <a:lnTo>
                    <a:pt x="7115564" y="6565900"/>
                  </a:lnTo>
                  <a:lnTo>
                    <a:pt x="7085559" y="6604000"/>
                  </a:lnTo>
                  <a:lnTo>
                    <a:pt x="7056210" y="6654800"/>
                  </a:lnTo>
                  <a:lnTo>
                    <a:pt x="7026695" y="6692900"/>
                  </a:lnTo>
                  <a:lnTo>
                    <a:pt x="6996195" y="6731000"/>
                  </a:lnTo>
                  <a:lnTo>
                    <a:pt x="6963890" y="6769100"/>
                  </a:lnTo>
                  <a:lnTo>
                    <a:pt x="6933716" y="6794500"/>
                  </a:lnTo>
                  <a:lnTo>
                    <a:pt x="6901681" y="6832600"/>
                  </a:lnTo>
                  <a:lnTo>
                    <a:pt x="6866910" y="6858000"/>
                  </a:lnTo>
                  <a:lnTo>
                    <a:pt x="6828527" y="6870700"/>
                  </a:lnTo>
                  <a:lnTo>
                    <a:pt x="6785656" y="6896100"/>
                  </a:lnTo>
                  <a:lnTo>
                    <a:pt x="6719994" y="6896100"/>
                  </a:lnTo>
                  <a:lnTo>
                    <a:pt x="6685890" y="6921500"/>
                  </a:lnTo>
                  <a:lnTo>
                    <a:pt x="6668477" y="6934200"/>
                  </a:lnTo>
                  <a:lnTo>
                    <a:pt x="6617977" y="6959600"/>
                  </a:lnTo>
                  <a:lnTo>
                    <a:pt x="6567092" y="6972300"/>
                  </a:lnTo>
                  <a:lnTo>
                    <a:pt x="6516097" y="6997700"/>
                  </a:lnTo>
                  <a:lnTo>
                    <a:pt x="6465266" y="7010400"/>
                  </a:lnTo>
                  <a:lnTo>
                    <a:pt x="6365202" y="7061200"/>
                  </a:lnTo>
                  <a:lnTo>
                    <a:pt x="6319622" y="7086600"/>
                  </a:lnTo>
                  <a:lnTo>
                    <a:pt x="6084789" y="7150100"/>
                  </a:lnTo>
                  <a:close/>
                </a:path>
                <a:path w="7482205" h="7289800">
                  <a:moveTo>
                    <a:pt x="5988516" y="7162800"/>
                  </a:moveTo>
                  <a:lnTo>
                    <a:pt x="2317829" y="7162800"/>
                  </a:lnTo>
                  <a:lnTo>
                    <a:pt x="2269491" y="7150100"/>
                  </a:lnTo>
                  <a:lnTo>
                    <a:pt x="6036772" y="7150100"/>
                  </a:lnTo>
                  <a:lnTo>
                    <a:pt x="5988516" y="7162800"/>
                  </a:lnTo>
                  <a:close/>
                </a:path>
                <a:path w="7482205" h="7289800">
                  <a:moveTo>
                    <a:pt x="5737619" y="7175500"/>
                  </a:moveTo>
                  <a:lnTo>
                    <a:pt x="2464295" y="7175500"/>
                  </a:lnTo>
                  <a:lnTo>
                    <a:pt x="2414506" y="7162800"/>
                  </a:lnTo>
                  <a:lnTo>
                    <a:pt x="5794067" y="7162800"/>
                  </a:lnTo>
                  <a:lnTo>
                    <a:pt x="5737619" y="7175500"/>
                  </a:lnTo>
                  <a:close/>
                </a:path>
                <a:path w="7482205" h="7289800">
                  <a:moveTo>
                    <a:pt x="5512665" y="7188200"/>
                  </a:moveTo>
                  <a:lnTo>
                    <a:pt x="2713912" y="7188200"/>
                  </a:lnTo>
                  <a:lnTo>
                    <a:pt x="2663927" y="7175500"/>
                  </a:lnTo>
                  <a:lnTo>
                    <a:pt x="5539839" y="7175500"/>
                  </a:lnTo>
                  <a:lnTo>
                    <a:pt x="5512665" y="7188200"/>
                  </a:lnTo>
                  <a:close/>
                </a:path>
                <a:path w="7482205" h="7289800">
                  <a:moveTo>
                    <a:pt x="5459245" y="7200900"/>
                  </a:moveTo>
                  <a:lnTo>
                    <a:pt x="3063703" y="7200900"/>
                  </a:lnTo>
                  <a:lnTo>
                    <a:pt x="3013803" y="7188200"/>
                  </a:lnTo>
                  <a:lnTo>
                    <a:pt x="5485862" y="7188200"/>
                  </a:lnTo>
                  <a:lnTo>
                    <a:pt x="5459245" y="7200900"/>
                  </a:lnTo>
                  <a:close/>
                </a:path>
                <a:path w="7482205" h="7289800">
                  <a:moveTo>
                    <a:pt x="5264984" y="7213600"/>
                  </a:moveTo>
                  <a:lnTo>
                    <a:pt x="3213088" y="7213600"/>
                  </a:lnTo>
                  <a:lnTo>
                    <a:pt x="3163354" y="7200900"/>
                  </a:lnTo>
                  <a:lnTo>
                    <a:pt x="5295780" y="7200900"/>
                  </a:lnTo>
                  <a:lnTo>
                    <a:pt x="5264984" y="7213600"/>
                  </a:lnTo>
                  <a:close/>
                </a:path>
                <a:path w="7482205" h="7289800">
                  <a:moveTo>
                    <a:pt x="5374571" y="7213600"/>
                  </a:moveTo>
                  <a:lnTo>
                    <a:pt x="5339123" y="7213600"/>
                  </a:lnTo>
                  <a:lnTo>
                    <a:pt x="5322929" y="7200900"/>
                  </a:lnTo>
                  <a:lnTo>
                    <a:pt x="5392298" y="7200900"/>
                  </a:lnTo>
                  <a:lnTo>
                    <a:pt x="5374571" y="7213600"/>
                  </a:lnTo>
                  <a:close/>
                </a:path>
                <a:path w="7482205" h="7289800">
                  <a:moveTo>
                    <a:pt x="5210763" y="7226300"/>
                  </a:moveTo>
                  <a:lnTo>
                    <a:pt x="3312332" y="7226300"/>
                  </a:lnTo>
                  <a:lnTo>
                    <a:pt x="3262750" y="7213600"/>
                  </a:lnTo>
                  <a:lnTo>
                    <a:pt x="5236950" y="7213600"/>
                  </a:lnTo>
                  <a:lnTo>
                    <a:pt x="5210763" y="7226300"/>
                  </a:lnTo>
                  <a:close/>
                </a:path>
                <a:path w="7482205" h="7289800">
                  <a:moveTo>
                    <a:pt x="4979844" y="7251700"/>
                  </a:moveTo>
                  <a:lnTo>
                    <a:pt x="3517982" y="7251700"/>
                  </a:lnTo>
                  <a:lnTo>
                    <a:pt x="3465618" y="7239000"/>
                  </a:lnTo>
                  <a:lnTo>
                    <a:pt x="3413530" y="7239000"/>
                  </a:lnTo>
                  <a:lnTo>
                    <a:pt x="3361824" y="7226300"/>
                  </a:lnTo>
                  <a:lnTo>
                    <a:pt x="5185504" y="7226300"/>
                  </a:lnTo>
                  <a:lnTo>
                    <a:pt x="5031174" y="7239000"/>
                  </a:lnTo>
                  <a:lnTo>
                    <a:pt x="4979844" y="7251700"/>
                  </a:lnTo>
                  <a:close/>
                </a:path>
                <a:path w="7482205" h="7289800">
                  <a:moveTo>
                    <a:pt x="4825943" y="7264400"/>
                  </a:moveTo>
                  <a:lnTo>
                    <a:pt x="3675699" y="7264400"/>
                  </a:lnTo>
                  <a:lnTo>
                    <a:pt x="3623127" y="7251700"/>
                  </a:lnTo>
                  <a:lnTo>
                    <a:pt x="4877246" y="7251700"/>
                  </a:lnTo>
                  <a:lnTo>
                    <a:pt x="4825943" y="7264400"/>
                  </a:lnTo>
                  <a:close/>
                </a:path>
                <a:path w="7482205" h="7289800">
                  <a:moveTo>
                    <a:pt x="4671800" y="7277100"/>
                  </a:moveTo>
                  <a:lnTo>
                    <a:pt x="3775704" y="7277100"/>
                  </a:lnTo>
                  <a:lnTo>
                    <a:pt x="3728133" y="7264400"/>
                  </a:lnTo>
                  <a:lnTo>
                    <a:pt x="4723238" y="7264400"/>
                  </a:lnTo>
                  <a:lnTo>
                    <a:pt x="4671800" y="7277100"/>
                  </a:lnTo>
                  <a:close/>
                </a:path>
                <a:path w="7482205" h="7289800">
                  <a:moveTo>
                    <a:pt x="4510026" y="7289800"/>
                  </a:moveTo>
                  <a:lnTo>
                    <a:pt x="3837672" y="7289800"/>
                  </a:lnTo>
                  <a:lnTo>
                    <a:pt x="3823826" y="7277100"/>
                  </a:lnTo>
                  <a:lnTo>
                    <a:pt x="4523783" y="7277100"/>
                  </a:lnTo>
                  <a:lnTo>
                    <a:pt x="4510026" y="7289800"/>
                  </a:lnTo>
                  <a:close/>
                </a:path>
              </a:pathLst>
            </a:custGeom>
            <a:solidFill>
              <a:srgbClr val="FECB6F"/>
            </a:solidFill>
          </p:spPr>
          <p:txBody>
            <a:bodyPr wrap="square" lIns="0" tIns="0" rIns="0" bIns="0" rtlCol="0"/>
            <a:lstStyle/>
            <a:p>
              <a:endParaRPr/>
            </a:p>
          </p:txBody>
        </p:sp>
        <p:sp>
          <p:nvSpPr>
            <p:cNvPr id="5" name="object 5"/>
            <p:cNvSpPr/>
            <p:nvPr/>
          </p:nvSpPr>
          <p:spPr>
            <a:xfrm>
              <a:off x="1536320" y="1806550"/>
              <a:ext cx="6838903" cy="6661006"/>
            </a:xfrm>
            <a:prstGeom prst="rect">
              <a:avLst/>
            </a:prstGeom>
            <a:blipFill>
              <a:blip r:embed="rId2" cstate="print"/>
              <a:stretch>
                <a:fillRect/>
              </a:stretch>
            </a:blipFill>
          </p:spPr>
          <p:txBody>
            <a:bodyPr wrap="square" lIns="0" tIns="0" rIns="0" bIns="0" rtlCol="0"/>
            <a:lstStyle/>
            <a:p>
              <a:endParaRPr/>
            </a:p>
          </p:txBody>
        </p:sp>
      </p:grpSp>
      <p:sp>
        <p:nvSpPr>
          <p:cNvPr id="6" name="object 6"/>
          <p:cNvSpPr/>
          <p:nvPr/>
        </p:nvSpPr>
        <p:spPr>
          <a:xfrm>
            <a:off x="0" y="9315818"/>
            <a:ext cx="18288000" cy="970915"/>
          </a:xfrm>
          <a:custGeom>
            <a:avLst/>
            <a:gdLst/>
            <a:ahLst/>
            <a:cxnLst/>
            <a:rect l="l" t="t" r="r" b="b"/>
            <a:pathLst>
              <a:path w="18288000" h="970915">
                <a:moveTo>
                  <a:pt x="18288000" y="80010"/>
                </a:moveTo>
                <a:lnTo>
                  <a:pt x="18229733" y="72390"/>
                </a:lnTo>
                <a:lnTo>
                  <a:pt x="18126139" y="62230"/>
                </a:lnTo>
                <a:lnTo>
                  <a:pt x="18074488" y="58420"/>
                </a:lnTo>
                <a:lnTo>
                  <a:pt x="18023040" y="53340"/>
                </a:lnTo>
                <a:lnTo>
                  <a:pt x="17815954" y="38100"/>
                </a:lnTo>
                <a:lnTo>
                  <a:pt x="17762055" y="33020"/>
                </a:lnTo>
                <a:lnTo>
                  <a:pt x="17500575" y="13970"/>
                </a:lnTo>
                <a:lnTo>
                  <a:pt x="17449280" y="11430"/>
                </a:lnTo>
                <a:lnTo>
                  <a:pt x="17397972" y="7620"/>
                </a:lnTo>
                <a:lnTo>
                  <a:pt x="17346676" y="6350"/>
                </a:lnTo>
                <a:lnTo>
                  <a:pt x="17295381" y="3810"/>
                </a:lnTo>
                <a:lnTo>
                  <a:pt x="17141495" y="0"/>
                </a:lnTo>
                <a:lnTo>
                  <a:pt x="16936314" y="0"/>
                </a:lnTo>
                <a:lnTo>
                  <a:pt x="16782428" y="3810"/>
                </a:lnTo>
                <a:lnTo>
                  <a:pt x="16731133" y="6350"/>
                </a:lnTo>
                <a:lnTo>
                  <a:pt x="16679837" y="7620"/>
                </a:lnTo>
                <a:lnTo>
                  <a:pt x="16628542" y="11430"/>
                </a:lnTo>
                <a:lnTo>
                  <a:pt x="16577247" y="13970"/>
                </a:lnTo>
                <a:lnTo>
                  <a:pt x="16474656" y="21590"/>
                </a:lnTo>
                <a:lnTo>
                  <a:pt x="16425748" y="24130"/>
                </a:lnTo>
                <a:lnTo>
                  <a:pt x="16376599" y="27940"/>
                </a:lnTo>
                <a:lnTo>
                  <a:pt x="16327285" y="30480"/>
                </a:lnTo>
                <a:lnTo>
                  <a:pt x="16228403" y="38100"/>
                </a:lnTo>
                <a:lnTo>
                  <a:pt x="16178975" y="40640"/>
                </a:lnTo>
                <a:lnTo>
                  <a:pt x="16129661" y="44450"/>
                </a:lnTo>
                <a:lnTo>
                  <a:pt x="16080512" y="46990"/>
                </a:lnTo>
                <a:lnTo>
                  <a:pt x="16031604" y="50800"/>
                </a:lnTo>
                <a:lnTo>
                  <a:pt x="15927743" y="57150"/>
                </a:lnTo>
                <a:lnTo>
                  <a:pt x="15875661" y="60960"/>
                </a:lnTo>
                <a:lnTo>
                  <a:pt x="15823489" y="63500"/>
                </a:lnTo>
                <a:lnTo>
                  <a:pt x="15771229" y="67310"/>
                </a:lnTo>
                <a:lnTo>
                  <a:pt x="15718905" y="69850"/>
                </a:lnTo>
                <a:lnTo>
                  <a:pt x="15666504" y="73660"/>
                </a:lnTo>
                <a:lnTo>
                  <a:pt x="15351151" y="88900"/>
                </a:lnTo>
                <a:lnTo>
                  <a:pt x="15298496" y="90170"/>
                </a:lnTo>
                <a:lnTo>
                  <a:pt x="15245830" y="92710"/>
                </a:lnTo>
                <a:lnTo>
                  <a:pt x="15092375" y="96520"/>
                </a:lnTo>
                <a:lnTo>
                  <a:pt x="14938998" y="104140"/>
                </a:lnTo>
                <a:lnTo>
                  <a:pt x="14734781" y="119380"/>
                </a:lnTo>
                <a:lnTo>
                  <a:pt x="14531073" y="139700"/>
                </a:lnTo>
                <a:lnTo>
                  <a:pt x="14328089" y="165100"/>
                </a:lnTo>
                <a:lnTo>
                  <a:pt x="14126032" y="195580"/>
                </a:lnTo>
                <a:lnTo>
                  <a:pt x="13675322" y="275590"/>
                </a:lnTo>
                <a:lnTo>
                  <a:pt x="13625208" y="283210"/>
                </a:lnTo>
                <a:lnTo>
                  <a:pt x="13575056" y="292100"/>
                </a:lnTo>
                <a:lnTo>
                  <a:pt x="13474637" y="307340"/>
                </a:lnTo>
                <a:lnTo>
                  <a:pt x="13424383" y="313690"/>
                </a:lnTo>
                <a:lnTo>
                  <a:pt x="13374091" y="321310"/>
                </a:lnTo>
                <a:lnTo>
                  <a:pt x="13323773" y="327660"/>
                </a:lnTo>
                <a:lnTo>
                  <a:pt x="13273418" y="335280"/>
                </a:lnTo>
                <a:lnTo>
                  <a:pt x="13172605" y="347980"/>
                </a:lnTo>
                <a:lnTo>
                  <a:pt x="13122161" y="353060"/>
                </a:lnTo>
                <a:lnTo>
                  <a:pt x="13071678" y="359410"/>
                </a:lnTo>
                <a:lnTo>
                  <a:pt x="12818847" y="384810"/>
                </a:lnTo>
                <a:lnTo>
                  <a:pt x="12768212" y="388620"/>
                </a:lnTo>
                <a:lnTo>
                  <a:pt x="12717539" y="393700"/>
                </a:lnTo>
                <a:lnTo>
                  <a:pt x="12565367" y="405130"/>
                </a:lnTo>
                <a:lnTo>
                  <a:pt x="12514605" y="407670"/>
                </a:lnTo>
                <a:lnTo>
                  <a:pt x="12463818" y="411480"/>
                </a:lnTo>
                <a:lnTo>
                  <a:pt x="12260440" y="421640"/>
                </a:lnTo>
                <a:lnTo>
                  <a:pt x="12209551" y="422910"/>
                </a:lnTo>
                <a:lnTo>
                  <a:pt x="12158637" y="425450"/>
                </a:lnTo>
                <a:lnTo>
                  <a:pt x="12056758" y="427990"/>
                </a:lnTo>
                <a:lnTo>
                  <a:pt x="12005793" y="427990"/>
                </a:lnTo>
                <a:lnTo>
                  <a:pt x="11903824" y="430530"/>
                </a:lnTo>
                <a:lnTo>
                  <a:pt x="11755501" y="430530"/>
                </a:lnTo>
                <a:lnTo>
                  <a:pt x="11708892" y="431800"/>
                </a:lnTo>
                <a:lnTo>
                  <a:pt x="11661940" y="431800"/>
                </a:lnTo>
                <a:lnTo>
                  <a:pt x="10359809" y="450850"/>
                </a:lnTo>
                <a:lnTo>
                  <a:pt x="10216858" y="454660"/>
                </a:lnTo>
                <a:lnTo>
                  <a:pt x="10075278" y="462280"/>
                </a:lnTo>
                <a:lnTo>
                  <a:pt x="9981552" y="464820"/>
                </a:lnTo>
                <a:lnTo>
                  <a:pt x="9934562" y="467360"/>
                </a:lnTo>
                <a:lnTo>
                  <a:pt x="9887814" y="467360"/>
                </a:lnTo>
                <a:lnTo>
                  <a:pt x="9841535" y="468630"/>
                </a:lnTo>
                <a:lnTo>
                  <a:pt x="9680016" y="468630"/>
                </a:lnTo>
                <a:lnTo>
                  <a:pt x="9626270" y="469900"/>
                </a:lnTo>
                <a:lnTo>
                  <a:pt x="9201315" y="469900"/>
                </a:lnTo>
                <a:lnTo>
                  <a:pt x="9149131" y="468630"/>
                </a:lnTo>
                <a:lnTo>
                  <a:pt x="8943454" y="468630"/>
                </a:lnTo>
                <a:lnTo>
                  <a:pt x="8892896" y="467360"/>
                </a:lnTo>
                <a:lnTo>
                  <a:pt x="8792985" y="467360"/>
                </a:lnTo>
                <a:lnTo>
                  <a:pt x="8458060" y="463550"/>
                </a:lnTo>
                <a:lnTo>
                  <a:pt x="8407908" y="463550"/>
                </a:lnTo>
                <a:lnTo>
                  <a:pt x="8357756" y="462280"/>
                </a:lnTo>
                <a:lnTo>
                  <a:pt x="8307603" y="459740"/>
                </a:lnTo>
                <a:lnTo>
                  <a:pt x="8257464" y="458470"/>
                </a:lnTo>
                <a:lnTo>
                  <a:pt x="8207337" y="454660"/>
                </a:lnTo>
                <a:lnTo>
                  <a:pt x="8157223" y="452120"/>
                </a:lnTo>
                <a:lnTo>
                  <a:pt x="8006982" y="440690"/>
                </a:lnTo>
                <a:lnTo>
                  <a:pt x="7906944" y="430530"/>
                </a:lnTo>
                <a:lnTo>
                  <a:pt x="7856969" y="424180"/>
                </a:lnTo>
                <a:lnTo>
                  <a:pt x="7807020" y="419100"/>
                </a:lnTo>
                <a:lnTo>
                  <a:pt x="7757122" y="412750"/>
                </a:lnTo>
                <a:lnTo>
                  <a:pt x="7557884" y="382270"/>
                </a:lnTo>
                <a:lnTo>
                  <a:pt x="7408964" y="355600"/>
                </a:lnTo>
                <a:lnTo>
                  <a:pt x="7356399" y="345440"/>
                </a:lnTo>
                <a:lnTo>
                  <a:pt x="7305002" y="336550"/>
                </a:lnTo>
                <a:lnTo>
                  <a:pt x="7204164" y="313690"/>
                </a:lnTo>
                <a:lnTo>
                  <a:pt x="7154011" y="300990"/>
                </a:lnTo>
                <a:lnTo>
                  <a:pt x="7053694" y="280670"/>
                </a:lnTo>
                <a:lnTo>
                  <a:pt x="7003542" y="271780"/>
                </a:lnTo>
                <a:lnTo>
                  <a:pt x="6945020" y="262890"/>
                </a:lnTo>
                <a:lnTo>
                  <a:pt x="6903225" y="256540"/>
                </a:lnTo>
                <a:lnTo>
                  <a:pt x="6853072" y="251460"/>
                </a:lnTo>
                <a:lnTo>
                  <a:pt x="6801637" y="245110"/>
                </a:lnTo>
                <a:lnTo>
                  <a:pt x="6750278" y="241300"/>
                </a:lnTo>
                <a:lnTo>
                  <a:pt x="6647840" y="231140"/>
                </a:lnTo>
                <a:lnTo>
                  <a:pt x="6393929" y="212090"/>
                </a:lnTo>
                <a:lnTo>
                  <a:pt x="6343612" y="209550"/>
                </a:lnTo>
                <a:lnTo>
                  <a:pt x="6293472" y="205740"/>
                </a:lnTo>
                <a:lnTo>
                  <a:pt x="6193777" y="200660"/>
                </a:lnTo>
                <a:lnTo>
                  <a:pt x="6144234" y="199390"/>
                </a:lnTo>
                <a:lnTo>
                  <a:pt x="6094920" y="196850"/>
                </a:lnTo>
                <a:lnTo>
                  <a:pt x="5948426" y="193040"/>
                </a:lnTo>
                <a:lnTo>
                  <a:pt x="5900102" y="193040"/>
                </a:lnTo>
                <a:lnTo>
                  <a:pt x="5854890" y="191770"/>
                </a:lnTo>
                <a:lnTo>
                  <a:pt x="5669292" y="191770"/>
                </a:lnTo>
                <a:lnTo>
                  <a:pt x="5621604" y="193040"/>
                </a:lnTo>
                <a:lnTo>
                  <a:pt x="5573357" y="193040"/>
                </a:lnTo>
                <a:lnTo>
                  <a:pt x="5524538" y="194310"/>
                </a:lnTo>
                <a:lnTo>
                  <a:pt x="5475122" y="196850"/>
                </a:lnTo>
                <a:lnTo>
                  <a:pt x="5425084" y="198120"/>
                </a:lnTo>
                <a:lnTo>
                  <a:pt x="5374411" y="200660"/>
                </a:lnTo>
                <a:lnTo>
                  <a:pt x="5323078" y="201930"/>
                </a:lnTo>
                <a:lnTo>
                  <a:pt x="5218354" y="207010"/>
                </a:lnTo>
                <a:lnTo>
                  <a:pt x="5164925" y="210820"/>
                </a:lnTo>
                <a:lnTo>
                  <a:pt x="5110746" y="213360"/>
                </a:lnTo>
                <a:lnTo>
                  <a:pt x="5003165" y="220980"/>
                </a:lnTo>
                <a:lnTo>
                  <a:pt x="4950561" y="226060"/>
                </a:lnTo>
                <a:lnTo>
                  <a:pt x="4898047" y="229870"/>
                </a:lnTo>
                <a:lnTo>
                  <a:pt x="4638789" y="255270"/>
                </a:lnTo>
                <a:lnTo>
                  <a:pt x="4537545" y="267970"/>
                </a:lnTo>
                <a:lnTo>
                  <a:pt x="4282884" y="293370"/>
                </a:lnTo>
                <a:lnTo>
                  <a:pt x="4231310" y="299720"/>
                </a:lnTo>
                <a:lnTo>
                  <a:pt x="4127931" y="309880"/>
                </a:lnTo>
                <a:lnTo>
                  <a:pt x="4076420" y="313690"/>
                </a:lnTo>
                <a:lnTo>
                  <a:pt x="4024858" y="318770"/>
                </a:lnTo>
                <a:lnTo>
                  <a:pt x="3973245" y="322580"/>
                </a:lnTo>
                <a:lnTo>
                  <a:pt x="3921595" y="327660"/>
                </a:lnTo>
                <a:lnTo>
                  <a:pt x="3869918" y="331470"/>
                </a:lnTo>
                <a:lnTo>
                  <a:pt x="3818217" y="336550"/>
                </a:lnTo>
                <a:lnTo>
                  <a:pt x="3663162" y="347980"/>
                </a:lnTo>
                <a:lnTo>
                  <a:pt x="3611524" y="353060"/>
                </a:lnTo>
                <a:lnTo>
                  <a:pt x="2508097" y="438150"/>
                </a:lnTo>
                <a:lnTo>
                  <a:pt x="2362873" y="445770"/>
                </a:lnTo>
                <a:lnTo>
                  <a:pt x="2155990" y="461010"/>
                </a:lnTo>
                <a:lnTo>
                  <a:pt x="2104123" y="466090"/>
                </a:lnTo>
                <a:lnTo>
                  <a:pt x="2052281" y="469900"/>
                </a:lnTo>
                <a:lnTo>
                  <a:pt x="1948789" y="480060"/>
                </a:lnTo>
                <a:lnTo>
                  <a:pt x="1794827" y="499110"/>
                </a:lnTo>
                <a:lnTo>
                  <a:pt x="1743811" y="506730"/>
                </a:lnTo>
                <a:lnTo>
                  <a:pt x="1692770" y="513080"/>
                </a:lnTo>
                <a:lnTo>
                  <a:pt x="1641741" y="518160"/>
                </a:lnTo>
                <a:lnTo>
                  <a:pt x="1488694" y="537210"/>
                </a:lnTo>
                <a:lnTo>
                  <a:pt x="1386801" y="547370"/>
                </a:lnTo>
                <a:lnTo>
                  <a:pt x="1335913" y="553720"/>
                </a:lnTo>
                <a:lnTo>
                  <a:pt x="981798" y="589280"/>
                </a:lnTo>
                <a:lnTo>
                  <a:pt x="931595" y="593090"/>
                </a:lnTo>
                <a:lnTo>
                  <a:pt x="881519" y="598170"/>
                </a:lnTo>
                <a:lnTo>
                  <a:pt x="831570" y="601980"/>
                </a:lnTo>
                <a:lnTo>
                  <a:pt x="781761" y="607060"/>
                </a:lnTo>
                <a:lnTo>
                  <a:pt x="732104" y="610870"/>
                </a:lnTo>
                <a:lnTo>
                  <a:pt x="682599" y="615950"/>
                </a:lnTo>
                <a:lnTo>
                  <a:pt x="535114" y="627380"/>
                </a:lnTo>
                <a:lnTo>
                  <a:pt x="486321" y="632460"/>
                </a:lnTo>
                <a:lnTo>
                  <a:pt x="291541" y="647700"/>
                </a:lnTo>
                <a:lnTo>
                  <a:pt x="192760" y="660400"/>
                </a:lnTo>
                <a:lnTo>
                  <a:pt x="94665" y="675640"/>
                </a:lnTo>
                <a:lnTo>
                  <a:pt x="45897" y="684530"/>
                </a:lnTo>
                <a:lnTo>
                  <a:pt x="0" y="694690"/>
                </a:lnTo>
                <a:lnTo>
                  <a:pt x="0" y="729361"/>
                </a:lnTo>
                <a:lnTo>
                  <a:pt x="0" y="769620"/>
                </a:lnTo>
                <a:lnTo>
                  <a:pt x="0" y="970661"/>
                </a:lnTo>
                <a:lnTo>
                  <a:pt x="18288000" y="970661"/>
                </a:lnTo>
                <a:lnTo>
                  <a:pt x="18288000" y="510921"/>
                </a:lnTo>
                <a:lnTo>
                  <a:pt x="18288000" y="148590"/>
                </a:lnTo>
                <a:lnTo>
                  <a:pt x="18288000" y="115951"/>
                </a:lnTo>
                <a:lnTo>
                  <a:pt x="18288000" y="80010"/>
                </a:lnTo>
                <a:close/>
              </a:path>
            </a:pathLst>
          </a:custGeom>
          <a:solidFill>
            <a:srgbClr val="A5A254"/>
          </a:solidFill>
        </p:spPr>
        <p:txBody>
          <a:bodyPr wrap="square" lIns="0" tIns="0" rIns="0" bIns="0" rtlCol="0"/>
          <a:lstStyle/>
          <a:p>
            <a:endParaRPr/>
          </a:p>
        </p:txBody>
      </p:sp>
      <p:sp>
        <p:nvSpPr>
          <p:cNvPr id="7" name="object 7"/>
          <p:cNvSpPr/>
          <p:nvPr/>
        </p:nvSpPr>
        <p:spPr>
          <a:xfrm>
            <a:off x="0" y="1053"/>
            <a:ext cx="18288000" cy="1017905"/>
          </a:xfrm>
          <a:custGeom>
            <a:avLst/>
            <a:gdLst/>
            <a:ahLst/>
            <a:cxnLst/>
            <a:rect l="l" t="t" r="r" b="b"/>
            <a:pathLst>
              <a:path w="18288000" h="1017905">
                <a:moveTo>
                  <a:pt x="18288000" y="0"/>
                </a:moveTo>
                <a:lnTo>
                  <a:pt x="0" y="0"/>
                </a:lnTo>
                <a:lnTo>
                  <a:pt x="0" y="248031"/>
                </a:lnTo>
                <a:lnTo>
                  <a:pt x="0" y="288290"/>
                </a:lnTo>
                <a:lnTo>
                  <a:pt x="0" y="322961"/>
                </a:lnTo>
                <a:lnTo>
                  <a:pt x="45897" y="333121"/>
                </a:lnTo>
                <a:lnTo>
                  <a:pt x="94665" y="342011"/>
                </a:lnTo>
                <a:lnTo>
                  <a:pt x="192760" y="357251"/>
                </a:lnTo>
                <a:lnTo>
                  <a:pt x="291541" y="369951"/>
                </a:lnTo>
                <a:lnTo>
                  <a:pt x="486321" y="385191"/>
                </a:lnTo>
                <a:lnTo>
                  <a:pt x="535114" y="390271"/>
                </a:lnTo>
                <a:lnTo>
                  <a:pt x="682599" y="401701"/>
                </a:lnTo>
                <a:lnTo>
                  <a:pt x="732104" y="406781"/>
                </a:lnTo>
                <a:lnTo>
                  <a:pt x="781761" y="410591"/>
                </a:lnTo>
                <a:lnTo>
                  <a:pt x="831570" y="415671"/>
                </a:lnTo>
                <a:lnTo>
                  <a:pt x="881519" y="419481"/>
                </a:lnTo>
                <a:lnTo>
                  <a:pt x="931595" y="424561"/>
                </a:lnTo>
                <a:lnTo>
                  <a:pt x="981798" y="428371"/>
                </a:lnTo>
                <a:lnTo>
                  <a:pt x="1335913" y="463931"/>
                </a:lnTo>
                <a:lnTo>
                  <a:pt x="1386801" y="470281"/>
                </a:lnTo>
                <a:lnTo>
                  <a:pt x="1488694" y="480441"/>
                </a:lnTo>
                <a:lnTo>
                  <a:pt x="1641741" y="499491"/>
                </a:lnTo>
                <a:lnTo>
                  <a:pt x="1692770" y="504571"/>
                </a:lnTo>
                <a:lnTo>
                  <a:pt x="1743811" y="510921"/>
                </a:lnTo>
                <a:lnTo>
                  <a:pt x="1794827" y="518541"/>
                </a:lnTo>
                <a:lnTo>
                  <a:pt x="1948789" y="537591"/>
                </a:lnTo>
                <a:lnTo>
                  <a:pt x="2052281" y="547751"/>
                </a:lnTo>
                <a:lnTo>
                  <a:pt x="2104123" y="551561"/>
                </a:lnTo>
                <a:lnTo>
                  <a:pt x="2155990" y="556641"/>
                </a:lnTo>
                <a:lnTo>
                  <a:pt x="2362873" y="571881"/>
                </a:lnTo>
                <a:lnTo>
                  <a:pt x="2508097" y="579501"/>
                </a:lnTo>
                <a:lnTo>
                  <a:pt x="3611524" y="664591"/>
                </a:lnTo>
                <a:lnTo>
                  <a:pt x="3663162" y="669671"/>
                </a:lnTo>
                <a:lnTo>
                  <a:pt x="3818217" y="681101"/>
                </a:lnTo>
                <a:lnTo>
                  <a:pt x="3869918" y="686181"/>
                </a:lnTo>
                <a:lnTo>
                  <a:pt x="3921595" y="689991"/>
                </a:lnTo>
                <a:lnTo>
                  <a:pt x="3973245" y="695071"/>
                </a:lnTo>
                <a:lnTo>
                  <a:pt x="4024858" y="698881"/>
                </a:lnTo>
                <a:lnTo>
                  <a:pt x="4076420" y="703961"/>
                </a:lnTo>
                <a:lnTo>
                  <a:pt x="4127931" y="707771"/>
                </a:lnTo>
                <a:lnTo>
                  <a:pt x="4231310" y="717931"/>
                </a:lnTo>
                <a:lnTo>
                  <a:pt x="4282884" y="724281"/>
                </a:lnTo>
                <a:lnTo>
                  <a:pt x="4537545" y="749681"/>
                </a:lnTo>
                <a:lnTo>
                  <a:pt x="4638789" y="762381"/>
                </a:lnTo>
                <a:lnTo>
                  <a:pt x="4898047" y="787781"/>
                </a:lnTo>
                <a:lnTo>
                  <a:pt x="4950561" y="791591"/>
                </a:lnTo>
                <a:lnTo>
                  <a:pt x="5003165" y="796671"/>
                </a:lnTo>
                <a:lnTo>
                  <a:pt x="5110746" y="804291"/>
                </a:lnTo>
                <a:lnTo>
                  <a:pt x="5164925" y="806831"/>
                </a:lnTo>
                <a:lnTo>
                  <a:pt x="5218354" y="810641"/>
                </a:lnTo>
                <a:lnTo>
                  <a:pt x="5323078" y="815721"/>
                </a:lnTo>
                <a:lnTo>
                  <a:pt x="5374411" y="816991"/>
                </a:lnTo>
                <a:lnTo>
                  <a:pt x="5425084" y="819531"/>
                </a:lnTo>
                <a:lnTo>
                  <a:pt x="5475122" y="820801"/>
                </a:lnTo>
                <a:lnTo>
                  <a:pt x="5524538" y="823341"/>
                </a:lnTo>
                <a:lnTo>
                  <a:pt x="5573357" y="824611"/>
                </a:lnTo>
                <a:lnTo>
                  <a:pt x="5621604" y="824611"/>
                </a:lnTo>
                <a:lnTo>
                  <a:pt x="5669292" y="825881"/>
                </a:lnTo>
                <a:lnTo>
                  <a:pt x="5854890" y="825881"/>
                </a:lnTo>
                <a:lnTo>
                  <a:pt x="5900102" y="824611"/>
                </a:lnTo>
                <a:lnTo>
                  <a:pt x="5948426" y="824611"/>
                </a:lnTo>
                <a:lnTo>
                  <a:pt x="6094920" y="820801"/>
                </a:lnTo>
                <a:lnTo>
                  <a:pt x="6144234" y="818261"/>
                </a:lnTo>
                <a:lnTo>
                  <a:pt x="6193777" y="816991"/>
                </a:lnTo>
                <a:lnTo>
                  <a:pt x="6293472" y="811911"/>
                </a:lnTo>
                <a:lnTo>
                  <a:pt x="6343612" y="808101"/>
                </a:lnTo>
                <a:lnTo>
                  <a:pt x="6393929" y="805561"/>
                </a:lnTo>
                <a:lnTo>
                  <a:pt x="6647840" y="786511"/>
                </a:lnTo>
                <a:lnTo>
                  <a:pt x="6750278" y="776351"/>
                </a:lnTo>
                <a:lnTo>
                  <a:pt x="6801637" y="772541"/>
                </a:lnTo>
                <a:lnTo>
                  <a:pt x="6853072" y="766191"/>
                </a:lnTo>
                <a:lnTo>
                  <a:pt x="6903225" y="761111"/>
                </a:lnTo>
                <a:lnTo>
                  <a:pt x="6945020" y="754761"/>
                </a:lnTo>
                <a:lnTo>
                  <a:pt x="7003542" y="745871"/>
                </a:lnTo>
                <a:lnTo>
                  <a:pt x="7053694" y="736981"/>
                </a:lnTo>
                <a:lnTo>
                  <a:pt x="7154011" y="716661"/>
                </a:lnTo>
                <a:lnTo>
                  <a:pt x="7204164" y="703961"/>
                </a:lnTo>
                <a:lnTo>
                  <a:pt x="7305002" y="681101"/>
                </a:lnTo>
                <a:lnTo>
                  <a:pt x="7356399" y="672211"/>
                </a:lnTo>
                <a:lnTo>
                  <a:pt x="7408964" y="662051"/>
                </a:lnTo>
                <a:lnTo>
                  <a:pt x="7557884" y="635381"/>
                </a:lnTo>
                <a:lnTo>
                  <a:pt x="7757122" y="604901"/>
                </a:lnTo>
                <a:lnTo>
                  <a:pt x="7807020" y="598551"/>
                </a:lnTo>
                <a:lnTo>
                  <a:pt x="7856969" y="593471"/>
                </a:lnTo>
                <a:lnTo>
                  <a:pt x="7906944" y="587121"/>
                </a:lnTo>
                <a:lnTo>
                  <a:pt x="8006982" y="576961"/>
                </a:lnTo>
                <a:lnTo>
                  <a:pt x="8157223" y="565531"/>
                </a:lnTo>
                <a:lnTo>
                  <a:pt x="8207337" y="562991"/>
                </a:lnTo>
                <a:lnTo>
                  <a:pt x="8257464" y="559181"/>
                </a:lnTo>
                <a:lnTo>
                  <a:pt x="8307603" y="557911"/>
                </a:lnTo>
                <a:lnTo>
                  <a:pt x="8357756" y="555371"/>
                </a:lnTo>
                <a:lnTo>
                  <a:pt x="8407908" y="554101"/>
                </a:lnTo>
                <a:lnTo>
                  <a:pt x="8458060" y="554101"/>
                </a:lnTo>
                <a:lnTo>
                  <a:pt x="8792985" y="550291"/>
                </a:lnTo>
                <a:lnTo>
                  <a:pt x="8892896" y="550291"/>
                </a:lnTo>
                <a:lnTo>
                  <a:pt x="8943454" y="549021"/>
                </a:lnTo>
                <a:lnTo>
                  <a:pt x="9149131" y="549021"/>
                </a:lnTo>
                <a:lnTo>
                  <a:pt x="9201315" y="547751"/>
                </a:lnTo>
                <a:lnTo>
                  <a:pt x="9626270" y="547751"/>
                </a:lnTo>
                <a:lnTo>
                  <a:pt x="9680016" y="549021"/>
                </a:lnTo>
                <a:lnTo>
                  <a:pt x="9841535" y="549021"/>
                </a:lnTo>
                <a:lnTo>
                  <a:pt x="9887814" y="550291"/>
                </a:lnTo>
                <a:lnTo>
                  <a:pt x="9934562" y="550291"/>
                </a:lnTo>
                <a:lnTo>
                  <a:pt x="9981552" y="552831"/>
                </a:lnTo>
                <a:lnTo>
                  <a:pt x="10075278" y="555371"/>
                </a:lnTo>
                <a:lnTo>
                  <a:pt x="10216858" y="562991"/>
                </a:lnTo>
                <a:lnTo>
                  <a:pt x="10359809" y="566801"/>
                </a:lnTo>
                <a:lnTo>
                  <a:pt x="11661940" y="585851"/>
                </a:lnTo>
                <a:lnTo>
                  <a:pt x="11708892" y="585851"/>
                </a:lnTo>
                <a:lnTo>
                  <a:pt x="11755501" y="587121"/>
                </a:lnTo>
                <a:lnTo>
                  <a:pt x="11903824" y="587121"/>
                </a:lnTo>
                <a:lnTo>
                  <a:pt x="12005793" y="589661"/>
                </a:lnTo>
                <a:lnTo>
                  <a:pt x="12056758" y="589661"/>
                </a:lnTo>
                <a:lnTo>
                  <a:pt x="12158637" y="592201"/>
                </a:lnTo>
                <a:lnTo>
                  <a:pt x="12209551" y="594741"/>
                </a:lnTo>
                <a:lnTo>
                  <a:pt x="12260440" y="596011"/>
                </a:lnTo>
                <a:lnTo>
                  <a:pt x="12463818" y="606171"/>
                </a:lnTo>
                <a:lnTo>
                  <a:pt x="12514605" y="609981"/>
                </a:lnTo>
                <a:lnTo>
                  <a:pt x="12565367" y="612521"/>
                </a:lnTo>
                <a:lnTo>
                  <a:pt x="12717539" y="623951"/>
                </a:lnTo>
                <a:lnTo>
                  <a:pt x="12768212" y="629031"/>
                </a:lnTo>
                <a:lnTo>
                  <a:pt x="12818847" y="632841"/>
                </a:lnTo>
                <a:lnTo>
                  <a:pt x="13071678" y="658241"/>
                </a:lnTo>
                <a:lnTo>
                  <a:pt x="13122161" y="664591"/>
                </a:lnTo>
                <a:lnTo>
                  <a:pt x="13172605" y="669671"/>
                </a:lnTo>
                <a:lnTo>
                  <a:pt x="13273418" y="682371"/>
                </a:lnTo>
                <a:lnTo>
                  <a:pt x="13323773" y="689991"/>
                </a:lnTo>
                <a:lnTo>
                  <a:pt x="13374091" y="696341"/>
                </a:lnTo>
                <a:lnTo>
                  <a:pt x="13424383" y="703961"/>
                </a:lnTo>
                <a:lnTo>
                  <a:pt x="13474637" y="710311"/>
                </a:lnTo>
                <a:lnTo>
                  <a:pt x="13575056" y="725551"/>
                </a:lnTo>
                <a:lnTo>
                  <a:pt x="13625208" y="734441"/>
                </a:lnTo>
                <a:lnTo>
                  <a:pt x="13675322" y="742061"/>
                </a:lnTo>
                <a:lnTo>
                  <a:pt x="14126032" y="822071"/>
                </a:lnTo>
                <a:lnTo>
                  <a:pt x="14328089" y="852551"/>
                </a:lnTo>
                <a:lnTo>
                  <a:pt x="14531073" y="877951"/>
                </a:lnTo>
                <a:lnTo>
                  <a:pt x="14734781" y="898271"/>
                </a:lnTo>
                <a:lnTo>
                  <a:pt x="14938998" y="913511"/>
                </a:lnTo>
                <a:lnTo>
                  <a:pt x="15092375" y="921131"/>
                </a:lnTo>
                <a:lnTo>
                  <a:pt x="15245830" y="924941"/>
                </a:lnTo>
                <a:lnTo>
                  <a:pt x="15298496" y="927481"/>
                </a:lnTo>
                <a:lnTo>
                  <a:pt x="15351151" y="928751"/>
                </a:lnTo>
                <a:lnTo>
                  <a:pt x="15666504" y="943991"/>
                </a:lnTo>
                <a:lnTo>
                  <a:pt x="15718905" y="947801"/>
                </a:lnTo>
                <a:lnTo>
                  <a:pt x="15771229" y="950341"/>
                </a:lnTo>
                <a:lnTo>
                  <a:pt x="15823489" y="954151"/>
                </a:lnTo>
                <a:lnTo>
                  <a:pt x="15875661" y="956691"/>
                </a:lnTo>
                <a:lnTo>
                  <a:pt x="15927743" y="960501"/>
                </a:lnTo>
                <a:lnTo>
                  <a:pt x="16031604" y="966851"/>
                </a:lnTo>
                <a:lnTo>
                  <a:pt x="16080512" y="970661"/>
                </a:lnTo>
                <a:lnTo>
                  <a:pt x="16129661" y="973201"/>
                </a:lnTo>
                <a:lnTo>
                  <a:pt x="16178975" y="977011"/>
                </a:lnTo>
                <a:lnTo>
                  <a:pt x="16228403" y="979551"/>
                </a:lnTo>
                <a:lnTo>
                  <a:pt x="16327285" y="987171"/>
                </a:lnTo>
                <a:lnTo>
                  <a:pt x="16376599" y="989711"/>
                </a:lnTo>
                <a:lnTo>
                  <a:pt x="16425748" y="993521"/>
                </a:lnTo>
                <a:lnTo>
                  <a:pt x="16474656" y="996061"/>
                </a:lnTo>
                <a:lnTo>
                  <a:pt x="16577247" y="1003681"/>
                </a:lnTo>
                <a:lnTo>
                  <a:pt x="16628542" y="1006221"/>
                </a:lnTo>
                <a:lnTo>
                  <a:pt x="16679837" y="1010031"/>
                </a:lnTo>
                <a:lnTo>
                  <a:pt x="16731133" y="1011301"/>
                </a:lnTo>
                <a:lnTo>
                  <a:pt x="16782428" y="1013841"/>
                </a:lnTo>
                <a:lnTo>
                  <a:pt x="16936314" y="1017651"/>
                </a:lnTo>
                <a:lnTo>
                  <a:pt x="17141495" y="1017651"/>
                </a:lnTo>
                <a:lnTo>
                  <a:pt x="17295381" y="1013841"/>
                </a:lnTo>
                <a:lnTo>
                  <a:pt x="17346676" y="1011301"/>
                </a:lnTo>
                <a:lnTo>
                  <a:pt x="17397972" y="1010031"/>
                </a:lnTo>
                <a:lnTo>
                  <a:pt x="17449280" y="1006221"/>
                </a:lnTo>
                <a:lnTo>
                  <a:pt x="17500575" y="1003681"/>
                </a:lnTo>
                <a:lnTo>
                  <a:pt x="17762055" y="984631"/>
                </a:lnTo>
                <a:lnTo>
                  <a:pt x="17815954" y="979551"/>
                </a:lnTo>
                <a:lnTo>
                  <a:pt x="18023040" y="964311"/>
                </a:lnTo>
                <a:lnTo>
                  <a:pt x="18074488" y="959231"/>
                </a:lnTo>
                <a:lnTo>
                  <a:pt x="18126139" y="955421"/>
                </a:lnTo>
                <a:lnTo>
                  <a:pt x="18203837" y="947801"/>
                </a:lnTo>
                <a:lnTo>
                  <a:pt x="18281536" y="938911"/>
                </a:lnTo>
                <a:lnTo>
                  <a:pt x="18288000" y="937641"/>
                </a:lnTo>
                <a:lnTo>
                  <a:pt x="18288000" y="901700"/>
                </a:lnTo>
                <a:lnTo>
                  <a:pt x="18288000" y="869061"/>
                </a:lnTo>
                <a:lnTo>
                  <a:pt x="18288000" y="506730"/>
                </a:lnTo>
                <a:lnTo>
                  <a:pt x="18288000" y="0"/>
                </a:lnTo>
                <a:close/>
              </a:path>
            </a:pathLst>
          </a:custGeom>
          <a:solidFill>
            <a:srgbClr val="A5A254"/>
          </a:solidFill>
        </p:spPr>
        <p:txBody>
          <a:bodyPr wrap="square" lIns="0" tIns="0" rIns="0" bIns="0" rtlCol="0"/>
          <a:lstStyle/>
          <a:p>
            <a:endParaRPr/>
          </a:p>
        </p:txBody>
      </p:sp>
      <p:sp>
        <p:nvSpPr>
          <p:cNvPr id="8" name="object 8"/>
          <p:cNvSpPr txBox="1">
            <a:spLocks noGrp="1"/>
          </p:cNvSpPr>
          <p:nvPr>
            <p:ph type="body" idx="1"/>
          </p:nvPr>
        </p:nvSpPr>
        <p:spPr>
          <a:prstGeom prst="rect">
            <a:avLst/>
          </a:prstGeom>
        </p:spPr>
        <p:txBody>
          <a:bodyPr vert="horz" wrap="square" lIns="0" tIns="1225070" rIns="0" bIns="0" rtlCol="0">
            <a:spAutoFit/>
          </a:bodyPr>
          <a:lstStyle/>
          <a:p>
            <a:pPr marL="8688070" marR="5080">
              <a:lnSpc>
                <a:spcPts val="7950"/>
              </a:lnSpc>
              <a:spcBef>
                <a:spcPts val="1740"/>
              </a:spcBef>
            </a:pPr>
            <a:r>
              <a:rPr sz="8000" b="1" spc="-685" dirty="0">
                <a:solidFill>
                  <a:srgbClr val="A5A254"/>
                </a:solidFill>
                <a:latin typeface="Verdana"/>
                <a:cs typeface="Verdana"/>
              </a:rPr>
              <a:t>Motivasyon </a:t>
            </a:r>
            <a:r>
              <a:rPr sz="8000" b="1" spc="-655" dirty="0">
                <a:solidFill>
                  <a:srgbClr val="A5A254"/>
                </a:solidFill>
                <a:latin typeface="Verdana"/>
                <a:cs typeface="Verdana"/>
              </a:rPr>
              <a:t>Kaybı  </a:t>
            </a:r>
            <a:r>
              <a:rPr sz="8000" b="1" spc="-715" dirty="0">
                <a:solidFill>
                  <a:srgbClr val="A5A254"/>
                </a:solidFill>
                <a:latin typeface="Verdana"/>
                <a:cs typeface="Verdana"/>
              </a:rPr>
              <a:t>Nedir?</a:t>
            </a:r>
            <a:endParaRPr sz="8000">
              <a:latin typeface="Verdana"/>
              <a:cs typeface="Verdana"/>
            </a:endParaRPr>
          </a:p>
        </p:txBody>
      </p:sp>
      <p:sp>
        <p:nvSpPr>
          <p:cNvPr id="10" name="object 10"/>
          <p:cNvSpPr txBox="1"/>
          <p:nvPr/>
        </p:nvSpPr>
        <p:spPr>
          <a:xfrm>
            <a:off x="17414016" y="8472148"/>
            <a:ext cx="521334" cy="1418590"/>
          </a:xfrm>
          <a:prstGeom prst="rect">
            <a:avLst/>
          </a:prstGeom>
        </p:spPr>
        <p:txBody>
          <a:bodyPr vert="horz" wrap="square" lIns="0" tIns="12065" rIns="0" bIns="0" rtlCol="0">
            <a:spAutoFit/>
          </a:bodyPr>
          <a:lstStyle/>
          <a:p>
            <a:pPr marL="38100">
              <a:lnSpc>
                <a:spcPct val="100000"/>
              </a:lnSpc>
              <a:spcBef>
                <a:spcPts val="95"/>
              </a:spcBef>
            </a:pPr>
            <a:r>
              <a:rPr sz="4950" b="1" spc="-20" dirty="0">
                <a:solidFill>
                  <a:srgbClr val="667E26"/>
                </a:solidFill>
                <a:latin typeface="Verdana"/>
                <a:cs typeface="Verdana"/>
              </a:rPr>
              <a:t>4</a:t>
            </a:r>
            <a:endParaRPr sz="4950">
              <a:latin typeface="Verdana"/>
              <a:cs typeface="Verdana"/>
            </a:endParaRPr>
          </a:p>
        </p:txBody>
      </p:sp>
      <p:sp>
        <p:nvSpPr>
          <p:cNvPr id="9" name="object 9"/>
          <p:cNvSpPr txBox="1"/>
          <p:nvPr/>
        </p:nvSpPr>
        <p:spPr>
          <a:xfrm>
            <a:off x="9122826" y="5282689"/>
            <a:ext cx="8830310" cy="1149350"/>
          </a:xfrm>
          <a:prstGeom prst="rect">
            <a:avLst/>
          </a:prstGeom>
        </p:spPr>
        <p:txBody>
          <a:bodyPr vert="horz" wrap="square" lIns="0" tIns="12700" rIns="0" bIns="0" rtlCol="0">
            <a:spAutoFit/>
          </a:bodyPr>
          <a:lstStyle/>
          <a:p>
            <a:pPr marL="12700" marR="5080">
              <a:lnSpc>
                <a:spcPct val="115199"/>
              </a:lnSpc>
              <a:spcBef>
                <a:spcPts val="100"/>
              </a:spcBef>
              <a:buSzPct val="96875"/>
              <a:buChar char="•"/>
              <a:tabLst>
                <a:tab pos="154305" algn="l"/>
              </a:tabLst>
            </a:pPr>
            <a:r>
              <a:rPr sz="3200" spc="-75" dirty="0">
                <a:solidFill>
                  <a:srgbClr val="242153"/>
                </a:solidFill>
                <a:latin typeface="Verdana"/>
                <a:cs typeface="Verdana"/>
              </a:rPr>
              <a:t>Motivasyon </a:t>
            </a:r>
            <a:r>
              <a:rPr sz="3200" spc="-90" dirty="0">
                <a:solidFill>
                  <a:srgbClr val="242153"/>
                </a:solidFill>
                <a:latin typeface="Verdana"/>
                <a:cs typeface="Verdana"/>
              </a:rPr>
              <a:t>kaybını </a:t>
            </a:r>
            <a:r>
              <a:rPr sz="3200" spc="-80" dirty="0">
                <a:solidFill>
                  <a:srgbClr val="242153"/>
                </a:solidFill>
                <a:latin typeface="Verdana"/>
                <a:cs typeface="Verdana"/>
              </a:rPr>
              <a:t>bir </a:t>
            </a:r>
            <a:r>
              <a:rPr sz="3200" spc="-155" dirty="0">
                <a:solidFill>
                  <a:srgbClr val="242153"/>
                </a:solidFill>
                <a:latin typeface="Verdana"/>
                <a:cs typeface="Verdana"/>
              </a:rPr>
              <a:t>işi </a:t>
            </a:r>
            <a:r>
              <a:rPr sz="3200" spc="-35" dirty="0">
                <a:solidFill>
                  <a:srgbClr val="242153"/>
                </a:solidFill>
                <a:latin typeface="Verdana"/>
                <a:cs typeface="Verdana"/>
              </a:rPr>
              <a:t>başarmaya </a:t>
            </a:r>
            <a:r>
              <a:rPr sz="3200" spc="-90" dirty="0">
                <a:solidFill>
                  <a:srgbClr val="242153"/>
                </a:solidFill>
                <a:latin typeface="Verdana"/>
                <a:cs typeface="Verdana"/>
              </a:rPr>
              <a:t>karşı  </a:t>
            </a:r>
            <a:r>
              <a:rPr sz="3200" spc="-125" dirty="0">
                <a:solidFill>
                  <a:srgbClr val="242153"/>
                </a:solidFill>
                <a:latin typeface="Verdana"/>
                <a:cs typeface="Verdana"/>
              </a:rPr>
              <a:t>isteksizlik</a:t>
            </a:r>
            <a:r>
              <a:rPr sz="3200" spc="-245" dirty="0">
                <a:solidFill>
                  <a:srgbClr val="242153"/>
                </a:solidFill>
                <a:latin typeface="Verdana"/>
                <a:cs typeface="Verdana"/>
              </a:rPr>
              <a:t> </a:t>
            </a:r>
            <a:r>
              <a:rPr sz="3200" spc="-5" dirty="0">
                <a:solidFill>
                  <a:srgbClr val="242153"/>
                </a:solidFill>
                <a:latin typeface="Verdana"/>
                <a:cs typeface="Verdana"/>
              </a:rPr>
              <a:t>ya</a:t>
            </a:r>
            <a:r>
              <a:rPr sz="3200" spc="-245" dirty="0">
                <a:solidFill>
                  <a:srgbClr val="242153"/>
                </a:solidFill>
                <a:latin typeface="Verdana"/>
                <a:cs typeface="Verdana"/>
              </a:rPr>
              <a:t> </a:t>
            </a:r>
            <a:r>
              <a:rPr sz="3200" dirty="0">
                <a:solidFill>
                  <a:srgbClr val="242153"/>
                </a:solidFill>
                <a:latin typeface="Verdana"/>
                <a:cs typeface="Verdana"/>
              </a:rPr>
              <a:t>da</a:t>
            </a:r>
            <a:r>
              <a:rPr sz="3200" spc="-245" dirty="0">
                <a:solidFill>
                  <a:srgbClr val="242153"/>
                </a:solidFill>
                <a:latin typeface="Verdana"/>
                <a:cs typeface="Verdana"/>
              </a:rPr>
              <a:t> </a:t>
            </a:r>
            <a:r>
              <a:rPr sz="3200" spc="-85" dirty="0">
                <a:solidFill>
                  <a:srgbClr val="242153"/>
                </a:solidFill>
                <a:latin typeface="Verdana"/>
                <a:cs typeface="Verdana"/>
              </a:rPr>
              <a:t>direnç</a:t>
            </a:r>
            <a:r>
              <a:rPr sz="3200" spc="-245" dirty="0">
                <a:solidFill>
                  <a:srgbClr val="242153"/>
                </a:solidFill>
                <a:latin typeface="Verdana"/>
                <a:cs typeface="Verdana"/>
              </a:rPr>
              <a:t> </a:t>
            </a:r>
            <a:r>
              <a:rPr sz="3200" spc="-30" dirty="0">
                <a:solidFill>
                  <a:srgbClr val="242153"/>
                </a:solidFill>
                <a:latin typeface="Verdana"/>
                <a:cs typeface="Verdana"/>
              </a:rPr>
              <a:t>olarak</a:t>
            </a:r>
            <a:r>
              <a:rPr sz="3200" spc="-245" dirty="0">
                <a:solidFill>
                  <a:srgbClr val="242153"/>
                </a:solidFill>
                <a:latin typeface="Verdana"/>
                <a:cs typeface="Verdana"/>
              </a:rPr>
              <a:t> </a:t>
            </a:r>
            <a:r>
              <a:rPr sz="3200" spc="-105" dirty="0">
                <a:solidFill>
                  <a:srgbClr val="242153"/>
                </a:solidFill>
                <a:latin typeface="Verdana"/>
                <a:cs typeface="Verdana"/>
              </a:rPr>
              <a:t>tanımlayabiliriz.</a:t>
            </a:r>
            <a:endParaRPr sz="320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0381" y="145313"/>
            <a:ext cx="6229985" cy="3837304"/>
          </a:xfrm>
          <a:prstGeom prst="rect">
            <a:avLst/>
          </a:prstGeom>
        </p:spPr>
        <p:txBody>
          <a:bodyPr vert="horz" wrap="square" lIns="0" tIns="202565" rIns="0" bIns="0" rtlCol="0">
            <a:spAutoFit/>
          </a:bodyPr>
          <a:lstStyle/>
          <a:p>
            <a:pPr marL="12700" marR="5080" algn="ctr">
              <a:lnSpc>
                <a:spcPts val="7130"/>
              </a:lnSpc>
              <a:spcBef>
                <a:spcPts val="1595"/>
              </a:spcBef>
            </a:pPr>
            <a:r>
              <a:rPr sz="7200" b="1" spc="-610" dirty="0">
                <a:solidFill>
                  <a:srgbClr val="E16F1F"/>
                </a:solidFill>
                <a:latin typeface="Verdana"/>
                <a:cs typeface="Verdana"/>
              </a:rPr>
              <a:t>Derslere</a:t>
            </a:r>
            <a:r>
              <a:rPr sz="7200" b="1" spc="-515" dirty="0">
                <a:solidFill>
                  <a:srgbClr val="E16F1F"/>
                </a:solidFill>
                <a:latin typeface="Verdana"/>
                <a:cs typeface="Verdana"/>
              </a:rPr>
              <a:t> </a:t>
            </a:r>
            <a:r>
              <a:rPr sz="7200" b="1" spc="-640" dirty="0">
                <a:solidFill>
                  <a:srgbClr val="E16F1F"/>
                </a:solidFill>
                <a:latin typeface="Verdana"/>
                <a:cs typeface="Verdana"/>
              </a:rPr>
              <a:t>Karşı </a:t>
            </a:r>
            <a:r>
              <a:rPr sz="7200" b="1" spc="-765" dirty="0">
                <a:solidFill>
                  <a:srgbClr val="E16F1F"/>
                </a:solidFill>
                <a:latin typeface="Verdana"/>
                <a:cs typeface="Verdana"/>
              </a:rPr>
              <a:t> </a:t>
            </a:r>
            <a:r>
              <a:rPr sz="7200" b="1" spc="-615" dirty="0">
                <a:solidFill>
                  <a:srgbClr val="E16F1F"/>
                </a:solidFill>
                <a:latin typeface="Verdana"/>
                <a:cs typeface="Verdana"/>
              </a:rPr>
              <a:t>Motivasyon  </a:t>
            </a:r>
            <a:r>
              <a:rPr sz="7200" b="1" spc="-590" dirty="0">
                <a:solidFill>
                  <a:srgbClr val="E16F1F"/>
                </a:solidFill>
                <a:latin typeface="Verdana"/>
                <a:cs typeface="Verdana"/>
              </a:rPr>
              <a:t>Kaybı </a:t>
            </a:r>
            <a:r>
              <a:rPr sz="7200" b="1" spc="-645" dirty="0">
                <a:solidFill>
                  <a:srgbClr val="E16F1F"/>
                </a:solidFill>
                <a:latin typeface="Verdana"/>
                <a:cs typeface="Verdana"/>
              </a:rPr>
              <a:t>Nasıl  </a:t>
            </a:r>
            <a:r>
              <a:rPr sz="7200" b="1" spc="-700" dirty="0">
                <a:solidFill>
                  <a:srgbClr val="E16F1F"/>
                </a:solidFill>
                <a:latin typeface="Verdana"/>
                <a:cs typeface="Verdana"/>
              </a:rPr>
              <a:t>Oluşur?</a:t>
            </a:r>
            <a:endParaRPr sz="7200">
              <a:latin typeface="Verdana"/>
              <a:cs typeface="Verdana"/>
            </a:endParaRPr>
          </a:p>
        </p:txBody>
      </p:sp>
      <p:sp>
        <p:nvSpPr>
          <p:cNvPr id="3" name="object 3"/>
          <p:cNvSpPr txBox="1"/>
          <p:nvPr/>
        </p:nvSpPr>
        <p:spPr>
          <a:xfrm>
            <a:off x="8506612" y="1334007"/>
            <a:ext cx="9377680" cy="7595234"/>
          </a:xfrm>
          <a:prstGeom prst="rect">
            <a:avLst/>
          </a:prstGeom>
        </p:spPr>
        <p:txBody>
          <a:bodyPr vert="horz" wrap="square" lIns="0" tIns="12700" rIns="0" bIns="0" rtlCol="0">
            <a:spAutoFit/>
          </a:bodyPr>
          <a:lstStyle/>
          <a:p>
            <a:pPr marL="153670" indent="-141605">
              <a:lnSpc>
                <a:spcPct val="100000"/>
              </a:lnSpc>
              <a:spcBef>
                <a:spcPts val="100"/>
              </a:spcBef>
              <a:buSzPct val="96875"/>
              <a:buChar char="•"/>
              <a:tabLst>
                <a:tab pos="154305" algn="l"/>
              </a:tabLst>
            </a:pPr>
            <a:r>
              <a:rPr sz="3200" spc="-90" dirty="0">
                <a:solidFill>
                  <a:srgbClr val="242153"/>
                </a:solidFill>
                <a:latin typeface="Verdana"/>
                <a:cs typeface="Verdana"/>
              </a:rPr>
              <a:t>Konuların </a:t>
            </a:r>
            <a:r>
              <a:rPr sz="3200" spc="-80" dirty="0">
                <a:solidFill>
                  <a:srgbClr val="242153"/>
                </a:solidFill>
                <a:latin typeface="Verdana"/>
                <a:cs typeface="Verdana"/>
              </a:rPr>
              <a:t>gittikçe</a:t>
            </a:r>
            <a:r>
              <a:rPr sz="3200" spc="-395" dirty="0">
                <a:solidFill>
                  <a:srgbClr val="242153"/>
                </a:solidFill>
                <a:latin typeface="Verdana"/>
                <a:cs typeface="Verdana"/>
              </a:rPr>
              <a:t> </a:t>
            </a:r>
            <a:r>
              <a:rPr sz="3200" spc="-90" dirty="0">
                <a:solidFill>
                  <a:srgbClr val="242153"/>
                </a:solidFill>
                <a:latin typeface="Verdana"/>
                <a:cs typeface="Verdana"/>
              </a:rPr>
              <a:t>farklılaşması,</a:t>
            </a:r>
            <a:endParaRPr sz="3200">
              <a:latin typeface="Verdana"/>
              <a:cs typeface="Verdana"/>
            </a:endParaRPr>
          </a:p>
          <a:p>
            <a:pPr marL="153670" indent="-141605">
              <a:lnSpc>
                <a:spcPct val="100000"/>
              </a:lnSpc>
              <a:spcBef>
                <a:spcPts val="145"/>
              </a:spcBef>
              <a:buSzPct val="96875"/>
              <a:buChar char="•"/>
              <a:tabLst>
                <a:tab pos="154305" algn="l"/>
              </a:tabLst>
            </a:pPr>
            <a:r>
              <a:rPr sz="3200" spc="-90" dirty="0">
                <a:solidFill>
                  <a:srgbClr val="242153"/>
                </a:solidFill>
                <a:latin typeface="Verdana"/>
                <a:cs typeface="Verdana"/>
              </a:rPr>
              <a:t>Görece</a:t>
            </a:r>
            <a:r>
              <a:rPr sz="3200" spc="-245" dirty="0">
                <a:solidFill>
                  <a:srgbClr val="242153"/>
                </a:solidFill>
                <a:latin typeface="Verdana"/>
                <a:cs typeface="Verdana"/>
              </a:rPr>
              <a:t> </a:t>
            </a:r>
            <a:r>
              <a:rPr sz="3200" spc="-110" dirty="0">
                <a:solidFill>
                  <a:srgbClr val="242153"/>
                </a:solidFill>
                <a:latin typeface="Verdana"/>
                <a:cs typeface="Verdana"/>
              </a:rPr>
              <a:t>zorlaşması,</a:t>
            </a:r>
            <a:endParaRPr sz="3200">
              <a:latin typeface="Verdana"/>
              <a:cs typeface="Verdana"/>
            </a:endParaRPr>
          </a:p>
          <a:p>
            <a:pPr marL="153670" indent="-141605">
              <a:lnSpc>
                <a:spcPct val="100000"/>
              </a:lnSpc>
              <a:spcBef>
                <a:spcPts val="140"/>
              </a:spcBef>
              <a:buSzPct val="96875"/>
              <a:buChar char="•"/>
              <a:tabLst>
                <a:tab pos="154305" algn="l"/>
              </a:tabLst>
            </a:pPr>
            <a:r>
              <a:rPr sz="3200" spc="-95" dirty="0">
                <a:solidFill>
                  <a:srgbClr val="242153"/>
                </a:solidFill>
                <a:latin typeface="Verdana"/>
                <a:cs typeface="Verdana"/>
              </a:rPr>
              <a:t>Bazı </a:t>
            </a:r>
            <a:r>
              <a:rPr sz="3200" spc="-105" dirty="0">
                <a:solidFill>
                  <a:srgbClr val="242153"/>
                </a:solidFill>
                <a:latin typeface="Verdana"/>
                <a:cs typeface="Verdana"/>
              </a:rPr>
              <a:t>sorumlulukların </a:t>
            </a:r>
            <a:r>
              <a:rPr sz="3200" spc="-95" dirty="0">
                <a:solidFill>
                  <a:srgbClr val="242153"/>
                </a:solidFill>
                <a:latin typeface="Verdana"/>
                <a:cs typeface="Verdana"/>
              </a:rPr>
              <a:t>derslerin </a:t>
            </a:r>
            <a:r>
              <a:rPr sz="3200" spc="-110" dirty="0">
                <a:solidFill>
                  <a:srgbClr val="242153"/>
                </a:solidFill>
                <a:latin typeface="Verdana"/>
                <a:cs typeface="Verdana"/>
              </a:rPr>
              <a:t>önüne</a:t>
            </a:r>
            <a:r>
              <a:rPr sz="3200" spc="-665" dirty="0">
                <a:solidFill>
                  <a:srgbClr val="242153"/>
                </a:solidFill>
                <a:latin typeface="Verdana"/>
                <a:cs typeface="Verdana"/>
              </a:rPr>
              <a:t> </a:t>
            </a:r>
            <a:r>
              <a:rPr sz="3200" spc="-135" dirty="0">
                <a:solidFill>
                  <a:srgbClr val="242153"/>
                </a:solidFill>
                <a:latin typeface="Verdana"/>
                <a:cs typeface="Verdana"/>
              </a:rPr>
              <a:t>geçmesi,</a:t>
            </a:r>
            <a:endParaRPr sz="3200">
              <a:latin typeface="Verdana"/>
              <a:cs typeface="Verdana"/>
            </a:endParaRPr>
          </a:p>
          <a:p>
            <a:pPr marL="153670" indent="-141605">
              <a:lnSpc>
                <a:spcPct val="100000"/>
              </a:lnSpc>
              <a:spcBef>
                <a:spcPts val="145"/>
              </a:spcBef>
              <a:buSzPct val="96875"/>
              <a:buChar char="•"/>
              <a:tabLst>
                <a:tab pos="154305" algn="l"/>
              </a:tabLst>
            </a:pPr>
            <a:r>
              <a:rPr sz="3200" spc="-90" dirty="0">
                <a:solidFill>
                  <a:srgbClr val="242153"/>
                </a:solidFill>
                <a:latin typeface="Verdana"/>
                <a:cs typeface="Verdana"/>
              </a:rPr>
              <a:t>Üst </a:t>
            </a:r>
            <a:r>
              <a:rPr sz="3200" spc="-114" dirty="0">
                <a:solidFill>
                  <a:srgbClr val="242153"/>
                </a:solidFill>
                <a:latin typeface="Verdana"/>
                <a:cs typeface="Verdana"/>
              </a:rPr>
              <a:t>üste </a:t>
            </a:r>
            <a:r>
              <a:rPr sz="3200" spc="-130" dirty="0">
                <a:solidFill>
                  <a:srgbClr val="242153"/>
                </a:solidFill>
                <a:latin typeface="Verdana"/>
                <a:cs typeface="Verdana"/>
              </a:rPr>
              <a:t>düşük </a:t>
            </a:r>
            <a:r>
              <a:rPr sz="3200" spc="-50" dirty="0">
                <a:solidFill>
                  <a:srgbClr val="242153"/>
                </a:solidFill>
                <a:latin typeface="Verdana"/>
                <a:cs typeface="Verdana"/>
              </a:rPr>
              <a:t>notlar</a:t>
            </a:r>
            <a:r>
              <a:rPr sz="3200" spc="-630" dirty="0">
                <a:solidFill>
                  <a:srgbClr val="242153"/>
                </a:solidFill>
                <a:latin typeface="Verdana"/>
                <a:cs typeface="Verdana"/>
              </a:rPr>
              <a:t> </a:t>
            </a:r>
            <a:r>
              <a:rPr sz="3200" spc="-130" dirty="0">
                <a:solidFill>
                  <a:srgbClr val="242153"/>
                </a:solidFill>
                <a:latin typeface="Verdana"/>
                <a:cs typeface="Verdana"/>
              </a:rPr>
              <a:t>almanız,</a:t>
            </a:r>
            <a:endParaRPr sz="3200">
              <a:latin typeface="Verdana"/>
              <a:cs typeface="Verdana"/>
            </a:endParaRPr>
          </a:p>
          <a:p>
            <a:pPr marL="153670" indent="-141605">
              <a:lnSpc>
                <a:spcPct val="100000"/>
              </a:lnSpc>
              <a:spcBef>
                <a:spcPts val="140"/>
              </a:spcBef>
              <a:buSzPct val="96875"/>
              <a:buChar char="•"/>
              <a:tabLst>
                <a:tab pos="154305" algn="l"/>
              </a:tabLst>
            </a:pPr>
            <a:r>
              <a:rPr sz="3200" spc="-55" dirty="0">
                <a:solidFill>
                  <a:srgbClr val="242153"/>
                </a:solidFill>
                <a:latin typeface="Verdana"/>
                <a:cs typeface="Verdana"/>
              </a:rPr>
              <a:t>Konularda </a:t>
            </a:r>
            <a:r>
              <a:rPr sz="3200" spc="-70" dirty="0">
                <a:solidFill>
                  <a:srgbClr val="242153"/>
                </a:solidFill>
                <a:latin typeface="Verdana"/>
                <a:cs typeface="Verdana"/>
              </a:rPr>
              <a:t>geri</a:t>
            </a:r>
            <a:r>
              <a:rPr sz="3200" spc="-430" dirty="0">
                <a:solidFill>
                  <a:srgbClr val="242153"/>
                </a:solidFill>
                <a:latin typeface="Verdana"/>
                <a:cs typeface="Verdana"/>
              </a:rPr>
              <a:t> </a:t>
            </a:r>
            <a:r>
              <a:rPr sz="3200" spc="-130" dirty="0">
                <a:solidFill>
                  <a:srgbClr val="242153"/>
                </a:solidFill>
                <a:latin typeface="Verdana"/>
                <a:cs typeface="Verdana"/>
              </a:rPr>
              <a:t>kalmanız,</a:t>
            </a:r>
            <a:endParaRPr sz="3200">
              <a:latin typeface="Verdana"/>
              <a:cs typeface="Verdana"/>
            </a:endParaRPr>
          </a:p>
          <a:p>
            <a:pPr marL="12700" marR="756285">
              <a:lnSpc>
                <a:spcPct val="103699"/>
              </a:lnSpc>
              <a:spcBef>
                <a:spcPts val="5"/>
              </a:spcBef>
              <a:buSzPct val="96875"/>
              <a:buChar char="•"/>
              <a:tabLst>
                <a:tab pos="154305" algn="l"/>
              </a:tabLst>
            </a:pPr>
            <a:r>
              <a:rPr sz="3200" spc="-85" dirty="0">
                <a:solidFill>
                  <a:srgbClr val="242153"/>
                </a:solidFill>
                <a:latin typeface="Verdana"/>
                <a:cs typeface="Verdana"/>
              </a:rPr>
              <a:t>Hedeflerinizle </a:t>
            </a:r>
            <a:r>
              <a:rPr sz="3200" spc="-114" dirty="0">
                <a:solidFill>
                  <a:srgbClr val="242153"/>
                </a:solidFill>
                <a:latin typeface="Verdana"/>
                <a:cs typeface="Verdana"/>
              </a:rPr>
              <a:t>ilgisiz </a:t>
            </a:r>
            <a:r>
              <a:rPr sz="3200" spc="-100" dirty="0">
                <a:solidFill>
                  <a:srgbClr val="242153"/>
                </a:solidFill>
                <a:latin typeface="Verdana"/>
                <a:cs typeface="Verdana"/>
              </a:rPr>
              <a:t>etkinliklere </a:t>
            </a:r>
            <a:r>
              <a:rPr sz="3200" spc="-5" dirty="0">
                <a:solidFill>
                  <a:srgbClr val="242153"/>
                </a:solidFill>
                <a:latin typeface="Verdana"/>
                <a:cs typeface="Verdana"/>
              </a:rPr>
              <a:t>fazla</a:t>
            </a:r>
            <a:r>
              <a:rPr sz="3200" spc="-680" dirty="0">
                <a:solidFill>
                  <a:srgbClr val="242153"/>
                </a:solidFill>
                <a:latin typeface="Verdana"/>
                <a:cs typeface="Verdana"/>
              </a:rPr>
              <a:t> </a:t>
            </a:r>
            <a:r>
              <a:rPr sz="3200" spc="-80" dirty="0">
                <a:solidFill>
                  <a:srgbClr val="242153"/>
                </a:solidFill>
                <a:latin typeface="Verdana"/>
                <a:cs typeface="Verdana"/>
              </a:rPr>
              <a:t>zaman  </a:t>
            </a:r>
            <a:r>
              <a:rPr sz="3200" spc="-120" dirty="0">
                <a:solidFill>
                  <a:srgbClr val="242153"/>
                </a:solidFill>
                <a:latin typeface="Verdana"/>
                <a:cs typeface="Verdana"/>
              </a:rPr>
              <a:t>ayırmanız,</a:t>
            </a:r>
            <a:endParaRPr sz="3200">
              <a:latin typeface="Verdana"/>
              <a:cs typeface="Verdana"/>
            </a:endParaRPr>
          </a:p>
          <a:p>
            <a:pPr marL="153670" indent="-141605">
              <a:lnSpc>
                <a:spcPct val="100000"/>
              </a:lnSpc>
              <a:spcBef>
                <a:spcPts val="140"/>
              </a:spcBef>
              <a:buSzPct val="96875"/>
              <a:buChar char="•"/>
              <a:tabLst>
                <a:tab pos="154305" algn="l"/>
              </a:tabLst>
            </a:pPr>
            <a:r>
              <a:rPr sz="3200" spc="-105" dirty="0">
                <a:solidFill>
                  <a:srgbClr val="242153"/>
                </a:solidFill>
                <a:latin typeface="Verdana"/>
                <a:cs typeface="Verdana"/>
              </a:rPr>
              <a:t>Kendi </a:t>
            </a:r>
            <a:r>
              <a:rPr sz="3200" spc="-95" dirty="0">
                <a:solidFill>
                  <a:srgbClr val="242153"/>
                </a:solidFill>
                <a:latin typeface="Verdana"/>
                <a:cs typeface="Verdana"/>
              </a:rPr>
              <a:t>yeterliliğinizle </a:t>
            </a:r>
            <a:r>
              <a:rPr sz="3200" spc="-100" dirty="0">
                <a:solidFill>
                  <a:srgbClr val="242153"/>
                </a:solidFill>
                <a:latin typeface="Verdana"/>
                <a:cs typeface="Verdana"/>
              </a:rPr>
              <a:t>ilgili </a:t>
            </a:r>
            <a:r>
              <a:rPr sz="3200" spc="-120" dirty="0">
                <a:solidFill>
                  <a:srgbClr val="242153"/>
                </a:solidFill>
                <a:latin typeface="Verdana"/>
                <a:cs typeface="Verdana"/>
              </a:rPr>
              <a:t>inancınızı</a:t>
            </a:r>
            <a:r>
              <a:rPr sz="3200" spc="-665" dirty="0">
                <a:solidFill>
                  <a:srgbClr val="242153"/>
                </a:solidFill>
                <a:latin typeface="Verdana"/>
                <a:cs typeface="Verdana"/>
              </a:rPr>
              <a:t> </a:t>
            </a:r>
            <a:r>
              <a:rPr sz="3200" spc="-120" dirty="0">
                <a:solidFill>
                  <a:srgbClr val="242153"/>
                </a:solidFill>
                <a:latin typeface="Verdana"/>
                <a:cs typeface="Verdana"/>
              </a:rPr>
              <a:t>kaybetmeniz,</a:t>
            </a:r>
            <a:endParaRPr sz="3200">
              <a:latin typeface="Verdana"/>
              <a:cs typeface="Verdana"/>
            </a:endParaRPr>
          </a:p>
          <a:p>
            <a:pPr marL="12700" marR="574040">
              <a:lnSpc>
                <a:spcPct val="103699"/>
              </a:lnSpc>
              <a:buSzPct val="96875"/>
              <a:buChar char="•"/>
              <a:tabLst>
                <a:tab pos="154305" algn="l"/>
              </a:tabLst>
            </a:pPr>
            <a:r>
              <a:rPr sz="3200" spc="-85" dirty="0">
                <a:solidFill>
                  <a:srgbClr val="242153"/>
                </a:solidFill>
                <a:latin typeface="Verdana"/>
                <a:cs typeface="Verdana"/>
              </a:rPr>
              <a:t>Başkalarının </a:t>
            </a:r>
            <a:r>
              <a:rPr sz="3200" spc="-130" dirty="0">
                <a:solidFill>
                  <a:srgbClr val="242153"/>
                </a:solidFill>
                <a:latin typeface="Verdana"/>
                <a:cs typeface="Verdana"/>
              </a:rPr>
              <a:t>sizinle </a:t>
            </a:r>
            <a:r>
              <a:rPr sz="3200" spc="-100" dirty="0">
                <a:solidFill>
                  <a:srgbClr val="242153"/>
                </a:solidFill>
                <a:latin typeface="Verdana"/>
                <a:cs typeface="Verdana"/>
              </a:rPr>
              <a:t>ilgili </a:t>
            </a:r>
            <a:r>
              <a:rPr sz="3200" spc="-114" dirty="0">
                <a:solidFill>
                  <a:srgbClr val="242153"/>
                </a:solidFill>
                <a:latin typeface="Verdana"/>
                <a:cs typeface="Verdana"/>
              </a:rPr>
              <a:t>düşüncelerini</a:t>
            </a:r>
            <a:r>
              <a:rPr sz="3200" spc="-590" dirty="0">
                <a:solidFill>
                  <a:srgbClr val="242153"/>
                </a:solidFill>
                <a:latin typeface="Verdana"/>
                <a:cs typeface="Verdana"/>
              </a:rPr>
              <a:t> </a:t>
            </a:r>
            <a:r>
              <a:rPr sz="3200" spc="-5" dirty="0">
                <a:solidFill>
                  <a:srgbClr val="242153"/>
                </a:solidFill>
                <a:latin typeface="Verdana"/>
                <a:cs typeface="Verdana"/>
              </a:rPr>
              <a:t>fazlaca  </a:t>
            </a:r>
            <a:r>
              <a:rPr sz="3200" spc="-150" dirty="0">
                <a:solidFill>
                  <a:srgbClr val="242153"/>
                </a:solidFill>
                <a:latin typeface="Verdana"/>
                <a:cs typeface="Verdana"/>
              </a:rPr>
              <a:t>önemsemeniz,</a:t>
            </a:r>
            <a:endParaRPr sz="3200">
              <a:latin typeface="Verdana"/>
              <a:cs typeface="Verdana"/>
            </a:endParaRPr>
          </a:p>
          <a:p>
            <a:pPr marL="153670" indent="-141605">
              <a:lnSpc>
                <a:spcPct val="100000"/>
              </a:lnSpc>
              <a:spcBef>
                <a:spcPts val="145"/>
              </a:spcBef>
              <a:buSzPct val="96875"/>
              <a:buChar char="•"/>
              <a:tabLst>
                <a:tab pos="154305" algn="l"/>
              </a:tabLst>
            </a:pPr>
            <a:r>
              <a:rPr sz="3200" spc="-20" dirty="0">
                <a:solidFill>
                  <a:srgbClr val="242153"/>
                </a:solidFill>
                <a:latin typeface="Verdana"/>
                <a:cs typeface="Verdana"/>
              </a:rPr>
              <a:t>Hata </a:t>
            </a:r>
            <a:r>
              <a:rPr sz="3200" spc="-35" dirty="0">
                <a:solidFill>
                  <a:srgbClr val="242153"/>
                </a:solidFill>
                <a:latin typeface="Verdana"/>
                <a:cs typeface="Verdana"/>
              </a:rPr>
              <a:t>yapma</a:t>
            </a:r>
            <a:r>
              <a:rPr sz="3200" spc="-465" dirty="0">
                <a:solidFill>
                  <a:srgbClr val="242153"/>
                </a:solidFill>
                <a:latin typeface="Verdana"/>
                <a:cs typeface="Verdana"/>
              </a:rPr>
              <a:t> </a:t>
            </a:r>
            <a:r>
              <a:rPr sz="3200" spc="-150" dirty="0">
                <a:solidFill>
                  <a:srgbClr val="242153"/>
                </a:solidFill>
                <a:latin typeface="Verdana"/>
                <a:cs typeface="Verdana"/>
              </a:rPr>
              <a:t>korkusu,</a:t>
            </a:r>
            <a:endParaRPr sz="3200">
              <a:latin typeface="Verdana"/>
              <a:cs typeface="Verdana"/>
            </a:endParaRPr>
          </a:p>
          <a:p>
            <a:pPr marL="153670" indent="-141605">
              <a:lnSpc>
                <a:spcPct val="100000"/>
              </a:lnSpc>
              <a:spcBef>
                <a:spcPts val="145"/>
              </a:spcBef>
              <a:buSzPct val="96875"/>
              <a:buChar char="•"/>
              <a:tabLst>
                <a:tab pos="154305" algn="l"/>
              </a:tabLst>
            </a:pPr>
            <a:r>
              <a:rPr sz="3200" spc="-70" dirty="0">
                <a:solidFill>
                  <a:srgbClr val="242153"/>
                </a:solidFill>
                <a:latin typeface="Verdana"/>
                <a:cs typeface="Verdana"/>
              </a:rPr>
              <a:t>Daha </a:t>
            </a:r>
            <a:r>
              <a:rPr sz="3200" spc="-110" dirty="0">
                <a:solidFill>
                  <a:srgbClr val="242153"/>
                </a:solidFill>
                <a:latin typeface="Verdana"/>
                <a:cs typeface="Verdana"/>
              </a:rPr>
              <a:t>önemli </a:t>
            </a:r>
            <a:r>
              <a:rPr sz="3200" spc="-80" dirty="0">
                <a:solidFill>
                  <a:srgbClr val="242153"/>
                </a:solidFill>
                <a:latin typeface="Verdana"/>
                <a:cs typeface="Verdana"/>
              </a:rPr>
              <a:t>şeyler </a:t>
            </a:r>
            <a:r>
              <a:rPr sz="3200" spc="-50" dirty="0">
                <a:solidFill>
                  <a:srgbClr val="242153"/>
                </a:solidFill>
                <a:latin typeface="Verdana"/>
                <a:cs typeface="Verdana"/>
              </a:rPr>
              <a:t>var</a:t>
            </a:r>
            <a:r>
              <a:rPr sz="3200" spc="-710" dirty="0">
                <a:solidFill>
                  <a:srgbClr val="242153"/>
                </a:solidFill>
                <a:latin typeface="Verdana"/>
                <a:cs typeface="Verdana"/>
              </a:rPr>
              <a:t> </a:t>
            </a:r>
            <a:r>
              <a:rPr sz="3200" spc="-140" dirty="0">
                <a:solidFill>
                  <a:srgbClr val="242153"/>
                </a:solidFill>
                <a:latin typeface="Verdana"/>
                <a:cs typeface="Verdana"/>
              </a:rPr>
              <a:t>inancı,</a:t>
            </a:r>
            <a:endParaRPr sz="3200">
              <a:latin typeface="Verdana"/>
              <a:cs typeface="Verdana"/>
            </a:endParaRPr>
          </a:p>
          <a:p>
            <a:pPr marL="12700" marR="1469390">
              <a:lnSpc>
                <a:spcPct val="103699"/>
              </a:lnSpc>
              <a:buSzPct val="96875"/>
              <a:buChar char="•"/>
              <a:tabLst>
                <a:tab pos="154305" algn="l"/>
                <a:tab pos="4330065" algn="l"/>
              </a:tabLst>
            </a:pPr>
            <a:r>
              <a:rPr sz="3200" spc="-95" dirty="0">
                <a:solidFill>
                  <a:srgbClr val="242153"/>
                </a:solidFill>
                <a:latin typeface="Verdana"/>
                <a:cs typeface="Verdana"/>
              </a:rPr>
              <a:t>Öğrendiğiniz</a:t>
            </a:r>
            <a:r>
              <a:rPr sz="3200" spc="-235" dirty="0">
                <a:solidFill>
                  <a:srgbClr val="242153"/>
                </a:solidFill>
                <a:latin typeface="Verdana"/>
                <a:cs typeface="Verdana"/>
              </a:rPr>
              <a:t> </a:t>
            </a:r>
            <a:r>
              <a:rPr sz="3200" spc="-110" dirty="0">
                <a:solidFill>
                  <a:srgbClr val="242153"/>
                </a:solidFill>
                <a:latin typeface="Verdana"/>
                <a:cs typeface="Verdana"/>
              </a:rPr>
              <a:t>konuyu	</a:t>
            </a:r>
            <a:r>
              <a:rPr sz="3200" spc="-65" dirty="0">
                <a:solidFill>
                  <a:srgbClr val="242153"/>
                </a:solidFill>
                <a:latin typeface="Verdana"/>
                <a:cs typeface="Verdana"/>
              </a:rPr>
              <a:t>anlamlandırmakta  </a:t>
            </a:r>
            <a:r>
              <a:rPr sz="3200" spc="-114" dirty="0">
                <a:solidFill>
                  <a:srgbClr val="242153"/>
                </a:solidFill>
                <a:latin typeface="Verdana"/>
                <a:cs typeface="Verdana"/>
              </a:rPr>
              <a:t>zorlanmanız,</a:t>
            </a:r>
            <a:endParaRPr sz="3200">
              <a:latin typeface="Verdana"/>
              <a:cs typeface="Verdana"/>
            </a:endParaRPr>
          </a:p>
          <a:p>
            <a:pPr marL="153670" indent="-141605">
              <a:lnSpc>
                <a:spcPct val="100000"/>
              </a:lnSpc>
              <a:spcBef>
                <a:spcPts val="140"/>
              </a:spcBef>
              <a:buSzPct val="96875"/>
              <a:buChar char="•"/>
              <a:tabLst>
                <a:tab pos="154305" algn="l"/>
              </a:tabLst>
            </a:pPr>
            <a:r>
              <a:rPr sz="3200" spc="-100" dirty="0">
                <a:solidFill>
                  <a:srgbClr val="242153"/>
                </a:solidFill>
                <a:latin typeface="Verdana"/>
                <a:cs typeface="Verdana"/>
              </a:rPr>
              <a:t>Çabuk </a:t>
            </a:r>
            <a:r>
              <a:rPr sz="3200" spc="-90" dirty="0">
                <a:solidFill>
                  <a:srgbClr val="242153"/>
                </a:solidFill>
                <a:latin typeface="Verdana"/>
                <a:cs typeface="Verdana"/>
              </a:rPr>
              <a:t>pes </a:t>
            </a:r>
            <a:r>
              <a:rPr sz="3200" spc="-120" dirty="0">
                <a:solidFill>
                  <a:srgbClr val="242153"/>
                </a:solidFill>
                <a:latin typeface="Verdana"/>
                <a:cs typeface="Verdana"/>
              </a:rPr>
              <a:t>etmeniz </a:t>
            </a:r>
            <a:r>
              <a:rPr sz="3200" spc="-114" dirty="0">
                <a:solidFill>
                  <a:srgbClr val="242153"/>
                </a:solidFill>
                <a:latin typeface="Verdana"/>
                <a:cs typeface="Verdana"/>
              </a:rPr>
              <a:t>sonucu olmuş</a:t>
            </a:r>
            <a:r>
              <a:rPr sz="3200" spc="-780" dirty="0">
                <a:solidFill>
                  <a:srgbClr val="242153"/>
                </a:solidFill>
                <a:latin typeface="Verdana"/>
                <a:cs typeface="Verdana"/>
              </a:rPr>
              <a:t> </a:t>
            </a:r>
            <a:r>
              <a:rPr sz="3200" spc="-110" dirty="0">
                <a:solidFill>
                  <a:srgbClr val="242153"/>
                </a:solidFill>
                <a:latin typeface="Verdana"/>
                <a:cs typeface="Verdana"/>
              </a:rPr>
              <a:t>olabilir.</a:t>
            </a:r>
            <a:endParaRPr sz="3200">
              <a:latin typeface="Verdana"/>
              <a:cs typeface="Verdana"/>
            </a:endParaRPr>
          </a:p>
        </p:txBody>
      </p:sp>
      <p:sp>
        <p:nvSpPr>
          <p:cNvPr id="4" name="object 4"/>
          <p:cNvSpPr/>
          <p:nvPr/>
        </p:nvSpPr>
        <p:spPr>
          <a:xfrm>
            <a:off x="804711" y="4382478"/>
            <a:ext cx="7544434" cy="106680"/>
          </a:xfrm>
          <a:custGeom>
            <a:avLst/>
            <a:gdLst/>
            <a:ahLst/>
            <a:cxnLst/>
            <a:rect l="l" t="t" r="r" b="b"/>
            <a:pathLst>
              <a:path w="7544434" h="106679">
                <a:moveTo>
                  <a:pt x="7543835" y="53925"/>
                </a:moveTo>
                <a:lnTo>
                  <a:pt x="2636630" y="53925"/>
                </a:lnTo>
                <a:lnTo>
                  <a:pt x="3253801" y="46307"/>
                </a:lnTo>
                <a:lnTo>
                  <a:pt x="3950690" y="21090"/>
                </a:lnTo>
                <a:lnTo>
                  <a:pt x="4518399" y="4841"/>
                </a:lnTo>
                <a:lnTo>
                  <a:pt x="5027832" y="0"/>
                </a:lnTo>
                <a:lnTo>
                  <a:pt x="5923898" y="11754"/>
                </a:lnTo>
                <a:lnTo>
                  <a:pt x="7283791" y="40306"/>
                </a:lnTo>
                <a:lnTo>
                  <a:pt x="7543835" y="41922"/>
                </a:lnTo>
                <a:lnTo>
                  <a:pt x="7543835" y="53925"/>
                </a:lnTo>
                <a:close/>
              </a:path>
              <a:path w="7544434" h="106679">
                <a:moveTo>
                  <a:pt x="7543835" y="106661"/>
                </a:moveTo>
                <a:lnTo>
                  <a:pt x="0" y="106661"/>
                </a:lnTo>
                <a:lnTo>
                  <a:pt x="0" y="23455"/>
                </a:lnTo>
                <a:lnTo>
                  <a:pt x="2636630" y="53925"/>
                </a:lnTo>
                <a:lnTo>
                  <a:pt x="7543835" y="53925"/>
                </a:lnTo>
                <a:lnTo>
                  <a:pt x="7543835" y="106661"/>
                </a:lnTo>
                <a:close/>
              </a:path>
            </a:pathLst>
          </a:custGeom>
          <a:solidFill>
            <a:srgbClr val="242153"/>
          </a:solidFill>
        </p:spPr>
        <p:txBody>
          <a:bodyPr wrap="square" lIns="0" tIns="0" rIns="0" bIns="0" rtlCol="0"/>
          <a:lstStyle/>
          <a:p>
            <a:endParaRPr/>
          </a:p>
        </p:txBody>
      </p:sp>
      <p:sp>
        <p:nvSpPr>
          <p:cNvPr id="5" name="object 5"/>
          <p:cNvSpPr/>
          <p:nvPr/>
        </p:nvSpPr>
        <p:spPr>
          <a:xfrm>
            <a:off x="804711" y="4052867"/>
            <a:ext cx="7544434" cy="106680"/>
          </a:xfrm>
          <a:custGeom>
            <a:avLst/>
            <a:gdLst/>
            <a:ahLst/>
            <a:cxnLst/>
            <a:rect l="l" t="t" r="r" b="b"/>
            <a:pathLst>
              <a:path w="7544434" h="106679">
                <a:moveTo>
                  <a:pt x="7543835" y="53925"/>
                </a:moveTo>
                <a:lnTo>
                  <a:pt x="2636630" y="53925"/>
                </a:lnTo>
                <a:lnTo>
                  <a:pt x="3253801" y="46307"/>
                </a:lnTo>
                <a:lnTo>
                  <a:pt x="3950690" y="21090"/>
                </a:lnTo>
                <a:lnTo>
                  <a:pt x="4518399" y="4841"/>
                </a:lnTo>
                <a:lnTo>
                  <a:pt x="5027832" y="0"/>
                </a:lnTo>
                <a:lnTo>
                  <a:pt x="5923898" y="11754"/>
                </a:lnTo>
                <a:lnTo>
                  <a:pt x="7283791" y="40306"/>
                </a:lnTo>
                <a:lnTo>
                  <a:pt x="7543835" y="41922"/>
                </a:lnTo>
                <a:lnTo>
                  <a:pt x="7543835" y="53925"/>
                </a:lnTo>
                <a:close/>
              </a:path>
              <a:path w="7544434" h="106679">
                <a:moveTo>
                  <a:pt x="7543835" y="106661"/>
                </a:moveTo>
                <a:lnTo>
                  <a:pt x="0" y="106661"/>
                </a:lnTo>
                <a:lnTo>
                  <a:pt x="0" y="23455"/>
                </a:lnTo>
                <a:lnTo>
                  <a:pt x="2636630" y="53925"/>
                </a:lnTo>
                <a:lnTo>
                  <a:pt x="7543835" y="53925"/>
                </a:lnTo>
                <a:lnTo>
                  <a:pt x="7543835" y="106661"/>
                </a:lnTo>
                <a:close/>
              </a:path>
            </a:pathLst>
          </a:custGeom>
          <a:solidFill>
            <a:srgbClr val="242153"/>
          </a:solidFill>
        </p:spPr>
        <p:txBody>
          <a:bodyPr wrap="square" lIns="0" tIns="0" rIns="0" bIns="0" rtlCol="0"/>
          <a:lstStyle/>
          <a:p>
            <a:endParaRPr/>
          </a:p>
        </p:txBody>
      </p:sp>
      <p:grpSp>
        <p:nvGrpSpPr>
          <p:cNvPr id="6" name="object 6"/>
          <p:cNvGrpSpPr/>
          <p:nvPr/>
        </p:nvGrpSpPr>
        <p:grpSpPr>
          <a:xfrm>
            <a:off x="0" y="6303903"/>
            <a:ext cx="18288000" cy="3983354"/>
            <a:chOff x="0" y="6303903"/>
            <a:chExt cx="18288000" cy="3983354"/>
          </a:xfrm>
        </p:grpSpPr>
        <p:sp>
          <p:nvSpPr>
            <p:cNvPr id="7" name="object 7"/>
            <p:cNvSpPr/>
            <p:nvPr/>
          </p:nvSpPr>
          <p:spPr>
            <a:xfrm>
              <a:off x="4596066" y="9626752"/>
              <a:ext cx="13692505" cy="660400"/>
            </a:xfrm>
            <a:custGeom>
              <a:avLst/>
              <a:gdLst/>
              <a:ahLst/>
              <a:cxnLst/>
              <a:rect l="l" t="t" r="r" b="b"/>
              <a:pathLst>
                <a:path w="13692505" h="660400">
                  <a:moveTo>
                    <a:pt x="13691934" y="0"/>
                  </a:moveTo>
                  <a:lnTo>
                    <a:pt x="13647611" y="2540"/>
                  </a:lnTo>
                  <a:lnTo>
                    <a:pt x="13597242" y="6350"/>
                  </a:lnTo>
                  <a:lnTo>
                    <a:pt x="13546684" y="8890"/>
                  </a:lnTo>
                  <a:lnTo>
                    <a:pt x="13444817" y="16510"/>
                  </a:lnTo>
                  <a:lnTo>
                    <a:pt x="13393725" y="19050"/>
                  </a:lnTo>
                  <a:lnTo>
                    <a:pt x="13291858" y="26670"/>
                  </a:lnTo>
                  <a:lnTo>
                    <a:pt x="13241300" y="29210"/>
                  </a:lnTo>
                  <a:lnTo>
                    <a:pt x="13189179" y="33020"/>
                  </a:lnTo>
                  <a:lnTo>
                    <a:pt x="13136931" y="35560"/>
                  </a:lnTo>
                  <a:lnTo>
                    <a:pt x="13032105" y="43180"/>
                  </a:lnTo>
                  <a:lnTo>
                    <a:pt x="12926911" y="48260"/>
                  </a:lnTo>
                  <a:lnTo>
                    <a:pt x="12874193" y="52070"/>
                  </a:lnTo>
                  <a:lnTo>
                    <a:pt x="12715761" y="59690"/>
                  </a:lnTo>
                  <a:lnTo>
                    <a:pt x="12662878" y="60960"/>
                  </a:lnTo>
                  <a:lnTo>
                    <a:pt x="12609995" y="63500"/>
                  </a:lnTo>
                  <a:lnTo>
                    <a:pt x="12507252" y="66040"/>
                  </a:lnTo>
                  <a:lnTo>
                    <a:pt x="12353214" y="73660"/>
                  </a:lnTo>
                  <a:lnTo>
                    <a:pt x="12199404" y="85090"/>
                  </a:lnTo>
                  <a:lnTo>
                    <a:pt x="12045963" y="100330"/>
                  </a:lnTo>
                  <a:lnTo>
                    <a:pt x="11893017" y="119380"/>
                  </a:lnTo>
                  <a:lnTo>
                    <a:pt x="11842179" y="127000"/>
                  </a:lnTo>
                  <a:lnTo>
                    <a:pt x="11791404" y="133350"/>
                  </a:lnTo>
                  <a:lnTo>
                    <a:pt x="11740706" y="142240"/>
                  </a:lnTo>
                  <a:lnTo>
                    <a:pt x="11690109" y="149860"/>
                  </a:lnTo>
                  <a:lnTo>
                    <a:pt x="11342484" y="212090"/>
                  </a:lnTo>
                  <a:lnTo>
                    <a:pt x="11144326" y="242570"/>
                  </a:lnTo>
                  <a:lnTo>
                    <a:pt x="11044987" y="255270"/>
                  </a:lnTo>
                  <a:lnTo>
                    <a:pt x="10995266" y="262890"/>
                  </a:lnTo>
                  <a:lnTo>
                    <a:pt x="10945508" y="267970"/>
                  </a:lnTo>
                  <a:lnTo>
                    <a:pt x="10895711" y="274320"/>
                  </a:lnTo>
                  <a:lnTo>
                    <a:pt x="10845876" y="279400"/>
                  </a:lnTo>
                  <a:lnTo>
                    <a:pt x="10796003" y="285750"/>
                  </a:lnTo>
                  <a:lnTo>
                    <a:pt x="10696156" y="295910"/>
                  </a:lnTo>
                  <a:lnTo>
                    <a:pt x="10596182" y="303530"/>
                  </a:lnTo>
                  <a:lnTo>
                    <a:pt x="10546156" y="308610"/>
                  </a:lnTo>
                  <a:lnTo>
                    <a:pt x="10496093" y="312420"/>
                  </a:lnTo>
                  <a:lnTo>
                    <a:pt x="10446004" y="314960"/>
                  </a:lnTo>
                  <a:lnTo>
                    <a:pt x="10395890" y="318770"/>
                  </a:lnTo>
                  <a:lnTo>
                    <a:pt x="10195154" y="328930"/>
                  </a:lnTo>
                  <a:lnTo>
                    <a:pt x="9943732" y="335280"/>
                  </a:lnTo>
                  <a:lnTo>
                    <a:pt x="9797720" y="335280"/>
                  </a:lnTo>
                  <a:lnTo>
                    <a:pt x="9752012" y="336550"/>
                  </a:lnTo>
                  <a:lnTo>
                    <a:pt x="9705924" y="336550"/>
                  </a:lnTo>
                  <a:lnTo>
                    <a:pt x="9659417" y="337820"/>
                  </a:lnTo>
                  <a:lnTo>
                    <a:pt x="8684514" y="351790"/>
                  </a:lnTo>
                  <a:lnTo>
                    <a:pt x="8588819" y="354330"/>
                  </a:lnTo>
                  <a:lnTo>
                    <a:pt x="8437181" y="361950"/>
                  </a:lnTo>
                  <a:lnTo>
                    <a:pt x="8268132" y="365760"/>
                  </a:lnTo>
                  <a:lnTo>
                    <a:pt x="8161934" y="365760"/>
                  </a:lnTo>
                  <a:lnTo>
                    <a:pt x="8108924" y="367030"/>
                  </a:lnTo>
                  <a:lnTo>
                    <a:pt x="7690980" y="367030"/>
                  </a:lnTo>
                  <a:lnTo>
                    <a:pt x="7639990" y="365760"/>
                  </a:lnTo>
                  <a:lnTo>
                    <a:pt x="7489469" y="365760"/>
                  </a:lnTo>
                  <a:lnTo>
                    <a:pt x="7440206" y="364490"/>
                  </a:lnTo>
                  <a:lnTo>
                    <a:pt x="7343280" y="364490"/>
                  </a:lnTo>
                  <a:lnTo>
                    <a:pt x="7156640" y="361950"/>
                  </a:lnTo>
                  <a:lnTo>
                    <a:pt x="7106856" y="361950"/>
                  </a:lnTo>
                  <a:lnTo>
                    <a:pt x="7057085" y="359410"/>
                  </a:lnTo>
                  <a:lnTo>
                    <a:pt x="7007326" y="358140"/>
                  </a:lnTo>
                  <a:lnTo>
                    <a:pt x="6957568" y="355600"/>
                  </a:lnTo>
                  <a:lnTo>
                    <a:pt x="6907835" y="351790"/>
                  </a:lnTo>
                  <a:lnTo>
                    <a:pt x="6858114" y="349250"/>
                  </a:lnTo>
                  <a:lnTo>
                    <a:pt x="6808432" y="344170"/>
                  </a:lnTo>
                  <a:lnTo>
                    <a:pt x="6758762" y="340360"/>
                  </a:lnTo>
                  <a:lnTo>
                    <a:pt x="6709143" y="335280"/>
                  </a:lnTo>
                  <a:lnTo>
                    <a:pt x="6560490" y="316230"/>
                  </a:lnTo>
                  <a:lnTo>
                    <a:pt x="6412281" y="293370"/>
                  </a:lnTo>
                  <a:lnTo>
                    <a:pt x="6363005" y="284480"/>
                  </a:lnTo>
                  <a:lnTo>
                    <a:pt x="6313779" y="274320"/>
                  </a:lnTo>
                  <a:lnTo>
                    <a:pt x="6230251" y="259080"/>
                  </a:lnTo>
                  <a:lnTo>
                    <a:pt x="6149238" y="241300"/>
                  </a:lnTo>
                  <a:lnTo>
                    <a:pt x="6102223" y="229870"/>
                  </a:lnTo>
                  <a:lnTo>
                    <a:pt x="6055220" y="219710"/>
                  </a:lnTo>
                  <a:lnTo>
                    <a:pt x="6008205" y="210820"/>
                  </a:lnTo>
                  <a:lnTo>
                    <a:pt x="5961189" y="203200"/>
                  </a:lnTo>
                  <a:lnTo>
                    <a:pt x="5867171" y="190500"/>
                  </a:lnTo>
                  <a:lnTo>
                    <a:pt x="5762599" y="180340"/>
                  </a:lnTo>
                  <a:lnTo>
                    <a:pt x="5710504" y="176530"/>
                  </a:lnTo>
                  <a:lnTo>
                    <a:pt x="5658536" y="171450"/>
                  </a:lnTo>
                  <a:lnTo>
                    <a:pt x="5503697" y="160020"/>
                  </a:lnTo>
                  <a:lnTo>
                    <a:pt x="5452491" y="157480"/>
                  </a:lnTo>
                  <a:lnTo>
                    <a:pt x="5401513" y="153670"/>
                  </a:lnTo>
                  <a:lnTo>
                    <a:pt x="5350789" y="151130"/>
                  </a:lnTo>
                  <a:lnTo>
                    <a:pt x="5300332" y="149860"/>
                  </a:lnTo>
                  <a:lnTo>
                    <a:pt x="5250167" y="147320"/>
                  </a:lnTo>
                  <a:lnTo>
                    <a:pt x="5101552" y="143510"/>
                  </a:lnTo>
                  <a:lnTo>
                    <a:pt x="4907305" y="143510"/>
                  </a:lnTo>
                  <a:lnTo>
                    <a:pt x="4701184" y="148590"/>
                  </a:lnTo>
                  <a:lnTo>
                    <a:pt x="4592929" y="153670"/>
                  </a:lnTo>
                  <a:lnTo>
                    <a:pt x="4537380" y="157480"/>
                  </a:lnTo>
                  <a:lnTo>
                    <a:pt x="4480826" y="160020"/>
                  </a:lnTo>
                  <a:lnTo>
                    <a:pt x="4370362" y="167640"/>
                  </a:lnTo>
                  <a:lnTo>
                    <a:pt x="4317568" y="172720"/>
                  </a:lnTo>
                  <a:lnTo>
                    <a:pt x="4264926" y="176530"/>
                  </a:lnTo>
                  <a:lnTo>
                    <a:pt x="4108742" y="191770"/>
                  </a:lnTo>
                  <a:lnTo>
                    <a:pt x="4006850" y="204470"/>
                  </a:lnTo>
                  <a:lnTo>
                    <a:pt x="3960596" y="208280"/>
                  </a:lnTo>
                  <a:lnTo>
                    <a:pt x="3725253" y="233680"/>
                  </a:lnTo>
                  <a:lnTo>
                    <a:pt x="3677767" y="237490"/>
                  </a:lnTo>
                  <a:lnTo>
                    <a:pt x="3628618" y="242570"/>
                  </a:lnTo>
                  <a:lnTo>
                    <a:pt x="3530142" y="250190"/>
                  </a:lnTo>
                  <a:lnTo>
                    <a:pt x="3480854" y="255270"/>
                  </a:lnTo>
                  <a:lnTo>
                    <a:pt x="3283623" y="270510"/>
                  </a:lnTo>
                  <a:lnTo>
                    <a:pt x="3234372" y="275590"/>
                  </a:lnTo>
                  <a:lnTo>
                    <a:pt x="2489035" y="331470"/>
                  </a:lnTo>
                  <a:lnTo>
                    <a:pt x="2441714" y="336550"/>
                  </a:lnTo>
                  <a:lnTo>
                    <a:pt x="2395016" y="340360"/>
                  </a:lnTo>
                  <a:lnTo>
                    <a:pt x="2300998" y="345440"/>
                  </a:lnTo>
                  <a:lnTo>
                    <a:pt x="2250503" y="349250"/>
                  </a:lnTo>
                  <a:lnTo>
                    <a:pt x="2199830" y="351790"/>
                  </a:lnTo>
                  <a:lnTo>
                    <a:pt x="2098116" y="359410"/>
                  </a:lnTo>
                  <a:lnTo>
                    <a:pt x="2047189" y="364490"/>
                  </a:lnTo>
                  <a:lnTo>
                    <a:pt x="1996287" y="368300"/>
                  </a:lnTo>
                  <a:lnTo>
                    <a:pt x="1945474" y="373380"/>
                  </a:lnTo>
                  <a:lnTo>
                    <a:pt x="1588096" y="417830"/>
                  </a:lnTo>
                  <a:lnTo>
                    <a:pt x="1536890" y="422910"/>
                  </a:lnTo>
                  <a:lnTo>
                    <a:pt x="1485734" y="429260"/>
                  </a:lnTo>
                  <a:lnTo>
                    <a:pt x="1079614" y="469900"/>
                  </a:lnTo>
                  <a:lnTo>
                    <a:pt x="1029436" y="473710"/>
                  </a:lnTo>
                  <a:lnTo>
                    <a:pt x="979436" y="478790"/>
                  </a:lnTo>
                  <a:lnTo>
                    <a:pt x="880008" y="486410"/>
                  </a:lnTo>
                  <a:lnTo>
                    <a:pt x="830618" y="491490"/>
                  </a:lnTo>
                  <a:lnTo>
                    <a:pt x="635431" y="506730"/>
                  </a:lnTo>
                  <a:lnTo>
                    <a:pt x="584200" y="511810"/>
                  </a:lnTo>
                  <a:lnTo>
                    <a:pt x="533171" y="518160"/>
                  </a:lnTo>
                  <a:lnTo>
                    <a:pt x="431787" y="533400"/>
                  </a:lnTo>
                  <a:lnTo>
                    <a:pt x="381482" y="543560"/>
                  </a:lnTo>
                  <a:lnTo>
                    <a:pt x="281724" y="566420"/>
                  </a:lnTo>
                  <a:lnTo>
                    <a:pt x="183248" y="594360"/>
                  </a:lnTo>
                  <a:lnTo>
                    <a:pt x="134543" y="609600"/>
                  </a:lnTo>
                  <a:lnTo>
                    <a:pt x="86207" y="626110"/>
                  </a:lnTo>
                  <a:lnTo>
                    <a:pt x="38277" y="643890"/>
                  </a:lnTo>
                  <a:lnTo>
                    <a:pt x="0" y="659130"/>
                  </a:lnTo>
                  <a:lnTo>
                    <a:pt x="73596" y="659130"/>
                  </a:lnTo>
                  <a:lnTo>
                    <a:pt x="70573" y="660247"/>
                  </a:lnTo>
                  <a:lnTo>
                    <a:pt x="13691934" y="660247"/>
                  </a:lnTo>
                  <a:lnTo>
                    <a:pt x="13691934" y="401231"/>
                  </a:lnTo>
                  <a:lnTo>
                    <a:pt x="13691934" y="54610"/>
                  </a:lnTo>
                  <a:lnTo>
                    <a:pt x="13691934" y="26403"/>
                  </a:lnTo>
                  <a:lnTo>
                    <a:pt x="13691934" y="0"/>
                  </a:lnTo>
                  <a:close/>
                </a:path>
              </a:pathLst>
            </a:custGeom>
            <a:solidFill>
              <a:srgbClr val="FECB6F"/>
            </a:solidFill>
          </p:spPr>
          <p:txBody>
            <a:bodyPr wrap="square" lIns="0" tIns="0" rIns="0" bIns="0" rtlCol="0"/>
            <a:lstStyle/>
            <a:p>
              <a:endParaRPr/>
            </a:p>
          </p:txBody>
        </p:sp>
        <p:sp>
          <p:nvSpPr>
            <p:cNvPr id="8" name="object 8"/>
            <p:cNvSpPr/>
            <p:nvPr/>
          </p:nvSpPr>
          <p:spPr>
            <a:xfrm>
              <a:off x="4604111" y="8494550"/>
              <a:ext cx="2531110" cy="1792605"/>
            </a:xfrm>
            <a:custGeom>
              <a:avLst/>
              <a:gdLst/>
              <a:ahLst/>
              <a:cxnLst/>
              <a:rect l="l" t="t" r="r" b="b"/>
              <a:pathLst>
                <a:path w="2531109" h="1792604">
                  <a:moveTo>
                    <a:pt x="1171174" y="1151588"/>
                  </a:moveTo>
                  <a:lnTo>
                    <a:pt x="689288" y="1151588"/>
                  </a:lnTo>
                  <a:lnTo>
                    <a:pt x="696068" y="1082454"/>
                  </a:lnTo>
                  <a:lnTo>
                    <a:pt x="703032" y="1015560"/>
                  </a:lnTo>
                  <a:lnTo>
                    <a:pt x="710233" y="950220"/>
                  </a:lnTo>
                  <a:lnTo>
                    <a:pt x="717675" y="886404"/>
                  </a:lnTo>
                  <a:lnTo>
                    <a:pt x="725043" y="826569"/>
                  </a:lnTo>
                  <a:lnTo>
                    <a:pt x="732550" y="768932"/>
                  </a:lnTo>
                  <a:lnTo>
                    <a:pt x="740056" y="714536"/>
                  </a:lnTo>
                  <a:lnTo>
                    <a:pt x="747512" y="663717"/>
                  </a:lnTo>
                  <a:lnTo>
                    <a:pt x="754936" y="616404"/>
                  </a:lnTo>
                  <a:lnTo>
                    <a:pt x="762068" y="574160"/>
                  </a:lnTo>
                  <a:lnTo>
                    <a:pt x="769067" y="536095"/>
                  </a:lnTo>
                  <a:lnTo>
                    <a:pt x="782252" y="475073"/>
                  </a:lnTo>
                  <a:lnTo>
                    <a:pt x="800672" y="403578"/>
                  </a:lnTo>
                  <a:lnTo>
                    <a:pt x="819119" y="337375"/>
                  </a:lnTo>
                  <a:lnTo>
                    <a:pt x="837848" y="276547"/>
                  </a:lnTo>
                  <a:lnTo>
                    <a:pt x="857017" y="221456"/>
                  </a:lnTo>
                  <a:lnTo>
                    <a:pt x="876928" y="172046"/>
                  </a:lnTo>
                  <a:lnTo>
                    <a:pt x="897789" y="128538"/>
                  </a:lnTo>
                  <a:lnTo>
                    <a:pt x="919830" y="91086"/>
                  </a:lnTo>
                  <a:lnTo>
                    <a:pt x="943280" y="59842"/>
                  </a:lnTo>
                  <a:lnTo>
                    <a:pt x="995333" y="16588"/>
                  </a:lnTo>
                  <a:lnTo>
                    <a:pt x="1055792" y="0"/>
                  </a:lnTo>
                  <a:lnTo>
                    <a:pt x="1089749" y="2086"/>
                  </a:lnTo>
                  <a:lnTo>
                    <a:pt x="1136982" y="14514"/>
                  </a:lnTo>
                  <a:lnTo>
                    <a:pt x="1185116" y="38044"/>
                  </a:lnTo>
                  <a:lnTo>
                    <a:pt x="1231534" y="73976"/>
                  </a:lnTo>
                  <a:lnTo>
                    <a:pt x="1273618" y="123606"/>
                  </a:lnTo>
                  <a:lnTo>
                    <a:pt x="1308752" y="188235"/>
                  </a:lnTo>
                  <a:lnTo>
                    <a:pt x="1322894" y="226579"/>
                  </a:lnTo>
                  <a:lnTo>
                    <a:pt x="1334317" y="269160"/>
                  </a:lnTo>
                  <a:lnTo>
                    <a:pt x="1342693" y="316140"/>
                  </a:lnTo>
                  <a:lnTo>
                    <a:pt x="1347696" y="367681"/>
                  </a:lnTo>
                  <a:lnTo>
                    <a:pt x="1348999" y="423945"/>
                  </a:lnTo>
                  <a:lnTo>
                    <a:pt x="1346273" y="485095"/>
                  </a:lnTo>
                  <a:lnTo>
                    <a:pt x="1339193" y="551293"/>
                  </a:lnTo>
                  <a:lnTo>
                    <a:pt x="1327430" y="622701"/>
                  </a:lnTo>
                  <a:lnTo>
                    <a:pt x="1310658" y="699482"/>
                  </a:lnTo>
                  <a:lnTo>
                    <a:pt x="1288550" y="781798"/>
                  </a:lnTo>
                  <a:lnTo>
                    <a:pt x="1276431" y="823248"/>
                  </a:lnTo>
                  <a:lnTo>
                    <a:pt x="1263513" y="866211"/>
                  </a:lnTo>
                  <a:lnTo>
                    <a:pt x="1249847" y="910562"/>
                  </a:lnTo>
                  <a:lnTo>
                    <a:pt x="1235484" y="956180"/>
                  </a:lnTo>
                  <a:lnTo>
                    <a:pt x="1220477" y="1002941"/>
                  </a:lnTo>
                  <a:lnTo>
                    <a:pt x="1204877" y="1050723"/>
                  </a:lnTo>
                  <a:lnTo>
                    <a:pt x="1188735" y="1099404"/>
                  </a:lnTo>
                  <a:lnTo>
                    <a:pt x="1171174" y="1151588"/>
                  </a:lnTo>
                  <a:close/>
                </a:path>
                <a:path w="2531109" h="1792604">
                  <a:moveTo>
                    <a:pt x="2125631" y="1792449"/>
                  </a:moveTo>
                  <a:lnTo>
                    <a:pt x="228585" y="1792449"/>
                  </a:lnTo>
                  <a:lnTo>
                    <a:pt x="221785" y="1773817"/>
                  </a:lnTo>
                  <a:lnTo>
                    <a:pt x="202330" y="1719005"/>
                  </a:lnTo>
                  <a:lnTo>
                    <a:pt x="183210" y="1663482"/>
                  </a:lnTo>
                  <a:lnTo>
                    <a:pt x="164522" y="1607382"/>
                  </a:lnTo>
                  <a:lnTo>
                    <a:pt x="146361" y="1550838"/>
                  </a:lnTo>
                  <a:lnTo>
                    <a:pt x="128820" y="1493985"/>
                  </a:lnTo>
                  <a:lnTo>
                    <a:pt x="111995" y="1436956"/>
                  </a:lnTo>
                  <a:lnTo>
                    <a:pt x="95982" y="1379885"/>
                  </a:lnTo>
                  <a:lnTo>
                    <a:pt x="80875" y="1322906"/>
                  </a:lnTo>
                  <a:lnTo>
                    <a:pt x="66768" y="1266151"/>
                  </a:lnTo>
                  <a:lnTo>
                    <a:pt x="53758" y="1209756"/>
                  </a:lnTo>
                  <a:lnTo>
                    <a:pt x="41939" y="1153853"/>
                  </a:lnTo>
                  <a:lnTo>
                    <a:pt x="31405" y="1098576"/>
                  </a:lnTo>
                  <a:lnTo>
                    <a:pt x="22253" y="1044059"/>
                  </a:lnTo>
                  <a:lnTo>
                    <a:pt x="14571" y="990385"/>
                  </a:lnTo>
                  <a:lnTo>
                    <a:pt x="8471" y="937839"/>
                  </a:lnTo>
                  <a:lnTo>
                    <a:pt x="4031" y="886404"/>
                  </a:lnTo>
                  <a:lnTo>
                    <a:pt x="1352" y="836263"/>
                  </a:lnTo>
                  <a:lnTo>
                    <a:pt x="0" y="741957"/>
                  </a:lnTo>
                  <a:lnTo>
                    <a:pt x="2585" y="656151"/>
                  </a:lnTo>
                  <a:lnTo>
                    <a:pt x="8780" y="578465"/>
                  </a:lnTo>
                  <a:lnTo>
                    <a:pt x="18252" y="508520"/>
                  </a:lnTo>
                  <a:lnTo>
                    <a:pt x="30672" y="445937"/>
                  </a:lnTo>
                  <a:lnTo>
                    <a:pt x="45709" y="390335"/>
                  </a:lnTo>
                  <a:lnTo>
                    <a:pt x="63034" y="341336"/>
                  </a:lnTo>
                  <a:lnTo>
                    <a:pt x="82314" y="298560"/>
                  </a:lnTo>
                  <a:lnTo>
                    <a:pt x="103221" y="261627"/>
                  </a:lnTo>
                  <a:lnTo>
                    <a:pt x="125424" y="230159"/>
                  </a:lnTo>
                  <a:lnTo>
                    <a:pt x="172395" y="182096"/>
                  </a:lnTo>
                  <a:lnTo>
                    <a:pt x="220585" y="151336"/>
                  </a:lnTo>
                  <a:lnTo>
                    <a:pt x="267350" y="134843"/>
                  </a:lnTo>
                  <a:lnTo>
                    <a:pt x="310048" y="129582"/>
                  </a:lnTo>
                  <a:lnTo>
                    <a:pt x="329046" y="130214"/>
                  </a:lnTo>
                  <a:lnTo>
                    <a:pt x="371368" y="139489"/>
                  </a:lnTo>
                  <a:lnTo>
                    <a:pt x="418499" y="165619"/>
                  </a:lnTo>
                  <a:lnTo>
                    <a:pt x="461143" y="207246"/>
                  </a:lnTo>
                  <a:lnTo>
                    <a:pt x="499571" y="263472"/>
                  </a:lnTo>
                  <a:lnTo>
                    <a:pt x="534052" y="333399"/>
                  </a:lnTo>
                  <a:lnTo>
                    <a:pt x="549898" y="373220"/>
                  </a:lnTo>
                  <a:lnTo>
                    <a:pt x="564859" y="416129"/>
                  </a:lnTo>
                  <a:lnTo>
                    <a:pt x="578969" y="462014"/>
                  </a:lnTo>
                  <a:lnTo>
                    <a:pt x="592261" y="510763"/>
                  </a:lnTo>
                  <a:lnTo>
                    <a:pt x="604771" y="562264"/>
                  </a:lnTo>
                  <a:lnTo>
                    <a:pt x="616610" y="616813"/>
                  </a:lnTo>
                  <a:lnTo>
                    <a:pt x="627575" y="673071"/>
                  </a:lnTo>
                  <a:lnTo>
                    <a:pt x="637937" y="732153"/>
                  </a:lnTo>
                  <a:lnTo>
                    <a:pt x="647651" y="793538"/>
                  </a:lnTo>
                  <a:lnTo>
                    <a:pt x="656752" y="857113"/>
                  </a:lnTo>
                  <a:lnTo>
                    <a:pt x="665272" y="922766"/>
                  </a:lnTo>
                  <a:lnTo>
                    <a:pt x="673251" y="990435"/>
                  </a:lnTo>
                  <a:lnTo>
                    <a:pt x="680707" y="1059857"/>
                  </a:lnTo>
                  <a:lnTo>
                    <a:pt x="687143" y="1128185"/>
                  </a:lnTo>
                  <a:lnTo>
                    <a:pt x="689288" y="1151588"/>
                  </a:lnTo>
                  <a:lnTo>
                    <a:pt x="1171174" y="1151588"/>
                  </a:lnTo>
                  <a:lnTo>
                    <a:pt x="1155033" y="1198968"/>
                  </a:lnTo>
                  <a:lnTo>
                    <a:pt x="1137576" y="1249606"/>
                  </a:lnTo>
                  <a:lnTo>
                    <a:pt x="1119784" y="1300651"/>
                  </a:lnTo>
                  <a:lnTo>
                    <a:pt x="1703374" y="1300651"/>
                  </a:lnTo>
                  <a:lnTo>
                    <a:pt x="1660690" y="1352562"/>
                  </a:lnTo>
                  <a:lnTo>
                    <a:pt x="1601768" y="1419614"/>
                  </a:lnTo>
                  <a:lnTo>
                    <a:pt x="2444705" y="1419614"/>
                  </a:lnTo>
                  <a:lnTo>
                    <a:pt x="2421446" y="1455446"/>
                  </a:lnTo>
                  <a:lnTo>
                    <a:pt x="2396121" y="1491499"/>
                  </a:lnTo>
                  <a:lnTo>
                    <a:pt x="2368637" y="1528068"/>
                  </a:lnTo>
                  <a:lnTo>
                    <a:pt x="2339125" y="1565067"/>
                  </a:lnTo>
                  <a:lnTo>
                    <a:pt x="2307718" y="1602411"/>
                  </a:lnTo>
                  <a:lnTo>
                    <a:pt x="2274546" y="1640014"/>
                  </a:lnTo>
                  <a:lnTo>
                    <a:pt x="2239742" y="1677790"/>
                  </a:lnTo>
                  <a:lnTo>
                    <a:pt x="2203438" y="1715653"/>
                  </a:lnTo>
                  <a:lnTo>
                    <a:pt x="2165765" y="1753518"/>
                  </a:lnTo>
                  <a:lnTo>
                    <a:pt x="2126855" y="1791299"/>
                  </a:lnTo>
                  <a:lnTo>
                    <a:pt x="2125631" y="1792449"/>
                  </a:lnTo>
                  <a:close/>
                </a:path>
                <a:path w="2531109" h="1792604">
                  <a:moveTo>
                    <a:pt x="1703374" y="1300651"/>
                  </a:moveTo>
                  <a:lnTo>
                    <a:pt x="1119784" y="1300651"/>
                  </a:lnTo>
                  <a:lnTo>
                    <a:pt x="1143424" y="1257453"/>
                  </a:lnTo>
                  <a:lnTo>
                    <a:pt x="1167280" y="1212624"/>
                  </a:lnTo>
                  <a:lnTo>
                    <a:pt x="1191346" y="1166393"/>
                  </a:lnTo>
                  <a:lnTo>
                    <a:pt x="1215614" y="1118990"/>
                  </a:lnTo>
                  <a:lnTo>
                    <a:pt x="1240077" y="1070644"/>
                  </a:lnTo>
                  <a:lnTo>
                    <a:pt x="1314573" y="922253"/>
                  </a:lnTo>
                  <a:lnTo>
                    <a:pt x="1339750" y="872437"/>
                  </a:lnTo>
                  <a:lnTo>
                    <a:pt x="1365088" y="822827"/>
                  </a:lnTo>
                  <a:lnTo>
                    <a:pt x="1390580" y="773654"/>
                  </a:lnTo>
                  <a:lnTo>
                    <a:pt x="1416219" y="725147"/>
                  </a:lnTo>
                  <a:lnTo>
                    <a:pt x="1441999" y="677536"/>
                  </a:lnTo>
                  <a:lnTo>
                    <a:pt x="1467911" y="631051"/>
                  </a:lnTo>
                  <a:lnTo>
                    <a:pt x="1493951" y="585922"/>
                  </a:lnTo>
                  <a:lnTo>
                    <a:pt x="1520110" y="542378"/>
                  </a:lnTo>
                  <a:lnTo>
                    <a:pt x="1546381" y="500649"/>
                  </a:lnTo>
                  <a:lnTo>
                    <a:pt x="1572758" y="460965"/>
                  </a:lnTo>
                  <a:lnTo>
                    <a:pt x="1599234" y="423556"/>
                  </a:lnTo>
                  <a:lnTo>
                    <a:pt x="1625802" y="388651"/>
                  </a:lnTo>
                  <a:lnTo>
                    <a:pt x="1652455" y="356480"/>
                  </a:lnTo>
                  <a:lnTo>
                    <a:pt x="1679186" y="327274"/>
                  </a:lnTo>
                  <a:lnTo>
                    <a:pt x="1732855" y="278672"/>
                  </a:lnTo>
                  <a:lnTo>
                    <a:pt x="1786752" y="244684"/>
                  </a:lnTo>
                  <a:lnTo>
                    <a:pt x="1840824" y="227148"/>
                  </a:lnTo>
                  <a:lnTo>
                    <a:pt x="1867908" y="225124"/>
                  </a:lnTo>
                  <a:lnTo>
                    <a:pt x="1895014" y="227903"/>
                  </a:lnTo>
                  <a:lnTo>
                    <a:pt x="1934969" y="241941"/>
                  </a:lnTo>
                  <a:lnTo>
                    <a:pt x="1973290" y="276617"/>
                  </a:lnTo>
                  <a:lnTo>
                    <a:pt x="1996737" y="312469"/>
                  </a:lnTo>
                  <a:lnTo>
                    <a:pt x="2016917" y="358282"/>
                  </a:lnTo>
                  <a:lnTo>
                    <a:pt x="2032317" y="413654"/>
                  </a:lnTo>
                  <a:lnTo>
                    <a:pt x="2041474" y="478249"/>
                  </a:lnTo>
                  <a:lnTo>
                    <a:pt x="2043255" y="513902"/>
                  </a:lnTo>
                  <a:lnTo>
                    <a:pt x="2042928" y="551735"/>
                  </a:lnTo>
                  <a:lnTo>
                    <a:pt x="2040309" y="591707"/>
                  </a:lnTo>
                  <a:lnTo>
                    <a:pt x="2035215" y="633777"/>
                  </a:lnTo>
                  <a:lnTo>
                    <a:pt x="2027465" y="677903"/>
                  </a:lnTo>
                  <a:lnTo>
                    <a:pt x="2016875" y="724042"/>
                  </a:lnTo>
                  <a:lnTo>
                    <a:pt x="2003262" y="772154"/>
                  </a:lnTo>
                  <a:lnTo>
                    <a:pt x="1986444" y="822196"/>
                  </a:lnTo>
                  <a:lnTo>
                    <a:pt x="1966238" y="874127"/>
                  </a:lnTo>
                  <a:lnTo>
                    <a:pt x="1942461" y="927905"/>
                  </a:lnTo>
                  <a:lnTo>
                    <a:pt x="1914930" y="983488"/>
                  </a:lnTo>
                  <a:lnTo>
                    <a:pt x="1883464" y="1040835"/>
                  </a:lnTo>
                  <a:lnTo>
                    <a:pt x="1847878" y="1099903"/>
                  </a:lnTo>
                  <a:lnTo>
                    <a:pt x="1807990" y="1160652"/>
                  </a:lnTo>
                  <a:lnTo>
                    <a:pt x="1763618" y="1223039"/>
                  </a:lnTo>
                  <a:lnTo>
                    <a:pt x="1714579" y="1287023"/>
                  </a:lnTo>
                  <a:lnTo>
                    <a:pt x="1703374" y="1300651"/>
                  </a:lnTo>
                  <a:close/>
                </a:path>
                <a:path w="2531109" h="1792604">
                  <a:moveTo>
                    <a:pt x="2444705" y="1419614"/>
                  </a:moveTo>
                  <a:lnTo>
                    <a:pt x="1601768" y="1419614"/>
                  </a:lnTo>
                  <a:lnTo>
                    <a:pt x="1627079" y="1408192"/>
                  </a:lnTo>
                  <a:lnTo>
                    <a:pt x="1654823" y="1392828"/>
                  </a:lnTo>
                  <a:lnTo>
                    <a:pt x="1716789" y="1352220"/>
                  </a:lnTo>
                  <a:lnTo>
                    <a:pt x="1750602" y="1327952"/>
                  </a:lnTo>
                  <a:lnTo>
                    <a:pt x="1786030" y="1301692"/>
                  </a:lnTo>
                  <a:lnTo>
                    <a:pt x="1899959" y="1215834"/>
                  </a:lnTo>
                  <a:lnTo>
                    <a:pt x="1939803" y="1186480"/>
                  </a:lnTo>
                  <a:lnTo>
                    <a:pt x="1980240" y="1157573"/>
                  </a:lnTo>
                  <a:lnTo>
                    <a:pt x="2021065" y="1129599"/>
                  </a:lnTo>
                  <a:lnTo>
                    <a:pt x="2062075" y="1103046"/>
                  </a:lnTo>
                  <a:lnTo>
                    <a:pt x="2103066" y="1078401"/>
                  </a:lnTo>
                  <a:lnTo>
                    <a:pt x="2143832" y="1056154"/>
                  </a:lnTo>
                  <a:lnTo>
                    <a:pt x="2184170" y="1036790"/>
                  </a:lnTo>
                  <a:lnTo>
                    <a:pt x="2223875" y="1020798"/>
                  </a:lnTo>
                  <a:lnTo>
                    <a:pt x="2262744" y="1008665"/>
                  </a:lnTo>
                  <a:lnTo>
                    <a:pt x="2300571" y="1000879"/>
                  </a:lnTo>
                  <a:lnTo>
                    <a:pt x="2337152" y="997927"/>
                  </a:lnTo>
                  <a:lnTo>
                    <a:pt x="2372284" y="1000298"/>
                  </a:lnTo>
                  <a:lnTo>
                    <a:pt x="2437380" y="1022957"/>
                  </a:lnTo>
                  <a:lnTo>
                    <a:pt x="2494224" y="1072757"/>
                  </a:lnTo>
                  <a:lnTo>
                    <a:pt x="2519824" y="1117463"/>
                  </a:lnTo>
                  <a:lnTo>
                    <a:pt x="2530462" y="1168350"/>
                  </a:lnTo>
                  <a:lnTo>
                    <a:pt x="2530499" y="1195898"/>
                  </a:lnTo>
                  <a:lnTo>
                    <a:pt x="2527192" y="1224734"/>
                  </a:lnTo>
                  <a:lnTo>
                    <a:pt x="2511069" y="1285926"/>
                  </a:lnTo>
                  <a:lnTo>
                    <a:pt x="2483147" y="1351242"/>
                  </a:lnTo>
                  <a:lnTo>
                    <a:pt x="2465091" y="1385232"/>
                  </a:lnTo>
                  <a:lnTo>
                    <a:pt x="2444705" y="1419614"/>
                  </a:lnTo>
                  <a:close/>
                </a:path>
              </a:pathLst>
            </a:custGeom>
            <a:solidFill>
              <a:srgbClr val="242153"/>
            </a:solidFill>
          </p:spPr>
          <p:txBody>
            <a:bodyPr wrap="square" lIns="0" tIns="0" rIns="0" bIns="0" rtlCol="0"/>
            <a:lstStyle/>
            <a:p>
              <a:endParaRPr/>
            </a:p>
          </p:txBody>
        </p:sp>
        <p:sp>
          <p:nvSpPr>
            <p:cNvPr id="9" name="object 9"/>
            <p:cNvSpPr/>
            <p:nvPr/>
          </p:nvSpPr>
          <p:spPr>
            <a:xfrm>
              <a:off x="2051984" y="8802372"/>
              <a:ext cx="2971165" cy="1484630"/>
            </a:xfrm>
            <a:custGeom>
              <a:avLst/>
              <a:gdLst/>
              <a:ahLst/>
              <a:cxnLst/>
              <a:rect l="l" t="t" r="r" b="b"/>
              <a:pathLst>
                <a:path w="2971165" h="1484629">
                  <a:moveTo>
                    <a:pt x="2797927" y="1484627"/>
                  </a:moveTo>
                  <a:lnTo>
                    <a:pt x="102310" y="1484627"/>
                  </a:lnTo>
                  <a:lnTo>
                    <a:pt x="100985" y="1480921"/>
                  </a:lnTo>
                  <a:lnTo>
                    <a:pt x="85071" y="1432946"/>
                  </a:lnTo>
                  <a:lnTo>
                    <a:pt x="70353" y="1384733"/>
                  </a:lnTo>
                  <a:lnTo>
                    <a:pt x="56879" y="1336305"/>
                  </a:lnTo>
                  <a:lnTo>
                    <a:pt x="44702" y="1287683"/>
                  </a:lnTo>
                  <a:lnTo>
                    <a:pt x="33871" y="1238890"/>
                  </a:lnTo>
                  <a:lnTo>
                    <a:pt x="24438" y="1189947"/>
                  </a:lnTo>
                  <a:lnTo>
                    <a:pt x="16452" y="1140878"/>
                  </a:lnTo>
                  <a:lnTo>
                    <a:pt x="9965" y="1091704"/>
                  </a:lnTo>
                  <a:lnTo>
                    <a:pt x="5026" y="1042447"/>
                  </a:lnTo>
                  <a:lnTo>
                    <a:pt x="1688" y="993129"/>
                  </a:lnTo>
                  <a:lnTo>
                    <a:pt x="0" y="943773"/>
                  </a:lnTo>
                  <a:lnTo>
                    <a:pt x="12" y="894400"/>
                  </a:lnTo>
                  <a:lnTo>
                    <a:pt x="1776" y="845034"/>
                  </a:lnTo>
                  <a:lnTo>
                    <a:pt x="5342" y="795695"/>
                  </a:lnTo>
                  <a:lnTo>
                    <a:pt x="10761" y="746406"/>
                  </a:lnTo>
                  <a:lnTo>
                    <a:pt x="18084" y="697189"/>
                  </a:lnTo>
                  <a:lnTo>
                    <a:pt x="27360" y="648067"/>
                  </a:lnTo>
                  <a:lnTo>
                    <a:pt x="38641" y="599062"/>
                  </a:lnTo>
                  <a:lnTo>
                    <a:pt x="51977" y="550194"/>
                  </a:lnTo>
                  <a:lnTo>
                    <a:pt x="67419" y="501488"/>
                  </a:lnTo>
                  <a:lnTo>
                    <a:pt x="85018" y="452965"/>
                  </a:lnTo>
                  <a:lnTo>
                    <a:pt x="108483" y="396488"/>
                  </a:lnTo>
                  <a:lnTo>
                    <a:pt x="133554" y="344427"/>
                  </a:lnTo>
                  <a:lnTo>
                    <a:pt x="160141" y="296645"/>
                  </a:lnTo>
                  <a:lnTo>
                    <a:pt x="188157" y="253004"/>
                  </a:lnTo>
                  <a:lnTo>
                    <a:pt x="217512" y="213367"/>
                  </a:lnTo>
                  <a:lnTo>
                    <a:pt x="248120" y="177597"/>
                  </a:lnTo>
                  <a:lnTo>
                    <a:pt x="279890" y="145557"/>
                  </a:lnTo>
                  <a:lnTo>
                    <a:pt x="312735" y="117109"/>
                  </a:lnTo>
                  <a:lnTo>
                    <a:pt x="346567" y="92115"/>
                  </a:lnTo>
                  <a:lnTo>
                    <a:pt x="381296" y="70440"/>
                  </a:lnTo>
                  <a:lnTo>
                    <a:pt x="416835" y="51945"/>
                  </a:lnTo>
                  <a:lnTo>
                    <a:pt x="453094" y="36493"/>
                  </a:lnTo>
                  <a:lnTo>
                    <a:pt x="489986" y="23947"/>
                  </a:lnTo>
                  <a:lnTo>
                    <a:pt x="527423" y="14170"/>
                  </a:lnTo>
                  <a:lnTo>
                    <a:pt x="565315" y="7023"/>
                  </a:lnTo>
                  <a:lnTo>
                    <a:pt x="603574" y="2371"/>
                  </a:lnTo>
                  <a:lnTo>
                    <a:pt x="642112" y="76"/>
                  </a:lnTo>
                  <a:lnTo>
                    <a:pt x="680840" y="0"/>
                  </a:lnTo>
                  <a:lnTo>
                    <a:pt x="719670" y="2006"/>
                  </a:lnTo>
                  <a:lnTo>
                    <a:pt x="758514" y="5956"/>
                  </a:lnTo>
                  <a:lnTo>
                    <a:pt x="797282" y="11715"/>
                  </a:lnTo>
                  <a:lnTo>
                    <a:pt x="835888" y="19144"/>
                  </a:lnTo>
                  <a:lnTo>
                    <a:pt x="874241" y="28106"/>
                  </a:lnTo>
                  <a:lnTo>
                    <a:pt x="912255" y="38463"/>
                  </a:lnTo>
                  <a:lnTo>
                    <a:pt x="949839" y="50079"/>
                  </a:lnTo>
                  <a:lnTo>
                    <a:pt x="986907" y="62816"/>
                  </a:lnTo>
                  <a:lnTo>
                    <a:pt x="1023369" y="76537"/>
                  </a:lnTo>
                  <a:lnTo>
                    <a:pt x="1059137" y="91105"/>
                  </a:lnTo>
                  <a:lnTo>
                    <a:pt x="1094122" y="106382"/>
                  </a:lnTo>
                  <a:lnTo>
                    <a:pt x="1161392" y="138514"/>
                  </a:lnTo>
                  <a:lnTo>
                    <a:pt x="1224471" y="171837"/>
                  </a:lnTo>
                  <a:lnTo>
                    <a:pt x="1282652" y="205251"/>
                  </a:lnTo>
                  <a:lnTo>
                    <a:pt x="1335228" y="237658"/>
                  </a:lnTo>
                  <a:lnTo>
                    <a:pt x="1381489" y="267960"/>
                  </a:lnTo>
                  <a:lnTo>
                    <a:pt x="1402032" y="281979"/>
                  </a:lnTo>
                  <a:lnTo>
                    <a:pt x="1446207" y="303310"/>
                  </a:lnTo>
                  <a:lnTo>
                    <a:pt x="1493630" y="310421"/>
                  </a:lnTo>
                  <a:lnTo>
                    <a:pt x="2834784" y="310421"/>
                  </a:lnTo>
                  <a:lnTo>
                    <a:pt x="2853706" y="344427"/>
                  </a:lnTo>
                  <a:lnTo>
                    <a:pt x="2878777" y="396488"/>
                  </a:lnTo>
                  <a:lnTo>
                    <a:pt x="2902242" y="452965"/>
                  </a:lnTo>
                  <a:lnTo>
                    <a:pt x="2918415" y="498016"/>
                  </a:lnTo>
                  <a:lnTo>
                    <a:pt x="2932311" y="543226"/>
                  </a:lnTo>
                  <a:lnTo>
                    <a:pt x="2943982" y="588578"/>
                  </a:lnTo>
                  <a:lnTo>
                    <a:pt x="2953480" y="634053"/>
                  </a:lnTo>
                  <a:lnTo>
                    <a:pt x="2960859" y="679634"/>
                  </a:lnTo>
                  <a:lnTo>
                    <a:pt x="2966171" y="725303"/>
                  </a:lnTo>
                  <a:lnTo>
                    <a:pt x="2969469" y="771043"/>
                  </a:lnTo>
                  <a:lnTo>
                    <a:pt x="2970806" y="816835"/>
                  </a:lnTo>
                  <a:lnTo>
                    <a:pt x="2970235" y="862662"/>
                  </a:lnTo>
                  <a:lnTo>
                    <a:pt x="2967808" y="908507"/>
                  </a:lnTo>
                  <a:lnTo>
                    <a:pt x="2963578" y="954351"/>
                  </a:lnTo>
                  <a:lnTo>
                    <a:pt x="2957597" y="1000177"/>
                  </a:lnTo>
                  <a:lnTo>
                    <a:pt x="2949920" y="1045967"/>
                  </a:lnTo>
                  <a:lnTo>
                    <a:pt x="2940597" y="1091704"/>
                  </a:lnTo>
                  <a:lnTo>
                    <a:pt x="2929683" y="1137369"/>
                  </a:lnTo>
                  <a:lnTo>
                    <a:pt x="2917229" y="1182945"/>
                  </a:lnTo>
                  <a:lnTo>
                    <a:pt x="2903289" y="1228414"/>
                  </a:lnTo>
                  <a:lnTo>
                    <a:pt x="2887915" y="1273758"/>
                  </a:lnTo>
                  <a:lnTo>
                    <a:pt x="2871160" y="1318961"/>
                  </a:lnTo>
                  <a:lnTo>
                    <a:pt x="2853077" y="1364003"/>
                  </a:lnTo>
                  <a:lnTo>
                    <a:pt x="2833719" y="1408868"/>
                  </a:lnTo>
                  <a:lnTo>
                    <a:pt x="2813138" y="1453537"/>
                  </a:lnTo>
                  <a:lnTo>
                    <a:pt x="2797927" y="1484627"/>
                  </a:lnTo>
                  <a:close/>
                </a:path>
                <a:path w="2971165" h="1484629">
                  <a:moveTo>
                    <a:pt x="2834784" y="310421"/>
                  </a:moveTo>
                  <a:lnTo>
                    <a:pt x="1493630" y="310421"/>
                  </a:lnTo>
                  <a:lnTo>
                    <a:pt x="1541053" y="303310"/>
                  </a:lnTo>
                  <a:lnTo>
                    <a:pt x="1585228" y="281979"/>
                  </a:lnTo>
                  <a:lnTo>
                    <a:pt x="1628068" y="253141"/>
                  </a:lnTo>
                  <a:lnTo>
                    <a:pt x="1677575" y="221649"/>
                  </a:lnTo>
                  <a:lnTo>
                    <a:pt x="1733041" y="188601"/>
                  </a:lnTo>
                  <a:lnTo>
                    <a:pt x="1793760" y="155095"/>
                  </a:lnTo>
                  <a:lnTo>
                    <a:pt x="1859023" y="122231"/>
                  </a:lnTo>
                  <a:lnTo>
                    <a:pt x="1928123" y="91105"/>
                  </a:lnTo>
                  <a:lnTo>
                    <a:pt x="1963891" y="76537"/>
                  </a:lnTo>
                  <a:lnTo>
                    <a:pt x="2000353" y="62816"/>
                  </a:lnTo>
                  <a:lnTo>
                    <a:pt x="2037421" y="50079"/>
                  </a:lnTo>
                  <a:lnTo>
                    <a:pt x="2075005" y="38463"/>
                  </a:lnTo>
                  <a:lnTo>
                    <a:pt x="2113018" y="28106"/>
                  </a:lnTo>
                  <a:lnTo>
                    <a:pt x="2151372" y="19144"/>
                  </a:lnTo>
                  <a:lnTo>
                    <a:pt x="2189977" y="11715"/>
                  </a:lnTo>
                  <a:lnTo>
                    <a:pt x="2228746" y="5956"/>
                  </a:lnTo>
                  <a:lnTo>
                    <a:pt x="2267590" y="2006"/>
                  </a:lnTo>
                  <a:lnTo>
                    <a:pt x="2306420" y="0"/>
                  </a:lnTo>
                  <a:lnTo>
                    <a:pt x="2345148" y="76"/>
                  </a:lnTo>
                  <a:lnTo>
                    <a:pt x="2383686" y="2371"/>
                  </a:lnTo>
                  <a:lnTo>
                    <a:pt x="2421945" y="7023"/>
                  </a:lnTo>
                  <a:lnTo>
                    <a:pt x="2459837" y="14170"/>
                  </a:lnTo>
                  <a:lnTo>
                    <a:pt x="2497273" y="23947"/>
                  </a:lnTo>
                  <a:lnTo>
                    <a:pt x="2534165" y="36493"/>
                  </a:lnTo>
                  <a:lnTo>
                    <a:pt x="2570425" y="51945"/>
                  </a:lnTo>
                  <a:lnTo>
                    <a:pt x="2605964" y="70440"/>
                  </a:lnTo>
                  <a:lnTo>
                    <a:pt x="2640693" y="92115"/>
                  </a:lnTo>
                  <a:lnTo>
                    <a:pt x="2674524" y="117109"/>
                  </a:lnTo>
                  <a:lnTo>
                    <a:pt x="2707369" y="145557"/>
                  </a:lnTo>
                  <a:lnTo>
                    <a:pt x="2739140" y="177597"/>
                  </a:lnTo>
                  <a:lnTo>
                    <a:pt x="2769747" y="213367"/>
                  </a:lnTo>
                  <a:lnTo>
                    <a:pt x="2799191" y="253141"/>
                  </a:lnTo>
                  <a:lnTo>
                    <a:pt x="2827119" y="296645"/>
                  </a:lnTo>
                  <a:lnTo>
                    <a:pt x="2834784" y="310421"/>
                  </a:lnTo>
                  <a:close/>
                </a:path>
              </a:pathLst>
            </a:custGeom>
            <a:solidFill>
              <a:srgbClr val="F1BCD5"/>
            </a:solidFill>
          </p:spPr>
          <p:txBody>
            <a:bodyPr wrap="square" lIns="0" tIns="0" rIns="0" bIns="0" rtlCol="0"/>
            <a:lstStyle/>
            <a:p>
              <a:endParaRPr/>
            </a:p>
          </p:txBody>
        </p:sp>
        <p:sp>
          <p:nvSpPr>
            <p:cNvPr id="10" name="object 10"/>
            <p:cNvSpPr/>
            <p:nvPr/>
          </p:nvSpPr>
          <p:spPr>
            <a:xfrm>
              <a:off x="3010349" y="9615272"/>
              <a:ext cx="1069975" cy="523875"/>
            </a:xfrm>
            <a:custGeom>
              <a:avLst/>
              <a:gdLst/>
              <a:ahLst/>
              <a:cxnLst/>
              <a:rect l="l" t="t" r="r" b="b"/>
              <a:pathLst>
                <a:path w="1069975" h="523875">
                  <a:moveTo>
                    <a:pt x="47964" y="93144"/>
                  </a:moveTo>
                  <a:lnTo>
                    <a:pt x="29509" y="88590"/>
                  </a:lnTo>
                  <a:lnTo>
                    <a:pt x="14239" y="76677"/>
                  </a:lnTo>
                  <a:lnTo>
                    <a:pt x="3840" y="60023"/>
                  </a:lnTo>
                  <a:lnTo>
                    <a:pt x="0" y="41249"/>
                  </a:lnTo>
                  <a:lnTo>
                    <a:pt x="3320" y="24138"/>
                  </a:lnTo>
                  <a:lnTo>
                    <a:pt x="12573" y="11144"/>
                  </a:lnTo>
                  <a:lnTo>
                    <a:pt x="26698" y="2889"/>
                  </a:lnTo>
                  <a:lnTo>
                    <a:pt x="44633" y="0"/>
                  </a:lnTo>
                  <a:lnTo>
                    <a:pt x="63254" y="4553"/>
                  </a:lnTo>
                  <a:lnTo>
                    <a:pt x="78691" y="16466"/>
                  </a:lnTo>
                  <a:lnTo>
                    <a:pt x="88756" y="33120"/>
                  </a:lnTo>
                  <a:lnTo>
                    <a:pt x="91264" y="51894"/>
                  </a:lnTo>
                  <a:lnTo>
                    <a:pt x="87028" y="69286"/>
                  </a:lnTo>
                  <a:lnTo>
                    <a:pt x="78357" y="82249"/>
                  </a:lnTo>
                  <a:lnTo>
                    <a:pt x="65315" y="90347"/>
                  </a:lnTo>
                  <a:lnTo>
                    <a:pt x="47964" y="93144"/>
                  </a:lnTo>
                  <a:close/>
                </a:path>
                <a:path w="1069975" h="523875">
                  <a:moveTo>
                    <a:pt x="537597" y="523602"/>
                  </a:moveTo>
                  <a:lnTo>
                    <a:pt x="452838" y="517760"/>
                  </a:lnTo>
                  <a:lnTo>
                    <a:pt x="396619" y="504308"/>
                  </a:lnTo>
                  <a:lnTo>
                    <a:pt x="343773" y="472892"/>
                  </a:lnTo>
                  <a:lnTo>
                    <a:pt x="269131" y="413160"/>
                  </a:lnTo>
                  <a:lnTo>
                    <a:pt x="815389" y="386547"/>
                  </a:lnTo>
                  <a:lnTo>
                    <a:pt x="799807" y="409365"/>
                  </a:lnTo>
                  <a:lnTo>
                    <a:pt x="750687" y="458817"/>
                  </a:lnTo>
                  <a:lnTo>
                    <a:pt x="664471" y="506397"/>
                  </a:lnTo>
                  <a:lnTo>
                    <a:pt x="537597" y="523602"/>
                  </a:lnTo>
                  <a:close/>
                </a:path>
                <a:path w="1069975" h="523875">
                  <a:moveTo>
                    <a:pt x="1026564" y="93144"/>
                  </a:moveTo>
                  <a:lnTo>
                    <a:pt x="1008109" y="88590"/>
                  </a:lnTo>
                  <a:lnTo>
                    <a:pt x="992839" y="76677"/>
                  </a:lnTo>
                  <a:lnTo>
                    <a:pt x="982441" y="60023"/>
                  </a:lnTo>
                  <a:lnTo>
                    <a:pt x="978600" y="41249"/>
                  </a:lnTo>
                  <a:lnTo>
                    <a:pt x="981921" y="24138"/>
                  </a:lnTo>
                  <a:lnTo>
                    <a:pt x="991174" y="11144"/>
                  </a:lnTo>
                  <a:lnTo>
                    <a:pt x="1005299" y="2889"/>
                  </a:lnTo>
                  <a:lnTo>
                    <a:pt x="1023233" y="0"/>
                  </a:lnTo>
                  <a:lnTo>
                    <a:pt x="1041855" y="4553"/>
                  </a:lnTo>
                  <a:lnTo>
                    <a:pt x="1057291" y="16466"/>
                  </a:lnTo>
                  <a:lnTo>
                    <a:pt x="1067357" y="33120"/>
                  </a:lnTo>
                  <a:lnTo>
                    <a:pt x="1069865" y="51894"/>
                  </a:lnTo>
                  <a:lnTo>
                    <a:pt x="1065629" y="69286"/>
                  </a:lnTo>
                  <a:lnTo>
                    <a:pt x="1056958" y="82249"/>
                  </a:lnTo>
                  <a:lnTo>
                    <a:pt x="1043916" y="90347"/>
                  </a:lnTo>
                  <a:lnTo>
                    <a:pt x="1026564" y="93144"/>
                  </a:lnTo>
                  <a:close/>
                </a:path>
              </a:pathLst>
            </a:custGeom>
            <a:solidFill>
              <a:srgbClr val="232153"/>
            </a:solidFill>
          </p:spPr>
          <p:txBody>
            <a:bodyPr wrap="square" lIns="0" tIns="0" rIns="0" bIns="0" rtlCol="0"/>
            <a:lstStyle/>
            <a:p>
              <a:endParaRPr/>
            </a:p>
          </p:txBody>
        </p:sp>
        <p:sp>
          <p:nvSpPr>
            <p:cNvPr id="11" name="object 11"/>
            <p:cNvSpPr/>
            <p:nvPr/>
          </p:nvSpPr>
          <p:spPr>
            <a:xfrm>
              <a:off x="3467340" y="9615272"/>
              <a:ext cx="172085" cy="256540"/>
            </a:xfrm>
            <a:custGeom>
              <a:avLst/>
              <a:gdLst/>
              <a:ahLst/>
              <a:cxnLst/>
              <a:rect l="l" t="t" r="r" b="b"/>
              <a:pathLst>
                <a:path w="172085" h="256540">
                  <a:moveTo>
                    <a:pt x="171871" y="256146"/>
                  </a:moveTo>
                  <a:lnTo>
                    <a:pt x="0" y="256146"/>
                  </a:lnTo>
                  <a:lnTo>
                    <a:pt x="0" y="91813"/>
                  </a:lnTo>
                  <a:lnTo>
                    <a:pt x="9565" y="44066"/>
                  </a:lnTo>
                  <a:lnTo>
                    <a:pt x="33058" y="16217"/>
                  </a:lnTo>
                  <a:lnTo>
                    <a:pt x="62671" y="3212"/>
                  </a:lnTo>
                  <a:lnTo>
                    <a:pt x="90598" y="0"/>
                  </a:lnTo>
                  <a:lnTo>
                    <a:pt x="117068" y="3534"/>
                  </a:lnTo>
                  <a:lnTo>
                    <a:pt x="143475" y="16300"/>
                  </a:lnTo>
                  <a:lnTo>
                    <a:pt x="163762" y="41540"/>
                  </a:lnTo>
                  <a:lnTo>
                    <a:pt x="171871" y="82498"/>
                  </a:lnTo>
                  <a:lnTo>
                    <a:pt x="171871" y="256146"/>
                  </a:lnTo>
                  <a:close/>
                </a:path>
              </a:pathLst>
            </a:custGeom>
            <a:solidFill>
              <a:srgbClr val="E16F1F"/>
            </a:solidFill>
          </p:spPr>
          <p:txBody>
            <a:bodyPr wrap="square" lIns="0" tIns="0" rIns="0" bIns="0" rtlCol="0"/>
            <a:lstStyle/>
            <a:p>
              <a:endParaRPr/>
            </a:p>
          </p:txBody>
        </p:sp>
        <p:sp>
          <p:nvSpPr>
            <p:cNvPr id="12" name="object 12"/>
            <p:cNvSpPr/>
            <p:nvPr/>
          </p:nvSpPr>
          <p:spPr>
            <a:xfrm>
              <a:off x="3010349" y="9615272"/>
              <a:ext cx="1069975" cy="534670"/>
            </a:xfrm>
            <a:custGeom>
              <a:avLst/>
              <a:gdLst/>
              <a:ahLst/>
              <a:cxnLst/>
              <a:rect l="l" t="t" r="r" b="b"/>
              <a:pathLst>
                <a:path w="1069975" h="534670">
                  <a:moveTo>
                    <a:pt x="47964" y="93144"/>
                  </a:moveTo>
                  <a:lnTo>
                    <a:pt x="29509" y="88590"/>
                  </a:lnTo>
                  <a:lnTo>
                    <a:pt x="14239" y="76677"/>
                  </a:lnTo>
                  <a:lnTo>
                    <a:pt x="3840" y="60023"/>
                  </a:lnTo>
                  <a:lnTo>
                    <a:pt x="0" y="41249"/>
                  </a:lnTo>
                  <a:lnTo>
                    <a:pt x="3320" y="24138"/>
                  </a:lnTo>
                  <a:lnTo>
                    <a:pt x="12573" y="11144"/>
                  </a:lnTo>
                  <a:lnTo>
                    <a:pt x="26698" y="2889"/>
                  </a:lnTo>
                  <a:lnTo>
                    <a:pt x="44633" y="0"/>
                  </a:lnTo>
                  <a:lnTo>
                    <a:pt x="63254" y="4553"/>
                  </a:lnTo>
                  <a:lnTo>
                    <a:pt x="78691" y="16466"/>
                  </a:lnTo>
                  <a:lnTo>
                    <a:pt x="88756" y="33120"/>
                  </a:lnTo>
                  <a:lnTo>
                    <a:pt x="91264" y="51894"/>
                  </a:lnTo>
                  <a:lnTo>
                    <a:pt x="87028" y="69286"/>
                  </a:lnTo>
                  <a:lnTo>
                    <a:pt x="78357" y="82249"/>
                  </a:lnTo>
                  <a:lnTo>
                    <a:pt x="65315" y="90347"/>
                  </a:lnTo>
                  <a:lnTo>
                    <a:pt x="47964" y="93144"/>
                  </a:lnTo>
                  <a:close/>
                </a:path>
                <a:path w="1069975" h="534670">
                  <a:moveTo>
                    <a:pt x="669362" y="513622"/>
                  </a:moveTo>
                  <a:lnTo>
                    <a:pt x="538263" y="513622"/>
                  </a:lnTo>
                  <a:lnTo>
                    <a:pt x="595814" y="512000"/>
                  </a:lnTo>
                  <a:lnTo>
                    <a:pt x="649430" y="501148"/>
                  </a:lnTo>
                  <a:lnTo>
                    <a:pt x="698924" y="481063"/>
                  </a:lnTo>
                  <a:lnTo>
                    <a:pt x="744109" y="451748"/>
                  </a:lnTo>
                  <a:lnTo>
                    <a:pt x="791990" y="404344"/>
                  </a:lnTo>
                  <a:lnTo>
                    <a:pt x="812058" y="373241"/>
                  </a:lnTo>
                  <a:lnTo>
                    <a:pt x="829378" y="382555"/>
                  </a:lnTo>
                  <a:lnTo>
                    <a:pt x="804179" y="420436"/>
                  </a:lnTo>
                  <a:lnTo>
                    <a:pt x="778132" y="448342"/>
                  </a:lnTo>
                  <a:lnTo>
                    <a:pt x="740852" y="478576"/>
                  </a:lnTo>
                  <a:lnTo>
                    <a:pt x="691802" y="506238"/>
                  </a:lnTo>
                  <a:lnTo>
                    <a:pt x="669362" y="513622"/>
                  </a:lnTo>
                  <a:close/>
                </a:path>
                <a:path w="1069975" h="534670">
                  <a:moveTo>
                    <a:pt x="556250" y="534247"/>
                  </a:moveTo>
                  <a:lnTo>
                    <a:pt x="550254" y="534247"/>
                  </a:lnTo>
                  <a:lnTo>
                    <a:pt x="544259" y="533582"/>
                  </a:lnTo>
                  <a:lnTo>
                    <a:pt x="537597" y="533582"/>
                  </a:lnTo>
                  <a:lnTo>
                    <a:pt x="467211" y="523220"/>
                  </a:lnTo>
                  <a:lnTo>
                    <a:pt x="403080" y="502361"/>
                  </a:lnTo>
                  <a:lnTo>
                    <a:pt x="347906" y="476365"/>
                  </a:lnTo>
                  <a:lnTo>
                    <a:pt x="304389" y="450590"/>
                  </a:lnTo>
                  <a:lnTo>
                    <a:pt x="263136" y="421144"/>
                  </a:lnTo>
                  <a:lnTo>
                    <a:pt x="255142" y="414490"/>
                  </a:lnTo>
                  <a:lnTo>
                    <a:pt x="267799" y="399188"/>
                  </a:lnTo>
                  <a:lnTo>
                    <a:pt x="275793" y="405841"/>
                  </a:lnTo>
                  <a:lnTo>
                    <a:pt x="285844" y="413594"/>
                  </a:lnTo>
                  <a:lnTo>
                    <a:pt x="355317" y="457486"/>
                  </a:lnTo>
                  <a:lnTo>
                    <a:pt x="408780" y="482870"/>
                  </a:lnTo>
                  <a:lnTo>
                    <a:pt x="470755" y="503375"/>
                  </a:lnTo>
                  <a:lnTo>
                    <a:pt x="538263" y="513622"/>
                  </a:lnTo>
                  <a:lnTo>
                    <a:pt x="669362" y="513622"/>
                  </a:lnTo>
                  <a:lnTo>
                    <a:pt x="630447" y="526428"/>
                  </a:lnTo>
                  <a:lnTo>
                    <a:pt x="556250" y="534247"/>
                  </a:lnTo>
                  <a:close/>
                </a:path>
                <a:path w="1069975" h="534670">
                  <a:moveTo>
                    <a:pt x="1026564" y="93144"/>
                  </a:moveTo>
                  <a:lnTo>
                    <a:pt x="1008109" y="88590"/>
                  </a:lnTo>
                  <a:lnTo>
                    <a:pt x="992839" y="76677"/>
                  </a:lnTo>
                  <a:lnTo>
                    <a:pt x="982441" y="60023"/>
                  </a:lnTo>
                  <a:lnTo>
                    <a:pt x="978600" y="41249"/>
                  </a:lnTo>
                  <a:lnTo>
                    <a:pt x="981921" y="24138"/>
                  </a:lnTo>
                  <a:lnTo>
                    <a:pt x="991174" y="11144"/>
                  </a:lnTo>
                  <a:lnTo>
                    <a:pt x="1005299" y="2889"/>
                  </a:lnTo>
                  <a:lnTo>
                    <a:pt x="1023233" y="0"/>
                  </a:lnTo>
                  <a:lnTo>
                    <a:pt x="1041855" y="4553"/>
                  </a:lnTo>
                  <a:lnTo>
                    <a:pt x="1057291" y="16466"/>
                  </a:lnTo>
                  <a:lnTo>
                    <a:pt x="1067357" y="33120"/>
                  </a:lnTo>
                  <a:lnTo>
                    <a:pt x="1069865" y="51894"/>
                  </a:lnTo>
                  <a:lnTo>
                    <a:pt x="1065629" y="69286"/>
                  </a:lnTo>
                  <a:lnTo>
                    <a:pt x="1056958" y="82249"/>
                  </a:lnTo>
                  <a:lnTo>
                    <a:pt x="1043916" y="90347"/>
                  </a:lnTo>
                  <a:lnTo>
                    <a:pt x="1026564" y="93144"/>
                  </a:lnTo>
                  <a:close/>
                </a:path>
              </a:pathLst>
            </a:custGeom>
            <a:solidFill>
              <a:srgbClr val="232153"/>
            </a:solidFill>
          </p:spPr>
          <p:txBody>
            <a:bodyPr wrap="square" lIns="0" tIns="0" rIns="0" bIns="0" rtlCol="0"/>
            <a:lstStyle/>
            <a:p>
              <a:endParaRPr/>
            </a:p>
          </p:txBody>
        </p:sp>
        <p:sp>
          <p:nvSpPr>
            <p:cNvPr id="13" name="object 13"/>
            <p:cNvSpPr/>
            <p:nvPr/>
          </p:nvSpPr>
          <p:spPr>
            <a:xfrm>
              <a:off x="0" y="7348930"/>
              <a:ext cx="2601595" cy="2938145"/>
            </a:xfrm>
            <a:custGeom>
              <a:avLst/>
              <a:gdLst/>
              <a:ahLst/>
              <a:cxnLst/>
              <a:rect l="l" t="t" r="r" b="b"/>
              <a:pathLst>
                <a:path w="2601594" h="2938145">
                  <a:moveTo>
                    <a:pt x="2601506" y="2938069"/>
                  </a:moveTo>
                  <a:lnTo>
                    <a:pt x="0" y="2938069"/>
                  </a:lnTo>
                  <a:lnTo>
                    <a:pt x="0" y="109298"/>
                  </a:lnTo>
                  <a:lnTo>
                    <a:pt x="467520" y="0"/>
                  </a:lnTo>
                  <a:lnTo>
                    <a:pt x="467520" y="388847"/>
                  </a:lnTo>
                  <a:lnTo>
                    <a:pt x="940621" y="433262"/>
                  </a:lnTo>
                  <a:lnTo>
                    <a:pt x="1089094" y="1160674"/>
                  </a:lnTo>
                  <a:lnTo>
                    <a:pt x="1467407" y="1160674"/>
                  </a:lnTo>
                  <a:lnTo>
                    <a:pt x="1636850" y="1666008"/>
                  </a:lnTo>
                  <a:lnTo>
                    <a:pt x="2062976" y="1810987"/>
                  </a:lnTo>
                  <a:lnTo>
                    <a:pt x="2177057" y="2338948"/>
                  </a:lnTo>
                  <a:lnTo>
                    <a:pt x="2601506" y="2451244"/>
                  </a:lnTo>
                  <a:lnTo>
                    <a:pt x="2601506" y="2938069"/>
                  </a:lnTo>
                  <a:close/>
                </a:path>
              </a:pathLst>
            </a:custGeom>
            <a:solidFill>
              <a:srgbClr val="F1BCD5"/>
            </a:solidFill>
          </p:spPr>
          <p:txBody>
            <a:bodyPr wrap="square" lIns="0" tIns="0" rIns="0" bIns="0" rtlCol="0"/>
            <a:lstStyle/>
            <a:p>
              <a:endParaRPr/>
            </a:p>
          </p:txBody>
        </p:sp>
        <p:sp>
          <p:nvSpPr>
            <p:cNvPr id="14" name="object 14"/>
            <p:cNvSpPr/>
            <p:nvPr/>
          </p:nvSpPr>
          <p:spPr>
            <a:xfrm>
              <a:off x="1109947" y="6492851"/>
              <a:ext cx="2592070" cy="3784600"/>
            </a:xfrm>
            <a:custGeom>
              <a:avLst/>
              <a:gdLst/>
              <a:ahLst/>
              <a:cxnLst/>
              <a:rect l="l" t="t" r="r" b="b"/>
              <a:pathLst>
                <a:path w="2592069" h="3784600">
                  <a:moveTo>
                    <a:pt x="1484141" y="1739900"/>
                  </a:moveTo>
                  <a:lnTo>
                    <a:pt x="1404320" y="1739900"/>
                  </a:lnTo>
                  <a:lnTo>
                    <a:pt x="1431505" y="1676400"/>
                  </a:lnTo>
                  <a:lnTo>
                    <a:pt x="1455403" y="1600200"/>
                  </a:lnTo>
                  <a:lnTo>
                    <a:pt x="1475809" y="1549400"/>
                  </a:lnTo>
                  <a:lnTo>
                    <a:pt x="1492517" y="1498600"/>
                  </a:lnTo>
                  <a:lnTo>
                    <a:pt x="1505322" y="1460500"/>
                  </a:lnTo>
                  <a:lnTo>
                    <a:pt x="1514018" y="1435100"/>
                  </a:lnTo>
                  <a:lnTo>
                    <a:pt x="1518401" y="1422400"/>
                  </a:lnTo>
                  <a:lnTo>
                    <a:pt x="1492882" y="1397000"/>
                  </a:lnTo>
                  <a:lnTo>
                    <a:pt x="1430009" y="1295400"/>
                  </a:lnTo>
                  <a:lnTo>
                    <a:pt x="1350307" y="1092200"/>
                  </a:lnTo>
                  <a:lnTo>
                    <a:pt x="1274301" y="774700"/>
                  </a:lnTo>
                  <a:lnTo>
                    <a:pt x="1260380" y="685800"/>
                  </a:lnTo>
                  <a:lnTo>
                    <a:pt x="1247070" y="609600"/>
                  </a:lnTo>
                  <a:lnTo>
                    <a:pt x="1234536" y="546100"/>
                  </a:lnTo>
                  <a:lnTo>
                    <a:pt x="1222944" y="469900"/>
                  </a:lnTo>
                  <a:lnTo>
                    <a:pt x="1212458" y="419100"/>
                  </a:lnTo>
                  <a:lnTo>
                    <a:pt x="1203244" y="355600"/>
                  </a:lnTo>
                  <a:lnTo>
                    <a:pt x="1195467" y="304800"/>
                  </a:lnTo>
                  <a:lnTo>
                    <a:pt x="1189291" y="254000"/>
                  </a:lnTo>
                  <a:lnTo>
                    <a:pt x="1184883" y="203200"/>
                  </a:lnTo>
                  <a:lnTo>
                    <a:pt x="1182406" y="165100"/>
                  </a:lnTo>
                  <a:lnTo>
                    <a:pt x="1182027" y="127000"/>
                  </a:lnTo>
                  <a:lnTo>
                    <a:pt x="1183910" y="88900"/>
                  </a:lnTo>
                  <a:lnTo>
                    <a:pt x="1195123" y="38100"/>
                  </a:lnTo>
                  <a:lnTo>
                    <a:pt x="1233036" y="0"/>
                  </a:lnTo>
                  <a:lnTo>
                    <a:pt x="1274301" y="0"/>
                  </a:lnTo>
                  <a:lnTo>
                    <a:pt x="1365327" y="25400"/>
                  </a:lnTo>
                  <a:lnTo>
                    <a:pt x="1430009" y="165100"/>
                  </a:lnTo>
                  <a:lnTo>
                    <a:pt x="1499252" y="546100"/>
                  </a:lnTo>
                  <a:lnTo>
                    <a:pt x="1603962" y="1282700"/>
                  </a:lnTo>
                  <a:lnTo>
                    <a:pt x="1630031" y="1282700"/>
                  </a:lnTo>
                  <a:lnTo>
                    <a:pt x="1633845" y="1295400"/>
                  </a:lnTo>
                  <a:lnTo>
                    <a:pt x="1635300" y="1295400"/>
                  </a:lnTo>
                  <a:lnTo>
                    <a:pt x="1634160" y="1308100"/>
                  </a:lnTo>
                  <a:lnTo>
                    <a:pt x="1603962" y="1397000"/>
                  </a:lnTo>
                  <a:lnTo>
                    <a:pt x="2195264" y="1397000"/>
                  </a:lnTo>
                  <a:lnTo>
                    <a:pt x="2105818" y="1435100"/>
                  </a:lnTo>
                  <a:lnTo>
                    <a:pt x="1983952" y="1473200"/>
                  </a:lnTo>
                  <a:lnTo>
                    <a:pt x="1824338" y="1498600"/>
                  </a:lnTo>
                  <a:lnTo>
                    <a:pt x="1562020" y="1511300"/>
                  </a:lnTo>
                  <a:lnTo>
                    <a:pt x="1484141" y="1739900"/>
                  </a:lnTo>
                  <a:close/>
                </a:path>
                <a:path w="2592069" h="3784600">
                  <a:moveTo>
                    <a:pt x="1335798" y="2184400"/>
                  </a:moveTo>
                  <a:lnTo>
                    <a:pt x="1228165" y="2184400"/>
                  </a:lnTo>
                  <a:lnTo>
                    <a:pt x="1248333" y="2133600"/>
                  </a:lnTo>
                  <a:lnTo>
                    <a:pt x="1267931" y="2095500"/>
                  </a:lnTo>
                  <a:lnTo>
                    <a:pt x="1286939" y="2044700"/>
                  </a:lnTo>
                  <a:lnTo>
                    <a:pt x="1305338" y="1993900"/>
                  </a:lnTo>
                  <a:lnTo>
                    <a:pt x="1323107" y="1955800"/>
                  </a:lnTo>
                  <a:lnTo>
                    <a:pt x="1340228" y="1905000"/>
                  </a:lnTo>
                  <a:lnTo>
                    <a:pt x="1356680" y="1866900"/>
                  </a:lnTo>
                  <a:lnTo>
                    <a:pt x="1372444" y="1828800"/>
                  </a:lnTo>
                  <a:lnTo>
                    <a:pt x="1355527" y="1803400"/>
                  </a:lnTo>
                  <a:lnTo>
                    <a:pt x="1333960" y="1790700"/>
                  </a:lnTo>
                  <a:lnTo>
                    <a:pt x="1308194" y="1765300"/>
                  </a:lnTo>
                  <a:lnTo>
                    <a:pt x="1278678" y="1739900"/>
                  </a:lnTo>
                  <a:lnTo>
                    <a:pt x="1245863" y="1701800"/>
                  </a:lnTo>
                  <a:lnTo>
                    <a:pt x="1210199" y="1676400"/>
                  </a:lnTo>
                  <a:lnTo>
                    <a:pt x="1172136" y="1638300"/>
                  </a:lnTo>
                  <a:lnTo>
                    <a:pt x="1132123" y="1600200"/>
                  </a:lnTo>
                  <a:lnTo>
                    <a:pt x="1090611" y="1549400"/>
                  </a:lnTo>
                  <a:lnTo>
                    <a:pt x="1048050" y="1511300"/>
                  </a:lnTo>
                  <a:lnTo>
                    <a:pt x="1004891" y="1473200"/>
                  </a:lnTo>
                  <a:lnTo>
                    <a:pt x="961582" y="1422400"/>
                  </a:lnTo>
                  <a:lnTo>
                    <a:pt x="918574" y="1384300"/>
                  </a:lnTo>
                  <a:lnTo>
                    <a:pt x="876318" y="1333500"/>
                  </a:lnTo>
                  <a:lnTo>
                    <a:pt x="835263" y="1282700"/>
                  </a:lnTo>
                  <a:lnTo>
                    <a:pt x="795859" y="1244600"/>
                  </a:lnTo>
                  <a:lnTo>
                    <a:pt x="758557" y="1206500"/>
                  </a:lnTo>
                  <a:lnTo>
                    <a:pt x="723806" y="1155700"/>
                  </a:lnTo>
                  <a:lnTo>
                    <a:pt x="692056" y="1117600"/>
                  </a:lnTo>
                  <a:lnTo>
                    <a:pt x="663759" y="1079500"/>
                  </a:lnTo>
                  <a:lnTo>
                    <a:pt x="639362" y="1054100"/>
                  </a:lnTo>
                  <a:lnTo>
                    <a:pt x="619318" y="1016000"/>
                  </a:lnTo>
                  <a:lnTo>
                    <a:pt x="604075" y="990600"/>
                  </a:lnTo>
                  <a:lnTo>
                    <a:pt x="565188" y="901700"/>
                  </a:lnTo>
                  <a:lnTo>
                    <a:pt x="540212" y="850900"/>
                  </a:lnTo>
                  <a:lnTo>
                    <a:pt x="527546" y="812800"/>
                  </a:lnTo>
                  <a:lnTo>
                    <a:pt x="525592" y="800100"/>
                  </a:lnTo>
                  <a:lnTo>
                    <a:pt x="532750" y="800100"/>
                  </a:lnTo>
                  <a:lnTo>
                    <a:pt x="547421" y="787400"/>
                  </a:lnTo>
                  <a:lnTo>
                    <a:pt x="568005" y="787400"/>
                  </a:lnTo>
                  <a:lnTo>
                    <a:pt x="586242" y="774700"/>
                  </a:lnTo>
                  <a:lnTo>
                    <a:pt x="610615" y="787400"/>
                  </a:lnTo>
                  <a:lnTo>
                    <a:pt x="640233" y="812800"/>
                  </a:lnTo>
                  <a:lnTo>
                    <a:pt x="674204" y="825500"/>
                  </a:lnTo>
                  <a:lnTo>
                    <a:pt x="711634" y="863600"/>
                  </a:lnTo>
                  <a:lnTo>
                    <a:pt x="751632" y="901700"/>
                  </a:lnTo>
                  <a:lnTo>
                    <a:pt x="793305" y="939800"/>
                  </a:lnTo>
                  <a:lnTo>
                    <a:pt x="835761" y="977900"/>
                  </a:lnTo>
                  <a:lnTo>
                    <a:pt x="878107" y="1028700"/>
                  </a:lnTo>
                  <a:lnTo>
                    <a:pt x="919451" y="1066800"/>
                  </a:lnTo>
                  <a:lnTo>
                    <a:pt x="958901" y="1104900"/>
                  </a:lnTo>
                  <a:lnTo>
                    <a:pt x="1044658" y="1193800"/>
                  </a:lnTo>
                  <a:lnTo>
                    <a:pt x="1119642" y="1295400"/>
                  </a:lnTo>
                  <a:lnTo>
                    <a:pt x="1404320" y="1739900"/>
                  </a:lnTo>
                  <a:lnTo>
                    <a:pt x="1484141" y="1739900"/>
                  </a:lnTo>
                  <a:lnTo>
                    <a:pt x="1479815" y="1752600"/>
                  </a:lnTo>
                  <a:lnTo>
                    <a:pt x="2313003" y="1866900"/>
                  </a:lnTo>
                  <a:lnTo>
                    <a:pt x="1444584" y="1866900"/>
                  </a:lnTo>
                  <a:lnTo>
                    <a:pt x="1335798" y="2184400"/>
                  </a:lnTo>
                  <a:close/>
                </a:path>
                <a:path w="2592069" h="3784600">
                  <a:moveTo>
                    <a:pt x="2195264" y="1397000"/>
                  </a:moveTo>
                  <a:lnTo>
                    <a:pt x="1603962" y="1397000"/>
                  </a:lnTo>
                  <a:lnTo>
                    <a:pt x="1616098" y="1384300"/>
                  </a:lnTo>
                  <a:lnTo>
                    <a:pt x="1761956" y="1384300"/>
                  </a:lnTo>
                  <a:lnTo>
                    <a:pt x="1786084" y="1371600"/>
                  </a:lnTo>
                  <a:lnTo>
                    <a:pt x="1817955" y="1358900"/>
                  </a:lnTo>
                  <a:lnTo>
                    <a:pt x="1856577" y="1333500"/>
                  </a:lnTo>
                  <a:lnTo>
                    <a:pt x="1900960" y="1308100"/>
                  </a:lnTo>
                  <a:lnTo>
                    <a:pt x="1950112" y="1282700"/>
                  </a:lnTo>
                  <a:lnTo>
                    <a:pt x="2003041" y="1257300"/>
                  </a:lnTo>
                  <a:lnTo>
                    <a:pt x="2058756" y="1219200"/>
                  </a:lnTo>
                  <a:lnTo>
                    <a:pt x="2116265" y="1193800"/>
                  </a:lnTo>
                  <a:lnTo>
                    <a:pt x="2174576" y="1155700"/>
                  </a:lnTo>
                  <a:lnTo>
                    <a:pt x="2232699" y="1130300"/>
                  </a:lnTo>
                  <a:lnTo>
                    <a:pt x="2289642" y="1092200"/>
                  </a:lnTo>
                  <a:lnTo>
                    <a:pt x="2344413" y="1066800"/>
                  </a:lnTo>
                  <a:lnTo>
                    <a:pt x="2396021" y="1041400"/>
                  </a:lnTo>
                  <a:lnTo>
                    <a:pt x="2443474" y="1016000"/>
                  </a:lnTo>
                  <a:lnTo>
                    <a:pt x="2485781" y="1003300"/>
                  </a:lnTo>
                  <a:lnTo>
                    <a:pt x="2521950" y="990600"/>
                  </a:lnTo>
                  <a:lnTo>
                    <a:pt x="2571909" y="990600"/>
                  </a:lnTo>
                  <a:lnTo>
                    <a:pt x="2583716" y="1003300"/>
                  </a:lnTo>
                  <a:lnTo>
                    <a:pt x="2591826" y="1028700"/>
                  </a:lnTo>
                  <a:lnTo>
                    <a:pt x="2591609" y="1054100"/>
                  </a:lnTo>
                  <a:lnTo>
                    <a:pt x="2583308" y="1092200"/>
                  </a:lnTo>
                  <a:lnTo>
                    <a:pt x="2567164" y="1117600"/>
                  </a:lnTo>
                  <a:lnTo>
                    <a:pt x="2543419" y="1155700"/>
                  </a:lnTo>
                  <a:lnTo>
                    <a:pt x="2512317" y="1193800"/>
                  </a:lnTo>
                  <a:lnTo>
                    <a:pt x="2474097" y="1231900"/>
                  </a:lnTo>
                  <a:lnTo>
                    <a:pt x="2429003" y="1270000"/>
                  </a:lnTo>
                  <a:lnTo>
                    <a:pt x="2377277" y="1295400"/>
                  </a:lnTo>
                  <a:lnTo>
                    <a:pt x="2319160" y="1333500"/>
                  </a:lnTo>
                  <a:lnTo>
                    <a:pt x="2254894" y="1371600"/>
                  </a:lnTo>
                  <a:lnTo>
                    <a:pt x="2195264" y="1397000"/>
                  </a:lnTo>
                  <a:close/>
                </a:path>
                <a:path w="2592069" h="3784600">
                  <a:moveTo>
                    <a:pt x="1255483" y="2667000"/>
                  </a:moveTo>
                  <a:lnTo>
                    <a:pt x="1013425" y="2667000"/>
                  </a:lnTo>
                  <a:lnTo>
                    <a:pt x="1034381" y="2628900"/>
                  </a:lnTo>
                  <a:lnTo>
                    <a:pt x="1055091" y="2590800"/>
                  </a:lnTo>
                  <a:lnTo>
                    <a:pt x="1075546" y="2540000"/>
                  </a:lnTo>
                  <a:lnTo>
                    <a:pt x="1095735" y="2501900"/>
                  </a:lnTo>
                  <a:lnTo>
                    <a:pt x="1115649" y="2451100"/>
                  </a:lnTo>
                  <a:lnTo>
                    <a:pt x="1135278" y="2413000"/>
                  </a:lnTo>
                  <a:lnTo>
                    <a:pt x="1154612" y="2362200"/>
                  </a:lnTo>
                  <a:lnTo>
                    <a:pt x="1173641" y="2324100"/>
                  </a:lnTo>
                  <a:lnTo>
                    <a:pt x="1127185" y="2298700"/>
                  </a:lnTo>
                  <a:lnTo>
                    <a:pt x="1082094" y="2273300"/>
                  </a:lnTo>
                  <a:lnTo>
                    <a:pt x="1038499" y="2247900"/>
                  </a:lnTo>
                  <a:lnTo>
                    <a:pt x="996533" y="2209800"/>
                  </a:lnTo>
                  <a:lnTo>
                    <a:pt x="956328" y="2184400"/>
                  </a:lnTo>
                  <a:lnTo>
                    <a:pt x="918016" y="2146300"/>
                  </a:lnTo>
                  <a:lnTo>
                    <a:pt x="881728" y="2108200"/>
                  </a:lnTo>
                  <a:lnTo>
                    <a:pt x="865579" y="2095500"/>
                  </a:lnTo>
                  <a:lnTo>
                    <a:pt x="846518" y="2070100"/>
                  </a:lnTo>
                  <a:lnTo>
                    <a:pt x="824836" y="2044700"/>
                  </a:lnTo>
                  <a:lnTo>
                    <a:pt x="800827" y="2019300"/>
                  </a:lnTo>
                  <a:lnTo>
                    <a:pt x="774781" y="1981200"/>
                  </a:lnTo>
                  <a:lnTo>
                    <a:pt x="746992" y="1943100"/>
                  </a:lnTo>
                  <a:lnTo>
                    <a:pt x="717751" y="1905000"/>
                  </a:lnTo>
                  <a:lnTo>
                    <a:pt x="687350" y="1854200"/>
                  </a:lnTo>
                  <a:lnTo>
                    <a:pt x="656082" y="1816100"/>
                  </a:lnTo>
                  <a:lnTo>
                    <a:pt x="624238" y="1765300"/>
                  </a:lnTo>
                  <a:lnTo>
                    <a:pt x="559993" y="1663700"/>
                  </a:lnTo>
                  <a:lnTo>
                    <a:pt x="528176" y="1612900"/>
                  </a:lnTo>
                  <a:lnTo>
                    <a:pt x="496951" y="1562100"/>
                  </a:lnTo>
                  <a:lnTo>
                    <a:pt x="466612" y="1511300"/>
                  </a:lnTo>
                  <a:lnTo>
                    <a:pt x="437450" y="1460500"/>
                  </a:lnTo>
                  <a:lnTo>
                    <a:pt x="409757" y="1409700"/>
                  </a:lnTo>
                  <a:lnTo>
                    <a:pt x="383825" y="1371600"/>
                  </a:lnTo>
                  <a:lnTo>
                    <a:pt x="359947" y="1320800"/>
                  </a:lnTo>
                  <a:lnTo>
                    <a:pt x="338414" y="1282700"/>
                  </a:lnTo>
                  <a:lnTo>
                    <a:pt x="319519" y="1231900"/>
                  </a:lnTo>
                  <a:lnTo>
                    <a:pt x="303554" y="1193800"/>
                  </a:lnTo>
                  <a:lnTo>
                    <a:pt x="290811" y="1168400"/>
                  </a:lnTo>
                  <a:lnTo>
                    <a:pt x="281582" y="1130300"/>
                  </a:lnTo>
                  <a:lnTo>
                    <a:pt x="276158" y="1104900"/>
                  </a:lnTo>
                  <a:lnTo>
                    <a:pt x="274833" y="1079500"/>
                  </a:lnTo>
                  <a:lnTo>
                    <a:pt x="277898" y="1066800"/>
                  </a:lnTo>
                  <a:lnTo>
                    <a:pt x="285646" y="1054100"/>
                  </a:lnTo>
                  <a:lnTo>
                    <a:pt x="298368" y="1041400"/>
                  </a:lnTo>
                  <a:lnTo>
                    <a:pt x="316356" y="1041400"/>
                  </a:lnTo>
                  <a:lnTo>
                    <a:pt x="346420" y="1054100"/>
                  </a:lnTo>
                  <a:lnTo>
                    <a:pt x="377530" y="1066800"/>
                  </a:lnTo>
                  <a:lnTo>
                    <a:pt x="409498" y="1079500"/>
                  </a:lnTo>
                  <a:lnTo>
                    <a:pt x="442138" y="1104900"/>
                  </a:lnTo>
                  <a:lnTo>
                    <a:pt x="475263" y="1143000"/>
                  </a:lnTo>
                  <a:lnTo>
                    <a:pt x="542219" y="1219200"/>
                  </a:lnTo>
                  <a:lnTo>
                    <a:pt x="575677" y="1270000"/>
                  </a:lnTo>
                  <a:lnTo>
                    <a:pt x="608871" y="1308100"/>
                  </a:lnTo>
                  <a:lnTo>
                    <a:pt x="641615" y="1358900"/>
                  </a:lnTo>
                  <a:lnTo>
                    <a:pt x="673723" y="1409700"/>
                  </a:lnTo>
                  <a:lnTo>
                    <a:pt x="705006" y="1460500"/>
                  </a:lnTo>
                  <a:lnTo>
                    <a:pt x="735279" y="1511300"/>
                  </a:lnTo>
                  <a:lnTo>
                    <a:pt x="764354" y="1562100"/>
                  </a:lnTo>
                  <a:lnTo>
                    <a:pt x="792044" y="1612900"/>
                  </a:lnTo>
                  <a:lnTo>
                    <a:pt x="818163" y="1663700"/>
                  </a:lnTo>
                  <a:lnTo>
                    <a:pt x="842523" y="1701800"/>
                  </a:lnTo>
                  <a:lnTo>
                    <a:pt x="864937" y="1739900"/>
                  </a:lnTo>
                  <a:lnTo>
                    <a:pt x="885219" y="1778000"/>
                  </a:lnTo>
                  <a:lnTo>
                    <a:pt x="903181" y="1816100"/>
                  </a:lnTo>
                  <a:lnTo>
                    <a:pt x="918637" y="1841500"/>
                  </a:lnTo>
                  <a:lnTo>
                    <a:pt x="979151" y="1943100"/>
                  </a:lnTo>
                  <a:lnTo>
                    <a:pt x="1031564" y="2019300"/>
                  </a:lnTo>
                  <a:lnTo>
                    <a:pt x="1104897" y="2082800"/>
                  </a:lnTo>
                  <a:lnTo>
                    <a:pt x="1228165" y="2184400"/>
                  </a:lnTo>
                  <a:lnTo>
                    <a:pt x="1335798" y="2184400"/>
                  </a:lnTo>
                  <a:lnTo>
                    <a:pt x="1305338" y="2273300"/>
                  </a:lnTo>
                  <a:lnTo>
                    <a:pt x="1346545" y="2286000"/>
                  </a:lnTo>
                  <a:lnTo>
                    <a:pt x="1450665" y="2298700"/>
                  </a:lnTo>
                  <a:lnTo>
                    <a:pt x="1730625" y="2324100"/>
                  </a:lnTo>
                  <a:lnTo>
                    <a:pt x="2371691" y="2324100"/>
                  </a:lnTo>
                  <a:lnTo>
                    <a:pt x="2402682" y="2336800"/>
                  </a:lnTo>
                  <a:lnTo>
                    <a:pt x="2425345" y="2349500"/>
                  </a:lnTo>
                  <a:lnTo>
                    <a:pt x="2431940" y="2362200"/>
                  </a:lnTo>
                  <a:lnTo>
                    <a:pt x="1275979" y="2362200"/>
                  </a:lnTo>
                  <a:lnTo>
                    <a:pt x="1182868" y="2628900"/>
                  </a:lnTo>
                  <a:lnTo>
                    <a:pt x="1216081" y="2641600"/>
                  </a:lnTo>
                  <a:lnTo>
                    <a:pt x="1255483" y="2667000"/>
                  </a:lnTo>
                  <a:close/>
                </a:path>
                <a:path w="2592069" h="3784600">
                  <a:moveTo>
                    <a:pt x="947996" y="3035300"/>
                  </a:moveTo>
                  <a:lnTo>
                    <a:pt x="828882" y="3035300"/>
                  </a:lnTo>
                  <a:lnTo>
                    <a:pt x="852027" y="2984500"/>
                  </a:lnTo>
                  <a:lnTo>
                    <a:pt x="898156" y="2908300"/>
                  </a:lnTo>
                  <a:lnTo>
                    <a:pt x="921059" y="2857500"/>
                  </a:lnTo>
                  <a:lnTo>
                    <a:pt x="943802" y="2819400"/>
                  </a:lnTo>
                  <a:lnTo>
                    <a:pt x="950512" y="2806700"/>
                  </a:lnTo>
                  <a:lnTo>
                    <a:pt x="931791" y="2781300"/>
                  </a:lnTo>
                  <a:lnTo>
                    <a:pt x="905514" y="2743200"/>
                  </a:lnTo>
                  <a:lnTo>
                    <a:pt x="873367" y="2705100"/>
                  </a:lnTo>
                  <a:lnTo>
                    <a:pt x="837038" y="2654300"/>
                  </a:lnTo>
                  <a:lnTo>
                    <a:pt x="798214" y="2603500"/>
                  </a:lnTo>
                  <a:lnTo>
                    <a:pt x="758584" y="2565400"/>
                  </a:lnTo>
                  <a:lnTo>
                    <a:pt x="719834" y="2527300"/>
                  </a:lnTo>
                  <a:lnTo>
                    <a:pt x="705536" y="2514600"/>
                  </a:lnTo>
                  <a:lnTo>
                    <a:pt x="686945" y="2489200"/>
                  </a:lnTo>
                  <a:lnTo>
                    <a:pt x="664511" y="2463800"/>
                  </a:lnTo>
                  <a:lnTo>
                    <a:pt x="638684" y="2438400"/>
                  </a:lnTo>
                  <a:lnTo>
                    <a:pt x="609915" y="2400300"/>
                  </a:lnTo>
                  <a:lnTo>
                    <a:pt x="578651" y="2362200"/>
                  </a:lnTo>
                  <a:lnTo>
                    <a:pt x="545345" y="2324100"/>
                  </a:lnTo>
                  <a:lnTo>
                    <a:pt x="510445" y="2286000"/>
                  </a:lnTo>
                  <a:lnTo>
                    <a:pt x="474401" y="2235200"/>
                  </a:lnTo>
                  <a:lnTo>
                    <a:pt x="437663" y="2197100"/>
                  </a:lnTo>
                  <a:lnTo>
                    <a:pt x="363905" y="2095500"/>
                  </a:lnTo>
                  <a:lnTo>
                    <a:pt x="327785" y="2044700"/>
                  </a:lnTo>
                  <a:lnTo>
                    <a:pt x="292771" y="1993900"/>
                  </a:lnTo>
                  <a:lnTo>
                    <a:pt x="259312" y="1943100"/>
                  </a:lnTo>
                  <a:lnTo>
                    <a:pt x="227858" y="1892300"/>
                  </a:lnTo>
                  <a:lnTo>
                    <a:pt x="198860" y="1854200"/>
                  </a:lnTo>
                  <a:lnTo>
                    <a:pt x="172766" y="1803400"/>
                  </a:lnTo>
                  <a:lnTo>
                    <a:pt x="150028" y="1765300"/>
                  </a:lnTo>
                  <a:lnTo>
                    <a:pt x="131094" y="1727200"/>
                  </a:lnTo>
                  <a:lnTo>
                    <a:pt x="116415" y="1689100"/>
                  </a:lnTo>
                  <a:lnTo>
                    <a:pt x="106441" y="1651000"/>
                  </a:lnTo>
                  <a:lnTo>
                    <a:pt x="101621" y="1625600"/>
                  </a:lnTo>
                  <a:lnTo>
                    <a:pt x="102405" y="1600200"/>
                  </a:lnTo>
                  <a:lnTo>
                    <a:pt x="109244" y="1587500"/>
                  </a:lnTo>
                  <a:lnTo>
                    <a:pt x="122586" y="1562100"/>
                  </a:lnTo>
                  <a:lnTo>
                    <a:pt x="146908" y="1562100"/>
                  </a:lnTo>
                  <a:lnTo>
                    <a:pt x="171487" y="1549400"/>
                  </a:lnTo>
                  <a:lnTo>
                    <a:pt x="246527" y="1587500"/>
                  </a:lnTo>
                  <a:lnTo>
                    <a:pt x="271898" y="1612900"/>
                  </a:lnTo>
                  <a:lnTo>
                    <a:pt x="297409" y="1651000"/>
                  </a:lnTo>
                  <a:lnTo>
                    <a:pt x="323036" y="1676400"/>
                  </a:lnTo>
                  <a:lnTo>
                    <a:pt x="348756" y="1714500"/>
                  </a:lnTo>
                  <a:lnTo>
                    <a:pt x="374546" y="1765300"/>
                  </a:lnTo>
                  <a:lnTo>
                    <a:pt x="400383" y="1803400"/>
                  </a:lnTo>
                  <a:lnTo>
                    <a:pt x="426243" y="1854200"/>
                  </a:lnTo>
                  <a:lnTo>
                    <a:pt x="452103" y="1892300"/>
                  </a:lnTo>
                  <a:lnTo>
                    <a:pt x="529450" y="2044700"/>
                  </a:lnTo>
                  <a:lnTo>
                    <a:pt x="555077" y="2082800"/>
                  </a:lnTo>
                  <a:lnTo>
                    <a:pt x="580588" y="2133600"/>
                  </a:lnTo>
                  <a:lnTo>
                    <a:pt x="612602" y="2184400"/>
                  </a:lnTo>
                  <a:lnTo>
                    <a:pt x="647396" y="2235200"/>
                  </a:lnTo>
                  <a:lnTo>
                    <a:pt x="684234" y="2286000"/>
                  </a:lnTo>
                  <a:lnTo>
                    <a:pt x="722377" y="2336800"/>
                  </a:lnTo>
                  <a:lnTo>
                    <a:pt x="799633" y="2438400"/>
                  </a:lnTo>
                  <a:lnTo>
                    <a:pt x="837270" y="2476500"/>
                  </a:lnTo>
                  <a:lnTo>
                    <a:pt x="873264" y="2514600"/>
                  </a:lnTo>
                  <a:lnTo>
                    <a:pt x="906877" y="2552700"/>
                  </a:lnTo>
                  <a:lnTo>
                    <a:pt x="937372" y="2590800"/>
                  </a:lnTo>
                  <a:lnTo>
                    <a:pt x="964012" y="2616200"/>
                  </a:lnTo>
                  <a:lnTo>
                    <a:pt x="986059" y="2641600"/>
                  </a:lnTo>
                  <a:lnTo>
                    <a:pt x="1002775" y="2667000"/>
                  </a:lnTo>
                  <a:lnTo>
                    <a:pt x="1255483" y="2667000"/>
                  </a:lnTo>
                  <a:lnTo>
                    <a:pt x="1299945" y="2679700"/>
                  </a:lnTo>
                  <a:lnTo>
                    <a:pt x="1348336" y="2692400"/>
                  </a:lnTo>
                  <a:lnTo>
                    <a:pt x="1399524" y="2717800"/>
                  </a:lnTo>
                  <a:lnTo>
                    <a:pt x="1452381" y="2730500"/>
                  </a:lnTo>
                  <a:lnTo>
                    <a:pt x="1126667" y="2730500"/>
                  </a:lnTo>
                  <a:lnTo>
                    <a:pt x="947996" y="3035300"/>
                  </a:lnTo>
                  <a:close/>
                </a:path>
                <a:path w="2592069" h="3784600">
                  <a:moveTo>
                    <a:pt x="2232856" y="2070100"/>
                  </a:moveTo>
                  <a:lnTo>
                    <a:pt x="2144017" y="2070100"/>
                  </a:lnTo>
                  <a:lnTo>
                    <a:pt x="2093785" y="2057400"/>
                  </a:lnTo>
                  <a:lnTo>
                    <a:pt x="2040656" y="2057400"/>
                  </a:lnTo>
                  <a:lnTo>
                    <a:pt x="1871239" y="2019300"/>
                  </a:lnTo>
                  <a:lnTo>
                    <a:pt x="1813871" y="1993900"/>
                  </a:lnTo>
                  <a:lnTo>
                    <a:pt x="1757280" y="1981200"/>
                  </a:lnTo>
                  <a:lnTo>
                    <a:pt x="1702200" y="1955800"/>
                  </a:lnTo>
                  <a:lnTo>
                    <a:pt x="1649366" y="1943100"/>
                  </a:lnTo>
                  <a:lnTo>
                    <a:pt x="1599511" y="1930400"/>
                  </a:lnTo>
                  <a:lnTo>
                    <a:pt x="1553371" y="1905000"/>
                  </a:lnTo>
                  <a:lnTo>
                    <a:pt x="1511680" y="1892300"/>
                  </a:lnTo>
                  <a:lnTo>
                    <a:pt x="1475173" y="1879600"/>
                  </a:lnTo>
                  <a:lnTo>
                    <a:pt x="1444584" y="1866900"/>
                  </a:lnTo>
                  <a:lnTo>
                    <a:pt x="2313003" y="1866900"/>
                  </a:lnTo>
                  <a:lnTo>
                    <a:pt x="2498155" y="1892300"/>
                  </a:lnTo>
                  <a:lnTo>
                    <a:pt x="2514981" y="1905000"/>
                  </a:lnTo>
                  <a:lnTo>
                    <a:pt x="2520306" y="1930400"/>
                  </a:lnTo>
                  <a:lnTo>
                    <a:pt x="2513402" y="1943100"/>
                  </a:lnTo>
                  <a:lnTo>
                    <a:pt x="2493542" y="1968500"/>
                  </a:lnTo>
                  <a:lnTo>
                    <a:pt x="2459998" y="1993900"/>
                  </a:lnTo>
                  <a:lnTo>
                    <a:pt x="2412044" y="2019300"/>
                  </a:lnTo>
                  <a:lnTo>
                    <a:pt x="2348952" y="2032000"/>
                  </a:lnTo>
                  <a:lnTo>
                    <a:pt x="2269993" y="2057400"/>
                  </a:lnTo>
                  <a:lnTo>
                    <a:pt x="2232856" y="2070100"/>
                  </a:lnTo>
                  <a:close/>
                </a:path>
                <a:path w="2592069" h="3784600">
                  <a:moveTo>
                    <a:pt x="521219" y="3784600"/>
                  </a:moveTo>
                  <a:lnTo>
                    <a:pt x="375438" y="3784600"/>
                  </a:lnTo>
                  <a:lnTo>
                    <a:pt x="389398" y="3759200"/>
                  </a:lnTo>
                  <a:lnTo>
                    <a:pt x="410144" y="3721100"/>
                  </a:lnTo>
                  <a:lnTo>
                    <a:pt x="433823" y="3683000"/>
                  </a:lnTo>
                  <a:lnTo>
                    <a:pt x="460203" y="3644900"/>
                  </a:lnTo>
                  <a:lnTo>
                    <a:pt x="489054" y="3594100"/>
                  </a:lnTo>
                  <a:lnTo>
                    <a:pt x="520145" y="3543300"/>
                  </a:lnTo>
                  <a:lnTo>
                    <a:pt x="553244" y="3492500"/>
                  </a:lnTo>
                  <a:lnTo>
                    <a:pt x="588120" y="3441700"/>
                  </a:lnTo>
                  <a:lnTo>
                    <a:pt x="624542" y="3378200"/>
                  </a:lnTo>
                  <a:lnTo>
                    <a:pt x="662279" y="3314700"/>
                  </a:lnTo>
                  <a:lnTo>
                    <a:pt x="701100" y="3251200"/>
                  </a:lnTo>
                  <a:lnTo>
                    <a:pt x="740773" y="3187700"/>
                  </a:lnTo>
                  <a:lnTo>
                    <a:pt x="781068" y="3111500"/>
                  </a:lnTo>
                  <a:lnTo>
                    <a:pt x="768474" y="3098800"/>
                  </a:lnTo>
                  <a:lnTo>
                    <a:pt x="746716" y="3086100"/>
                  </a:lnTo>
                  <a:lnTo>
                    <a:pt x="717184" y="3060700"/>
                  </a:lnTo>
                  <a:lnTo>
                    <a:pt x="681270" y="3035300"/>
                  </a:lnTo>
                  <a:lnTo>
                    <a:pt x="640363" y="2997200"/>
                  </a:lnTo>
                  <a:lnTo>
                    <a:pt x="595853" y="2959100"/>
                  </a:lnTo>
                  <a:lnTo>
                    <a:pt x="549132" y="2921000"/>
                  </a:lnTo>
                  <a:lnTo>
                    <a:pt x="501589" y="2870200"/>
                  </a:lnTo>
                  <a:lnTo>
                    <a:pt x="454614" y="2832100"/>
                  </a:lnTo>
                  <a:lnTo>
                    <a:pt x="409598" y="2781300"/>
                  </a:lnTo>
                  <a:lnTo>
                    <a:pt x="367932" y="2743200"/>
                  </a:lnTo>
                  <a:lnTo>
                    <a:pt x="331005" y="2692400"/>
                  </a:lnTo>
                  <a:lnTo>
                    <a:pt x="300208" y="2654300"/>
                  </a:lnTo>
                  <a:lnTo>
                    <a:pt x="276931" y="2603500"/>
                  </a:lnTo>
                  <a:lnTo>
                    <a:pt x="254603" y="2565400"/>
                  </a:lnTo>
                  <a:lnTo>
                    <a:pt x="228294" y="2527300"/>
                  </a:lnTo>
                  <a:lnTo>
                    <a:pt x="199156" y="2476500"/>
                  </a:lnTo>
                  <a:lnTo>
                    <a:pt x="168343" y="2438400"/>
                  </a:lnTo>
                  <a:lnTo>
                    <a:pt x="137009" y="2400300"/>
                  </a:lnTo>
                  <a:lnTo>
                    <a:pt x="106308" y="2349500"/>
                  </a:lnTo>
                  <a:lnTo>
                    <a:pt x="77394" y="2311400"/>
                  </a:lnTo>
                  <a:lnTo>
                    <a:pt x="51420" y="2273300"/>
                  </a:lnTo>
                  <a:lnTo>
                    <a:pt x="29540" y="2235200"/>
                  </a:lnTo>
                  <a:lnTo>
                    <a:pt x="12907" y="2197100"/>
                  </a:lnTo>
                  <a:lnTo>
                    <a:pt x="2676" y="2159000"/>
                  </a:lnTo>
                  <a:lnTo>
                    <a:pt x="0" y="2120900"/>
                  </a:lnTo>
                  <a:lnTo>
                    <a:pt x="6032" y="2095500"/>
                  </a:lnTo>
                  <a:lnTo>
                    <a:pt x="21926" y="2070100"/>
                  </a:lnTo>
                  <a:lnTo>
                    <a:pt x="38015" y="2057400"/>
                  </a:lnTo>
                  <a:lnTo>
                    <a:pt x="77531" y="2057400"/>
                  </a:lnTo>
                  <a:lnTo>
                    <a:pt x="100381" y="2082800"/>
                  </a:lnTo>
                  <a:lnTo>
                    <a:pt x="124906" y="2108200"/>
                  </a:lnTo>
                  <a:lnTo>
                    <a:pt x="150819" y="2133600"/>
                  </a:lnTo>
                  <a:lnTo>
                    <a:pt x="177830" y="2171700"/>
                  </a:lnTo>
                  <a:lnTo>
                    <a:pt x="205651" y="2209800"/>
                  </a:lnTo>
                  <a:lnTo>
                    <a:pt x="233992" y="2260600"/>
                  </a:lnTo>
                  <a:lnTo>
                    <a:pt x="262566" y="2298700"/>
                  </a:lnTo>
                  <a:lnTo>
                    <a:pt x="291083" y="2349500"/>
                  </a:lnTo>
                  <a:lnTo>
                    <a:pt x="319255" y="2400300"/>
                  </a:lnTo>
                  <a:lnTo>
                    <a:pt x="346793" y="2451100"/>
                  </a:lnTo>
                  <a:lnTo>
                    <a:pt x="398811" y="2540000"/>
                  </a:lnTo>
                  <a:lnTo>
                    <a:pt x="422713" y="2590800"/>
                  </a:lnTo>
                  <a:lnTo>
                    <a:pt x="444827" y="2628900"/>
                  </a:lnTo>
                  <a:lnTo>
                    <a:pt x="464862" y="2654300"/>
                  </a:lnTo>
                  <a:lnTo>
                    <a:pt x="482531" y="2679700"/>
                  </a:lnTo>
                  <a:lnTo>
                    <a:pt x="497544" y="2705100"/>
                  </a:lnTo>
                  <a:lnTo>
                    <a:pt x="828882" y="3035300"/>
                  </a:lnTo>
                  <a:lnTo>
                    <a:pt x="947996" y="3035300"/>
                  </a:lnTo>
                  <a:lnTo>
                    <a:pt x="1005364" y="3060700"/>
                  </a:lnTo>
                  <a:lnTo>
                    <a:pt x="1115451" y="3098800"/>
                  </a:lnTo>
                  <a:lnTo>
                    <a:pt x="914443" y="3098800"/>
                  </a:lnTo>
                  <a:lnTo>
                    <a:pt x="713123" y="3441700"/>
                  </a:lnTo>
                  <a:lnTo>
                    <a:pt x="521219" y="3784600"/>
                  </a:lnTo>
                  <a:close/>
                </a:path>
                <a:path w="2592069" h="3784600">
                  <a:moveTo>
                    <a:pt x="2333514" y="2324100"/>
                  </a:moveTo>
                  <a:lnTo>
                    <a:pt x="1906456" y="2324100"/>
                  </a:lnTo>
                  <a:lnTo>
                    <a:pt x="1961003" y="2311400"/>
                  </a:lnTo>
                  <a:lnTo>
                    <a:pt x="2289292" y="2311400"/>
                  </a:lnTo>
                  <a:lnTo>
                    <a:pt x="2333514" y="2324100"/>
                  </a:lnTo>
                  <a:close/>
                </a:path>
                <a:path w="2592069" h="3784600">
                  <a:moveTo>
                    <a:pt x="2305150" y="2489200"/>
                  </a:moveTo>
                  <a:lnTo>
                    <a:pt x="1885789" y="2489200"/>
                  </a:lnTo>
                  <a:lnTo>
                    <a:pt x="1825163" y="2476500"/>
                  </a:lnTo>
                  <a:lnTo>
                    <a:pt x="1764332" y="2476500"/>
                  </a:lnTo>
                  <a:lnTo>
                    <a:pt x="1703782" y="2463800"/>
                  </a:lnTo>
                  <a:lnTo>
                    <a:pt x="1655255" y="2451100"/>
                  </a:lnTo>
                  <a:lnTo>
                    <a:pt x="1606975" y="2451100"/>
                  </a:lnTo>
                  <a:lnTo>
                    <a:pt x="1275979" y="2362200"/>
                  </a:lnTo>
                  <a:lnTo>
                    <a:pt x="2431940" y="2362200"/>
                  </a:lnTo>
                  <a:lnTo>
                    <a:pt x="2438536" y="2374900"/>
                  </a:lnTo>
                  <a:lnTo>
                    <a:pt x="2441115" y="2387600"/>
                  </a:lnTo>
                  <a:lnTo>
                    <a:pt x="2434343" y="2413000"/>
                  </a:lnTo>
                  <a:lnTo>
                    <a:pt x="2420568" y="2438400"/>
                  </a:lnTo>
                  <a:lnTo>
                    <a:pt x="2400276" y="2451100"/>
                  </a:lnTo>
                  <a:lnTo>
                    <a:pt x="2373952" y="2463800"/>
                  </a:lnTo>
                  <a:lnTo>
                    <a:pt x="2342081" y="2476500"/>
                  </a:lnTo>
                  <a:lnTo>
                    <a:pt x="2305150" y="2489200"/>
                  </a:lnTo>
                  <a:close/>
                </a:path>
                <a:path w="2592069" h="3784600">
                  <a:moveTo>
                    <a:pt x="2218049" y="2501900"/>
                  </a:moveTo>
                  <a:lnTo>
                    <a:pt x="2004484" y="2501900"/>
                  </a:lnTo>
                  <a:lnTo>
                    <a:pt x="1945724" y="2489200"/>
                  </a:lnTo>
                  <a:lnTo>
                    <a:pt x="2263645" y="2489200"/>
                  </a:lnTo>
                  <a:lnTo>
                    <a:pt x="2218049" y="2501900"/>
                  </a:lnTo>
                  <a:close/>
                </a:path>
                <a:path w="2592069" h="3784600">
                  <a:moveTo>
                    <a:pt x="2184957" y="3009900"/>
                  </a:moveTo>
                  <a:lnTo>
                    <a:pt x="1926295" y="2984500"/>
                  </a:lnTo>
                  <a:lnTo>
                    <a:pt x="1433679" y="2895600"/>
                  </a:lnTo>
                  <a:lnTo>
                    <a:pt x="1126667" y="2730500"/>
                  </a:lnTo>
                  <a:lnTo>
                    <a:pt x="1452381" y="2730500"/>
                  </a:lnTo>
                  <a:lnTo>
                    <a:pt x="1558574" y="2755900"/>
                  </a:lnTo>
                  <a:lnTo>
                    <a:pt x="1609649" y="2755900"/>
                  </a:lnTo>
                  <a:lnTo>
                    <a:pt x="1657870" y="2768600"/>
                  </a:lnTo>
                  <a:lnTo>
                    <a:pt x="2305468" y="2768600"/>
                  </a:lnTo>
                  <a:lnTo>
                    <a:pt x="2326490" y="2781300"/>
                  </a:lnTo>
                  <a:lnTo>
                    <a:pt x="2339911" y="2806700"/>
                  </a:lnTo>
                  <a:lnTo>
                    <a:pt x="2344857" y="2832100"/>
                  </a:lnTo>
                  <a:lnTo>
                    <a:pt x="2340455" y="2857500"/>
                  </a:lnTo>
                  <a:lnTo>
                    <a:pt x="2294673" y="2971800"/>
                  </a:lnTo>
                  <a:lnTo>
                    <a:pt x="2184957" y="3009900"/>
                  </a:lnTo>
                  <a:close/>
                </a:path>
                <a:path w="2592069" h="3784600">
                  <a:moveTo>
                    <a:pt x="2205528" y="2743200"/>
                  </a:moveTo>
                  <a:lnTo>
                    <a:pt x="1968449" y="2743200"/>
                  </a:lnTo>
                  <a:lnTo>
                    <a:pt x="2018841" y="2730500"/>
                  </a:lnTo>
                  <a:lnTo>
                    <a:pt x="2162835" y="2730500"/>
                  </a:lnTo>
                  <a:lnTo>
                    <a:pt x="2205528" y="2743200"/>
                  </a:lnTo>
                  <a:close/>
                </a:path>
                <a:path w="2592069" h="3784600">
                  <a:moveTo>
                    <a:pt x="2305468" y="2768600"/>
                  </a:moveTo>
                  <a:lnTo>
                    <a:pt x="1702105" y="2768600"/>
                  </a:lnTo>
                  <a:lnTo>
                    <a:pt x="1737843" y="2755900"/>
                  </a:lnTo>
                  <a:lnTo>
                    <a:pt x="1822322" y="2755900"/>
                  </a:lnTo>
                  <a:lnTo>
                    <a:pt x="1869316" y="2743200"/>
                  </a:lnTo>
                  <a:lnTo>
                    <a:pt x="2244114" y="2743200"/>
                  </a:lnTo>
                  <a:lnTo>
                    <a:pt x="2277718" y="2755900"/>
                  </a:lnTo>
                  <a:lnTo>
                    <a:pt x="2305468" y="2768600"/>
                  </a:lnTo>
                  <a:close/>
                </a:path>
                <a:path w="2592069" h="3784600">
                  <a:moveTo>
                    <a:pt x="2122102" y="3454400"/>
                  </a:moveTo>
                  <a:lnTo>
                    <a:pt x="1953911" y="3454400"/>
                  </a:lnTo>
                  <a:lnTo>
                    <a:pt x="1907442" y="3441700"/>
                  </a:lnTo>
                  <a:lnTo>
                    <a:pt x="1857766" y="3429000"/>
                  </a:lnTo>
                  <a:lnTo>
                    <a:pt x="1805342" y="3416300"/>
                  </a:lnTo>
                  <a:lnTo>
                    <a:pt x="1750627" y="3403600"/>
                  </a:lnTo>
                  <a:lnTo>
                    <a:pt x="1694081" y="3378200"/>
                  </a:lnTo>
                  <a:lnTo>
                    <a:pt x="1636162" y="3365500"/>
                  </a:lnTo>
                  <a:lnTo>
                    <a:pt x="1577329" y="3340100"/>
                  </a:lnTo>
                  <a:lnTo>
                    <a:pt x="1518040" y="3327400"/>
                  </a:lnTo>
                  <a:lnTo>
                    <a:pt x="1458753" y="3302000"/>
                  </a:lnTo>
                  <a:lnTo>
                    <a:pt x="1399928" y="3289300"/>
                  </a:lnTo>
                  <a:lnTo>
                    <a:pt x="1342023" y="3263900"/>
                  </a:lnTo>
                  <a:lnTo>
                    <a:pt x="1285496" y="3238500"/>
                  </a:lnTo>
                  <a:lnTo>
                    <a:pt x="1230807" y="3225800"/>
                  </a:lnTo>
                  <a:lnTo>
                    <a:pt x="1178412" y="3200400"/>
                  </a:lnTo>
                  <a:lnTo>
                    <a:pt x="1128772" y="3187700"/>
                  </a:lnTo>
                  <a:lnTo>
                    <a:pt x="1082344" y="3162300"/>
                  </a:lnTo>
                  <a:lnTo>
                    <a:pt x="1039587" y="3149600"/>
                  </a:lnTo>
                  <a:lnTo>
                    <a:pt x="1000960" y="3136900"/>
                  </a:lnTo>
                  <a:lnTo>
                    <a:pt x="966921" y="3124200"/>
                  </a:lnTo>
                  <a:lnTo>
                    <a:pt x="937929" y="3111500"/>
                  </a:lnTo>
                  <a:lnTo>
                    <a:pt x="914443" y="3098800"/>
                  </a:lnTo>
                  <a:lnTo>
                    <a:pt x="1115451" y="3098800"/>
                  </a:lnTo>
                  <a:lnTo>
                    <a:pt x="1152146" y="3111500"/>
                  </a:lnTo>
                  <a:lnTo>
                    <a:pt x="1350359" y="3175000"/>
                  </a:lnTo>
                  <a:lnTo>
                    <a:pt x="1562020" y="3213100"/>
                  </a:lnTo>
                  <a:lnTo>
                    <a:pt x="1662875" y="3213100"/>
                  </a:lnTo>
                  <a:lnTo>
                    <a:pt x="1715244" y="3225800"/>
                  </a:lnTo>
                  <a:lnTo>
                    <a:pt x="1767935" y="3225800"/>
                  </a:lnTo>
                  <a:lnTo>
                    <a:pt x="1871372" y="3251200"/>
                  </a:lnTo>
                  <a:lnTo>
                    <a:pt x="1920661" y="3251200"/>
                  </a:lnTo>
                  <a:lnTo>
                    <a:pt x="1967359" y="3263900"/>
                  </a:lnTo>
                  <a:lnTo>
                    <a:pt x="2010738" y="3276600"/>
                  </a:lnTo>
                  <a:lnTo>
                    <a:pt x="2050070" y="3289300"/>
                  </a:lnTo>
                  <a:lnTo>
                    <a:pt x="2113677" y="3327400"/>
                  </a:lnTo>
                  <a:lnTo>
                    <a:pt x="2136496" y="3340100"/>
                  </a:lnTo>
                  <a:lnTo>
                    <a:pt x="2152355" y="3365500"/>
                  </a:lnTo>
                  <a:lnTo>
                    <a:pt x="2160523" y="3378200"/>
                  </a:lnTo>
                  <a:lnTo>
                    <a:pt x="2160274" y="3403600"/>
                  </a:lnTo>
                  <a:lnTo>
                    <a:pt x="2150879" y="3429000"/>
                  </a:lnTo>
                  <a:lnTo>
                    <a:pt x="2139699" y="3441700"/>
                  </a:lnTo>
                  <a:lnTo>
                    <a:pt x="2122102" y="3454400"/>
                  </a:lnTo>
                  <a:close/>
                </a:path>
                <a:path w="2592069" h="3784600">
                  <a:moveTo>
                    <a:pt x="2069491" y="3467100"/>
                  </a:moveTo>
                  <a:lnTo>
                    <a:pt x="2035394" y="3454400"/>
                  </a:lnTo>
                  <a:lnTo>
                    <a:pt x="2098546" y="3454400"/>
                  </a:lnTo>
                  <a:lnTo>
                    <a:pt x="2069491" y="3467100"/>
                  </a:lnTo>
                  <a:close/>
                </a:path>
              </a:pathLst>
            </a:custGeom>
            <a:solidFill>
              <a:srgbClr val="242153"/>
            </a:solidFill>
          </p:spPr>
          <p:txBody>
            <a:bodyPr wrap="square" lIns="0" tIns="0" rIns="0" bIns="0" rtlCol="0"/>
            <a:lstStyle/>
            <a:p>
              <a:endParaRPr/>
            </a:p>
          </p:txBody>
        </p:sp>
        <p:sp>
          <p:nvSpPr>
            <p:cNvPr id="15" name="object 15"/>
            <p:cNvSpPr/>
            <p:nvPr/>
          </p:nvSpPr>
          <p:spPr>
            <a:xfrm>
              <a:off x="938943" y="6303903"/>
              <a:ext cx="697230" cy="939165"/>
            </a:xfrm>
            <a:custGeom>
              <a:avLst/>
              <a:gdLst/>
              <a:ahLst/>
              <a:cxnLst/>
              <a:rect l="l" t="t" r="r" b="b"/>
              <a:pathLst>
                <a:path w="697229" h="939165">
                  <a:moveTo>
                    <a:pt x="215579" y="938596"/>
                  </a:moveTo>
                  <a:lnTo>
                    <a:pt x="203835" y="656179"/>
                  </a:lnTo>
                  <a:lnTo>
                    <a:pt x="12582" y="640256"/>
                  </a:lnTo>
                  <a:lnTo>
                    <a:pt x="121630" y="534664"/>
                  </a:lnTo>
                  <a:lnTo>
                    <a:pt x="0" y="339403"/>
                  </a:lnTo>
                  <a:lnTo>
                    <a:pt x="189575" y="311748"/>
                  </a:lnTo>
                  <a:lnTo>
                    <a:pt x="286041" y="0"/>
                  </a:lnTo>
                  <a:lnTo>
                    <a:pt x="397605" y="289121"/>
                  </a:lnTo>
                  <a:lnTo>
                    <a:pt x="562855" y="223754"/>
                  </a:lnTo>
                  <a:lnTo>
                    <a:pt x="506653" y="402255"/>
                  </a:lnTo>
                  <a:lnTo>
                    <a:pt x="697068" y="504495"/>
                  </a:lnTo>
                  <a:lnTo>
                    <a:pt x="506653" y="553101"/>
                  </a:lnTo>
                  <a:lnTo>
                    <a:pt x="596408" y="869877"/>
                  </a:lnTo>
                  <a:lnTo>
                    <a:pt x="341404" y="680482"/>
                  </a:lnTo>
                  <a:lnTo>
                    <a:pt x="215579" y="938596"/>
                  </a:lnTo>
                  <a:close/>
                </a:path>
              </a:pathLst>
            </a:custGeom>
            <a:solidFill>
              <a:srgbClr val="FECB6F"/>
            </a:solidFill>
          </p:spPr>
          <p:txBody>
            <a:bodyPr wrap="square" lIns="0" tIns="0" rIns="0" bIns="0" rtlCol="0"/>
            <a:lstStyle/>
            <a:p>
              <a:endParaRPr/>
            </a:p>
          </p:txBody>
        </p:sp>
        <p:sp>
          <p:nvSpPr>
            <p:cNvPr id="16" name="object 16"/>
            <p:cNvSpPr/>
            <p:nvPr/>
          </p:nvSpPr>
          <p:spPr>
            <a:xfrm>
              <a:off x="0" y="8597598"/>
              <a:ext cx="1108710" cy="1689735"/>
            </a:xfrm>
            <a:custGeom>
              <a:avLst/>
              <a:gdLst/>
              <a:ahLst/>
              <a:cxnLst/>
              <a:rect l="l" t="t" r="r" b="b"/>
              <a:pathLst>
                <a:path w="1108710" h="1689734">
                  <a:moveTo>
                    <a:pt x="268003" y="1208008"/>
                  </a:moveTo>
                  <a:lnTo>
                    <a:pt x="222602" y="1206599"/>
                  </a:lnTo>
                  <a:lnTo>
                    <a:pt x="177165" y="1202195"/>
                  </a:lnTo>
                  <a:lnTo>
                    <a:pt x="132007" y="1194253"/>
                  </a:lnTo>
                  <a:lnTo>
                    <a:pt x="87442" y="1182229"/>
                  </a:lnTo>
                  <a:lnTo>
                    <a:pt x="43786" y="1165578"/>
                  </a:lnTo>
                  <a:lnTo>
                    <a:pt x="1353" y="1143759"/>
                  </a:lnTo>
                  <a:lnTo>
                    <a:pt x="0" y="1142847"/>
                  </a:lnTo>
                  <a:lnTo>
                    <a:pt x="0" y="178460"/>
                  </a:lnTo>
                  <a:lnTo>
                    <a:pt x="35925" y="148971"/>
                  </a:lnTo>
                  <a:lnTo>
                    <a:pt x="70920" y="122835"/>
                  </a:lnTo>
                  <a:lnTo>
                    <a:pt x="127814" y="85107"/>
                  </a:lnTo>
                  <a:lnTo>
                    <a:pt x="285494" y="0"/>
                  </a:lnTo>
                  <a:lnTo>
                    <a:pt x="420546" y="253085"/>
                  </a:lnTo>
                  <a:lnTo>
                    <a:pt x="293882" y="320128"/>
                  </a:lnTo>
                  <a:lnTo>
                    <a:pt x="267965" y="335425"/>
                  </a:lnTo>
                  <a:lnTo>
                    <a:pt x="235334" y="357656"/>
                  </a:lnTo>
                  <a:lnTo>
                    <a:pt x="198555" y="386211"/>
                  </a:lnTo>
                  <a:lnTo>
                    <a:pt x="160193" y="420482"/>
                  </a:lnTo>
                  <a:lnTo>
                    <a:pt x="122815" y="459860"/>
                  </a:lnTo>
                  <a:lnTo>
                    <a:pt x="88984" y="503736"/>
                  </a:lnTo>
                  <a:lnTo>
                    <a:pt x="61269" y="551500"/>
                  </a:lnTo>
                  <a:lnTo>
                    <a:pt x="42233" y="602545"/>
                  </a:lnTo>
                  <a:lnTo>
                    <a:pt x="34804" y="647537"/>
                  </a:lnTo>
                  <a:lnTo>
                    <a:pt x="35750" y="693173"/>
                  </a:lnTo>
                  <a:lnTo>
                    <a:pt x="45192" y="739694"/>
                  </a:lnTo>
                  <a:lnTo>
                    <a:pt x="63251" y="787341"/>
                  </a:lnTo>
                  <a:lnTo>
                    <a:pt x="90046" y="836356"/>
                  </a:lnTo>
                  <a:lnTo>
                    <a:pt x="90046" y="837194"/>
                  </a:lnTo>
                  <a:lnTo>
                    <a:pt x="91724" y="838870"/>
                  </a:lnTo>
                  <a:lnTo>
                    <a:pt x="116153" y="870003"/>
                  </a:lnTo>
                  <a:lnTo>
                    <a:pt x="144190" y="892936"/>
                  </a:lnTo>
                  <a:lnTo>
                    <a:pt x="176847" y="908504"/>
                  </a:lnTo>
                  <a:lnTo>
                    <a:pt x="215137" y="917540"/>
                  </a:lnTo>
                  <a:lnTo>
                    <a:pt x="260072" y="920881"/>
                  </a:lnTo>
                  <a:lnTo>
                    <a:pt x="845952" y="920881"/>
                  </a:lnTo>
                  <a:lnTo>
                    <a:pt x="856244" y="924581"/>
                  </a:lnTo>
                  <a:lnTo>
                    <a:pt x="900001" y="946640"/>
                  </a:lnTo>
                  <a:lnTo>
                    <a:pt x="941797" y="975154"/>
                  </a:lnTo>
                  <a:lnTo>
                    <a:pt x="981204" y="1010797"/>
                  </a:lnTo>
                  <a:lnTo>
                    <a:pt x="1017793" y="1054244"/>
                  </a:lnTo>
                  <a:lnTo>
                    <a:pt x="1047314" y="1098897"/>
                  </a:lnTo>
                  <a:lnTo>
                    <a:pt x="1071126" y="1145074"/>
                  </a:lnTo>
                  <a:lnTo>
                    <a:pt x="1081884" y="1173379"/>
                  </a:lnTo>
                  <a:lnTo>
                    <a:pt x="662048" y="1173379"/>
                  </a:lnTo>
                  <a:lnTo>
                    <a:pt x="612256" y="1174889"/>
                  </a:lnTo>
                  <a:lnTo>
                    <a:pt x="553059" y="1180430"/>
                  </a:lnTo>
                  <a:lnTo>
                    <a:pt x="400844" y="1199706"/>
                  </a:lnTo>
                  <a:lnTo>
                    <a:pt x="357439" y="1204017"/>
                  </a:lnTo>
                  <a:lnTo>
                    <a:pt x="313053" y="1206966"/>
                  </a:lnTo>
                  <a:lnTo>
                    <a:pt x="268003" y="1208008"/>
                  </a:lnTo>
                  <a:close/>
                </a:path>
                <a:path w="1108710" h="1689734">
                  <a:moveTo>
                    <a:pt x="845952" y="920881"/>
                  </a:moveTo>
                  <a:lnTo>
                    <a:pt x="260072" y="920881"/>
                  </a:lnTo>
                  <a:lnTo>
                    <a:pt x="312664" y="919360"/>
                  </a:lnTo>
                  <a:lnTo>
                    <a:pt x="373927" y="913813"/>
                  </a:lnTo>
                  <a:lnTo>
                    <a:pt x="444872" y="905074"/>
                  </a:lnTo>
                  <a:lnTo>
                    <a:pt x="487000" y="899430"/>
                  </a:lnTo>
                  <a:lnTo>
                    <a:pt x="531023" y="894163"/>
                  </a:lnTo>
                  <a:lnTo>
                    <a:pt x="576512" y="889949"/>
                  </a:lnTo>
                  <a:lnTo>
                    <a:pt x="623038" y="887462"/>
                  </a:lnTo>
                  <a:lnTo>
                    <a:pt x="670174" y="887379"/>
                  </a:lnTo>
                  <a:lnTo>
                    <a:pt x="717491" y="890374"/>
                  </a:lnTo>
                  <a:lnTo>
                    <a:pt x="764561" y="897123"/>
                  </a:lnTo>
                  <a:lnTo>
                    <a:pt x="810955" y="908300"/>
                  </a:lnTo>
                  <a:lnTo>
                    <a:pt x="845952" y="920881"/>
                  </a:lnTo>
                  <a:close/>
                </a:path>
                <a:path w="1108710" h="1689734">
                  <a:moveTo>
                    <a:pt x="943357" y="1689400"/>
                  </a:moveTo>
                  <a:lnTo>
                    <a:pt x="539549" y="1689400"/>
                  </a:lnTo>
                  <a:lnTo>
                    <a:pt x="518689" y="1658466"/>
                  </a:lnTo>
                  <a:lnTo>
                    <a:pt x="637803" y="1578014"/>
                  </a:lnTo>
                  <a:lnTo>
                    <a:pt x="664335" y="1557770"/>
                  </a:lnTo>
                  <a:lnTo>
                    <a:pt x="699348" y="1526957"/>
                  </a:lnTo>
                  <a:lnTo>
                    <a:pt x="737624" y="1487716"/>
                  </a:lnTo>
                  <a:lnTo>
                    <a:pt x="773942" y="1442191"/>
                  </a:lnTo>
                  <a:lnTo>
                    <a:pt x="803083" y="1392522"/>
                  </a:lnTo>
                  <a:lnTo>
                    <a:pt x="819829" y="1340851"/>
                  </a:lnTo>
                  <a:lnTo>
                    <a:pt x="821913" y="1319233"/>
                  </a:lnTo>
                  <a:lnTo>
                    <a:pt x="819514" y="1292350"/>
                  </a:lnTo>
                  <a:lnTo>
                    <a:pt x="787115" y="1224365"/>
                  </a:lnTo>
                  <a:lnTo>
                    <a:pt x="737406" y="1185796"/>
                  </a:lnTo>
                  <a:lnTo>
                    <a:pt x="662048" y="1173379"/>
                  </a:lnTo>
                  <a:lnTo>
                    <a:pt x="1081884" y="1173379"/>
                  </a:lnTo>
                  <a:lnTo>
                    <a:pt x="1089172" y="1192556"/>
                  </a:lnTo>
                  <a:lnTo>
                    <a:pt x="1101393" y="1241123"/>
                  </a:lnTo>
                  <a:lnTo>
                    <a:pt x="1107729" y="1290555"/>
                  </a:lnTo>
                  <a:lnTo>
                    <a:pt x="1108123" y="1340631"/>
                  </a:lnTo>
                  <a:lnTo>
                    <a:pt x="1102515" y="1391133"/>
                  </a:lnTo>
                  <a:lnTo>
                    <a:pt x="1086764" y="1455241"/>
                  </a:lnTo>
                  <a:lnTo>
                    <a:pt x="1063152" y="1515241"/>
                  </a:lnTo>
                  <a:lnTo>
                    <a:pt x="1033509" y="1570811"/>
                  </a:lnTo>
                  <a:lnTo>
                    <a:pt x="999665" y="1621624"/>
                  </a:lnTo>
                  <a:lnTo>
                    <a:pt x="963449" y="1667357"/>
                  </a:lnTo>
                  <a:lnTo>
                    <a:pt x="943357" y="1689400"/>
                  </a:lnTo>
                  <a:close/>
                </a:path>
              </a:pathLst>
            </a:custGeom>
            <a:solidFill>
              <a:srgbClr val="E16F1F"/>
            </a:solidFill>
          </p:spPr>
          <p:txBody>
            <a:bodyPr wrap="square" lIns="0" tIns="0" rIns="0" bIns="0" rtlCol="0"/>
            <a:lstStyle/>
            <a:p>
              <a:endParaRPr/>
            </a:p>
          </p:txBody>
        </p:sp>
        <p:sp>
          <p:nvSpPr>
            <p:cNvPr id="17" name="object 17"/>
            <p:cNvSpPr/>
            <p:nvPr/>
          </p:nvSpPr>
          <p:spPr>
            <a:xfrm>
              <a:off x="6889456" y="8070879"/>
              <a:ext cx="622300" cy="974090"/>
            </a:xfrm>
            <a:custGeom>
              <a:avLst/>
              <a:gdLst/>
              <a:ahLst/>
              <a:cxnLst/>
              <a:rect l="l" t="t" r="r" b="b"/>
              <a:pathLst>
                <a:path w="622300" h="974090">
                  <a:moveTo>
                    <a:pt x="359947" y="510595"/>
                  </a:moveTo>
                  <a:lnTo>
                    <a:pt x="404815" y="478738"/>
                  </a:lnTo>
                  <a:lnTo>
                    <a:pt x="429246" y="449128"/>
                  </a:lnTo>
                  <a:lnTo>
                    <a:pt x="453003" y="413617"/>
                  </a:lnTo>
                  <a:lnTo>
                    <a:pt x="475344" y="373151"/>
                  </a:lnTo>
                  <a:lnTo>
                    <a:pt x="495525" y="328676"/>
                  </a:lnTo>
                  <a:lnTo>
                    <a:pt x="512802" y="281136"/>
                  </a:lnTo>
                  <a:lnTo>
                    <a:pt x="526433" y="231477"/>
                  </a:lnTo>
                  <a:lnTo>
                    <a:pt x="535673" y="180645"/>
                  </a:lnTo>
                  <a:lnTo>
                    <a:pt x="539780" y="129585"/>
                  </a:lnTo>
                  <a:lnTo>
                    <a:pt x="538011" y="79242"/>
                  </a:lnTo>
                  <a:lnTo>
                    <a:pt x="529621" y="30562"/>
                  </a:lnTo>
                  <a:lnTo>
                    <a:pt x="501133" y="2190"/>
                  </a:lnTo>
                  <a:lnTo>
                    <a:pt x="476099" y="0"/>
                  </a:lnTo>
                  <a:lnTo>
                    <a:pt x="440506" y="30562"/>
                  </a:lnTo>
                  <a:lnTo>
                    <a:pt x="380454" y="100322"/>
                  </a:lnTo>
                  <a:lnTo>
                    <a:pt x="357201" y="135206"/>
                  </a:lnTo>
                  <a:lnTo>
                    <a:pt x="338675" y="177293"/>
                  </a:lnTo>
                  <a:lnTo>
                    <a:pt x="324727" y="224343"/>
                  </a:lnTo>
                  <a:lnTo>
                    <a:pt x="315205" y="274117"/>
                  </a:lnTo>
                  <a:lnTo>
                    <a:pt x="309962" y="324374"/>
                  </a:lnTo>
                  <a:lnTo>
                    <a:pt x="308847" y="372874"/>
                  </a:lnTo>
                  <a:lnTo>
                    <a:pt x="311709" y="417375"/>
                  </a:lnTo>
                  <a:lnTo>
                    <a:pt x="318400" y="455638"/>
                  </a:lnTo>
                  <a:lnTo>
                    <a:pt x="328770" y="485423"/>
                  </a:lnTo>
                  <a:lnTo>
                    <a:pt x="342669" y="504489"/>
                  </a:lnTo>
                  <a:lnTo>
                    <a:pt x="359947" y="510595"/>
                  </a:lnTo>
                  <a:close/>
                </a:path>
                <a:path w="622300" h="974090">
                  <a:moveTo>
                    <a:pt x="146972" y="775887"/>
                  </a:moveTo>
                  <a:lnTo>
                    <a:pt x="170237" y="766264"/>
                  </a:lnTo>
                  <a:lnTo>
                    <a:pt x="187858" y="722692"/>
                  </a:lnTo>
                  <a:lnTo>
                    <a:pt x="209270" y="632895"/>
                  </a:lnTo>
                  <a:lnTo>
                    <a:pt x="213952" y="591153"/>
                  </a:lnTo>
                  <a:lnTo>
                    <a:pt x="211134" y="545205"/>
                  </a:lnTo>
                  <a:lnTo>
                    <a:pt x="201976" y="496972"/>
                  </a:lnTo>
                  <a:lnTo>
                    <a:pt x="187637" y="448372"/>
                  </a:lnTo>
                  <a:lnTo>
                    <a:pt x="169277" y="401324"/>
                  </a:lnTo>
                  <a:lnTo>
                    <a:pt x="148053" y="357748"/>
                  </a:lnTo>
                  <a:lnTo>
                    <a:pt x="125126" y="319561"/>
                  </a:lnTo>
                  <a:lnTo>
                    <a:pt x="101655" y="288683"/>
                  </a:lnTo>
                  <a:lnTo>
                    <a:pt x="57715" y="256531"/>
                  </a:lnTo>
                  <a:lnTo>
                    <a:pt x="39565" y="259094"/>
                  </a:lnTo>
                  <a:lnTo>
                    <a:pt x="14288" y="308105"/>
                  </a:lnTo>
                  <a:lnTo>
                    <a:pt x="6146" y="345674"/>
                  </a:lnTo>
                  <a:lnTo>
                    <a:pt x="1308" y="388170"/>
                  </a:lnTo>
                  <a:lnTo>
                    <a:pt x="0" y="434413"/>
                  </a:lnTo>
                  <a:lnTo>
                    <a:pt x="2446" y="483221"/>
                  </a:lnTo>
                  <a:lnTo>
                    <a:pt x="8873" y="533414"/>
                  </a:lnTo>
                  <a:lnTo>
                    <a:pt x="19507" y="583812"/>
                  </a:lnTo>
                  <a:lnTo>
                    <a:pt x="34574" y="633233"/>
                  </a:lnTo>
                  <a:lnTo>
                    <a:pt x="54299" y="680498"/>
                  </a:lnTo>
                  <a:lnTo>
                    <a:pt x="78908" y="724427"/>
                  </a:lnTo>
                  <a:lnTo>
                    <a:pt x="108627" y="763837"/>
                  </a:lnTo>
                  <a:lnTo>
                    <a:pt x="146972" y="775887"/>
                  </a:lnTo>
                  <a:close/>
                </a:path>
                <a:path w="622300" h="974090">
                  <a:moveTo>
                    <a:pt x="230612" y="973570"/>
                  </a:moveTo>
                  <a:lnTo>
                    <a:pt x="300644" y="959795"/>
                  </a:lnTo>
                  <a:lnTo>
                    <a:pt x="340591" y="945002"/>
                  </a:lnTo>
                  <a:lnTo>
                    <a:pt x="382285" y="925369"/>
                  </a:lnTo>
                  <a:lnTo>
                    <a:pt x="424571" y="901221"/>
                  </a:lnTo>
                  <a:lnTo>
                    <a:pt x="466292" y="872881"/>
                  </a:lnTo>
                  <a:lnTo>
                    <a:pt x="506294" y="840672"/>
                  </a:lnTo>
                  <a:lnTo>
                    <a:pt x="543421" y="804919"/>
                  </a:lnTo>
                  <a:lnTo>
                    <a:pt x="576517" y="765945"/>
                  </a:lnTo>
                  <a:lnTo>
                    <a:pt x="604428" y="724073"/>
                  </a:lnTo>
                  <a:lnTo>
                    <a:pt x="621866" y="688139"/>
                  </a:lnTo>
                  <a:lnTo>
                    <a:pt x="621866" y="654575"/>
                  </a:lnTo>
                  <a:lnTo>
                    <a:pt x="619425" y="639770"/>
                  </a:lnTo>
                  <a:lnTo>
                    <a:pt x="600386" y="623215"/>
                  </a:lnTo>
                  <a:lnTo>
                    <a:pt x="553715" y="627022"/>
                  </a:lnTo>
                  <a:lnTo>
                    <a:pt x="464248" y="648247"/>
                  </a:lnTo>
                  <a:lnTo>
                    <a:pt x="425042" y="662848"/>
                  </a:lnTo>
                  <a:lnTo>
                    <a:pt x="385491" y="686079"/>
                  </a:lnTo>
                  <a:lnTo>
                    <a:pt x="346774" y="716032"/>
                  </a:lnTo>
                  <a:lnTo>
                    <a:pt x="310072" y="750801"/>
                  </a:lnTo>
                  <a:lnTo>
                    <a:pt x="276565" y="788481"/>
                  </a:lnTo>
                  <a:lnTo>
                    <a:pt x="247433" y="827163"/>
                  </a:lnTo>
                  <a:lnTo>
                    <a:pt x="223856" y="864943"/>
                  </a:lnTo>
                  <a:lnTo>
                    <a:pt x="207016" y="899913"/>
                  </a:lnTo>
                  <a:lnTo>
                    <a:pt x="198091" y="930167"/>
                  </a:lnTo>
                  <a:lnTo>
                    <a:pt x="198262" y="953799"/>
                  </a:lnTo>
                  <a:lnTo>
                    <a:pt x="208709" y="968902"/>
                  </a:lnTo>
                  <a:lnTo>
                    <a:pt x="230612" y="973570"/>
                  </a:lnTo>
                  <a:close/>
                </a:path>
              </a:pathLst>
            </a:custGeom>
            <a:solidFill>
              <a:srgbClr val="FECB6F"/>
            </a:solidFill>
          </p:spPr>
          <p:txBody>
            <a:bodyPr wrap="square" lIns="0" tIns="0" rIns="0" bIns="0" rtlCol="0"/>
            <a:lstStyle/>
            <a:p>
              <a:endParaRPr/>
            </a:p>
          </p:txBody>
        </p:sp>
      </p:grpSp>
      <p:sp>
        <p:nvSpPr>
          <p:cNvPr id="18" name="object 18"/>
          <p:cNvSpPr txBox="1"/>
          <p:nvPr/>
        </p:nvSpPr>
        <p:spPr>
          <a:xfrm>
            <a:off x="17377165" y="8821632"/>
            <a:ext cx="598170" cy="1069340"/>
          </a:xfrm>
          <a:prstGeom prst="rect">
            <a:avLst/>
          </a:prstGeom>
        </p:spPr>
        <p:txBody>
          <a:bodyPr vert="horz" wrap="square" lIns="0" tIns="270510" rIns="0" bIns="0" rtlCol="0">
            <a:spAutoFit/>
          </a:bodyPr>
          <a:lstStyle/>
          <a:p>
            <a:pPr marL="215265">
              <a:lnSpc>
                <a:spcPct val="100000"/>
              </a:lnSpc>
              <a:spcBef>
                <a:spcPts val="2130"/>
              </a:spcBef>
            </a:pPr>
            <a:r>
              <a:rPr sz="4950" b="1" spc="-810" dirty="0">
                <a:solidFill>
                  <a:srgbClr val="667E26"/>
                </a:solidFill>
                <a:latin typeface="Verdana"/>
                <a:cs typeface="Verdana"/>
              </a:rPr>
              <a:t>5</a:t>
            </a:r>
            <a:endParaRPr sz="4950">
              <a:latin typeface="Verdana"/>
              <a:cs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6699" y="1376867"/>
            <a:ext cx="7195820" cy="2932430"/>
          </a:xfrm>
          <a:prstGeom prst="rect">
            <a:avLst/>
          </a:prstGeom>
        </p:spPr>
        <p:txBody>
          <a:bodyPr vert="horz" wrap="square" lIns="0" tIns="202565" rIns="0" bIns="0" rtlCol="0">
            <a:spAutoFit/>
          </a:bodyPr>
          <a:lstStyle/>
          <a:p>
            <a:pPr marL="12700" marR="5080">
              <a:lnSpc>
                <a:spcPts val="7130"/>
              </a:lnSpc>
              <a:spcBef>
                <a:spcPts val="1595"/>
              </a:spcBef>
            </a:pPr>
            <a:r>
              <a:rPr sz="7200" b="1" spc="-635" dirty="0">
                <a:latin typeface="Verdana"/>
                <a:cs typeface="Verdana"/>
              </a:rPr>
              <a:t>Motive </a:t>
            </a:r>
            <a:r>
              <a:rPr sz="7200" b="1" spc="-775" dirty="0">
                <a:latin typeface="Verdana"/>
                <a:cs typeface="Verdana"/>
              </a:rPr>
              <a:t>Olmuş  </a:t>
            </a:r>
            <a:r>
              <a:rPr sz="7200" b="1" spc="-590" dirty="0">
                <a:latin typeface="Verdana"/>
                <a:cs typeface="Verdana"/>
              </a:rPr>
              <a:t>Öğrenciler </a:t>
            </a:r>
            <a:r>
              <a:rPr sz="7200" b="1" spc="-855" dirty="0">
                <a:latin typeface="Verdana"/>
                <a:cs typeface="Verdana"/>
              </a:rPr>
              <a:t>Bunu  </a:t>
            </a:r>
            <a:r>
              <a:rPr sz="7200" b="1" spc="-645" dirty="0">
                <a:latin typeface="Verdana"/>
                <a:cs typeface="Verdana"/>
              </a:rPr>
              <a:t>Nasıl</a:t>
            </a:r>
            <a:r>
              <a:rPr sz="7200" b="1" spc="-495" dirty="0">
                <a:latin typeface="Verdana"/>
                <a:cs typeface="Verdana"/>
              </a:rPr>
              <a:t> </a:t>
            </a:r>
            <a:r>
              <a:rPr sz="7200" b="1" spc="-555" dirty="0">
                <a:latin typeface="Verdana"/>
                <a:cs typeface="Verdana"/>
              </a:rPr>
              <a:t>Başarıyor?</a:t>
            </a:r>
            <a:endParaRPr sz="7200">
              <a:latin typeface="Verdana"/>
              <a:cs typeface="Verdana"/>
            </a:endParaRPr>
          </a:p>
        </p:txBody>
      </p:sp>
      <p:sp>
        <p:nvSpPr>
          <p:cNvPr id="3" name="object 3"/>
          <p:cNvSpPr txBox="1"/>
          <p:nvPr/>
        </p:nvSpPr>
        <p:spPr>
          <a:xfrm>
            <a:off x="1426699" y="4349696"/>
            <a:ext cx="8439150" cy="4521200"/>
          </a:xfrm>
          <a:prstGeom prst="rect">
            <a:avLst/>
          </a:prstGeom>
        </p:spPr>
        <p:txBody>
          <a:bodyPr vert="horz" wrap="square" lIns="0" tIns="12700" rIns="0" bIns="0" rtlCol="0">
            <a:spAutoFit/>
          </a:bodyPr>
          <a:lstStyle/>
          <a:p>
            <a:pPr marL="12700" marR="60960">
              <a:lnSpc>
                <a:spcPct val="115199"/>
              </a:lnSpc>
              <a:spcBef>
                <a:spcPts val="100"/>
              </a:spcBef>
            </a:pPr>
            <a:r>
              <a:rPr sz="3200" spc="-125" dirty="0">
                <a:solidFill>
                  <a:srgbClr val="242153"/>
                </a:solidFill>
                <a:latin typeface="Verdana"/>
                <a:cs typeface="Verdana"/>
              </a:rPr>
              <a:t>İnsanlar </a:t>
            </a:r>
            <a:r>
              <a:rPr sz="3200" spc="-280" dirty="0">
                <a:solidFill>
                  <a:srgbClr val="242153"/>
                </a:solidFill>
                <a:latin typeface="Verdana"/>
                <a:cs typeface="Verdana"/>
              </a:rPr>
              <a:t>2 </a:t>
            </a:r>
            <a:r>
              <a:rPr sz="3200" spc="-105" dirty="0">
                <a:solidFill>
                  <a:srgbClr val="242153"/>
                </a:solidFill>
                <a:latin typeface="Verdana"/>
                <a:cs typeface="Verdana"/>
              </a:rPr>
              <a:t>şekilde motive </a:t>
            </a:r>
            <a:r>
              <a:rPr sz="3200" spc="-110" dirty="0">
                <a:solidFill>
                  <a:srgbClr val="242153"/>
                </a:solidFill>
                <a:latin typeface="Verdana"/>
                <a:cs typeface="Verdana"/>
              </a:rPr>
              <a:t>olurlar.  </a:t>
            </a:r>
            <a:r>
              <a:rPr sz="3200" spc="-155" dirty="0">
                <a:solidFill>
                  <a:srgbClr val="242153"/>
                </a:solidFill>
                <a:latin typeface="Verdana"/>
                <a:cs typeface="Verdana"/>
              </a:rPr>
              <a:t>1.Başarmaları </a:t>
            </a:r>
            <a:r>
              <a:rPr sz="3200" spc="-85" dirty="0">
                <a:solidFill>
                  <a:srgbClr val="242153"/>
                </a:solidFill>
                <a:latin typeface="Verdana"/>
                <a:cs typeface="Verdana"/>
              </a:rPr>
              <a:t>gereken </a:t>
            </a:r>
            <a:r>
              <a:rPr sz="3200" spc="-120" dirty="0">
                <a:solidFill>
                  <a:srgbClr val="242153"/>
                </a:solidFill>
                <a:latin typeface="Verdana"/>
                <a:cs typeface="Verdana"/>
              </a:rPr>
              <a:t>işten </a:t>
            </a:r>
            <a:r>
              <a:rPr sz="3200" spc="-75" dirty="0">
                <a:solidFill>
                  <a:srgbClr val="242153"/>
                </a:solidFill>
                <a:latin typeface="Verdana"/>
                <a:cs typeface="Verdana"/>
              </a:rPr>
              <a:t>gerçekten</a:t>
            </a:r>
            <a:r>
              <a:rPr sz="3200" spc="-585" dirty="0">
                <a:solidFill>
                  <a:srgbClr val="242153"/>
                </a:solidFill>
                <a:latin typeface="Verdana"/>
                <a:cs typeface="Verdana"/>
              </a:rPr>
              <a:t> </a:t>
            </a:r>
            <a:r>
              <a:rPr sz="3200" spc="-125" dirty="0">
                <a:solidFill>
                  <a:srgbClr val="242153"/>
                </a:solidFill>
                <a:latin typeface="Verdana"/>
                <a:cs typeface="Verdana"/>
              </a:rPr>
              <a:t>zevk  </a:t>
            </a:r>
            <a:r>
              <a:rPr sz="3200" spc="-100" dirty="0">
                <a:solidFill>
                  <a:srgbClr val="242153"/>
                </a:solidFill>
                <a:latin typeface="Verdana"/>
                <a:cs typeface="Verdana"/>
              </a:rPr>
              <a:t>alırlar. </a:t>
            </a:r>
            <a:r>
              <a:rPr sz="3200" spc="-150" dirty="0">
                <a:solidFill>
                  <a:srgbClr val="242153"/>
                </a:solidFill>
                <a:latin typeface="Verdana"/>
                <a:cs typeface="Verdana"/>
              </a:rPr>
              <a:t>Bunu </a:t>
            </a:r>
            <a:r>
              <a:rPr sz="3200" spc="-75" dirty="0">
                <a:solidFill>
                  <a:srgbClr val="242153"/>
                </a:solidFill>
                <a:latin typeface="Verdana"/>
                <a:cs typeface="Verdana"/>
              </a:rPr>
              <a:t>bazı derslerde </a:t>
            </a:r>
            <a:r>
              <a:rPr sz="3200" spc="-150" dirty="0">
                <a:solidFill>
                  <a:srgbClr val="242153"/>
                </a:solidFill>
                <a:latin typeface="Verdana"/>
                <a:cs typeface="Verdana"/>
              </a:rPr>
              <a:t>siz </a:t>
            </a:r>
            <a:r>
              <a:rPr sz="3200" spc="-60" dirty="0">
                <a:solidFill>
                  <a:srgbClr val="242153"/>
                </a:solidFill>
                <a:latin typeface="Verdana"/>
                <a:cs typeface="Verdana"/>
              </a:rPr>
              <a:t>de  </a:t>
            </a:r>
            <a:r>
              <a:rPr sz="3200" spc="-130" dirty="0">
                <a:solidFill>
                  <a:srgbClr val="242153"/>
                </a:solidFill>
                <a:latin typeface="Verdana"/>
                <a:cs typeface="Verdana"/>
              </a:rPr>
              <a:t>yaşamışsınızdır. </a:t>
            </a:r>
            <a:r>
              <a:rPr sz="3200" spc="-140" dirty="0">
                <a:solidFill>
                  <a:srgbClr val="242153"/>
                </a:solidFill>
                <a:latin typeface="Verdana"/>
                <a:cs typeface="Verdana"/>
              </a:rPr>
              <a:t>Bu </a:t>
            </a:r>
            <a:r>
              <a:rPr sz="3200" spc="-85" dirty="0">
                <a:solidFill>
                  <a:srgbClr val="242153"/>
                </a:solidFill>
                <a:latin typeface="Verdana"/>
                <a:cs typeface="Verdana"/>
              </a:rPr>
              <a:t>dersleri </a:t>
            </a:r>
            <a:r>
              <a:rPr sz="3200" spc="-60" dirty="0">
                <a:solidFill>
                  <a:srgbClr val="242153"/>
                </a:solidFill>
                <a:latin typeface="Verdana"/>
                <a:cs typeface="Verdana"/>
              </a:rPr>
              <a:t>sadece  </a:t>
            </a:r>
            <a:r>
              <a:rPr sz="3200" spc="-120" dirty="0">
                <a:solidFill>
                  <a:srgbClr val="242153"/>
                </a:solidFill>
                <a:latin typeface="Verdana"/>
                <a:cs typeface="Verdana"/>
              </a:rPr>
              <a:t>sorumluluğunuz </a:t>
            </a:r>
            <a:r>
              <a:rPr sz="3200" spc="-80" dirty="0">
                <a:solidFill>
                  <a:srgbClr val="242153"/>
                </a:solidFill>
                <a:latin typeface="Verdana"/>
                <a:cs typeface="Verdana"/>
              </a:rPr>
              <a:t>olduğu </a:t>
            </a:r>
            <a:r>
              <a:rPr sz="3200" spc="-125" dirty="0">
                <a:solidFill>
                  <a:srgbClr val="242153"/>
                </a:solidFill>
                <a:latin typeface="Verdana"/>
                <a:cs typeface="Verdana"/>
              </a:rPr>
              <a:t>için</a:t>
            </a:r>
            <a:r>
              <a:rPr sz="3200" spc="-530" dirty="0">
                <a:solidFill>
                  <a:srgbClr val="242153"/>
                </a:solidFill>
                <a:latin typeface="Verdana"/>
                <a:cs typeface="Verdana"/>
              </a:rPr>
              <a:t> </a:t>
            </a:r>
            <a:r>
              <a:rPr sz="3200" spc="-135" dirty="0">
                <a:solidFill>
                  <a:srgbClr val="242153"/>
                </a:solidFill>
                <a:latin typeface="Verdana"/>
                <a:cs typeface="Verdana"/>
              </a:rPr>
              <a:t>çalışmazsınız.</a:t>
            </a:r>
            <a:endParaRPr sz="3200">
              <a:latin typeface="Verdana"/>
              <a:cs typeface="Verdana"/>
            </a:endParaRPr>
          </a:p>
          <a:p>
            <a:pPr marL="12700" marR="5080">
              <a:lnSpc>
                <a:spcPct val="115199"/>
              </a:lnSpc>
            </a:pPr>
            <a:r>
              <a:rPr sz="3200" spc="-125" dirty="0">
                <a:solidFill>
                  <a:srgbClr val="242153"/>
                </a:solidFill>
                <a:latin typeface="Verdana"/>
                <a:cs typeface="Verdana"/>
              </a:rPr>
              <a:t>Aynı</a:t>
            </a:r>
            <a:r>
              <a:rPr sz="3200" spc="-250" dirty="0">
                <a:solidFill>
                  <a:srgbClr val="242153"/>
                </a:solidFill>
                <a:latin typeface="Verdana"/>
                <a:cs typeface="Verdana"/>
              </a:rPr>
              <a:t> </a:t>
            </a:r>
            <a:r>
              <a:rPr sz="3200" spc="-55" dirty="0">
                <a:solidFill>
                  <a:srgbClr val="242153"/>
                </a:solidFill>
                <a:latin typeface="Verdana"/>
                <a:cs typeface="Verdana"/>
              </a:rPr>
              <a:t>zamanda</a:t>
            </a:r>
            <a:r>
              <a:rPr sz="3200" spc="-250" dirty="0">
                <a:solidFill>
                  <a:srgbClr val="242153"/>
                </a:solidFill>
                <a:latin typeface="Verdana"/>
                <a:cs typeface="Verdana"/>
              </a:rPr>
              <a:t> </a:t>
            </a:r>
            <a:r>
              <a:rPr sz="3200" spc="-5" dirty="0">
                <a:solidFill>
                  <a:srgbClr val="242153"/>
                </a:solidFill>
                <a:latin typeface="Verdana"/>
                <a:cs typeface="Verdana"/>
              </a:rPr>
              <a:t>o</a:t>
            </a:r>
            <a:r>
              <a:rPr sz="3200" spc="-250" dirty="0">
                <a:solidFill>
                  <a:srgbClr val="242153"/>
                </a:solidFill>
                <a:latin typeface="Verdana"/>
                <a:cs typeface="Verdana"/>
              </a:rPr>
              <a:t> </a:t>
            </a:r>
            <a:r>
              <a:rPr sz="3200" spc="-75" dirty="0">
                <a:solidFill>
                  <a:srgbClr val="242153"/>
                </a:solidFill>
                <a:latin typeface="Verdana"/>
                <a:cs typeface="Verdana"/>
              </a:rPr>
              <a:t>derste</a:t>
            </a:r>
            <a:r>
              <a:rPr sz="3200" spc="-250" dirty="0">
                <a:solidFill>
                  <a:srgbClr val="242153"/>
                </a:solidFill>
                <a:latin typeface="Verdana"/>
                <a:cs typeface="Verdana"/>
              </a:rPr>
              <a:t> </a:t>
            </a:r>
            <a:r>
              <a:rPr sz="3200" spc="-100" dirty="0">
                <a:solidFill>
                  <a:srgbClr val="242153"/>
                </a:solidFill>
                <a:latin typeface="Verdana"/>
                <a:cs typeface="Verdana"/>
              </a:rPr>
              <a:t>olmaktan,</a:t>
            </a:r>
            <a:r>
              <a:rPr sz="3200" spc="-250" dirty="0">
                <a:solidFill>
                  <a:srgbClr val="242153"/>
                </a:solidFill>
                <a:latin typeface="Verdana"/>
                <a:cs typeface="Verdana"/>
              </a:rPr>
              <a:t> </a:t>
            </a:r>
            <a:r>
              <a:rPr sz="3200" spc="-5" dirty="0">
                <a:solidFill>
                  <a:srgbClr val="242153"/>
                </a:solidFill>
                <a:latin typeface="Verdana"/>
                <a:cs typeface="Verdana"/>
              </a:rPr>
              <a:t>o</a:t>
            </a:r>
            <a:r>
              <a:rPr sz="3200" spc="-250" dirty="0">
                <a:solidFill>
                  <a:srgbClr val="242153"/>
                </a:solidFill>
                <a:latin typeface="Verdana"/>
                <a:cs typeface="Verdana"/>
              </a:rPr>
              <a:t> </a:t>
            </a:r>
            <a:r>
              <a:rPr sz="3200" spc="-75" dirty="0">
                <a:solidFill>
                  <a:srgbClr val="242153"/>
                </a:solidFill>
                <a:latin typeface="Verdana"/>
                <a:cs typeface="Verdana"/>
              </a:rPr>
              <a:t>konuda  </a:t>
            </a:r>
            <a:r>
              <a:rPr sz="3200" spc="-95" dirty="0">
                <a:solidFill>
                  <a:srgbClr val="242153"/>
                </a:solidFill>
                <a:latin typeface="Verdana"/>
                <a:cs typeface="Verdana"/>
              </a:rPr>
              <a:t>konuşmaktan </a:t>
            </a:r>
            <a:r>
              <a:rPr sz="3200" spc="-5" dirty="0">
                <a:solidFill>
                  <a:srgbClr val="242153"/>
                </a:solidFill>
                <a:latin typeface="Verdana"/>
                <a:cs typeface="Verdana"/>
              </a:rPr>
              <a:t>ya </a:t>
            </a:r>
            <a:r>
              <a:rPr sz="3200" dirty="0">
                <a:solidFill>
                  <a:srgbClr val="242153"/>
                </a:solidFill>
                <a:latin typeface="Verdana"/>
                <a:cs typeface="Verdana"/>
              </a:rPr>
              <a:t>da </a:t>
            </a:r>
            <a:r>
              <a:rPr sz="3200" spc="-114" dirty="0">
                <a:solidFill>
                  <a:srgbClr val="242153"/>
                </a:solidFill>
                <a:latin typeface="Verdana"/>
                <a:cs typeface="Verdana"/>
              </a:rPr>
              <a:t>etkinlik </a:t>
            </a:r>
            <a:r>
              <a:rPr sz="3200" spc="-55" dirty="0">
                <a:solidFill>
                  <a:srgbClr val="242153"/>
                </a:solidFill>
                <a:latin typeface="Verdana"/>
                <a:cs typeface="Verdana"/>
              </a:rPr>
              <a:t>yapmaktan  </a:t>
            </a:r>
            <a:r>
              <a:rPr sz="3200" spc="-125" dirty="0">
                <a:solidFill>
                  <a:srgbClr val="242153"/>
                </a:solidFill>
                <a:latin typeface="Verdana"/>
                <a:cs typeface="Verdana"/>
              </a:rPr>
              <a:t>zevk</a:t>
            </a:r>
            <a:r>
              <a:rPr sz="3200" spc="-245" dirty="0">
                <a:solidFill>
                  <a:srgbClr val="242153"/>
                </a:solidFill>
                <a:latin typeface="Verdana"/>
                <a:cs typeface="Verdana"/>
              </a:rPr>
              <a:t> </a:t>
            </a:r>
            <a:r>
              <a:rPr sz="3200" spc="-145" dirty="0">
                <a:solidFill>
                  <a:srgbClr val="242153"/>
                </a:solidFill>
                <a:latin typeface="Verdana"/>
                <a:cs typeface="Verdana"/>
              </a:rPr>
              <a:t>alırsınız.</a:t>
            </a:r>
            <a:endParaRPr sz="3200">
              <a:latin typeface="Verdana"/>
              <a:cs typeface="Verdana"/>
            </a:endParaRPr>
          </a:p>
        </p:txBody>
      </p:sp>
      <p:grpSp>
        <p:nvGrpSpPr>
          <p:cNvPr id="4" name="object 4"/>
          <p:cNvGrpSpPr/>
          <p:nvPr/>
        </p:nvGrpSpPr>
        <p:grpSpPr>
          <a:xfrm>
            <a:off x="10403135" y="1682787"/>
            <a:ext cx="6419215" cy="6704330"/>
            <a:chOff x="10403135" y="1682787"/>
            <a:chExt cx="6419215" cy="6704330"/>
          </a:xfrm>
        </p:grpSpPr>
        <p:sp>
          <p:nvSpPr>
            <p:cNvPr id="5" name="object 5"/>
            <p:cNvSpPr/>
            <p:nvPr/>
          </p:nvSpPr>
          <p:spPr>
            <a:xfrm>
              <a:off x="10657339" y="1870059"/>
              <a:ext cx="6165215" cy="6517005"/>
            </a:xfrm>
            <a:custGeom>
              <a:avLst/>
              <a:gdLst/>
              <a:ahLst/>
              <a:cxnLst/>
              <a:rect l="l" t="t" r="r" b="b"/>
              <a:pathLst>
                <a:path w="6165215" h="6517005">
                  <a:moveTo>
                    <a:pt x="1954271" y="138383"/>
                  </a:moveTo>
                  <a:lnTo>
                    <a:pt x="1517419" y="335773"/>
                  </a:lnTo>
                  <a:lnTo>
                    <a:pt x="1556106" y="304356"/>
                  </a:lnTo>
                  <a:lnTo>
                    <a:pt x="1905666" y="146408"/>
                  </a:lnTo>
                  <a:lnTo>
                    <a:pt x="1954271" y="138383"/>
                  </a:lnTo>
                  <a:close/>
                </a:path>
                <a:path w="6165215" h="6517005">
                  <a:moveTo>
                    <a:pt x="5022288" y="5901420"/>
                  </a:moveTo>
                  <a:lnTo>
                    <a:pt x="3935881" y="6392309"/>
                  </a:lnTo>
                  <a:lnTo>
                    <a:pt x="3851676" y="6402485"/>
                  </a:lnTo>
                  <a:lnTo>
                    <a:pt x="3814659" y="6419211"/>
                  </a:lnTo>
                  <a:lnTo>
                    <a:pt x="3729885" y="6429643"/>
                  </a:lnTo>
                  <a:lnTo>
                    <a:pt x="3692590" y="6446494"/>
                  </a:lnTo>
                  <a:lnTo>
                    <a:pt x="3521606" y="6468008"/>
                  </a:lnTo>
                  <a:lnTo>
                    <a:pt x="3461241" y="6481347"/>
                  </a:lnTo>
                  <a:lnTo>
                    <a:pt x="3396499" y="6482728"/>
                  </a:lnTo>
                  <a:lnTo>
                    <a:pt x="3337835" y="6495299"/>
                  </a:lnTo>
                  <a:lnTo>
                    <a:pt x="3274783" y="6495916"/>
                  </a:lnTo>
                  <a:lnTo>
                    <a:pt x="3217799" y="6507728"/>
                  </a:lnTo>
                  <a:lnTo>
                    <a:pt x="3156418" y="6507591"/>
                  </a:lnTo>
                  <a:lnTo>
                    <a:pt x="3036134" y="6506195"/>
                  </a:lnTo>
                  <a:lnTo>
                    <a:pt x="2982452" y="6516515"/>
                  </a:lnTo>
                  <a:lnTo>
                    <a:pt x="2924353" y="6514894"/>
                  </a:lnTo>
                  <a:lnTo>
                    <a:pt x="2810576" y="6510559"/>
                  </a:lnTo>
                  <a:lnTo>
                    <a:pt x="2749658" y="6496276"/>
                  </a:lnTo>
                  <a:lnTo>
                    <a:pt x="2640658" y="6489782"/>
                  </a:lnTo>
                  <a:lnTo>
                    <a:pt x="2534793" y="6481872"/>
                  </a:lnTo>
                  <a:lnTo>
                    <a:pt x="2477794" y="6465817"/>
                  </a:lnTo>
                  <a:lnTo>
                    <a:pt x="2426795" y="6460989"/>
                  </a:lnTo>
                  <a:lnTo>
                    <a:pt x="2371330" y="6444242"/>
                  </a:lnTo>
                  <a:lnTo>
                    <a:pt x="2321853" y="6438725"/>
                  </a:lnTo>
                  <a:lnTo>
                    <a:pt x="2267902" y="6421294"/>
                  </a:lnTo>
                  <a:lnTo>
                    <a:pt x="2219930" y="6415097"/>
                  </a:lnTo>
                  <a:lnTo>
                    <a:pt x="2167473" y="6396991"/>
                  </a:lnTo>
                  <a:lnTo>
                    <a:pt x="2120986" y="6390124"/>
                  </a:lnTo>
                  <a:lnTo>
                    <a:pt x="2070004" y="6371351"/>
                  </a:lnTo>
                  <a:lnTo>
                    <a:pt x="2019752" y="6352248"/>
                  </a:lnTo>
                  <a:lnTo>
                    <a:pt x="1970225" y="6332818"/>
                  </a:lnTo>
                  <a:lnTo>
                    <a:pt x="1926647" y="6324636"/>
                  </a:lnTo>
                  <a:lnTo>
                    <a:pt x="1878556" y="6304557"/>
                  </a:lnTo>
                  <a:lnTo>
                    <a:pt x="1831174" y="6284157"/>
                  </a:lnTo>
                  <a:lnTo>
                    <a:pt x="1784499" y="6263439"/>
                  </a:lnTo>
                  <a:lnTo>
                    <a:pt x="1738524" y="6242403"/>
                  </a:lnTo>
                  <a:lnTo>
                    <a:pt x="1693245" y="6221054"/>
                  </a:lnTo>
                  <a:lnTo>
                    <a:pt x="1648656" y="6199392"/>
                  </a:lnTo>
                  <a:lnTo>
                    <a:pt x="1604754" y="6177421"/>
                  </a:lnTo>
                  <a:lnTo>
                    <a:pt x="1561532" y="6155141"/>
                  </a:lnTo>
                  <a:lnTo>
                    <a:pt x="1518987" y="6132556"/>
                  </a:lnTo>
                  <a:lnTo>
                    <a:pt x="1477112" y="6109668"/>
                  </a:lnTo>
                  <a:lnTo>
                    <a:pt x="1435905" y="6086479"/>
                  </a:lnTo>
                  <a:lnTo>
                    <a:pt x="1395358" y="6062991"/>
                  </a:lnTo>
                  <a:lnTo>
                    <a:pt x="1355468" y="6039206"/>
                  </a:lnTo>
                  <a:lnTo>
                    <a:pt x="1316230" y="6015127"/>
                  </a:lnTo>
                  <a:lnTo>
                    <a:pt x="1272409" y="5979182"/>
                  </a:lnTo>
                  <a:lnTo>
                    <a:pt x="1234460" y="5954521"/>
                  </a:lnTo>
                  <a:lnTo>
                    <a:pt x="1197147" y="5929572"/>
                  </a:lnTo>
                  <a:lnTo>
                    <a:pt x="1160466" y="5904337"/>
                  </a:lnTo>
                  <a:lnTo>
                    <a:pt x="1124413" y="5878819"/>
                  </a:lnTo>
                  <a:lnTo>
                    <a:pt x="1088982" y="5853019"/>
                  </a:lnTo>
                  <a:lnTo>
                    <a:pt x="1048938" y="5815368"/>
                  </a:lnTo>
                  <a:lnTo>
                    <a:pt x="1014737" y="5789012"/>
                  </a:lnTo>
                  <a:lnTo>
                    <a:pt x="981143" y="5762383"/>
                  </a:lnTo>
                  <a:lnTo>
                    <a:pt x="948152" y="5735481"/>
                  </a:lnTo>
                  <a:lnTo>
                    <a:pt x="910529" y="5696736"/>
                  </a:lnTo>
                  <a:lnTo>
                    <a:pt x="878729" y="5669296"/>
                  </a:lnTo>
                  <a:lnTo>
                    <a:pt x="847516" y="5641590"/>
                  </a:lnTo>
                  <a:lnTo>
                    <a:pt x="816887" y="5613621"/>
                  </a:lnTo>
                  <a:lnTo>
                    <a:pt x="786836" y="5585391"/>
                  </a:lnTo>
                  <a:lnTo>
                    <a:pt x="752128" y="5545328"/>
                  </a:lnTo>
                  <a:lnTo>
                    <a:pt x="723219" y="5516582"/>
                  </a:lnTo>
                  <a:lnTo>
                    <a:pt x="694873" y="5487581"/>
                  </a:lnTo>
                  <a:lnTo>
                    <a:pt x="667085" y="5458328"/>
                  </a:lnTo>
                  <a:lnTo>
                    <a:pt x="634622" y="5417251"/>
                  </a:lnTo>
                  <a:lnTo>
                    <a:pt x="607937" y="5387500"/>
                  </a:lnTo>
                  <a:lnTo>
                    <a:pt x="581796" y="5357503"/>
                  </a:lnTo>
                  <a:lnTo>
                    <a:pt x="556194" y="5327262"/>
                  </a:lnTo>
                  <a:lnTo>
                    <a:pt x="531126" y="5296780"/>
                  </a:lnTo>
                  <a:lnTo>
                    <a:pt x="506587" y="5266059"/>
                  </a:lnTo>
                  <a:lnTo>
                    <a:pt x="482573" y="5235101"/>
                  </a:lnTo>
                  <a:lnTo>
                    <a:pt x="459078" y="5203909"/>
                  </a:lnTo>
                  <a:lnTo>
                    <a:pt x="430868" y="5160910"/>
                  </a:lnTo>
                  <a:lnTo>
                    <a:pt x="408397" y="5129255"/>
                  </a:lnTo>
                  <a:lnTo>
                    <a:pt x="386431" y="5097371"/>
                  </a:lnTo>
                  <a:lnTo>
                    <a:pt x="364965" y="5065262"/>
                  </a:lnTo>
                  <a:lnTo>
                    <a:pt x="343993" y="5032929"/>
                  </a:lnTo>
                  <a:lnTo>
                    <a:pt x="323512" y="5000374"/>
                  </a:lnTo>
                  <a:lnTo>
                    <a:pt x="303516" y="4967601"/>
                  </a:lnTo>
                  <a:lnTo>
                    <a:pt x="289229" y="4946183"/>
                  </a:lnTo>
                  <a:lnTo>
                    <a:pt x="270189" y="4912978"/>
                  </a:lnTo>
                  <a:lnTo>
                    <a:pt x="251619" y="4879560"/>
                  </a:lnTo>
                  <a:lnTo>
                    <a:pt x="233514" y="4845932"/>
                  </a:lnTo>
                  <a:lnTo>
                    <a:pt x="215870" y="4812095"/>
                  </a:lnTo>
                  <a:lnTo>
                    <a:pt x="203911" y="4789626"/>
                  </a:lnTo>
                  <a:lnTo>
                    <a:pt x="187174" y="4755380"/>
                  </a:lnTo>
                  <a:lnTo>
                    <a:pt x="170883" y="4720932"/>
                  </a:lnTo>
                  <a:lnTo>
                    <a:pt x="155124" y="4686244"/>
                  </a:lnTo>
                  <a:lnTo>
                    <a:pt x="129865" y="4627976"/>
                  </a:lnTo>
                  <a:lnTo>
                    <a:pt x="120538" y="4604318"/>
                  </a:lnTo>
                  <a:lnTo>
                    <a:pt x="106403" y="4568896"/>
                  </a:lnTo>
                  <a:lnTo>
                    <a:pt x="97914" y="4544859"/>
                  </a:lnTo>
                  <a:lnTo>
                    <a:pt x="89836" y="4520636"/>
                  </a:lnTo>
                  <a:lnTo>
                    <a:pt x="76937" y="4484656"/>
                  </a:lnTo>
                  <a:lnTo>
                    <a:pt x="69668" y="4460068"/>
                  </a:lnTo>
                  <a:lnTo>
                    <a:pt x="62796" y="4435300"/>
                  </a:lnTo>
                  <a:lnTo>
                    <a:pt x="56317" y="4410356"/>
                  </a:lnTo>
                  <a:lnTo>
                    <a:pt x="50224" y="4385236"/>
                  </a:lnTo>
                  <a:lnTo>
                    <a:pt x="40389" y="4347871"/>
                  </a:lnTo>
                  <a:lnTo>
                    <a:pt x="31467" y="4310094"/>
                  </a:lnTo>
                  <a:lnTo>
                    <a:pt x="28673" y="4283483"/>
                  </a:lnTo>
                  <a:lnTo>
                    <a:pt x="21537" y="4244899"/>
                  </a:lnTo>
                  <a:lnTo>
                    <a:pt x="20503" y="4217494"/>
                  </a:lnTo>
                  <a:lnTo>
                    <a:pt x="15100" y="4178126"/>
                  </a:lnTo>
                  <a:lnTo>
                    <a:pt x="10543" y="4138376"/>
                  </a:lnTo>
                  <a:lnTo>
                    <a:pt x="6820" y="4098250"/>
                  </a:lnTo>
                  <a:lnTo>
                    <a:pt x="3917" y="4057753"/>
                  </a:lnTo>
                  <a:lnTo>
                    <a:pt x="1822" y="4016891"/>
                  </a:lnTo>
                  <a:lnTo>
                    <a:pt x="520" y="3975670"/>
                  </a:lnTo>
                  <a:lnTo>
                    <a:pt x="0" y="3934096"/>
                  </a:lnTo>
                  <a:lnTo>
                    <a:pt x="246" y="3892176"/>
                  </a:lnTo>
                  <a:lnTo>
                    <a:pt x="1247" y="3849915"/>
                  </a:lnTo>
                  <a:lnTo>
                    <a:pt x="2990" y="3807319"/>
                  </a:lnTo>
                  <a:lnTo>
                    <a:pt x="5460" y="3764394"/>
                  </a:lnTo>
                  <a:lnTo>
                    <a:pt x="8645" y="3721146"/>
                  </a:lnTo>
                  <a:lnTo>
                    <a:pt x="12532" y="3677581"/>
                  </a:lnTo>
                  <a:lnTo>
                    <a:pt x="17107" y="3633704"/>
                  </a:lnTo>
                  <a:lnTo>
                    <a:pt x="17128" y="3577950"/>
                  </a:lnTo>
                  <a:lnTo>
                    <a:pt x="23040" y="3533470"/>
                  </a:lnTo>
                  <a:lnTo>
                    <a:pt x="29601" y="3488696"/>
                  </a:lnTo>
                  <a:lnTo>
                    <a:pt x="36797" y="3443636"/>
                  </a:lnTo>
                  <a:lnTo>
                    <a:pt x="39387" y="3386721"/>
                  </a:lnTo>
                  <a:lnTo>
                    <a:pt x="47815" y="3341104"/>
                  </a:lnTo>
                  <a:lnTo>
                    <a:pt x="56839" y="3295217"/>
                  </a:lnTo>
                  <a:lnTo>
                    <a:pt x="61216" y="3237494"/>
                  </a:lnTo>
                  <a:lnTo>
                    <a:pt x="71392" y="3191087"/>
                  </a:lnTo>
                  <a:lnTo>
                    <a:pt x="82125" y="3144429"/>
                  </a:lnTo>
                  <a:lnTo>
                    <a:pt x="88172" y="3085952"/>
                  </a:lnTo>
                  <a:lnTo>
                    <a:pt x="99978" y="3038808"/>
                  </a:lnTo>
                  <a:lnTo>
                    <a:pt x="112300" y="2991432"/>
                  </a:lnTo>
                  <a:lnTo>
                    <a:pt x="119897" y="2932254"/>
                  </a:lnTo>
                  <a:lnTo>
                    <a:pt x="133214" y="2884428"/>
                  </a:lnTo>
                  <a:lnTo>
                    <a:pt x="141778" y="2824813"/>
                  </a:lnTo>
                  <a:lnTo>
                    <a:pt x="156036" y="2776562"/>
                  </a:lnTo>
                  <a:lnTo>
                    <a:pt x="170744" y="2728107"/>
                  </a:lnTo>
                  <a:lnTo>
                    <a:pt x="180661" y="2667881"/>
                  </a:lnTo>
                  <a:lnTo>
                    <a:pt x="196232" y="2619037"/>
                  </a:lnTo>
                  <a:lnTo>
                    <a:pt x="212213" y="2570007"/>
                  </a:lnTo>
                  <a:lnTo>
                    <a:pt x="223364" y="2509223"/>
                  </a:lnTo>
                  <a:lnTo>
                    <a:pt x="240128" y="2459840"/>
                  </a:lnTo>
                  <a:lnTo>
                    <a:pt x="257264" y="2410288"/>
                  </a:lnTo>
                  <a:lnTo>
                    <a:pt x="274758" y="2360574"/>
                  </a:lnTo>
                  <a:lnTo>
                    <a:pt x="287369" y="2299131"/>
                  </a:lnTo>
                  <a:lnTo>
                    <a:pt x="324031" y="2198948"/>
                  </a:lnTo>
                  <a:lnTo>
                    <a:pt x="361915" y="2098213"/>
                  </a:lnTo>
                  <a:lnTo>
                    <a:pt x="376053" y="2036079"/>
                  </a:lnTo>
                  <a:lnTo>
                    <a:pt x="395686" y="1985399"/>
                  </a:lnTo>
                  <a:lnTo>
                    <a:pt x="456051" y="1832697"/>
                  </a:lnTo>
                  <a:lnTo>
                    <a:pt x="518334" y="1679128"/>
                  </a:lnTo>
                  <a:lnTo>
                    <a:pt x="544689" y="1639347"/>
                  </a:lnTo>
                  <a:lnTo>
                    <a:pt x="608976" y="1484873"/>
                  </a:lnTo>
                  <a:lnTo>
                    <a:pt x="635893" y="1444838"/>
                  </a:lnTo>
                  <a:lnTo>
                    <a:pt x="679579" y="1341481"/>
                  </a:lnTo>
                  <a:lnTo>
                    <a:pt x="706780" y="1301318"/>
                  </a:lnTo>
                  <a:lnTo>
                    <a:pt x="728819" y="1249550"/>
                  </a:lnTo>
                  <a:lnTo>
                    <a:pt x="783508" y="1169094"/>
                  </a:lnTo>
                  <a:lnTo>
                    <a:pt x="805672" y="1117271"/>
                  </a:lnTo>
                  <a:lnTo>
                    <a:pt x="1051313" y="755426"/>
                  </a:lnTo>
                  <a:lnTo>
                    <a:pt x="1083494" y="726949"/>
                  </a:lnTo>
                  <a:lnTo>
                    <a:pt x="1110329" y="686951"/>
                  </a:lnTo>
                  <a:lnTo>
                    <a:pt x="1142263" y="658585"/>
                  </a:lnTo>
                  <a:lnTo>
                    <a:pt x="1168824" y="618711"/>
                  </a:lnTo>
                  <a:lnTo>
                    <a:pt x="1207515" y="587293"/>
                  </a:lnTo>
                  <a:lnTo>
                    <a:pt x="1241002" y="544289"/>
                  </a:lnTo>
                  <a:lnTo>
                    <a:pt x="1473477" y="355628"/>
                  </a:lnTo>
                  <a:lnTo>
                    <a:pt x="1997553" y="118826"/>
                  </a:lnTo>
                  <a:lnTo>
                    <a:pt x="2045964" y="110888"/>
                  </a:lnTo>
                  <a:lnTo>
                    <a:pt x="2089040" y="91424"/>
                  </a:lnTo>
                  <a:lnTo>
                    <a:pt x="2233251" y="68072"/>
                  </a:lnTo>
                  <a:lnTo>
                    <a:pt x="2275835" y="48830"/>
                  </a:lnTo>
                  <a:lnTo>
                    <a:pt x="2418412" y="26216"/>
                  </a:lnTo>
                  <a:lnTo>
                    <a:pt x="2470857" y="30392"/>
                  </a:lnTo>
                  <a:lnTo>
                    <a:pt x="2611481" y="8660"/>
                  </a:lnTo>
                  <a:lnTo>
                    <a:pt x="2663223" y="13153"/>
                  </a:lnTo>
                  <a:lnTo>
                    <a:pt x="2709542" y="6160"/>
                  </a:lnTo>
                  <a:lnTo>
                    <a:pt x="2760892" y="10831"/>
                  </a:lnTo>
                  <a:lnTo>
                    <a:pt x="2806806" y="4020"/>
                  </a:lnTo>
                  <a:lnTo>
                    <a:pt x="2857738" y="8880"/>
                  </a:lnTo>
                  <a:lnTo>
                    <a:pt x="2903222" y="2264"/>
                  </a:lnTo>
                  <a:lnTo>
                    <a:pt x="2953709" y="7325"/>
                  </a:lnTo>
                  <a:lnTo>
                    <a:pt x="2998734" y="916"/>
                  </a:lnTo>
                  <a:lnTo>
                    <a:pt x="3048750" y="6189"/>
                  </a:lnTo>
                  <a:lnTo>
                    <a:pt x="3093292" y="0"/>
                  </a:lnTo>
                  <a:lnTo>
                    <a:pt x="3192070" y="11112"/>
                  </a:lnTo>
                  <a:lnTo>
                    <a:pt x="3235836" y="5273"/>
                  </a:lnTo>
                  <a:lnTo>
                    <a:pt x="3381162" y="23225"/>
                  </a:lnTo>
                  <a:lnTo>
                    <a:pt x="3423799" y="17896"/>
                  </a:lnTo>
                  <a:lnTo>
                    <a:pt x="3518632" y="30791"/>
                  </a:lnTo>
                  <a:lnTo>
                    <a:pt x="3560355" y="25875"/>
                  </a:lnTo>
                  <a:lnTo>
                    <a:pt x="3653298" y="39624"/>
                  </a:lnTo>
                  <a:lnTo>
                    <a:pt x="3784980" y="49806"/>
                  </a:lnTo>
                  <a:lnTo>
                    <a:pt x="3824694" y="45797"/>
                  </a:lnTo>
                  <a:lnTo>
                    <a:pt x="3869279" y="53524"/>
                  </a:lnTo>
                  <a:lnTo>
                    <a:pt x="3908270" y="49842"/>
                  </a:lnTo>
                  <a:lnTo>
                    <a:pt x="3930195" y="53872"/>
                  </a:lnTo>
                  <a:lnTo>
                    <a:pt x="2028313" y="913231"/>
                  </a:lnTo>
                  <a:lnTo>
                    <a:pt x="1985805" y="946375"/>
                  </a:lnTo>
                  <a:lnTo>
                    <a:pt x="1891386" y="989038"/>
                  </a:lnTo>
                  <a:lnTo>
                    <a:pt x="1850008" y="1021670"/>
                  </a:lnTo>
                  <a:lnTo>
                    <a:pt x="1803852" y="1042526"/>
                  </a:lnTo>
                  <a:lnTo>
                    <a:pt x="1763414" y="1074734"/>
                  </a:lnTo>
                  <a:lnTo>
                    <a:pt x="1724379" y="1092372"/>
                  </a:lnTo>
                  <a:lnTo>
                    <a:pt x="1656535" y="1150900"/>
                  </a:lnTo>
                  <a:lnTo>
                    <a:pt x="1617294" y="1168630"/>
                  </a:lnTo>
                  <a:lnTo>
                    <a:pt x="1446918" y="1315296"/>
                  </a:lnTo>
                  <a:lnTo>
                    <a:pt x="1418107" y="1356186"/>
                  </a:lnTo>
                  <a:lnTo>
                    <a:pt x="1350175" y="1414754"/>
                  </a:lnTo>
                  <a:lnTo>
                    <a:pt x="1321541" y="1455564"/>
                  </a:lnTo>
                  <a:lnTo>
                    <a:pt x="1287765" y="1484762"/>
                  </a:lnTo>
                  <a:lnTo>
                    <a:pt x="1230991" y="1566160"/>
                  </a:lnTo>
                  <a:lnTo>
                    <a:pt x="1197563" y="1595201"/>
                  </a:lnTo>
                  <a:lnTo>
                    <a:pt x="1059013" y="1797167"/>
                  </a:lnTo>
                  <a:lnTo>
                    <a:pt x="1037121" y="1848868"/>
                  </a:lnTo>
                  <a:lnTo>
                    <a:pt x="1010229" y="1888892"/>
                  </a:lnTo>
                  <a:lnTo>
                    <a:pt x="988810" y="1940379"/>
                  </a:lnTo>
                  <a:lnTo>
                    <a:pt x="962419" y="1980176"/>
                  </a:lnTo>
                  <a:lnTo>
                    <a:pt x="941529" y="2031424"/>
                  </a:lnTo>
                  <a:lnTo>
                    <a:pt x="915696" y="2070969"/>
                  </a:lnTo>
                  <a:lnTo>
                    <a:pt x="875404" y="2172792"/>
                  </a:lnTo>
                  <a:lnTo>
                    <a:pt x="836427" y="2274022"/>
                  </a:lnTo>
                  <a:lnTo>
                    <a:pt x="817466" y="2324398"/>
                  </a:lnTo>
                  <a:lnTo>
                    <a:pt x="798877" y="2374606"/>
                  </a:lnTo>
                  <a:lnTo>
                    <a:pt x="780673" y="2424640"/>
                  </a:lnTo>
                  <a:lnTo>
                    <a:pt x="768098" y="2486067"/>
                  </a:lnTo>
                  <a:lnTo>
                    <a:pt x="750708" y="2535734"/>
                  </a:lnTo>
                  <a:lnTo>
                    <a:pt x="738975" y="2596781"/>
                  </a:lnTo>
                  <a:lnTo>
                    <a:pt x="722455" y="2646054"/>
                  </a:lnTo>
                  <a:lnTo>
                    <a:pt x="711620" y="2706695"/>
                  </a:lnTo>
                  <a:lnTo>
                    <a:pt x="696783" y="2755207"/>
                  </a:lnTo>
                  <a:lnTo>
                    <a:pt x="687647" y="2815081"/>
                  </a:lnTo>
                  <a:lnTo>
                    <a:pt x="679012" y="2874727"/>
                  </a:lnTo>
                  <a:lnTo>
                    <a:pt x="665680" y="2922561"/>
                  </a:lnTo>
                  <a:lnTo>
                    <a:pt x="658139" y="2981713"/>
                  </a:lnTo>
                  <a:lnTo>
                    <a:pt x="645961" y="3029024"/>
                  </a:lnTo>
                  <a:lnTo>
                    <a:pt x="639636" y="3087628"/>
                  </a:lnTo>
                  <a:lnTo>
                    <a:pt x="633963" y="3145936"/>
                  </a:lnTo>
                  <a:lnTo>
                    <a:pt x="623745" y="3192362"/>
                  </a:lnTo>
                  <a:lnTo>
                    <a:pt x="619470" y="3250038"/>
                  </a:lnTo>
                  <a:lnTo>
                    <a:pt x="610710" y="3295806"/>
                  </a:lnTo>
                  <a:lnTo>
                    <a:pt x="607953" y="3352796"/>
                  </a:lnTo>
                  <a:lnTo>
                    <a:pt x="600773" y="3397850"/>
                  </a:lnTo>
                  <a:lnTo>
                    <a:pt x="599656" y="3454099"/>
                  </a:lnTo>
                  <a:lnTo>
                    <a:pt x="594176" y="3498384"/>
                  </a:lnTo>
                  <a:lnTo>
                    <a:pt x="594822" y="3553838"/>
                  </a:lnTo>
                  <a:lnTo>
                    <a:pt x="591164" y="3597299"/>
                  </a:lnTo>
                  <a:lnTo>
                    <a:pt x="593692" y="3651902"/>
                  </a:lnTo>
                  <a:lnTo>
                    <a:pt x="591978" y="3694485"/>
                  </a:lnTo>
                  <a:lnTo>
                    <a:pt x="596510" y="3748182"/>
                  </a:lnTo>
                  <a:lnTo>
                    <a:pt x="596861" y="3789833"/>
                  </a:lnTo>
                  <a:lnTo>
                    <a:pt x="603519" y="3842570"/>
                  </a:lnTo>
                  <a:lnTo>
                    <a:pt x="606056" y="3883232"/>
                  </a:lnTo>
                  <a:lnTo>
                    <a:pt x="609732" y="3923380"/>
                  </a:lnTo>
                  <a:lnTo>
                    <a:pt x="619806" y="3974573"/>
                  </a:lnTo>
                  <a:lnTo>
                    <a:pt x="625850" y="4013651"/>
                  </a:lnTo>
                  <a:lnTo>
                    <a:pt x="638353" y="4063747"/>
                  </a:lnTo>
                  <a:lnTo>
                    <a:pt x="646887" y="4101700"/>
                  </a:lnTo>
                  <a:lnTo>
                    <a:pt x="656711" y="4139069"/>
                  </a:lnTo>
                  <a:lnTo>
                    <a:pt x="673085" y="4187416"/>
                  </a:lnTo>
                  <a:lnTo>
                    <a:pt x="685581" y="4223578"/>
                  </a:lnTo>
                  <a:lnTo>
                    <a:pt x="704688" y="4270690"/>
                  </a:lnTo>
                  <a:lnTo>
                    <a:pt x="719977" y="4305591"/>
                  </a:lnTo>
                  <a:lnTo>
                    <a:pt x="736708" y="4339839"/>
                  </a:lnTo>
                  <a:lnTo>
                    <a:pt x="760141" y="4384996"/>
                  </a:lnTo>
                  <a:lnTo>
                    <a:pt x="779848" y="4417901"/>
                  </a:lnTo>
                  <a:lnTo>
                    <a:pt x="801088" y="4450113"/>
                  </a:lnTo>
                  <a:lnTo>
                    <a:pt x="829120" y="4493191"/>
                  </a:lnTo>
                  <a:lnTo>
                    <a:pt x="853517" y="4523977"/>
                  </a:lnTo>
                  <a:lnTo>
                    <a:pt x="879538" y="4554028"/>
                  </a:lnTo>
                  <a:lnTo>
                    <a:pt x="912443" y="4594905"/>
                  </a:lnTo>
                  <a:lnTo>
                    <a:pt x="940962" y="4623828"/>
                  </a:lnTo>
                  <a:lnTo>
                    <a:pt x="968905" y="4653010"/>
                  </a:lnTo>
                  <a:lnTo>
                    <a:pt x="1001585" y="4693989"/>
                  </a:lnTo>
                  <a:lnTo>
                    <a:pt x="1028623" y="4723581"/>
                  </a:lnTo>
                  <a:lnTo>
                    <a:pt x="1055333" y="4753321"/>
                  </a:lnTo>
                  <a:lnTo>
                    <a:pt x="1087024" y="4794747"/>
                  </a:lnTo>
                  <a:lnTo>
                    <a:pt x="1139533" y="4854638"/>
                  </a:lnTo>
                  <a:lnTo>
                    <a:pt x="1165745" y="4884603"/>
                  </a:lnTo>
                  <a:lnTo>
                    <a:pt x="1192037" y="4914532"/>
                  </a:lnTo>
                  <a:lnTo>
                    <a:pt x="1218491" y="4944388"/>
                  </a:lnTo>
                  <a:lnTo>
                    <a:pt x="1245190" y="4974133"/>
                  </a:lnTo>
                  <a:lnTo>
                    <a:pt x="1272215" y="5003730"/>
                  </a:lnTo>
                  <a:lnTo>
                    <a:pt x="1299649" y="5033143"/>
                  </a:lnTo>
                  <a:lnTo>
                    <a:pt x="1327573" y="5062335"/>
                  </a:lnTo>
                  <a:lnTo>
                    <a:pt x="1361299" y="5102841"/>
                  </a:lnTo>
                  <a:lnTo>
                    <a:pt x="1390449" y="5131478"/>
                  </a:lnTo>
                  <a:lnTo>
                    <a:pt x="1420336" y="5159783"/>
                  </a:lnTo>
                  <a:lnTo>
                    <a:pt x="1451041" y="5187718"/>
                  </a:lnTo>
                  <a:lnTo>
                    <a:pt x="1482646" y="5215246"/>
                  </a:lnTo>
                  <a:lnTo>
                    <a:pt x="1515234" y="5242330"/>
                  </a:lnTo>
                  <a:lnTo>
                    <a:pt x="1548885" y="5268934"/>
                  </a:lnTo>
                  <a:lnTo>
                    <a:pt x="1583683" y="5295019"/>
                  </a:lnTo>
                  <a:lnTo>
                    <a:pt x="1619709" y="5320550"/>
                  </a:lnTo>
                  <a:lnTo>
                    <a:pt x="1657044" y="5345489"/>
                  </a:lnTo>
                  <a:lnTo>
                    <a:pt x="1695772" y="5369799"/>
                  </a:lnTo>
                  <a:lnTo>
                    <a:pt x="1735974" y="5393442"/>
                  </a:lnTo>
                  <a:lnTo>
                    <a:pt x="1777732" y="5416383"/>
                  </a:lnTo>
                  <a:lnTo>
                    <a:pt x="1821128" y="5438584"/>
                  </a:lnTo>
                  <a:lnTo>
                    <a:pt x="1866244" y="5460007"/>
                  </a:lnTo>
                  <a:lnTo>
                    <a:pt x="1918391" y="5492190"/>
                  </a:lnTo>
                  <a:lnTo>
                    <a:pt x="1967192" y="5511948"/>
                  </a:lnTo>
                  <a:lnTo>
                    <a:pt x="2017959" y="5530818"/>
                  </a:lnTo>
                  <a:lnTo>
                    <a:pt x="2070774" y="5548762"/>
                  </a:lnTo>
                  <a:lnTo>
                    <a:pt x="2130949" y="5577318"/>
                  </a:lnTo>
                  <a:lnTo>
                    <a:pt x="2188105" y="5593300"/>
                  </a:lnTo>
                  <a:lnTo>
                    <a:pt x="2247556" y="5608247"/>
                  </a:lnTo>
                  <a:lnTo>
                    <a:pt x="2314611" y="5633693"/>
                  </a:lnTo>
                  <a:lnTo>
                    <a:pt x="2378895" y="5646455"/>
                  </a:lnTo>
                  <a:lnTo>
                    <a:pt x="2450948" y="5669644"/>
                  </a:lnTo>
                  <a:lnTo>
                    <a:pt x="2637111" y="5710953"/>
                  </a:lnTo>
                  <a:lnTo>
                    <a:pt x="2693596" y="5713303"/>
                  </a:lnTo>
                  <a:lnTo>
                    <a:pt x="2816475" y="5741398"/>
                  </a:lnTo>
                  <a:lnTo>
                    <a:pt x="2872396" y="5744003"/>
                  </a:lnTo>
                  <a:lnTo>
                    <a:pt x="2933344" y="5758273"/>
                  </a:lnTo>
                  <a:lnTo>
                    <a:pt x="2988854" y="5761063"/>
                  </a:lnTo>
                  <a:lnTo>
                    <a:pt x="3049377" y="5775525"/>
                  </a:lnTo>
                  <a:lnTo>
                    <a:pt x="3376215" y="5795080"/>
                  </a:lnTo>
                  <a:lnTo>
                    <a:pt x="3483118" y="5802521"/>
                  </a:lnTo>
                  <a:lnTo>
                    <a:pt x="3530925" y="5794856"/>
                  </a:lnTo>
                  <a:lnTo>
                    <a:pt x="3583677" y="5798893"/>
                  </a:lnTo>
                  <a:lnTo>
                    <a:pt x="3677837" y="5784219"/>
                  </a:lnTo>
                  <a:lnTo>
                    <a:pt x="3729690" y="5788662"/>
                  </a:lnTo>
                  <a:lnTo>
                    <a:pt x="3957972" y="5755195"/>
                  </a:lnTo>
                  <a:lnTo>
                    <a:pt x="3997382" y="5737388"/>
                  </a:lnTo>
                  <a:lnTo>
                    <a:pt x="4085590" y="5725404"/>
                  </a:lnTo>
                  <a:lnTo>
                    <a:pt x="4123915" y="5708087"/>
                  </a:lnTo>
                  <a:lnTo>
                    <a:pt x="4167093" y="5702513"/>
                  </a:lnTo>
                  <a:lnTo>
                    <a:pt x="5825259" y="4953276"/>
                  </a:lnTo>
                  <a:lnTo>
                    <a:pt x="5781604" y="5042683"/>
                  </a:lnTo>
                  <a:lnTo>
                    <a:pt x="5758587" y="5067020"/>
                  </a:lnTo>
                  <a:lnTo>
                    <a:pt x="5704157" y="5175231"/>
                  </a:lnTo>
                  <a:lnTo>
                    <a:pt x="5680433" y="5199887"/>
                  </a:lnTo>
                  <a:lnTo>
                    <a:pt x="5642925" y="5272580"/>
                  </a:lnTo>
                  <a:lnTo>
                    <a:pt x="5618684" y="5297469"/>
                  </a:lnTo>
                  <a:lnTo>
                    <a:pt x="5599504" y="5334009"/>
                  </a:lnTo>
                  <a:lnTo>
                    <a:pt x="5550181" y="5384168"/>
                  </a:lnTo>
                  <a:lnTo>
                    <a:pt x="5530500" y="5420933"/>
                  </a:lnTo>
                  <a:lnTo>
                    <a:pt x="5480188" y="5471539"/>
                  </a:lnTo>
                  <a:lnTo>
                    <a:pt x="5460019" y="5508525"/>
                  </a:lnTo>
                  <a:lnTo>
                    <a:pt x="5170347" y="5792711"/>
                  </a:lnTo>
                  <a:lnTo>
                    <a:pt x="5137884" y="5807379"/>
                  </a:lnTo>
                  <a:lnTo>
                    <a:pt x="5082984" y="5860058"/>
                  </a:lnTo>
                  <a:lnTo>
                    <a:pt x="5050092" y="5874921"/>
                  </a:lnTo>
                  <a:lnTo>
                    <a:pt x="5022288" y="5901420"/>
                  </a:lnTo>
                  <a:close/>
                </a:path>
                <a:path w="6165215" h="6517005">
                  <a:moveTo>
                    <a:pt x="5825259" y="4953276"/>
                  </a:moveTo>
                  <a:lnTo>
                    <a:pt x="4456319" y="5571828"/>
                  </a:lnTo>
                  <a:lnTo>
                    <a:pt x="4485342" y="5544777"/>
                  </a:lnTo>
                  <a:lnTo>
                    <a:pt x="4519150" y="5529501"/>
                  </a:lnTo>
                  <a:lnTo>
                    <a:pt x="4547277" y="5502856"/>
                  </a:lnTo>
                  <a:lnTo>
                    <a:pt x="4580173" y="5487992"/>
                  </a:lnTo>
                  <a:lnTo>
                    <a:pt x="4605370" y="5462671"/>
                  </a:lnTo>
                  <a:lnTo>
                    <a:pt x="4631393" y="5436976"/>
                  </a:lnTo>
                  <a:lnTo>
                    <a:pt x="4685741" y="5384546"/>
                  </a:lnTo>
                  <a:lnTo>
                    <a:pt x="4742861" y="5330864"/>
                  </a:lnTo>
                  <a:lnTo>
                    <a:pt x="4832961" y="5248344"/>
                  </a:lnTo>
                  <a:lnTo>
                    <a:pt x="4858765" y="5208812"/>
                  </a:lnTo>
                  <a:lnTo>
                    <a:pt x="4890225" y="5180661"/>
                  </a:lnTo>
                  <a:lnTo>
                    <a:pt x="4916837" y="5140763"/>
                  </a:lnTo>
                  <a:lnTo>
                    <a:pt x="4949016" y="5112287"/>
                  </a:lnTo>
                  <a:lnTo>
                    <a:pt x="5031441" y="4991426"/>
                  </a:lnTo>
                  <a:lnTo>
                    <a:pt x="5064524" y="4962542"/>
                  </a:lnTo>
                  <a:lnTo>
                    <a:pt x="5120529" y="4881491"/>
                  </a:lnTo>
                  <a:lnTo>
                    <a:pt x="5143363" y="4829364"/>
                  </a:lnTo>
                  <a:lnTo>
                    <a:pt x="5227262" y="4707837"/>
                  </a:lnTo>
                  <a:lnTo>
                    <a:pt x="5249754" y="4655865"/>
                  </a:lnTo>
                  <a:lnTo>
                    <a:pt x="5277279" y="4615556"/>
                  </a:lnTo>
                  <a:lnTo>
                    <a:pt x="5299333" y="4563782"/>
                  </a:lnTo>
                  <a:lnTo>
                    <a:pt x="5326330" y="4523711"/>
                  </a:lnTo>
                  <a:lnTo>
                    <a:pt x="5368832" y="4420889"/>
                  </a:lnTo>
                  <a:lnTo>
                    <a:pt x="5394705" y="4381326"/>
                  </a:lnTo>
                  <a:lnTo>
                    <a:pt x="5414885" y="4330398"/>
                  </a:lnTo>
                  <a:lnTo>
                    <a:pt x="5434557" y="4279701"/>
                  </a:lnTo>
                  <a:lnTo>
                    <a:pt x="5453677" y="4229253"/>
                  </a:lnTo>
                  <a:lnTo>
                    <a:pt x="5472199" y="4179075"/>
                  </a:lnTo>
                  <a:lnTo>
                    <a:pt x="5490080" y="4129187"/>
                  </a:lnTo>
                  <a:lnTo>
                    <a:pt x="5507274" y="4079608"/>
                  </a:lnTo>
                  <a:lnTo>
                    <a:pt x="5518509" y="4018787"/>
                  </a:lnTo>
                  <a:lnTo>
                    <a:pt x="5534197" y="3969889"/>
                  </a:lnTo>
                  <a:lnTo>
                    <a:pt x="5549067" y="3921362"/>
                  </a:lnTo>
                  <a:lnTo>
                    <a:pt x="5557842" y="3861652"/>
                  </a:lnTo>
                  <a:lnTo>
                    <a:pt x="5570938" y="3813925"/>
                  </a:lnTo>
                  <a:lnTo>
                    <a:pt x="5577852" y="3755056"/>
                  </a:lnTo>
                  <a:lnTo>
                    <a:pt x="5588998" y="3708211"/>
                  </a:lnTo>
                  <a:lnTo>
                    <a:pt x="5593872" y="3650264"/>
                  </a:lnTo>
                  <a:lnTo>
                    <a:pt x="5597660" y="3592807"/>
                  </a:lnTo>
                  <a:lnTo>
                    <a:pt x="5600317" y="3535862"/>
                  </a:lnTo>
                  <a:lnTo>
                    <a:pt x="5607027" y="3491021"/>
                  </a:lnTo>
                  <a:lnTo>
                    <a:pt x="5607288" y="3435158"/>
                  </a:lnTo>
                  <a:lnTo>
                    <a:pt x="5606284" y="3379866"/>
                  </a:lnTo>
                  <a:lnTo>
                    <a:pt x="5598259" y="3174448"/>
                  </a:lnTo>
                  <a:lnTo>
                    <a:pt x="5599805" y="3118005"/>
                  </a:lnTo>
                  <a:lnTo>
                    <a:pt x="5595597" y="3050224"/>
                  </a:lnTo>
                  <a:lnTo>
                    <a:pt x="5596086" y="2994258"/>
                  </a:lnTo>
                  <a:lnTo>
                    <a:pt x="5590801" y="2926965"/>
                  </a:lnTo>
                  <a:lnTo>
                    <a:pt x="5590189" y="2871496"/>
                  </a:lnTo>
                  <a:lnTo>
                    <a:pt x="5589012" y="2816283"/>
                  </a:lnTo>
                  <a:lnTo>
                    <a:pt x="5587257" y="2761331"/>
                  </a:lnTo>
                  <a:lnTo>
                    <a:pt x="5584914" y="2706644"/>
                  </a:lnTo>
                  <a:lnTo>
                    <a:pt x="5581972" y="2652229"/>
                  </a:lnTo>
                  <a:lnTo>
                    <a:pt x="5578421" y="2598088"/>
                  </a:lnTo>
                  <a:lnTo>
                    <a:pt x="5574248" y="2544228"/>
                  </a:lnTo>
                  <a:lnTo>
                    <a:pt x="5569444" y="2490654"/>
                  </a:lnTo>
                  <a:lnTo>
                    <a:pt x="5563998" y="2437370"/>
                  </a:lnTo>
                  <a:lnTo>
                    <a:pt x="5563128" y="2395954"/>
                  </a:lnTo>
                  <a:lnTo>
                    <a:pt x="5556364" y="2343265"/>
                  </a:lnTo>
                  <a:lnTo>
                    <a:pt x="5548925" y="2290882"/>
                  </a:lnTo>
                  <a:lnTo>
                    <a:pt x="5546029" y="2250381"/>
                  </a:lnTo>
                  <a:lnTo>
                    <a:pt x="5537207" y="2198622"/>
                  </a:lnTo>
                  <a:lnTo>
                    <a:pt x="5532907" y="2158756"/>
                  </a:lnTo>
                  <a:lnTo>
                    <a:pt x="5527888" y="2119215"/>
                  </a:lnTo>
                  <a:lnTo>
                    <a:pt x="5516911" y="2068430"/>
                  </a:lnTo>
                  <a:lnTo>
                    <a:pt x="5510422" y="2029553"/>
                  </a:lnTo>
                  <a:lnTo>
                    <a:pt x="5503182" y="1991016"/>
                  </a:lnTo>
                  <a:lnTo>
                    <a:pt x="5489951" y="1941249"/>
                  </a:lnTo>
                  <a:lnTo>
                    <a:pt x="5481176" y="1903405"/>
                  </a:lnTo>
                  <a:lnTo>
                    <a:pt x="5471617" y="1865916"/>
                  </a:lnTo>
                  <a:lnTo>
                    <a:pt x="5461263" y="1828785"/>
                  </a:lnTo>
                  <a:lnTo>
                    <a:pt x="5444875" y="1780445"/>
                  </a:lnTo>
                  <a:lnTo>
                    <a:pt x="5432899" y="1744047"/>
                  </a:lnTo>
                  <a:lnTo>
                    <a:pt x="5420096" y="1708024"/>
                  </a:lnTo>
                  <a:lnTo>
                    <a:pt x="5406454" y="1672379"/>
                  </a:lnTo>
                  <a:lnTo>
                    <a:pt x="5391964" y="1637117"/>
                  </a:lnTo>
                  <a:lnTo>
                    <a:pt x="5371383" y="1590671"/>
                  </a:lnTo>
                  <a:lnTo>
                    <a:pt x="5355162" y="1556192"/>
                  </a:lnTo>
                  <a:lnTo>
                    <a:pt x="5338059" y="1522111"/>
                  </a:lnTo>
                  <a:lnTo>
                    <a:pt x="5320063" y="1488434"/>
                  </a:lnTo>
                  <a:lnTo>
                    <a:pt x="5295811" y="1443647"/>
                  </a:lnTo>
                  <a:lnTo>
                    <a:pt x="5275784" y="1410887"/>
                  </a:lnTo>
                  <a:lnTo>
                    <a:pt x="5249529" y="1367005"/>
                  </a:lnTo>
                  <a:lnTo>
                    <a:pt x="5227510" y="1335146"/>
                  </a:lnTo>
                  <a:lnTo>
                    <a:pt x="5199274" y="1292159"/>
                  </a:lnTo>
                  <a:lnTo>
                    <a:pt x="5170056" y="1249616"/>
                  </a:lnTo>
                  <a:lnTo>
                    <a:pt x="5145090" y="1219088"/>
                  </a:lnTo>
                  <a:lnTo>
                    <a:pt x="5113923" y="1177426"/>
                  </a:lnTo>
                  <a:lnTo>
                    <a:pt x="5081789" y="1136200"/>
                  </a:lnTo>
                  <a:lnTo>
                    <a:pt x="5048696" y="1095408"/>
                  </a:lnTo>
                  <a:lnTo>
                    <a:pt x="5014647" y="1055048"/>
                  </a:lnTo>
                  <a:lnTo>
                    <a:pt x="4979648" y="1015117"/>
                  </a:lnTo>
                  <a:lnTo>
                    <a:pt x="4948934" y="987186"/>
                  </a:lnTo>
                  <a:lnTo>
                    <a:pt x="4912052" y="948106"/>
                  </a:lnTo>
                  <a:lnTo>
                    <a:pt x="4874237" y="909447"/>
                  </a:lnTo>
                  <a:lnTo>
                    <a:pt x="4835493" y="871208"/>
                  </a:lnTo>
                  <a:lnTo>
                    <a:pt x="4795827" y="833386"/>
                  </a:lnTo>
                  <a:lnTo>
                    <a:pt x="4760474" y="807552"/>
                  </a:lnTo>
                  <a:lnTo>
                    <a:pt x="4718979" y="770556"/>
                  </a:lnTo>
                  <a:lnTo>
                    <a:pt x="4676578" y="733970"/>
                  </a:lnTo>
                  <a:lnTo>
                    <a:pt x="4638506" y="709364"/>
                  </a:lnTo>
                  <a:lnTo>
                    <a:pt x="4594309" y="673589"/>
                  </a:lnTo>
                  <a:lnTo>
                    <a:pt x="4554451" y="649789"/>
                  </a:lnTo>
                  <a:lnTo>
                    <a:pt x="4513709" y="626390"/>
                  </a:lnTo>
                  <a:lnTo>
                    <a:pt x="4466859" y="591814"/>
                  </a:lnTo>
                  <a:lnTo>
                    <a:pt x="4424365" y="569206"/>
                  </a:lnTo>
                  <a:lnTo>
                    <a:pt x="4381002" y="546990"/>
                  </a:lnTo>
                  <a:lnTo>
                    <a:pt x="4336777" y="525165"/>
                  </a:lnTo>
                  <a:lnTo>
                    <a:pt x="4296924" y="515299"/>
                  </a:lnTo>
                  <a:lnTo>
                    <a:pt x="4250990" y="494246"/>
                  </a:lnTo>
                  <a:lnTo>
                    <a:pt x="4209438" y="485148"/>
                  </a:lnTo>
                  <a:lnTo>
                    <a:pt x="4161817" y="464857"/>
                  </a:lnTo>
                  <a:lnTo>
                    <a:pt x="4118590" y="456516"/>
                  </a:lnTo>
                  <a:lnTo>
                    <a:pt x="4074532" y="448551"/>
                  </a:lnTo>
                  <a:lnTo>
                    <a:pt x="4029650" y="440958"/>
                  </a:lnTo>
                  <a:lnTo>
                    <a:pt x="3989179" y="445309"/>
                  </a:lnTo>
                  <a:lnTo>
                    <a:pt x="3942664" y="438454"/>
                  </a:lnTo>
                  <a:lnTo>
                    <a:pt x="3900570" y="443537"/>
                  </a:lnTo>
                  <a:lnTo>
                    <a:pt x="3863305" y="446439"/>
                  </a:lnTo>
                  <a:lnTo>
                    <a:pt x="3824933" y="449842"/>
                  </a:lnTo>
                  <a:lnTo>
                    <a:pt x="3785489" y="453728"/>
                  </a:lnTo>
                  <a:lnTo>
                    <a:pt x="3703539" y="462884"/>
                  </a:lnTo>
                  <a:lnTo>
                    <a:pt x="3617751" y="473774"/>
                  </a:lnTo>
                  <a:lnTo>
                    <a:pt x="3482524" y="493067"/>
                  </a:lnTo>
                  <a:lnTo>
                    <a:pt x="3291562" y="523608"/>
                  </a:lnTo>
                  <a:lnTo>
                    <a:pt x="3039070" y="568014"/>
                  </a:lnTo>
                  <a:lnTo>
                    <a:pt x="2992333" y="589132"/>
                  </a:lnTo>
                  <a:lnTo>
                    <a:pt x="2834167" y="618790"/>
                  </a:lnTo>
                  <a:lnTo>
                    <a:pt x="2786043" y="640535"/>
                  </a:lnTo>
                  <a:lnTo>
                    <a:pt x="2732435" y="650821"/>
                  </a:lnTo>
                  <a:lnTo>
                    <a:pt x="2683839" y="672779"/>
                  </a:lnTo>
                  <a:lnTo>
                    <a:pt x="2575686" y="693775"/>
                  </a:lnTo>
                  <a:lnTo>
                    <a:pt x="2477569" y="738109"/>
                  </a:lnTo>
                  <a:lnTo>
                    <a:pt x="2423215" y="748732"/>
                  </a:lnTo>
                  <a:lnTo>
                    <a:pt x="2276025" y="815240"/>
                  </a:lnTo>
                  <a:lnTo>
                    <a:pt x="2221917" y="825752"/>
                  </a:lnTo>
                  <a:lnTo>
                    <a:pt x="3930195" y="53872"/>
                  </a:lnTo>
                  <a:lnTo>
                    <a:pt x="3952120" y="57902"/>
                  </a:lnTo>
                  <a:lnTo>
                    <a:pt x="3990362" y="54558"/>
                  </a:lnTo>
                  <a:lnTo>
                    <a:pt x="4033449" y="62962"/>
                  </a:lnTo>
                  <a:lnTo>
                    <a:pt x="4070915" y="59969"/>
                  </a:lnTo>
                  <a:lnTo>
                    <a:pt x="4113214" y="68730"/>
                  </a:lnTo>
                  <a:lnTo>
                    <a:pt x="4186132" y="63654"/>
                  </a:lnTo>
                  <a:lnTo>
                    <a:pt x="4227197" y="72972"/>
                  </a:lnTo>
                  <a:lnTo>
                    <a:pt x="4728512" y="97307"/>
                  </a:lnTo>
                  <a:lnTo>
                    <a:pt x="5072234" y="248596"/>
                  </a:lnTo>
                  <a:lnTo>
                    <a:pt x="5415230" y="651065"/>
                  </a:lnTo>
                  <a:lnTo>
                    <a:pt x="5919592" y="1440519"/>
                  </a:lnTo>
                  <a:lnTo>
                    <a:pt x="5933568" y="1503885"/>
                  </a:lnTo>
                  <a:lnTo>
                    <a:pt x="5952501" y="1578948"/>
                  </a:lnTo>
                  <a:lnTo>
                    <a:pt x="5965933" y="1642560"/>
                  </a:lnTo>
                  <a:lnTo>
                    <a:pt x="5979095" y="1706295"/>
                  </a:lnTo>
                  <a:lnTo>
                    <a:pt x="5991988" y="1770150"/>
                  </a:lnTo>
                  <a:lnTo>
                    <a:pt x="6009843" y="1845700"/>
                  </a:lnTo>
                  <a:lnTo>
                    <a:pt x="6022203" y="1909797"/>
                  </a:lnTo>
                  <a:lnTo>
                    <a:pt x="6034297" y="1974014"/>
                  </a:lnTo>
                  <a:lnTo>
                    <a:pt x="6046128" y="2038349"/>
                  </a:lnTo>
                  <a:lnTo>
                    <a:pt x="6052468" y="2091230"/>
                  </a:lnTo>
                  <a:lnTo>
                    <a:pt x="6063776" y="2155801"/>
                  </a:lnTo>
                  <a:lnTo>
                    <a:pt x="6074825" y="2220491"/>
                  </a:lnTo>
                  <a:lnTo>
                    <a:pt x="6085615" y="2285296"/>
                  </a:lnTo>
                  <a:lnTo>
                    <a:pt x="6090920" y="2338645"/>
                  </a:lnTo>
                  <a:lnTo>
                    <a:pt x="6101198" y="2403682"/>
                  </a:lnTo>
                  <a:lnTo>
                    <a:pt x="6111222" y="2468834"/>
                  </a:lnTo>
                  <a:lnTo>
                    <a:pt x="6115763" y="2522527"/>
                  </a:lnTo>
                  <a:lnTo>
                    <a:pt x="6125282" y="2587907"/>
                  </a:lnTo>
                  <a:lnTo>
                    <a:pt x="6129322" y="2641827"/>
                  </a:lnTo>
                  <a:lnTo>
                    <a:pt x="6133113" y="2695859"/>
                  </a:lnTo>
                  <a:lnTo>
                    <a:pt x="6141886" y="2761577"/>
                  </a:lnTo>
                  <a:lnTo>
                    <a:pt x="6145182" y="2815832"/>
                  </a:lnTo>
                  <a:lnTo>
                    <a:pt x="6148234" y="2870198"/>
                  </a:lnTo>
                  <a:lnTo>
                    <a:pt x="6151043" y="2924674"/>
                  </a:lnTo>
                  <a:lnTo>
                    <a:pt x="6153609" y="2979260"/>
                  </a:lnTo>
                  <a:lnTo>
                    <a:pt x="6155934" y="3033955"/>
                  </a:lnTo>
                  <a:lnTo>
                    <a:pt x="6158019" y="3088758"/>
                  </a:lnTo>
                  <a:lnTo>
                    <a:pt x="6159866" y="3143668"/>
                  </a:lnTo>
                  <a:lnTo>
                    <a:pt x="6161476" y="3198686"/>
                  </a:lnTo>
                  <a:lnTo>
                    <a:pt x="6162851" y="3253810"/>
                  </a:lnTo>
                  <a:lnTo>
                    <a:pt x="6163991" y="3309040"/>
                  </a:lnTo>
                  <a:lnTo>
                    <a:pt x="6164898" y="3364375"/>
                  </a:lnTo>
                  <a:lnTo>
                    <a:pt x="6160343" y="3408242"/>
                  </a:lnTo>
                  <a:lnTo>
                    <a:pt x="6160788" y="3463786"/>
                  </a:lnTo>
                  <a:lnTo>
                    <a:pt x="6161004" y="3519433"/>
                  </a:lnTo>
                  <a:lnTo>
                    <a:pt x="6155763" y="3563611"/>
                  </a:lnTo>
                  <a:lnTo>
                    <a:pt x="6155524" y="3619463"/>
                  </a:lnTo>
                  <a:lnTo>
                    <a:pt x="6149831" y="3663845"/>
                  </a:lnTo>
                  <a:lnTo>
                    <a:pt x="6143915" y="3708327"/>
                  </a:lnTo>
                  <a:lnTo>
                    <a:pt x="6143005" y="3764483"/>
                  </a:lnTo>
                  <a:lnTo>
                    <a:pt x="6136645" y="3809166"/>
                  </a:lnTo>
                  <a:lnTo>
                    <a:pt x="6130065" y="3853948"/>
                  </a:lnTo>
                  <a:lnTo>
                    <a:pt x="6123267" y="3898828"/>
                  </a:lnTo>
                  <a:lnTo>
                    <a:pt x="6121480" y="3955380"/>
                  </a:lnTo>
                  <a:lnTo>
                    <a:pt x="6114249" y="4000457"/>
                  </a:lnTo>
                  <a:lnTo>
                    <a:pt x="6106803" y="4045630"/>
                  </a:lnTo>
                  <a:lnTo>
                    <a:pt x="6099144" y="4090900"/>
                  </a:lnTo>
                  <a:lnTo>
                    <a:pt x="6091273" y="4136265"/>
                  </a:lnTo>
                  <a:lnTo>
                    <a:pt x="6083191" y="4181725"/>
                  </a:lnTo>
                  <a:lnTo>
                    <a:pt x="6069671" y="4215707"/>
                  </a:lnTo>
                  <a:lnTo>
                    <a:pt x="6061173" y="4261356"/>
                  </a:lnTo>
                  <a:lnTo>
                    <a:pt x="6052468" y="4307098"/>
                  </a:lnTo>
                  <a:lnTo>
                    <a:pt x="6043557" y="4352933"/>
                  </a:lnTo>
                  <a:lnTo>
                    <a:pt x="6029214" y="4387287"/>
                  </a:lnTo>
                  <a:lnTo>
                    <a:pt x="6019897" y="4433305"/>
                  </a:lnTo>
                  <a:lnTo>
                    <a:pt x="6010379" y="4479415"/>
                  </a:lnTo>
                  <a:lnTo>
                    <a:pt x="5995431" y="4514041"/>
                  </a:lnTo>
                  <a:lnTo>
                    <a:pt x="5985515" y="4560331"/>
                  </a:lnTo>
                  <a:lnTo>
                    <a:pt x="5954632" y="4630030"/>
                  </a:lnTo>
                  <a:lnTo>
                    <a:pt x="5944127" y="4676586"/>
                  </a:lnTo>
                  <a:lnTo>
                    <a:pt x="5895771" y="4782053"/>
                  </a:lnTo>
                  <a:lnTo>
                    <a:pt x="5884501" y="4828954"/>
                  </a:lnTo>
                  <a:lnTo>
                    <a:pt x="5833881" y="4935444"/>
                  </a:lnTo>
                  <a:lnTo>
                    <a:pt x="5825259" y="4953276"/>
                  </a:lnTo>
                  <a:close/>
                </a:path>
                <a:path w="6165215" h="6517005">
                  <a:moveTo>
                    <a:pt x="4961036" y="5943033"/>
                  </a:moveTo>
                  <a:lnTo>
                    <a:pt x="4014465" y="6370738"/>
                  </a:lnTo>
                  <a:lnTo>
                    <a:pt x="3972608" y="6375714"/>
                  </a:lnTo>
                  <a:lnTo>
                    <a:pt x="4989116" y="5916408"/>
                  </a:lnTo>
                  <a:lnTo>
                    <a:pt x="4961036" y="5943033"/>
                  </a:lnTo>
                  <a:close/>
                </a:path>
                <a:path w="6165215" h="6517005">
                  <a:moveTo>
                    <a:pt x="4899239" y="5984892"/>
                  </a:moveTo>
                  <a:lnTo>
                    <a:pt x="4092646" y="6349348"/>
                  </a:lnTo>
                  <a:lnTo>
                    <a:pt x="4050992" y="6354233"/>
                  </a:lnTo>
                  <a:lnTo>
                    <a:pt x="4927590" y="5958145"/>
                  </a:lnTo>
                  <a:lnTo>
                    <a:pt x="4899239" y="5984892"/>
                  </a:lnTo>
                  <a:close/>
                </a:path>
                <a:path w="6165215" h="6517005">
                  <a:moveTo>
                    <a:pt x="4836906" y="6026993"/>
                  </a:moveTo>
                  <a:lnTo>
                    <a:pt x="4206526" y="6311828"/>
                  </a:lnTo>
                  <a:lnTo>
                    <a:pt x="4165185" y="6316572"/>
                  </a:lnTo>
                  <a:lnTo>
                    <a:pt x="4865524" y="6000126"/>
                  </a:lnTo>
                  <a:lnTo>
                    <a:pt x="4836906" y="6026993"/>
                  </a:lnTo>
                  <a:close/>
                </a:path>
                <a:path w="6165215" h="6517005">
                  <a:moveTo>
                    <a:pt x="4705449" y="6100327"/>
                  </a:moveTo>
                  <a:lnTo>
                    <a:pt x="4355115" y="6258625"/>
                  </a:lnTo>
                  <a:lnTo>
                    <a:pt x="4314211" y="6263171"/>
                  </a:lnTo>
                  <a:lnTo>
                    <a:pt x="4734584" y="6073227"/>
                  </a:lnTo>
                  <a:lnTo>
                    <a:pt x="4705449" y="6100327"/>
                  </a:lnTo>
                  <a:close/>
                </a:path>
              </a:pathLst>
            </a:custGeom>
            <a:solidFill>
              <a:srgbClr val="A5A254"/>
            </a:solidFill>
          </p:spPr>
          <p:txBody>
            <a:bodyPr wrap="square" lIns="0" tIns="0" rIns="0" bIns="0" rtlCol="0"/>
            <a:lstStyle/>
            <a:p>
              <a:endParaRPr/>
            </a:p>
          </p:txBody>
        </p:sp>
        <p:sp>
          <p:nvSpPr>
            <p:cNvPr id="6" name="object 6"/>
            <p:cNvSpPr/>
            <p:nvPr/>
          </p:nvSpPr>
          <p:spPr>
            <a:xfrm>
              <a:off x="10996482" y="2268749"/>
              <a:ext cx="5639775" cy="575943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403135" y="6179576"/>
              <a:ext cx="1908175" cy="2030730"/>
            </a:xfrm>
            <a:custGeom>
              <a:avLst/>
              <a:gdLst/>
              <a:ahLst/>
              <a:cxnLst/>
              <a:rect l="l" t="t" r="r" b="b"/>
              <a:pathLst>
                <a:path w="1908175" h="2030729">
                  <a:moveTo>
                    <a:pt x="1287724" y="743354"/>
                  </a:moveTo>
                  <a:lnTo>
                    <a:pt x="1353954" y="735184"/>
                  </a:lnTo>
                  <a:lnTo>
                    <a:pt x="1415801" y="718157"/>
                  </a:lnTo>
                  <a:lnTo>
                    <a:pt x="1471620" y="702033"/>
                  </a:lnTo>
                  <a:lnTo>
                    <a:pt x="1521661" y="686247"/>
                  </a:lnTo>
                  <a:lnTo>
                    <a:pt x="1566172" y="670236"/>
                  </a:lnTo>
                  <a:lnTo>
                    <a:pt x="1605403" y="653438"/>
                  </a:lnTo>
                  <a:lnTo>
                    <a:pt x="1639601" y="635289"/>
                  </a:lnTo>
                  <a:lnTo>
                    <a:pt x="1693897" y="592686"/>
                  </a:lnTo>
                  <a:lnTo>
                    <a:pt x="1731050" y="537922"/>
                  </a:lnTo>
                  <a:lnTo>
                    <a:pt x="1753051" y="466492"/>
                  </a:lnTo>
                  <a:lnTo>
                    <a:pt x="1758992" y="423120"/>
                  </a:lnTo>
                  <a:lnTo>
                    <a:pt x="1761890" y="373891"/>
                  </a:lnTo>
                  <a:lnTo>
                    <a:pt x="1761996" y="318243"/>
                  </a:lnTo>
                  <a:lnTo>
                    <a:pt x="1759557" y="255612"/>
                  </a:lnTo>
                  <a:lnTo>
                    <a:pt x="1754824" y="185437"/>
                  </a:lnTo>
                  <a:lnTo>
                    <a:pt x="1710670" y="78231"/>
                  </a:lnTo>
                  <a:lnTo>
                    <a:pt x="1654195" y="23179"/>
                  </a:lnTo>
                  <a:lnTo>
                    <a:pt x="1547817" y="2897"/>
                  </a:lnTo>
                  <a:lnTo>
                    <a:pt x="1353954" y="0"/>
                  </a:lnTo>
                  <a:lnTo>
                    <a:pt x="1322616" y="2548"/>
                  </a:lnTo>
                  <a:lnTo>
                    <a:pt x="1265623" y="21863"/>
                  </a:lnTo>
                  <a:lnTo>
                    <a:pt x="1216348" y="57759"/>
                  </a:lnTo>
                  <a:lnTo>
                    <a:pt x="1174957" y="107383"/>
                  </a:lnTo>
                  <a:lnTo>
                    <a:pt x="1141618" y="167882"/>
                  </a:lnTo>
                  <a:lnTo>
                    <a:pt x="1116496" y="236404"/>
                  </a:lnTo>
                  <a:lnTo>
                    <a:pt x="1099759" y="310094"/>
                  </a:lnTo>
                  <a:lnTo>
                    <a:pt x="1094587" y="347987"/>
                  </a:lnTo>
                  <a:lnTo>
                    <a:pt x="1091574" y="386101"/>
                  </a:lnTo>
                  <a:lnTo>
                    <a:pt x="1090740" y="424082"/>
                  </a:lnTo>
                  <a:lnTo>
                    <a:pt x="1092107" y="461571"/>
                  </a:lnTo>
                  <a:lnTo>
                    <a:pt x="1101524" y="533652"/>
                  </a:lnTo>
                  <a:lnTo>
                    <a:pt x="1119994" y="599489"/>
                  </a:lnTo>
                  <a:lnTo>
                    <a:pt x="1147682" y="656231"/>
                  </a:lnTo>
                  <a:lnTo>
                    <a:pt x="1184755" y="701025"/>
                  </a:lnTo>
                  <a:lnTo>
                    <a:pt x="1231380" y="731017"/>
                  </a:lnTo>
                  <a:lnTo>
                    <a:pt x="1287724" y="743354"/>
                  </a:lnTo>
                  <a:close/>
                </a:path>
                <a:path w="1908175" h="2030729">
                  <a:moveTo>
                    <a:pt x="444059" y="1754767"/>
                  </a:moveTo>
                  <a:lnTo>
                    <a:pt x="500027" y="1742219"/>
                  </a:lnTo>
                  <a:lnTo>
                    <a:pt x="549401" y="1709441"/>
                  </a:lnTo>
                  <a:lnTo>
                    <a:pt x="590001" y="1654165"/>
                  </a:lnTo>
                  <a:lnTo>
                    <a:pt x="619670" y="1597465"/>
                  </a:lnTo>
                  <a:lnTo>
                    <a:pt x="645889" y="1545727"/>
                  </a:lnTo>
                  <a:lnTo>
                    <a:pt x="668417" y="1498394"/>
                  </a:lnTo>
                  <a:lnTo>
                    <a:pt x="687010" y="1454909"/>
                  </a:lnTo>
                  <a:lnTo>
                    <a:pt x="701425" y="1414715"/>
                  </a:lnTo>
                  <a:lnTo>
                    <a:pt x="711421" y="1377254"/>
                  </a:lnTo>
                  <a:lnTo>
                    <a:pt x="717181" y="1308305"/>
                  </a:lnTo>
                  <a:lnTo>
                    <a:pt x="712459" y="1275703"/>
                  </a:lnTo>
                  <a:lnTo>
                    <a:pt x="686600" y="1211455"/>
                  </a:lnTo>
                  <a:lnTo>
                    <a:pt x="664977" y="1178696"/>
                  </a:lnTo>
                  <a:lnTo>
                    <a:pt x="637234" y="1144771"/>
                  </a:lnTo>
                  <a:lnTo>
                    <a:pt x="603129" y="1109122"/>
                  </a:lnTo>
                  <a:lnTo>
                    <a:pt x="562418" y="1071193"/>
                  </a:lnTo>
                  <a:lnTo>
                    <a:pt x="514860" y="1030425"/>
                  </a:lnTo>
                  <a:lnTo>
                    <a:pt x="460212" y="986263"/>
                  </a:lnTo>
                  <a:lnTo>
                    <a:pt x="351241" y="945493"/>
                  </a:lnTo>
                  <a:lnTo>
                    <a:pt x="272304" y="949339"/>
                  </a:lnTo>
                  <a:lnTo>
                    <a:pt x="185050" y="1013494"/>
                  </a:lnTo>
                  <a:lnTo>
                    <a:pt x="51127" y="1153649"/>
                  </a:lnTo>
                  <a:lnTo>
                    <a:pt x="16285" y="1206812"/>
                  </a:lnTo>
                  <a:lnTo>
                    <a:pt x="994" y="1266983"/>
                  </a:lnTo>
                  <a:lnTo>
                    <a:pt x="0" y="1298987"/>
                  </a:lnTo>
                  <a:lnTo>
                    <a:pt x="3076" y="1331891"/>
                  </a:lnTo>
                  <a:lnTo>
                    <a:pt x="20351" y="1399268"/>
                  </a:lnTo>
                  <a:lnTo>
                    <a:pt x="50641" y="1466843"/>
                  </a:lnTo>
                  <a:lnTo>
                    <a:pt x="69985" y="1499996"/>
                  </a:lnTo>
                  <a:lnTo>
                    <a:pt x="91766" y="1532347"/>
                  </a:lnTo>
                  <a:lnTo>
                    <a:pt x="115712" y="1563613"/>
                  </a:lnTo>
                  <a:lnTo>
                    <a:pt x="141549" y="1593510"/>
                  </a:lnTo>
                  <a:lnTo>
                    <a:pt x="169006" y="1621754"/>
                  </a:lnTo>
                  <a:lnTo>
                    <a:pt x="197810" y="1648062"/>
                  </a:lnTo>
                  <a:lnTo>
                    <a:pt x="227689" y="1672150"/>
                  </a:lnTo>
                  <a:lnTo>
                    <a:pt x="289582" y="1712530"/>
                  </a:lnTo>
                  <a:lnTo>
                    <a:pt x="352506" y="1740624"/>
                  </a:lnTo>
                  <a:lnTo>
                    <a:pt x="414282" y="1754164"/>
                  </a:lnTo>
                  <a:lnTo>
                    <a:pt x="444059" y="1754767"/>
                  </a:lnTo>
                  <a:close/>
                </a:path>
                <a:path w="1908175" h="2030729">
                  <a:moveTo>
                    <a:pt x="1732547" y="2030260"/>
                  </a:moveTo>
                  <a:lnTo>
                    <a:pt x="1782935" y="2017220"/>
                  </a:lnTo>
                  <a:lnTo>
                    <a:pt x="1823159" y="1981609"/>
                  </a:lnTo>
                  <a:lnTo>
                    <a:pt x="1858379" y="1906826"/>
                  </a:lnTo>
                  <a:lnTo>
                    <a:pt x="1874929" y="1858705"/>
                  </a:lnTo>
                  <a:lnTo>
                    <a:pt x="1888211" y="1810398"/>
                  </a:lnTo>
                  <a:lnTo>
                    <a:pt x="1898171" y="1762192"/>
                  </a:lnTo>
                  <a:lnTo>
                    <a:pt x="1904758" y="1714374"/>
                  </a:lnTo>
                  <a:lnTo>
                    <a:pt x="1907918" y="1667232"/>
                  </a:lnTo>
                  <a:lnTo>
                    <a:pt x="1907600" y="1621053"/>
                  </a:lnTo>
                  <a:lnTo>
                    <a:pt x="1903751" y="1576122"/>
                  </a:lnTo>
                  <a:lnTo>
                    <a:pt x="1896319" y="1532728"/>
                  </a:lnTo>
                  <a:lnTo>
                    <a:pt x="1885251" y="1491157"/>
                  </a:lnTo>
                  <a:lnTo>
                    <a:pt x="1870495" y="1451697"/>
                  </a:lnTo>
                  <a:lnTo>
                    <a:pt x="1851999" y="1414634"/>
                  </a:lnTo>
                  <a:lnTo>
                    <a:pt x="1829709" y="1380256"/>
                  </a:lnTo>
                  <a:lnTo>
                    <a:pt x="1803574" y="1348849"/>
                  </a:lnTo>
                  <a:lnTo>
                    <a:pt x="1773542" y="1320700"/>
                  </a:lnTo>
                  <a:lnTo>
                    <a:pt x="1739560" y="1296097"/>
                  </a:lnTo>
                  <a:lnTo>
                    <a:pt x="1701575" y="1275326"/>
                  </a:lnTo>
                  <a:lnTo>
                    <a:pt x="1659535" y="1258675"/>
                  </a:lnTo>
                  <a:lnTo>
                    <a:pt x="1604776" y="1241662"/>
                  </a:lnTo>
                  <a:lnTo>
                    <a:pt x="1560700" y="1230645"/>
                  </a:lnTo>
                  <a:lnTo>
                    <a:pt x="1525625" y="1225446"/>
                  </a:lnTo>
                  <a:lnTo>
                    <a:pt x="1497867" y="1225884"/>
                  </a:lnTo>
                  <a:lnTo>
                    <a:pt x="1457576" y="1242958"/>
                  </a:lnTo>
                  <a:lnTo>
                    <a:pt x="1426366" y="1280432"/>
                  </a:lnTo>
                  <a:lnTo>
                    <a:pt x="1390777" y="1336873"/>
                  </a:lnTo>
                  <a:lnTo>
                    <a:pt x="1367134" y="1371757"/>
                  </a:lnTo>
                  <a:lnTo>
                    <a:pt x="1337348" y="1410845"/>
                  </a:lnTo>
                  <a:lnTo>
                    <a:pt x="1299738" y="1453958"/>
                  </a:lnTo>
                  <a:lnTo>
                    <a:pt x="1283110" y="1476331"/>
                  </a:lnTo>
                  <a:lnTo>
                    <a:pt x="1272077" y="1501371"/>
                  </a:lnTo>
                  <a:lnTo>
                    <a:pt x="1266301" y="1528733"/>
                  </a:lnTo>
                  <a:lnTo>
                    <a:pt x="1265443" y="1558071"/>
                  </a:lnTo>
                  <a:lnTo>
                    <a:pt x="1269163" y="1589037"/>
                  </a:lnTo>
                  <a:lnTo>
                    <a:pt x="1288982" y="1654473"/>
                  </a:lnTo>
                  <a:lnTo>
                    <a:pt x="1323047" y="1722269"/>
                  </a:lnTo>
                  <a:lnTo>
                    <a:pt x="1344574" y="1756187"/>
                  </a:lnTo>
                  <a:lnTo>
                    <a:pt x="1368645" y="1789656"/>
                  </a:lnTo>
                  <a:lnTo>
                    <a:pt x="1394921" y="1822330"/>
                  </a:lnTo>
                  <a:lnTo>
                    <a:pt x="1423064" y="1853864"/>
                  </a:lnTo>
                  <a:lnTo>
                    <a:pt x="1452734" y="1883910"/>
                  </a:lnTo>
                  <a:lnTo>
                    <a:pt x="1483592" y="1912122"/>
                  </a:lnTo>
                  <a:lnTo>
                    <a:pt x="1515299" y="1938155"/>
                  </a:lnTo>
                  <a:lnTo>
                    <a:pt x="1547516" y="1961662"/>
                  </a:lnTo>
                  <a:lnTo>
                    <a:pt x="1579905" y="1982296"/>
                  </a:lnTo>
                  <a:lnTo>
                    <a:pt x="1643839" y="2013561"/>
                  </a:lnTo>
                  <a:lnTo>
                    <a:pt x="1704389" y="2029182"/>
                  </a:lnTo>
                  <a:lnTo>
                    <a:pt x="1732547" y="2030260"/>
                  </a:lnTo>
                  <a:close/>
                </a:path>
              </a:pathLst>
            </a:custGeom>
            <a:solidFill>
              <a:srgbClr val="E16F1F"/>
            </a:solidFill>
          </p:spPr>
          <p:txBody>
            <a:bodyPr wrap="square" lIns="0" tIns="0" rIns="0" bIns="0" rtlCol="0"/>
            <a:lstStyle/>
            <a:p>
              <a:endParaRPr/>
            </a:p>
          </p:txBody>
        </p:sp>
        <p:sp>
          <p:nvSpPr>
            <p:cNvPr id="8" name="object 8"/>
            <p:cNvSpPr/>
            <p:nvPr/>
          </p:nvSpPr>
          <p:spPr>
            <a:xfrm>
              <a:off x="15207551" y="1682787"/>
              <a:ext cx="1414780" cy="2197735"/>
            </a:xfrm>
            <a:custGeom>
              <a:avLst/>
              <a:gdLst/>
              <a:ahLst/>
              <a:cxnLst/>
              <a:rect l="l" t="t" r="r" b="b"/>
              <a:pathLst>
                <a:path w="1414780" h="2197735">
                  <a:moveTo>
                    <a:pt x="803068" y="1151828"/>
                  </a:moveTo>
                  <a:lnTo>
                    <a:pt x="840669" y="1145283"/>
                  </a:lnTo>
                  <a:lnTo>
                    <a:pt x="886601" y="1110465"/>
                  </a:lnTo>
                  <a:lnTo>
                    <a:pt x="937426" y="1057213"/>
                  </a:lnTo>
                  <a:lnTo>
                    <a:pt x="962771" y="1025867"/>
                  </a:lnTo>
                  <a:lnTo>
                    <a:pt x="987854" y="991649"/>
                  </a:lnTo>
                  <a:lnTo>
                    <a:pt x="1012514" y="954763"/>
                  </a:lnTo>
                  <a:lnTo>
                    <a:pt x="1036588" y="915416"/>
                  </a:lnTo>
                  <a:lnTo>
                    <a:pt x="1059915" y="873813"/>
                  </a:lnTo>
                  <a:lnTo>
                    <a:pt x="1082332" y="830159"/>
                  </a:lnTo>
                  <a:lnTo>
                    <a:pt x="1103677" y="784660"/>
                  </a:lnTo>
                  <a:lnTo>
                    <a:pt x="1123788" y="737521"/>
                  </a:lnTo>
                  <a:lnTo>
                    <a:pt x="1142504" y="688947"/>
                  </a:lnTo>
                  <a:lnTo>
                    <a:pt x="1159662" y="639145"/>
                  </a:lnTo>
                  <a:lnTo>
                    <a:pt x="1175099" y="588320"/>
                  </a:lnTo>
                  <a:lnTo>
                    <a:pt x="1188655" y="536676"/>
                  </a:lnTo>
                  <a:lnTo>
                    <a:pt x="1200167" y="484421"/>
                  </a:lnTo>
                  <a:lnTo>
                    <a:pt x="1209472" y="431758"/>
                  </a:lnTo>
                  <a:lnTo>
                    <a:pt x="1216409" y="378894"/>
                  </a:lnTo>
                  <a:lnTo>
                    <a:pt x="1220816" y="326034"/>
                  </a:lnTo>
                  <a:lnTo>
                    <a:pt x="1222531" y="273383"/>
                  </a:lnTo>
                  <a:lnTo>
                    <a:pt x="1221391" y="221147"/>
                  </a:lnTo>
                  <a:lnTo>
                    <a:pt x="1217235" y="169531"/>
                  </a:lnTo>
                  <a:lnTo>
                    <a:pt x="1209900" y="118742"/>
                  </a:lnTo>
                  <a:lnTo>
                    <a:pt x="1199225" y="68983"/>
                  </a:lnTo>
                  <a:lnTo>
                    <a:pt x="1134714" y="4944"/>
                  </a:lnTo>
                  <a:lnTo>
                    <a:pt x="1078026" y="0"/>
                  </a:lnTo>
                  <a:lnTo>
                    <a:pt x="997491" y="68912"/>
                  </a:lnTo>
                  <a:lnTo>
                    <a:pt x="861444" y="226443"/>
                  </a:lnTo>
                  <a:lnTo>
                    <a:pt x="837546" y="257871"/>
                  </a:lnTo>
                  <a:lnTo>
                    <a:pt x="815649" y="292817"/>
                  </a:lnTo>
                  <a:lnTo>
                    <a:pt x="795727" y="330883"/>
                  </a:lnTo>
                  <a:lnTo>
                    <a:pt x="777753" y="371669"/>
                  </a:lnTo>
                  <a:lnTo>
                    <a:pt x="761701" y="414779"/>
                  </a:lnTo>
                  <a:lnTo>
                    <a:pt x="747543" y="459814"/>
                  </a:lnTo>
                  <a:lnTo>
                    <a:pt x="735254" y="506376"/>
                  </a:lnTo>
                  <a:lnTo>
                    <a:pt x="724806" y="554066"/>
                  </a:lnTo>
                  <a:lnTo>
                    <a:pt x="716173" y="602488"/>
                  </a:lnTo>
                  <a:lnTo>
                    <a:pt x="709328" y="651243"/>
                  </a:lnTo>
                  <a:lnTo>
                    <a:pt x="704244" y="699932"/>
                  </a:lnTo>
                  <a:lnTo>
                    <a:pt x="700895" y="748159"/>
                  </a:lnTo>
                  <a:lnTo>
                    <a:pt x="699254" y="795524"/>
                  </a:lnTo>
                  <a:lnTo>
                    <a:pt x="699295" y="841629"/>
                  </a:lnTo>
                  <a:lnTo>
                    <a:pt x="700990" y="886078"/>
                  </a:lnTo>
                  <a:lnTo>
                    <a:pt x="704312" y="928470"/>
                  </a:lnTo>
                  <a:lnTo>
                    <a:pt x="709236" y="968409"/>
                  </a:lnTo>
                  <a:lnTo>
                    <a:pt x="723781" y="1039335"/>
                  </a:lnTo>
                  <a:lnTo>
                    <a:pt x="744411" y="1095669"/>
                  </a:lnTo>
                  <a:lnTo>
                    <a:pt x="770911" y="1134228"/>
                  </a:lnTo>
                  <a:lnTo>
                    <a:pt x="803068" y="1151828"/>
                  </a:lnTo>
                  <a:close/>
                </a:path>
                <a:path w="1414780" h="2197735">
                  <a:moveTo>
                    <a:pt x="332741" y="1751288"/>
                  </a:moveTo>
                  <a:lnTo>
                    <a:pt x="385424" y="1729567"/>
                  </a:lnTo>
                  <a:lnTo>
                    <a:pt x="425325" y="1631219"/>
                  </a:lnTo>
                  <a:lnTo>
                    <a:pt x="473811" y="1428534"/>
                  </a:lnTo>
                  <a:lnTo>
                    <a:pt x="480602" y="1389595"/>
                  </a:lnTo>
                  <a:lnTo>
                    <a:pt x="483999" y="1348458"/>
                  </a:lnTo>
                  <a:lnTo>
                    <a:pt x="484091" y="1303593"/>
                  </a:lnTo>
                  <a:lnTo>
                    <a:pt x="481434" y="1260954"/>
                  </a:lnTo>
                  <a:lnTo>
                    <a:pt x="475887" y="1215268"/>
                  </a:lnTo>
                  <a:lnTo>
                    <a:pt x="467771" y="1168749"/>
                  </a:lnTo>
                  <a:lnTo>
                    <a:pt x="457294" y="1121737"/>
                  </a:lnTo>
                  <a:lnTo>
                    <a:pt x="444662" y="1074573"/>
                  </a:lnTo>
                  <a:lnTo>
                    <a:pt x="430082" y="1027598"/>
                  </a:lnTo>
                  <a:lnTo>
                    <a:pt x="413760" y="981152"/>
                  </a:lnTo>
                  <a:lnTo>
                    <a:pt x="395903" y="935578"/>
                  </a:lnTo>
                  <a:lnTo>
                    <a:pt x="376718" y="891215"/>
                  </a:lnTo>
                  <a:lnTo>
                    <a:pt x="356411" y="848404"/>
                  </a:lnTo>
                  <a:lnTo>
                    <a:pt x="335189" y="807488"/>
                  </a:lnTo>
                  <a:lnTo>
                    <a:pt x="313258" y="768806"/>
                  </a:lnTo>
                  <a:lnTo>
                    <a:pt x="290826" y="732699"/>
                  </a:lnTo>
                  <a:lnTo>
                    <a:pt x="268098" y="699509"/>
                  </a:lnTo>
                  <a:lnTo>
                    <a:pt x="222582" y="643242"/>
                  </a:lnTo>
                  <a:lnTo>
                    <a:pt x="178365" y="602733"/>
                  </a:lnTo>
                  <a:lnTo>
                    <a:pt x="137098" y="580709"/>
                  </a:lnTo>
                  <a:lnTo>
                    <a:pt x="118088" y="577482"/>
                  </a:lnTo>
                  <a:lnTo>
                    <a:pt x="100436" y="579898"/>
                  </a:lnTo>
                  <a:lnTo>
                    <a:pt x="70030" y="603028"/>
                  </a:lnTo>
                  <a:lnTo>
                    <a:pt x="45214" y="655089"/>
                  </a:lnTo>
                  <a:lnTo>
                    <a:pt x="24528" y="725764"/>
                  </a:lnTo>
                  <a:lnTo>
                    <a:pt x="16417" y="765259"/>
                  </a:lnTo>
                  <a:lnTo>
                    <a:pt x="9859" y="807183"/>
                  </a:lnTo>
                  <a:lnTo>
                    <a:pt x="4904" y="851279"/>
                  </a:lnTo>
                  <a:lnTo>
                    <a:pt x="1601" y="897292"/>
                  </a:lnTo>
                  <a:lnTo>
                    <a:pt x="0" y="944965"/>
                  </a:lnTo>
                  <a:lnTo>
                    <a:pt x="148" y="994041"/>
                  </a:lnTo>
                  <a:lnTo>
                    <a:pt x="2096" y="1044263"/>
                  </a:lnTo>
                  <a:lnTo>
                    <a:pt x="5894" y="1095375"/>
                  </a:lnTo>
                  <a:lnTo>
                    <a:pt x="11589" y="1147121"/>
                  </a:lnTo>
                  <a:lnTo>
                    <a:pt x="19232" y="1199243"/>
                  </a:lnTo>
                  <a:lnTo>
                    <a:pt x="28871" y="1251486"/>
                  </a:lnTo>
                  <a:lnTo>
                    <a:pt x="40556" y="1303593"/>
                  </a:lnTo>
                  <a:lnTo>
                    <a:pt x="54337" y="1355306"/>
                  </a:lnTo>
                  <a:lnTo>
                    <a:pt x="70261" y="1406371"/>
                  </a:lnTo>
                  <a:lnTo>
                    <a:pt x="88380" y="1456529"/>
                  </a:lnTo>
                  <a:lnTo>
                    <a:pt x="108741" y="1505525"/>
                  </a:lnTo>
                  <a:lnTo>
                    <a:pt x="131394" y="1553102"/>
                  </a:lnTo>
                  <a:lnTo>
                    <a:pt x="156388" y="1599004"/>
                  </a:lnTo>
                  <a:lnTo>
                    <a:pt x="183773" y="1642973"/>
                  </a:lnTo>
                  <a:lnTo>
                    <a:pt x="213598" y="1684754"/>
                  </a:lnTo>
                  <a:lnTo>
                    <a:pt x="245911" y="1724089"/>
                  </a:lnTo>
                  <a:lnTo>
                    <a:pt x="332741" y="1751288"/>
                  </a:lnTo>
                  <a:close/>
                </a:path>
                <a:path w="1414780" h="2197735">
                  <a:moveTo>
                    <a:pt x="522138" y="2197486"/>
                  </a:moveTo>
                  <a:lnTo>
                    <a:pt x="590223" y="2189395"/>
                  </a:lnTo>
                  <a:lnTo>
                    <a:pt x="666212" y="2170846"/>
                  </a:lnTo>
                  <a:lnTo>
                    <a:pt x="706541" y="2157827"/>
                  </a:lnTo>
                  <a:lnTo>
                    <a:pt x="748091" y="2142404"/>
                  </a:lnTo>
                  <a:lnTo>
                    <a:pt x="790608" y="2124648"/>
                  </a:lnTo>
                  <a:lnTo>
                    <a:pt x="833843" y="2104630"/>
                  </a:lnTo>
                  <a:lnTo>
                    <a:pt x="877541" y="2082419"/>
                  </a:lnTo>
                  <a:lnTo>
                    <a:pt x="921453" y="2058087"/>
                  </a:lnTo>
                  <a:lnTo>
                    <a:pt x="965325" y="2031702"/>
                  </a:lnTo>
                  <a:lnTo>
                    <a:pt x="1008905" y="2003337"/>
                  </a:lnTo>
                  <a:lnTo>
                    <a:pt x="1051943" y="1973061"/>
                  </a:lnTo>
                  <a:lnTo>
                    <a:pt x="1094186" y="1940944"/>
                  </a:lnTo>
                  <a:lnTo>
                    <a:pt x="1135381" y="1907057"/>
                  </a:lnTo>
                  <a:lnTo>
                    <a:pt x="1175278" y="1871470"/>
                  </a:lnTo>
                  <a:lnTo>
                    <a:pt x="1213624" y="1834253"/>
                  </a:lnTo>
                  <a:lnTo>
                    <a:pt x="1250167" y="1795478"/>
                  </a:lnTo>
                  <a:lnTo>
                    <a:pt x="1284655" y="1755213"/>
                  </a:lnTo>
                  <a:lnTo>
                    <a:pt x="1316837" y="1713529"/>
                  </a:lnTo>
                  <a:lnTo>
                    <a:pt x="1346460" y="1670498"/>
                  </a:lnTo>
                  <a:lnTo>
                    <a:pt x="1373273" y="1626188"/>
                  </a:lnTo>
                  <a:lnTo>
                    <a:pt x="1397023" y="1580671"/>
                  </a:lnTo>
                  <a:lnTo>
                    <a:pt x="1414471" y="1540838"/>
                  </a:lnTo>
                  <a:lnTo>
                    <a:pt x="1414471" y="1515952"/>
                  </a:lnTo>
                  <a:lnTo>
                    <a:pt x="1402580" y="1444053"/>
                  </a:lnTo>
                  <a:lnTo>
                    <a:pt x="1359467" y="1406686"/>
                  </a:lnTo>
                  <a:lnTo>
                    <a:pt x="1253783" y="1415278"/>
                  </a:lnTo>
                  <a:lnTo>
                    <a:pt x="1051191" y="1463186"/>
                  </a:lnTo>
                  <a:lnTo>
                    <a:pt x="1013410" y="1474649"/>
                  </a:lnTo>
                  <a:lnTo>
                    <a:pt x="975205" y="1490142"/>
                  </a:lnTo>
                  <a:lnTo>
                    <a:pt x="936786" y="1509325"/>
                  </a:lnTo>
                  <a:lnTo>
                    <a:pt x="898363" y="1531860"/>
                  </a:lnTo>
                  <a:lnTo>
                    <a:pt x="860148" y="1557407"/>
                  </a:lnTo>
                  <a:lnTo>
                    <a:pt x="822349" y="1585629"/>
                  </a:lnTo>
                  <a:lnTo>
                    <a:pt x="785178" y="1616186"/>
                  </a:lnTo>
                  <a:lnTo>
                    <a:pt x="748846" y="1648740"/>
                  </a:lnTo>
                  <a:lnTo>
                    <a:pt x="713561" y="1682952"/>
                  </a:lnTo>
                  <a:lnTo>
                    <a:pt x="679535" y="1718483"/>
                  </a:lnTo>
                  <a:lnTo>
                    <a:pt x="646979" y="1754995"/>
                  </a:lnTo>
                  <a:lnTo>
                    <a:pt x="616102" y="1792148"/>
                  </a:lnTo>
                  <a:lnTo>
                    <a:pt x="587115" y="1829604"/>
                  </a:lnTo>
                  <a:lnTo>
                    <a:pt x="560227" y="1867025"/>
                  </a:lnTo>
                  <a:lnTo>
                    <a:pt x="535651" y="1904072"/>
                  </a:lnTo>
                  <a:lnTo>
                    <a:pt x="513595" y="1940405"/>
                  </a:lnTo>
                  <a:lnTo>
                    <a:pt x="494271" y="1975687"/>
                  </a:lnTo>
                  <a:lnTo>
                    <a:pt x="464658" y="2041739"/>
                  </a:lnTo>
                  <a:lnTo>
                    <a:pt x="448495" y="2099520"/>
                  </a:lnTo>
                  <a:lnTo>
                    <a:pt x="445983" y="2124461"/>
                  </a:lnTo>
                  <a:lnTo>
                    <a:pt x="447465" y="2146318"/>
                  </a:lnTo>
                  <a:lnTo>
                    <a:pt x="477974" y="2189998"/>
                  </a:lnTo>
                  <a:lnTo>
                    <a:pt x="522138" y="2197486"/>
                  </a:lnTo>
                  <a:close/>
                </a:path>
              </a:pathLst>
            </a:custGeom>
            <a:solidFill>
              <a:srgbClr val="FECB6F"/>
            </a:solidFill>
          </p:spPr>
          <p:txBody>
            <a:bodyPr wrap="square" lIns="0" tIns="0" rIns="0" bIns="0" rtlCol="0"/>
            <a:lstStyle/>
            <a:p>
              <a:endParaRPr/>
            </a:p>
          </p:txBody>
        </p:sp>
      </p:grpSp>
      <p:sp>
        <p:nvSpPr>
          <p:cNvPr id="9" name="object 9"/>
          <p:cNvSpPr txBox="1"/>
          <p:nvPr/>
        </p:nvSpPr>
        <p:spPr>
          <a:xfrm>
            <a:off x="17377165" y="8821632"/>
            <a:ext cx="598170" cy="1069340"/>
          </a:xfrm>
          <a:prstGeom prst="rect">
            <a:avLst/>
          </a:prstGeom>
        </p:spPr>
        <p:txBody>
          <a:bodyPr vert="horz" wrap="square" lIns="0" tIns="270510" rIns="0" bIns="0" rtlCol="0">
            <a:spAutoFit/>
          </a:bodyPr>
          <a:lstStyle/>
          <a:p>
            <a:pPr marL="215265">
              <a:lnSpc>
                <a:spcPct val="100000"/>
              </a:lnSpc>
              <a:spcBef>
                <a:spcPts val="2130"/>
              </a:spcBef>
            </a:pPr>
            <a:r>
              <a:rPr sz="4950" b="1" spc="-810" dirty="0">
                <a:solidFill>
                  <a:srgbClr val="667E26"/>
                </a:solidFill>
                <a:latin typeface="Verdana"/>
                <a:cs typeface="Verdana"/>
              </a:rPr>
              <a:t>6</a:t>
            </a:r>
            <a:endParaRPr sz="4950">
              <a:latin typeface="Verdana"/>
              <a:cs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6699" y="1657853"/>
            <a:ext cx="7195820" cy="2932430"/>
          </a:xfrm>
          <a:prstGeom prst="rect">
            <a:avLst/>
          </a:prstGeom>
        </p:spPr>
        <p:txBody>
          <a:bodyPr vert="horz" wrap="square" lIns="0" tIns="202565" rIns="0" bIns="0" rtlCol="0">
            <a:spAutoFit/>
          </a:bodyPr>
          <a:lstStyle/>
          <a:p>
            <a:pPr marL="12700" marR="5080">
              <a:lnSpc>
                <a:spcPts val="7130"/>
              </a:lnSpc>
              <a:spcBef>
                <a:spcPts val="1595"/>
              </a:spcBef>
            </a:pPr>
            <a:r>
              <a:rPr sz="7200" b="1" spc="-635" dirty="0">
                <a:latin typeface="Verdana"/>
                <a:cs typeface="Verdana"/>
              </a:rPr>
              <a:t>Motive </a:t>
            </a:r>
            <a:r>
              <a:rPr sz="7200" b="1" spc="-775" dirty="0">
                <a:latin typeface="Verdana"/>
                <a:cs typeface="Verdana"/>
              </a:rPr>
              <a:t>Olmuş  </a:t>
            </a:r>
            <a:r>
              <a:rPr sz="7200" b="1" spc="-590" dirty="0">
                <a:latin typeface="Verdana"/>
                <a:cs typeface="Verdana"/>
              </a:rPr>
              <a:t>Öğrenciler </a:t>
            </a:r>
            <a:r>
              <a:rPr sz="7200" b="1" spc="-855" dirty="0">
                <a:latin typeface="Verdana"/>
                <a:cs typeface="Verdana"/>
              </a:rPr>
              <a:t>Bunu  </a:t>
            </a:r>
            <a:r>
              <a:rPr sz="7200" b="1" spc="-645" dirty="0">
                <a:latin typeface="Verdana"/>
                <a:cs typeface="Verdana"/>
              </a:rPr>
              <a:t>Nasıl</a:t>
            </a:r>
            <a:r>
              <a:rPr sz="7200" b="1" spc="-495" dirty="0">
                <a:latin typeface="Verdana"/>
                <a:cs typeface="Verdana"/>
              </a:rPr>
              <a:t> </a:t>
            </a:r>
            <a:r>
              <a:rPr sz="7200" b="1" spc="-555" dirty="0">
                <a:latin typeface="Verdana"/>
                <a:cs typeface="Verdana"/>
              </a:rPr>
              <a:t>Başarıyor?</a:t>
            </a:r>
            <a:endParaRPr sz="7200">
              <a:latin typeface="Verdana"/>
              <a:cs typeface="Verdana"/>
            </a:endParaRPr>
          </a:p>
        </p:txBody>
      </p:sp>
      <p:sp>
        <p:nvSpPr>
          <p:cNvPr id="3" name="object 3"/>
          <p:cNvSpPr txBox="1"/>
          <p:nvPr/>
        </p:nvSpPr>
        <p:spPr>
          <a:xfrm>
            <a:off x="1426699" y="4630660"/>
            <a:ext cx="7985125" cy="3959225"/>
          </a:xfrm>
          <a:prstGeom prst="rect">
            <a:avLst/>
          </a:prstGeom>
        </p:spPr>
        <p:txBody>
          <a:bodyPr vert="horz" wrap="square" lIns="0" tIns="12700" rIns="0" bIns="0" rtlCol="0">
            <a:spAutoFit/>
          </a:bodyPr>
          <a:lstStyle/>
          <a:p>
            <a:pPr marL="12700" marR="5080">
              <a:lnSpc>
                <a:spcPct val="115199"/>
              </a:lnSpc>
              <a:spcBef>
                <a:spcPts val="100"/>
              </a:spcBef>
            </a:pPr>
            <a:r>
              <a:rPr sz="3200" spc="-175" dirty="0">
                <a:solidFill>
                  <a:srgbClr val="242153"/>
                </a:solidFill>
                <a:latin typeface="Verdana"/>
                <a:cs typeface="Verdana"/>
              </a:rPr>
              <a:t>2.İnsanlar </a:t>
            </a:r>
            <a:r>
              <a:rPr sz="3200" spc="-110" dirty="0">
                <a:solidFill>
                  <a:srgbClr val="242153"/>
                </a:solidFill>
                <a:latin typeface="Verdana"/>
                <a:cs typeface="Verdana"/>
              </a:rPr>
              <a:t>kendilerini </a:t>
            </a:r>
            <a:r>
              <a:rPr sz="3200" spc="-105" dirty="0">
                <a:solidFill>
                  <a:srgbClr val="242153"/>
                </a:solidFill>
                <a:latin typeface="Verdana"/>
                <a:cs typeface="Verdana"/>
              </a:rPr>
              <a:t>sıkıntıya </a:t>
            </a:r>
            <a:r>
              <a:rPr sz="3200" spc="-50" dirty="0">
                <a:solidFill>
                  <a:srgbClr val="242153"/>
                </a:solidFill>
                <a:latin typeface="Verdana"/>
                <a:cs typeface="Verdana"/>
              </a:rPr>
              <a:t>sokacak</a:t>
            </a:r>
            <a:r>
              <a:rPr sz="3200" spc="-630" dirty="0">
                <a:solidFill>
                  <a:srgbClr val="242153"/>
                </a:solidFill>
                <a:latin typeface="Verdana"/>
                <a:cs typeface="Verdana"/>
              </a:rPr>
              <a:t> </a:t>
            </a:r>
            <a:r>
              <a:rPr sz="3200" spc="-80" dirty="0">
                <a:solidFill>
                  <a:srgbClr val="242153"/>
                </a:solidFill>
                <a:latin typeface="Verdana"/>
                <a:cs typeface="Verdana"/>
              </a:rPr>
              <a:t>bir  </a:t>
            </a:r>
            <a:r>
              <a:rPr sz="3200" spc="-95" dirty="0">
                <a:solidFill>
                  <a:srgbClr val="242153"/>
                </a:solidFill>
                <a:latin typeface="Verdana"/>
                <a:cs typeface="Verdana"/>
              </a:rPr>
              <a:t>durumdan </a:t>
            </a:r>
            <a:r>
              <a:rPr sz="3200" spc="-85" dirty="0">
                <a:solidFill>
                  <a:srgbClr val="242153"/>
                </a:solidFill>
                <a:latin typeface="Verdana"/>
                <a:cs typeface="Verdana"/>
              </a:rPr>
              <a:t>kaçınmak </a:t>
            </a:r>
            <a:r>
              <a:rPr sz="3200" spc="-80" dirty="0">
                <a:solidFill>
                  <a:srgbClr val="242153"/>
                </a:solidFill>
                <a:latin typeface="Verdana"/>
                <a:cs typeface="Verdana"/>
              </a:rPr>
              <a:t>yani </a:t>
            </a:r>
            <a:r>
              <a:rPr sz="3200" spc="-50" dirty="0">
                <a:solidFill>
                  <a:srgbClr val="242153"/>
                </a:solidFill>
                <a:latin typeface="Verdana"/>
                <a:cs typeface="Verdana"/>
              </a:rPr>
              <a:t>acıdan</a:t>
            </a:r>
            <a:r>
              <a:rPr sz="3200" spc="-730" dirty="0">
                <a:solidFill>
                  <a:srgbClr val="242153"/>
                </a:solidFill>
                <a:latin typeface="Verdana"/>
                <a:cs typeface="Verdana"/>
              </a:rPr>
              <a:t> </a:t>
            </a:r>
            <a:r>
              <a:rPr sz="3200" spc="-65" dirty="0">
                <a:solidFill>
                  <a:srgbClr val="242153"/>
                </a:solidFill>
                <a:latin typeface="Verdana"/>
                <a:cs typeface="Verdana"/>
              </a:rPr>
              <a:t>kaçmak  </a:t>
            </a:r>
            <a:r>
              <a:rPr sz="3200" spc="-125" dirty="0">
                <a:solidFill>
                  <a:srgbClr val="242153"/>
                </a:solidFill>
                <a:latin typeface="Verdana"/>
                <a:cs typeface="Verdana"/>
              </a:rPr>
              <a:t>için </a:t>
            </a:r>
            <a:r>
              <a:rPr sz="3200" spc="-60" dirty="0">
                <a:solidFill>
                  <a:srgbClr val="242153"/>
                </a:solidFill>
                <a:latin typeface="Verdana"/>
                <a:cs typeface="Verdana"/>
              </a:rPr>
              <a:t>de </a:t>
            </a:r>
            <a:r>
              <a:rPr sz="3200" spc="-105" dirty="0">
                <a:solidFill>
                  <a:srgbClr val="242153"/>
                </a:solidFill>
                <a:latin typeface="Verdana"/>
                <a:cs typeface="Verdana"/>
              </a:rPr>
              <a:t>motive </a:t>
            </a:r>
            <a:r>
              <a:rPr sz="3200" spc="-100" dirty="0">
                <a:solidFill>
                  <a:srgbClr val="242153"/>
                </a:solidFill>
                <a:latin typeface="Verdana"/>
                <a:cs typeface="Verdana"/>
              </a:rPr>
              <a:t>olabilirler. </a:t>
            </a:r>
            <a:r>
              <a:rPr sz="3200" spc="-105" dirty="0">
                <a:solidFill>
                  <a:srgbClr val="242153"/>
                </a:solidFill>
                <a:latin typeface="Verdana"/>
                <a:cs typeface="Verdana"/>
              </a:rPr>
              <a:t>Bir </a:t>
            </a:r>
            <a:r>
              <a:rPr sz="3200" spc="-114" dirty="0">
                <a:solidFill>
                  <a:srgbClr val="242153"/>
                </a:solidFill>
                <a:latin typeface="Verdana"/>
                <a:cs typeface="Verdana"/>
              </a:rPr>
              <a:t>konuyu  </a:t>
            </a:r>
            <a:r>
              <a:rPr sz="3200" spc="-135" dirty="0">
                <a:solidFill>
                  <a:srgbClr val="242153"/>
                </a:solidFill>
                <a:latin typeface="Verdana"/>
                <a:cs typeface="Verdana"/>
              </a:rPr>
              <a:t>sevmeseniz </a:t>
            </a:r>
            <a:r>
              <a:rPr sz="3200" spc="-90" dirty="0">
                <a:solidFill>
                  <a:srgbClr val="242153"/>
                </a:solidFill>
                <a:latin typeface="Verdana"/>
                <a:cs typeface="Verdana"/>
              </a:rPr>
              <a:t>bile </a:t>
            </a:r>
            <a:r>
              <a:rPr sz="3200" spc="-110" dirty="0">
                <a:solidFill>
                  <a:srgbClr val="242153"/>
                </a:solidFill>
                <a:latin typeface="Verdana"/>
                <a:cs typeface="Verdana"/>
              </a:rPr>
              <a:t>onu </a:t>
            </a:r>
            <a:r>
              <a:rPr sz="3200" spc="-85" dirty="0">
                <a:solidFill>
                  <a:srgbClr val="242153"/>
                </a:solidFill>
                <a:latin typeface="Verdana"/>
                <a:cs typeface="Verdana"/>
              </a:rPr>
              <a:t>tamamlamadığınız  </a:t>
            </a:r>
            <a:r>
              <a:rPr sz="3200" spc="-65" dirty="0">
                <a:solidFill>
                  <a:srgbClr val="242153"/>
                </a:solidFill>
                <a:latin typeface="Verdana"/>
                <a:cs typeface="Verdana"/>
              </a:rPr>
              <a:t>takdirde </a:t>
            </a:r>
            <a:r>
              <a:rPr sz="3200" spc="-130" dirty="0">
                <a:solidFill>
                  <a:srgbClr val="242153"/>
                </a:solidFill>
                <a:latin typeface="Verdana"/>
                <a:cs typeface="Verdana"/>
              </a:rPr>
              <a:t>düşük </a:t>
            </a:r>
            <a:r>
              <a:rPr sz="3200" spc="-70" dirty="0">
                <a:solidFill>
                  <a:srgbClr val="242153"/>
                </a:solidFill>
                <a:latin typeface="Verdana"/>
                <a:cs typeface="Verdana"/>
              </a:rPr>
              <a:t>not alacağınızı </a:t>
            </a:r>
            <a:r>
              <a:rPr sz="3200" spc="-5" dirty="0">
                <a:solidFill>
                  <a:srgbClr val="242153"/>
                </a:solidFill>
                <a:latin typeface="Verdana"/>
                <a:cs typeface="Verdana"/>
              </a:rPr>
              <a:t>ya </a:t>
            </a:r>
            <a:r>
              <a:rPr sz="3200" dirty="0">
                <a:solidFill>
                  <a:srgbClr val="242153"/>
                </a:solidFill>
                <a:latin typeface="Verdana"/>
                <a:cs typeface="Verdana"/>
              </a:rPr>
              <a:t>da  </a:t>
            </a:r>
            <a:r>
              <a:rPr sz="3200" spc="-114" dirty="0">
                <a:solidFill>
                  <a:srgbClr val="242153"/>
                </a:solidFill>
                <a:latin typeface="Verdana"/>
                <a:cs typeface="Verdana"/>
              </a:rPr>
              <a:t>istediğiniz liseyi </a:t>
            </a:r>
            <a:r>
              <a:rPr sz="3200" spc="-70" dirty="0">
                <a:solidFill>
                  <a:srgbClr val="242153"/>
                </a:solidFill>
                <a:latin typeface="Verdana"/>
                <a:cs typeface="Verdana"/>
              </a:rPr>
              <a:t>kazanma </a:t>
            </a:r>
            <a:r>
              <a:rPr sz="3200" spc="-130" dirty="0">
                <a:solidFill>
                  <a:srgbClr val="242153"/>
                </a:solidFill>
                <a:latin typeface="Verdana"/>
                <a:cs typeface="Verdana"/>
              </a:rPr>
              <a:t>ihtimalinizin  </a:t>
            </a:r>
            <a:r>
              <a:rPr sz="3200" spc="-105" dirty="0">
                <a:solidFill>
                  <a:srgbClr val="242153"/>
                </a:solidFill>
                <a:latin typeface="Verdana"/>
                <a:cs typeface="Verdana"/>
              </a:rPr>
              <a:t>düşeceğini </a:t>
            </a:r>
            <a:r>
              <a:rPr sz="3200" spc="-135" dirty="0">
                <a:solidFill>
                  <a:srgbClr val="242153"/>
                </a:solidFill>
                <a:latin typeface="Verdana"/>
                <a:cs typeface="Verdana"/>
              </a:rPr>
              <a:t>düşünmek </a:t>
            </a:r>
            <a:r>
              <a:rPr sz="3200" spc="-150" dirty="0">
                <a:solidFill>
                  <a:srgbClr val="242153"/>
                </a:solidFill>
                <a:latin typeface="Verdana"/>
                <a:cs typeface="Verdana"/>
              </a:rPr>
              <a:t>sizi </a:t>
            </a:r>
            <a:r>
              <a:rPr sz="3200" spc="-105" dirty="0">
                <a:solidFill>
                  <a:srgbClr val="242153"/>
                </a:solidFill>
                <a:latin typeface="Verdana"/>
                <a:cs typeface="Verdana"/>
              </a:rPr>
              <a:t>motive</a:t>
            </a:r>
            <a:r>
              <a:rPr sz="3200" spc="-575" dirty="0">
                <a:solidFill>
                  <a:srgbClr val="242153"/>
                </a:solidFill>
                <a:latin typeface="Verdana"/>
                <a:cs typeface="Verdana"/>
              </a:rPr>
              <a:t> </a:t>
            </a:r>
            <a:r>
              <a:rPr sz="3200" spc="-145" dirty="0">
                <a:solidFill>
                  <a:srgbClr val="242153"/>
                </a:solidFill>
                <a:latin typeface="Verdana"/>
                <a:cs typeface="Verdana"/>
              </a:rPr>
              <a:t>eder.</a:t>
            </a:r>
            <a:endParaRPr sz="3200">
              <a:latin typeface="Verdana"/>
              <a:cs typeface="Verdana"/>
            </a:endParaRPr>
          </a:p>
        </p:txBody>
      </p:sp>
      <p:grpSp>
        <p:nvGrpSpPr>
          <p:cNvPr id="4" name="object 4"/>
          <p:cNvGrpSpPr/>
          <p:nvPr/>
        </p:nvGrpSpPr>
        <p:grpSpPr>
          <a:xfrm>
            <a:off x="10403135" y="1682787"/>
            <a:ext cx="6419215" cy="6704330"/>
            <a:chOff x="10403135" y="1682787"/>
            <a:chExt cx="6419215" cy="6704330"/>
          </a:xfrm>
        </p:grpSpPr>
        <p:sp>
          <p:nvSpPr>
            <p:cNvPr id="5" name="object 5"/>
            <p:cNvSpPr/>
            <p:nvPr/>
          </p:nvSpPr>
          <p:spPr>
            <a:xfrm>
              <a:off x="10657339" y="1870059"/>
              <a:ext cx="6165215" cy="6517005"/>
            </a:xfrm>
            <a:custGeom>
              <a:avLst/>
              <a:gdLst/>
              <a:ahLst/>
              <a:cxnLst/>
              <a:rect l="l" t="t" r="r" b="b"/>
              <a:pathLst>
                <a:path w="6165215" h="6517005">
                  <a:moveTo>
                    <a:pt x="1954271" y="138383"/>
                  </a:moveTo>
                  <a:lnTo>
                    <a:pt x="1517419" y="335773"/>
                  </a:lnTo>
                  <a:lnTo>
                    <a:pt x="1556106" y="304356"/>
                  </a:lnTo>
                  <a:lnTo>
                    <a:pt x="1905666" y="146408"/>
                  </a:lnTo>
                  <a:lnTo>
                    <a:pt x="1954271" y="138383"/>
                  </a:lnTo>
                  <a:close/>
                </a:path>
                <a:path w="6165215" h="6517005">
                  <a:moveTo>
                    <a:pt x="5022288" y="5901420"/>
                  </a:moveTo>
                  <a:lnTo>
                    <a:pt x="3935881" y="6392309"/>
                  </a:lnTo>
                  <a:lnTo>
                    <a:pt x="3851676" y="6402485"/>
                  </a:lnTo>
                  <a:lnTo>
                    <a:pt x="3814659" y="6419211"/>
                  </a:lnTo>
                  <a:lnTo>
                    <a:pt x="3729885" y="6429643"/>
                  </a:lnTo>
                  <a:lnTo>
                    <a:pt x="3692590" y="6446494"/>
                  </a:lnTo>
                  <a:lnTo>
                    <a:pt x="3521606" y="6468008"/>
                  </a:lnTo>
                  <a:lnTo>
                    <a:pt x="3461241" y="6481347"/>
                  </a:lnTo>
                  <a:lnTo>
                    <a:pt x="3396499" y="6482728"/>
                  </a:lnTo>
                  <a:lnTo>
                    <a:pt x="3337835" y="6495299"/>
                  </a:lnTo>
                  <a:lnTo>
                    <a:pt x="3274783" y="6495916"/>
                  </a:lnTo>
                  <a:lnTo>
                    <a:pt x="3217799" y="6507728"/>
                  </a:lnTo>
                  <a:lnTo>
                    <a:pt x="3156418" y="6507591"/>
                  </a:lnTo>
                  <a:lnTo>
                    <a:pt x="3036134" y="6506195"/>
                  </a:lnTo>
                  <a:lnTo>
                    <a:pt x="2982452" y="6516515"/>
                  </a:lnTo>
                  <a:lnTo>
                    <a:pt x="2924353" y="6514894"/>
                  </a:lnTo>
                  <a:lnTo>
                    <a:pt x="2810576" y="6510559"/>
                  </a:lnTo>
                  <a:lnTo>
                    <a:pt x="2749658" y="6496276"/>
                  </a:lnTo>
                  <a:lnTo>
                    <a:pt x="2640658" y="6489782"/>
                  </a:lnTo>
                  <a:lnTo>
                    <a:pt x="2534793" y="6481872"/>
                  </a:lnTo>
                  <a:lnTo>
                    <a:pt x="2477794" y="6465817"/>
                  </a:lnTo>
                  <a:lnTo>
                    <a:pt x="2426795" y="6460989"/>
                  </a:lnTo>
                  <a:lnTo>
                    <a:pt x="2371330" y="6444242"/>
                  </a:lnTo>
                  <a:lnTo>
                    <a:pt x="2321853" y="6438725"/>
                  </a:lnTo>
                  <a:lnTo>
                    <a:pt x="2267902" y="6421294"/>
                  </a:lnTo>
                  <a:lnTo>
                    <a:pt x="2219930" y="6415097"/>
                  </a:lnTo>
                  <a:lnTo>
                    <a:pt x="2167473" y="6396991"/>
                  </a:lnTo>
                  <a:lnTo>
                    <a:pt x="2120986" y="6390124"/>
                  </a:lnTo>
                  <a:lnTo>
                    <a:pt x="2070004" y="6371351"/>
                  </a:lnTo>
                  <a:lnTo>
                    <a:pt x="2019752" y="6352248"/>
                  </a:lnTo>
                  <a:lnTo>
                    <a:pt x="1970225" y="6332818"/>
                  </a:lnTo>
                  <a:lnTo>
                    <a:pt x="1926647" y="6324636"/>
                  </a:lnTo>
                  <a:lnTo>
                    <a:pt x="1878556" y="6304557"/>
                  </a:lnTo>
                  <a:lnTo>
                    <a:pt x="1831174" y="6284157"/>
                  </a:lnTo>
                  <a:lnTo>
                    <a:pt x="1784499" y="6263439"/>
                  </a:lnTo>
                  <a:lnTo>
                    <a:pt x="1738524" y="6242403"/>
                  </a:lnTo>
                  <a:lnTo>
                    <a:pt x="1693245" y="6221054"/>
                  </a:lnTo>
                  <a:lnTo>
                    <a:pt x="1648656" y="6199392"/>
                  </a:lnTo>
                  <a:lnTo>
                    <a:pt x="1604754" y="6177421"/>
                  </a:lnTo>
                  <a:lnTo>
                    <a:pt x="1561532" y="6155141"/>
                  </a:lnTo>
                  <a:lnTo>
                    <a:pt x="1518987" y="6132556"/>
                  </a:lnTo>
                  <a:lnTo>
                    <a:pt x="1477112" y="6109668"/>
                  </a:lnTo>
                  <a:lnTo>
                    <a:pt x="1435905" y="6086479"/>
                  </a:lnTo>
                  <a:lnTo>
                    <a:pt x="1395358" y="6062991"/>
                  </a:lnTo>
                  <a:lnTo>
                    <a:pt x="1355468" y="6039206"/>
                  </a:lnTo>
                  <a:lnTo>
                    <a:pt x="1316230" y="6015127"/>
                  </a:lnTo>
                  <a:lnTo>
                    <a:pt x="1272409" y="5979182"/>
                  </a:lnTo>
                  <a:lnTo>
                    <a:pt x="1234460" y="5954521"/>
                  </a:lnTo>
                  <a:lnTo>
                    <a:pt x="1197147" y="5929572"/>
                  </a:lnTo>
                  <a:lnTo>
                    <a:pt x="1160466" y="5904337"/>
                  </a:lnTo>
                  <a:lnTo>
                    <a:pt x="1124413" y="5878819"/>
                  </a:lnTo>
                  <a:lnTo>
                    <a:pt x="1088982" y="5853019"/>
                  </a:lnTo>
                  <a:lnTo>
                    <a:pt x="1048938" y="5815368"/>
                  </a:lnTo>
                  <a:lnTo>
                    <a:pt x="1014737" y="5789012"/>
                  </a:lnTo>
                  <a:lnTo>
                    <a:pt x="981143" y="5762383"/>
                  </a:lnTo>
                  <a:lnTo>
                    <a:pt x="948152" y="5735481"/>
                  </a:lnTo>
                  <a:lnTo>
                    <a:pt x="910529" y="5696736"/>
                  </a:lnTo>
                  <a:lnTo>
                    <a:pt x="878729" y="5669296"/>
                  </a:lnTo>
                  <a:lnTo>
                    <a:pt x="847516" y="5641590"/>
                  </a:lnTo>
                  <a:lnTo>
                    <a:pt x="816887" y="5613621"/>
                  </a:lnTo>
                  <a:lnTo>
                    <a:pt x="786836" y="5585391"/>
                  </a:lnTo>
                  <a:lnTo>
                    <a:pt x="752128" y="5545328"/>
                  </a:lnTo>
                  <a:lnTo>
                    <a:pt x="723219" y="5516582"/>
                  </a:lnTo>
                  <a:lnTo>
                    <a:pt x="694873" y="5487581"/>
                  </a:lnTo>
                  <a:lnTo>
                    <a:pt x="667085" y="5458328"/>
                  </a:lnTo>
                  <a:lnTo>
                    <a:pt x="634622" y="5417251"/>
                  </a:lnTo>
                  <a:lnTo>
                    <a:pt x="607937" y="5387500"/>
                  </a:lnTo>
                  <a:lnTo>
                    <a:pt x="581796" y="5357503"/>
                  </a:lnTo>
                  <a:lnTo>
                    <a:pt x="556194" y="5327262"/>
                  </a:lnTo>
                  <a:lnTo>
                    <a:pt x="531126" y="5296780"/>
                  </a:lnTo>
                  <a:lnTo>
                    <a:pt x="506587" y="5266059"/>
                  </a:lnTo>
                  <a:lnTo>
                    <a:pt x="482573" y="5235101"/>
                  </a:lnTo>
                  <a:lnTo>
                    <a:pt x="459078" y="5203909"/>
                  </a:lnTo>
                  <a:lnTo>
                    <a:pt x="430868" y="5160910"/>
                  </a:lnTo>
                  <a:lnTo>
                    <a:pt x="408397" y="5129255"/>
                  </a:lnTo>
                  <a:lnTo>
                    <a:pt x="386431" y="5097371"/>
                  </a:lnTo>
                  <a:lnTo>
                    <a:pt x="364965" y="5065262"/>
                  </a:lnTo>
                  <a:lnTo>
                    <a:pt x="343993" y="5032929"/>
                  </a:lnTo>
                  <a:lnTo>
                    <a:pt x="323512" y="5000374"/>
                  </a:lnTo>
                  <a:lnTo>
                    <a:pt x="303516" y="4967601"/>
                  </a:lnTo>
                  <a:lnTo>
                    <a:pt x="289229" y="4946183"/>
                  </a:lnTo>
                  <a:lnTo>
                    <a:pt x="270189" y="4912978"/>
                  </a:lnTo>
                  <a:lnTo>
                    <a:pt x="251619" y="4879560"/>
                  </a:lnTo>
                  <a:lnTo>
                    <a:pt x="233514" y="4845932"/>
                  </a:lnTo>
                  <a:lnTo>
                    <a:pt x="215870" y="4812095"/>
                  </a:lnTo>
                  <a:lnTo>
                    <a:pt x="203911" y="4789626"/>
                  </a:lnTo>
                  <a:lnTo>
                    <a:pt x="187174" y="4755380"/>
                  </a:lnTo>
                  <a:lnTo>
                    <a:pt x="170883" y="4720932"/>
                  </a:lnTo>
                  <a:lnTo>
                    <a:pt x="155124" y="4686244"/>
                  </a:lnTo>
                  <a:lnTo>
                    <a:pt x="129865" y="4627976"/>
                  </a:lnTo>
                  <a:lnTo>
                    <a:pt x="120538" y="4604318"/>
                  </a:lnTo>
                  <a:lnTo>
                    <a:pt x="106403" y="4568896"/>
                  </a:lnTo>
                  <a:lnTo>
                    <a:pt x="97914" y="4544859"/>
                  </a:lnTo>
                  <a:lnTo>
                    <a:pt x="89836" y="4520636"/>
                  </a:lnTo>
                  <a:lnTo>
                    <a:pt x="76937" y="4484656"/>
                  </a:lnTo>
                  <a:lnTo>
                    <a:pt x="69668" y="4460068"/>
                  </a:lnTo>
                  <a:lnTo>
                    <a:pt x="62796" y="4435300"/>
                  </a:lnTo>
                  <a:lnTo>
                    <a:pt x="56317" y="4410356"/>
                  </a:lnTo>
                  <a:lnTo>
                    <a:pt x="50224" y="4385236"/>
                  </a:lnTo>
                  <a:lnTo>
                    <a:pt x="40389" y="4347871"/>
                  </a:lnTo>
                  <a:lnTo>
                    <a:pt x="31467" y="4310094"/>
                  </a:lnTo>
                  <a:lnTo>
                    <a:pt x="28673" y="4283483"/>
                  </a:lnTo>
                  <a:lnTo>
                    <a:pt x="21537" y="4244899"/>
                  </a:lnTo>
                  <a:lnTo>
                    <a:pt x="20503" y="4217494"/>
                  </a:lnTo>
                  <a:lnTo>
                    <a:pt x="15100" y="4178126"/>
                  </a:lnTo>
                  <a:lnTo>
                    <a:pt x="10543" y="4138376"/>
                  </a:lnTo>
                  <a:lnTo>
                    <a:pt x="6820" y="4098250"/>
                  </a:lnTo>
                  <a:lnTo>
                    <a:pt x="3917" y="4057753"/>
                  </a:lnTo>
                  <a:lnTo>
                    <a:pt x="1822" y="4016891"/>
                  </a:lnTo>
                  <a:lnTo>
                    <a:pt x="520" y="3975670"/>
                  </a:lnTo>
                  <a:lnTo>
                    <a:pt x="0" y="3934096"/>
                  </a:lnTo>
                  <a:lnTo>
                    <a:pt x="246" y="3892176"/>
                  </a:lnTo>
                  <a:lnTo>
                    <a:pt x="1247" y="3849915"/>
                  </a:lnTo>
                  <a:lnTo>
                    <a:pt x="2990" y="3807319"/>
                  </a:lnTo>
                  <a:lnTo>
                    <a:pt x="5460" y="3764394"/>
                  </a:lnTo>
                  <a:lnTo>
                    <a:pt x="8645" y="3721146"/>
                  </a:lnTo>
                  <a:lnTo>
                    <a:pt x="12532" y="3677581"/>
                  </a:lnTo>
                  <a:lnTo>
                    <a:pt x="17107" y="3633704"/>
                  </a:lnTo>
                  <a:lnTo>
                    <a:pt x="17128" y="3577950"/>
                  </a:lnTo>
                  <a:lnTo>
                    <a:pt x="23040" y="3533470"/>
                  </a:lnTo>
                  <a:lnTo>
                    <a:pt x="29601" y="3488696"/>
                  </a:lnTo>
                  <a:lnTo>
                    <a:pt x="36797" y="3443636"/>
                  </a:lnTo>
                  <a:lnTo>
                    <a:pt x="39387" y="3386721"/>
                  </a:lnTo>
                  <a:lnTo>
                    <a:pt x="47815" y="3341104"/>
                  </a:lnTo>
                  <a:lnTo>
                    <a:pt x="56839" y="3295217"/>
                  </a:lnTo>
                  <a:lnTo>
                    <a:pt x="61216" y="3237494"/>
                  </a:lnTo>
                  <a:lnTo>
                    <a:pt x="71392" y="3191087"/>
                  </a:lnTo>
                  <a:lnTo>
                    <a:pt x="82125" y="3144429"/>
                  </a:lnTo>
                  <a:lnTo>
                    <a:pt x="88172" y="3085952"/>
                  </a:lnTo>
                  <a:lnTo>
                    <a:pt x="99978" y="3038808"/>
                  </a:lnTo>
                  <a:lnTo>
                    <a:pt x="112300" y="2991432"/>
                  </a:lnTo>
                  <a:lnTo>
                    <a:pt x="119897" y="2932254"/>
                  </a:lnTo>
                  <a:lnTo>
                    <a:pt x="133214" y="2884428"/>
                  </a:lnTo>
                  <a:lnTo>
                    <a:pt x="141778" y="2824813"/>
                  </a:lnTo>
                  <a:lnTo>
                    <a:pt x="156036" y="2776562"/>
                  </a:lnTo>
                  <a:lnTo>
                    <a:pt x="170744" y="2728107"/>
                  </a:lnTo>
                  <a:lnTo>
                    <a:pt x="180661" y="2667881"/>
                  </a:lnTo>
                  <a:lnTo>
                    <a:pt x="196232" y="2619037"/>
                  </a:lnTo>
                  <a:lnTo>
                    <a:pt x="212213" y="2570007"/>
                  </a:lnTo>
                  <a:lnTo>
                    <a:pt x="223364" y="2509223"/>
                  </a:lnTo>
                  <a:lnTo>
                    <a:pt x="240128" y="2459840"/>
                  </a:lnTo>
                  <a:lnTo>
                    <a:pt x="257264" y="2410288"/>
                  </a:lnTo>
                  <a:lnTo>
                    <a:pt x="274758" y="2360574"/>
                  </a:lnTo>
                  <a:lnTo>
                    <a:pt x="287369" y="2299131"/>
                  </a:lnTo>
                  <a:lnTo>
                    <a:pt x="324031" y="2198948"/>
                  </a:lnTo>
                  <a:lnTo>
                    <a:pt x="361915" y="2098213"/>
                  </a:lnTo>
                  <a:lnTo>
                    <a:pt x="376053" y="2036079"/>
                  </a:lnTo>
                  <a:lnTo>
                    <a:pt x="395686" y="1985399"/>
                  </a:lnTo>
                  <a:lnTo>
                    <a:pt x="456051" y="1832697"/>
                  </a:lnTo>
                  <a:lnTo>
                    <a:pt x="518334" y="1679128"/>
                  </a:lnTo>
                  <a:lnTo>
                    <a:pt x="544689" y="1639347"/>
                  </a:lnTo>
                  <a:lnTo>
                    <a:pt x="608976" y="1484873"/>
                  </a:lnTo>
                  <a:lnTo>
                    <a:pt x="635893" y="1444838"/>
                  </a:lnTo>
                  <a:lnTo>
                    <a:pt x="679579" y="1341481"/>
                  </a:lnTo>
                  <a:lnTo>
                    <a:pt x="706780" y="1301318"/>
                  </a:lnTo>
                  <a:lnTo>
                    <a:pt x="728819" y="1249550"/>
                  </a:lnTo>
                  <a:lnTo>
                    <a:pt x="783508" y="1169094"/>
                  </a:lnTo>
                  <a:lnTo>
                    <a:pt x="805672" y="1117271"/>
                  </a:lnTo>
                  <a:lnTo>
                    <a:pt x="1051313" y="755426"/>
                  </a:lnTo>
                  <a:lnTo>
                    <a:pt x="1083494" y="726949"/>
                  </a:lnTo>
                  <a:lnTo>
                    <a:pt x="1110329" y="686951"/>
                  </a:lnTo>
                  <a:lnTo>
                    <a:pt x="1142263" y="658585"/>
                  </a:lnTo>
                  <a:lnTo>
                    <a:pt x="1168824" y="618711"/>
                  </a:lnTo>
                  <a:lnTo>
                    <a:pt x="1207515" y="587293"/>
                  </a:lnTo>
                  <a:lnTo>
                    <a:pt x="1241002" y="544289"/>
                  </a:lnTo>
                  <a:lnTo>
                    <a:pt x="1473477" y="355628"/>
                  </a:lnTo>
                  <a:lnTo>
                    <a:pt x="1997553" y="118826"/>
                  </a:lnTo>
                  <a:lnTo>
                    <a:pt x="2045964" y="110888"/>
                  </a:lnTo>
                  <a:lnTo>
                    <a:pt x="2089040" y="91424"/>
                  </a:lnTo>
                  <a:lnTo>
                    <a:pt x="2233251" y="68072"/>
                  </a:lnTo>
                  <a:lnTo>
                    <a:pt x="2275835" y="48830"/>
                  </a:lnTo>
                  <a:lnTo>
                    <a:pt x="2418412" y="26216"/>
                  </a:lnTo>
                  <a:lnTo>
                    <a:pt x="2470857" y="30392"/>
                  </a:lnTo>
                  <a:lnTo>
                    <a:pt x="2611481" y="8660"/>
                  </a:lnTo>
                  <a:lnTo>
                    <a:pt x="2663223" y="13153"/>
                  </a:lnTo>
                  <a:lnTo>
                    <a:pt x="2709542" y="6160"/>
                  </a:lnTo>
                  <a:lnTo>
                    <a:pt x="2760892" y="10831"/>
                  </a:lnTo>
                  <a:lnTo>
                    <a:pt x="2806806" y="4020"/>
                  </a:lnTo>
                  <a:lnTo>
                    <a:pt x="2857738" y="8880"/>
                  </a:lnTo>
                  <a:lnTo>
                    <a:pt x="2903222" y="2264"/>
                  </a:lnTo>
                  <a:lnTo>
                    <a:pt x="2953709" y="7325"/>
                  </a:lnTo>
                  <a:lnTo>
                    <a:pt x="2998734" y="916"/>
                  </a:lnTo>
                  <a:lnTo>
                    <a:pt x="3048750" y="6189"/>
                  </a:lnTo>
                  <a:lnTo>
                    <a:pt x="3093292" y="0"/>
                  </a:lnTo>
                  <a:lnTo>
                    <a:pt x="3192070" y="11112"/>
                  </a:lnTo>
                  <a:lnTo>
                    <a:pt x="3235836" y="5273"/>
                  </a:lnTo>
                  <a:lnTo>
                    <a:pt x="3381162" y="23225"/>
                  </a:lnTo>
                  <a:lnTo>
                    <a:pt x="3423799" y="17896"/>
                  </a:lnTo>
                  <a:lnTo>
                    <a:pt x="3518632" y="30791"/>
                  </a:lnTo>
                  <a:lnTo>
                    <a:pt x="3560355" y="25875"/>
                  </a:lnTo>
                  <a:lnTo>
                    <a:pt x="3653298" y="39624"/>
                  </a:lnTo>
                  <a:lnTo>
                    <a:pt x="3784980" y="49806"/>
                  </a:lnTo>
                  <a:lnTo>
                    <a:pt x="3824694" y="45797"/>
                  </a:lnTo>
                  <a:lnTo>
                    <a:pt x="3869279" y="53524"/>
                  </a:lnTo>
                  <a:lnTo>
                    <a:pt x="3908270" y="49842"/>
                  </a:lnTo>
                  <a:lnTo>
                    <a:pt x="3930195" y="53872"/>
                  </a:lnTo>
                  <a:lnTo>
                    <a:pt x="2028313" y="913231"/>
                  </a:lnTo>
                  <a:lnTo>
                    <a:pt x="1985805" y="946375"/>
                  </a:lnTo>
                  <a:lnTo>
                    <a:pt x="1891386" y="989038"/>
                  </a:lnTo>
                  <a:lnTo>
                    <a:pt x="1850008" y="1021670"/>
                  </a:lnTo>
                  <a:lnTo>
                    <a:pt x="1803852" y="1042526"/>
                  </a:lnTo>
                  <a:lnTo>
                    <a:pt x="1763414" y="1074734"/>
                  </a:lnTo>
                  <a:lnTo>
                    <a:pt x="1724379" y="1092372"/>
                  </a:lnTo>
                  <a:lnTo>
                    <a:pt x="1656535" y="1150900"/>
                  </a:lnTo>
                  <a:lnTo>
                    <a:pt x="1617294" y="1168630"/>
                  </a:lnTo>
                  <a:lnTo>
                    <a:pt x="1446918" y="1315296"/>
                  </a:lnTo>
                  <a:lnTo>
                    <a:pt x="1418107" y="1356186"/>
                  </a:lnTo>
                  <a:lnTo>
                    <a:pt x="1350175" y="1414754"/>
                  </a:lnTo>
                  <a:lnTo>
                    <a:pt x="1321541" y="1455564"/>
                  </a:lnTo>
                  <a:lnTo>
                    <a:pt x="1287765" y="1484762"/>
                  </a:lnTo>
                  <a:lnTo>
                    <a:pt x="1230991" y="1566160"/>
                  </a:lnTo>
                  <a:lnTo>
                    <a:pt x="1197563" y="1595201"/>
                  </a:lnTo>
                  <a:lnTo>
                    <a:pt x="1059013" y="1797167"/>
                  </a:lnTo>
                  <a:lnTo>
                    <a:pt x="1037121" y="1848868"/>
                  </a:lnTo>
                  <a:lnTo>
                    <a:pt x="1010229" y="1888892"/>
                  </a:lnTo>
                  <a:lnTo>
                    <a:pt x="988810" y="1940379"/>
                  </a:lnTo>
                  <a:lnTo>
                    <a:pt x="962419" y="1980176"/>
                  </a:lnTo>
                  <a:lnTo>
                    <a:pt x="941529" y="2031424"/>
                  </a:lnTo>
                  <a:lnTo>
                    <a:pt x="915696" y="2070969"/>
                  </a:lnTo>
                  <a:lnTo>
                    <a:pt x="875404" y="2172792"/>
                  </a:lnTo>
                  <a:lnTo>
                    <a:pt x="836427" y="2274022"/>
                  </a:lnTo>
                  <a:lnTo>
                    <a:pt x="817466" y="2324398"/>
                  </a:lnTo>
                  <a:lnTo>
                    <a:pt x="798877" y="2374606"/>
                  </a:lnTo>
                  <a:lnTo>
                    <a:pt x="780673" y="2424640"/>
                  </a:lnTo>
                  <a:lnTo>
                    <a:pt x="768098" y="2486067"/>
                  </a:lnTo>
                  <a:lnTo>
                    <a:pt x="750708" y="2535734"/>
                  </a:lnTo>
                  <a:lnTo>
                    <a:pt x="738975" y="2596781"/>
                  </a:lnTo>
                  <a:lnTo>
                    <a:pt x="722455" y="2646054"/>
                  </a:lnTo>
                  <a:lnTo>
                    <a:pt x="711620" y="2706695"/>
                  </a:lnTo>
                  <a:lnTo>
                    <a:pt x="696783" y="2755207"/>
                  </a:lnTo>
                  <a:lnTo>
                    <a:pt x="687647" y="2815081"/>
                  </a:lnTo>
                  <a:lnTo>
                    <a:pt x="679012" y="2874727"/>
                  </a:lnTo>
                  <a:lnTo>
                    <a:pt x="665680" y="2922561"/>
                  </a:lnTo>
                  <a:lnTo>
                    <a:pt x="658139" y="2981713"/>
                  </a:lnTo>
                  <a:lnTo>
                    <a:pt x="645961" y="3029024"/>
                  </a:lnTo>
                  <a:lnTo>
                    <a:pt x="639636" y="3087628"/>
                  </a:lnTo>
                  <a:lnTo>
                    <a:pt x="633963" y="3145936"/>
                  </a:lnTo>
                  <a:lnTo>
                    <a:pt x="623745" y="3192362"/>
                  </a:lnTo>
                  <a:lnTo>
                    <a:pt x="619470" y="3250038"/>
                  </a:lnTo>
                  <a:lnTo>
                    <a:pt x="610710" y="3295806"/>
                  </a:lnTo>
                  <a:lnTo>
                    <a:pt x="607953" y="3352796"/>
                  </a:lnTo>
                  <a:lnTo>
                    <a:pt x="600773" y="3397850"/>
                  </a:lnTo>
                  <a:lnTo>
                    <a:pt x="599656" y="3454099"/>
                  </a:lnTo>
                  <a:lnTo>
                    <a:pt x="594176" y="3498384"/>
                  </a:lnTo>
                  <a:lnTo>
                    <a:pt x="594822" y="3553838"/>
                  </a:lnTo>
                  <a:lnTo>
                    <a:pt x="591164" y="3597299"/>
                  </a:lnTo>
                  <a:lnTo>
                    <a:pt x="593692" y="3651902"/>
                  </a:lnTo>
                  <a:lnTo>
                    <a:pt x="591978" y="3694485"/>
                  </a:lnTo>
                  <a:lnTo>
                    <a:pt x="596510" y="3748182"/>
                  </a:lnTo>
                  <a:lnTo>
                    <a:pt x="596861" y="3789833"/>
                  </a:lnTo>
                  <a:lnTo>
                    <a:pt x="603519" y="3842570"/>
                  </a:lnTo>
                  <a:lnTo>
                    <a:pt x="606056" y="3883232"/>
                  </a:lnTo>
                  <a:lnTo>
                    <a:pt x="609732" y="3923380"/>
                  </a:lnTo>
                  <a:lnTo>
                    <a:pt x="619806" y="3974573"/>
                  </a:lnTo>
                  <a:lnTo>
                    <a:pt x="625850" y="4013651"/>
                  </a:lnTo>
                  <a:lnTo>
                    <a:pt x="638353" y="4063747"/>
                  </a:lnTo>
                  <a:lnTo>
                    <a:pt x="646887" y="4101700"/>
                  </a:lnTo>
                  <a:lnTo>
                    <a:pt x="656711" y="4139069"/>
                  </a:lnTo>
                  <a:lnTo>
                    <a:pt x="673085" y="4187416"/>
                  </a:lnTo>
                  <a:lnTo>
                    <a:pt x="685581" y="4223578"/>
                  </a:lnTo>
                  <a:lnTo>
                    <a:pt x="704688" y="4270690"/>
                  </a:lnTo>
                  <a:lnTo>
                    <a:pt x="719977" y="4305591"/>
                  </a:lnTo>
                  <a:lnTo>
                    <a:pt x="736708" y="4339839"/>
                  </a:lnTo>
                  <a:lnTo>
                    <a:pt x="760141" y="4384996"/>
                  </a:lnTo>
                  <a:lnTo>
                    <a:pt x="779848" y="4417901"/>
                  </a:lnTo>
                  <a:lnTo>
                    <a:pt x="801088" y="4450113"/>
                  </a:lnTo>
                  <a:lnTo>
                    <a:pt x="829120" y="4493191"/>
                  </a:lnTo>
                  <a:lnTo>
                    <a:pt x="853517" y="4523977"/>
                  </a:lnTo>
                  <a:lnTo>
                    <a:pt x="879538" y="4554028"/>
                  </a:lnTo>
                  <a:lnTo>
                    <a:pt x="912443" y="4594905"/>
                  </a:lnTo>
                  <a:lnTo>
                    <a:pt x="940962" y="4623828"/>
                  </a:lnTo>
                  <a:lnTo>
                    <a:pt x="968905" y="4653010"/>
                  </a:lnTo>
                  <a:lnTo>
                    <a:pt x="1001585" y="4693989"/>
                  </a:lnTo>
                  <a:lnTo>
                    <a:pt x="1028623" y="4723581"/>
                  </a:lnTo>
                  <a:lnTo>
                    <a:pt x="1055333" y="4753321"/>
                  </a:lnTo>
                  <a:lnTo>
                    <a:pt x="1087024" y="4794747"/>
                  </a:lnTo>
                  <a:lnTo>
                    <a:pt x="1139533" y="4854638"/>
                  </a:lnTo>
                  <a:lnTo>
                    <a:pt x="1165745" y="4884603"/>
                  </a:lnTo>
                  <a:lnTo>
                    <a:pt x="1192037" y="4914532"/>
                  </a:lnTo>
                  <a:lnTo>
                    <a:pt x="1218491" y="4944388"/>
                  </a:lnTo>
                  <a:lnTo>
                    <a:pt x="1245190" y="4974133"/>
                  </a:lnTo>
                  <a:lnTo>
                    <a:pt x="1272215" y="5003730"/>
                  </a:lnTo>
                  <a:lnTo>
                    <a:pt x="1299649" y="5033143"/>
                  </a:lnTo>
                  <a:lnTo>
                    <a:pt x="1327573" y="5062335"/>
                  </a:lnTo>
                  <a:lnTo>
                    <a:pt x="1361299" y="5102841"/>
                  </a:lnTo>
                  <a:lnTo>
                    <a:pt x="1390449" y="5131478"/>
                  </a:lnTo>
                  <a:lnTo>
                    <a:pt x="1420336" y="5159783"/>
                  </a:lnTo>
                  <a:lnTo>
                    <a:pt x="1451041" y="5187718"/>
                  </a:lnTo>
                  <a:lnTo>
                    <a:pt x="1482646" y="5215246"/>
                  </a:lnTo>
                  <a:lnTo>
                    <a:pt x="1515234" y="5242330"/>
                  </a:lnTo>
                  <a:lnTo>
                    <a:pt x="1548885" y="5268934"/>
                  </a:lnTo>
                  <a:lnTo>
                    <a:pt x="1583683" y="5295019"/>
                  </a:lnTo>
                  <a:lnTo>
                    <a:pt x="1619709" y="5320550"/>
                  </a:lnTo>
                  <a:lnTo>
                    <a:pt x="1657044" y="5345489"/>
                  </a:lnTo>
                  <a:lnTo>
                    <a:pt x="1695772" y="5369799"/>
                  </a:lnTo>
                  <a:lnTo>
                    <a:pt x="1735974" y="5393442"/>
                  </a:lnTo>
                  <a:lnTo>
                    <a:pt x="1777732" y="5416383"/>
                  </a:lnTo>
                  <a:lnTo>
                    <a:pt x="1821128" y="5438584"/>
                  </a:lnTo>
                  <a:lnTo>
                    <a:pt x="1866244" y="5460007"/>
                  </a:lnTo>
                  <a:lnTo>
                    <a:pt x="1918391" y="5492190"/>
                  </a:lnTo>
                  <a:lnTo>
                    <a:pt x="1967192" y="5511948"/>
                  </a:lnTo>
                  <a:lnTo>
                    <a:pt x="2017959" y="5530818"/>
                  </a:lnTo>
                  <a:lnTo>
                    <a:pt x="2070774" y="5548762"/>
                  </a:lnTo>
                  <a:lnTo>
                    <a:pt x="2130949" y="5577318"/>
                  </a:lnTo>
                  <a:lnTo>
                    <a:pt x="2188105" y="5593300"/>
                  </a:lnTo>
                  <a:lnTo>
                    <a:pt x="2247556" y="5608247"/>
                  </a:lnTo>
                  <a:lnTo>
                    <a:pt x="2314611" y="5633693"/>
                  </a:lnTo>
                  <a:lnTo>
                    <a:pt x="2378895" y="5646455"/>
                  </a:lnTo>
                  <a:lnTo>
                    <a:pt x="2450948" y="5669644"/>
                  </a:lnTo>
                  <a:lnTo>
                    <a:pt x="2637111" y="5710953"/>
                  </a:lnTo>
                  <a:lnTo>
                    <a:pt x="2693596" y="5713303"/>
                  </a:lnTo>
                  <a:lnTo>
                    <a:pt x="2816475" y="5741398"/>
                  </a:lnTo>
                  <a:lnTo>
                    <a:pt x="2872396" y="5744003"/>
                  </a:lnTo>
                  <a:lnTo>
                    <a:pt x="2933344" y="5758273"/>
                  </a:lnTo>
                  <a:lnTo>
                    <a:pt x="2988854" y="5761063"/>
                  </a:lnTo>
                  <a:lnTo>
                    <a:pt x="3049377" y="5775525"/>
                  </a:lnTo>
                  <a:lnTo>
                    <a:pt x="3376215" y="5795080"/>
                  </a:lnTo>
                  <a:lnTo>
                    <a:pt x="3483118" y="5802521"/>
                  </a:lnTo>
                  <a:lnTo>
                    <a:pt x="3530925" y="5794856"/>
                  </a:lnTo>
                  <a:lnTo>
                    <a:pt x="3583677" y="5798893"/>
                  </a:lnTo>
                  <a:lnTo>
                    <a:pt x="3677837" y="5784219"/>
                  </a:lnTo>
                  <a:lnTo>
                    <a:pt x="3729690" y="5788662"/>
                  </a:lnTo>
                  <a:lnTo>
                    <a:pt x="3957972" y="5755195"/>
                  </a:lnTo>
                  <a:lnTo>
                    <a:pt x="3997382" y="5737388"/>
                  </a:lnTo>
                  <a:lnTo>
                    <a:pt x="4085590" y="5725404"/>
                  </a:lnTo>
                  <a:lnTo>
                    <a:pt x="4123915" y="5708087"/>
                  </a:lnTo>
                  <a:lnTo>
                    <a:pt x="4167093" y="5702513"/>
                  </a:lnTo>
                  <a:lnTo>
                    <a:pt x="5825259" y="4953276"/>
                  </a:lnTo>
                  <a:lnTo>
                    <a:pt x="5781604" y="5042683"/>
                  </a:lnTo>
                  <a:lnTo>
                    <a:pt x="5758587" y="5067020"/>
                  </a:lnTo>
                  <a:lnTo>
                    <a:pt x="5704157" y="5175231"/>
                  </a:lnTo>
                  <a:lnTo>
                    <a:pt x="5680433" y="5199887"/>
                  </a:lnTo>
                  <a:lnTo>
                    <a:pt x="5642925" y="5272580"/>
                  </a:lnTo>
                  <a:lnTo>
                    <a:pt x="5618684" y="5297469"/>
                  </a:lnTo>
                  <a:lnTo>
                    <a:pt x="5599504" y="5334009"/>
                  </a:lnTo>
                  <a:lnTo>
                    <a:pt x="5550181" y="5384168"/>
                  </a:lnTo>
                  <a:lnTo>
                    <a:pt x="5530500" y="5420933"/>
                  </a:lnTo>
                  <a:lnTo>
                    <a:pt x="5480188" y="5471539"/>
                  </a:lnTo>
                  <a:lnTo>
                    <a:pt x="5460019" y="5508525"/>
                  </a:lnTo>
                  <a:lnTo>
                    <a:pt x="5170347" y="5792711"/>
                  </a:lnTo>
                  <a:lnTo>
                    <a:pt x="5137884" y="5807379"/>
                  </a:lnTo>
                  <a:lnTo>
                    <a:pt x="5082984" y="5860058"/>
                  </a:lnTo>
                  <a:lnTo>
                    <a:pt x="5050092" y="5874921"/>
                  </a:lnTo>
                  <a:lnTo>
                    <a:pt x="5022288" y="5901420"/>
                  </a:lnTo>
                  <a:close/>
                </a:path>
                <a:path w="6165215" h="6517005">
                  <a:moveTo>
                    <a:pt x="5825259" y="4953276"/>
                  </a:moveTo>
                  <a:lnTo>
                    <a:pt x="4456319" y="5571828"/>
                  </a:lnTo>
                  <a:lnTo>
                    <a:pt x="4485342" y="5544777"/>
                  </a:lnTo>
                  <a:lnTo>
                    <a:pt x="4519150" y="5529501"/>
                  </a:lnTo>
                  <a:lnTo>
                    <a:pt x="4547277" y="5502856"/>
                  </a:lnTo>
                  <a:lnTo>
                    <a:pt x="4580173" y="5487992"/>
                  </a:lnTo>
                  <a:lnTo>
                    <a:pt x="4605370" y="5462671"/>
                  </a:lnTo>
                  <a:lnTo>
                    <a:pt x="4631393" y="5436976"/>
                  </a:lnTo>
                  <a:lnTo>
                    <a:pt x="4685741" y="5384546"/>
                  </a:lnTo>
                  <a:lnTo>
                    <a:pt x="4742861" y="5330864"/>
                  </a:lnTo>
                  <a:lnTo>
                    <a:pt x="4832961" y="5248344"/>
                  </a:lnTo>
                  <a:lnTo>
                    <a:pt x="4858765" y="5208812"/>
                  </a:lnTo>
                  <a:lnTo>
                    <a:pt x="4890225" y="5180661"/>
                  </a:lnTo>
                  <a:lnTo>
                    <a:pt x="4916837" y="5140763"/>
                  </a:lnTo>
                  <a:lnTo>
                    <a:pt x="4949016" y="5112287"/>
                  </a:lnTo>
                  <a:lnTo>
                    <a:pt x="5031441" y="4991426"/>
                  </a:lnTo>
                  <a:lnTo>
                    <a:pt x="5064524" y="4962542"/>
                  </a:lnTo>
                  <a:lnTo>
                    <a:pt x="5120529" y="4881491"/>
                  </a:lnTo>
                  <a:lnTo>
                    <a:pt x="5143363" y="4829364"/>
                  </a:lnTo>
                  <a:lnTo>
                    <a:pt x="5227262" y="4707837"/>
                  </a:lnTo>
                  <a:lnTo>
                    <a:pt x="5249754" y="4655865"/>
                  </a:lnTo>
                  <a:lnTo>
                    <a:pt x="5277279" y="4615556"/>
                  </a:lnTo>
                  <a:lnTo>
                    <a:pt x="5299333" y="4563782"/>
                  </a:lnTo>
                  <a:lnTo>
                    <a:pt x="5326330" y="4523711"/>
                  </a:lnTo>
                  <a:lnTo>
                    <a:pt x="5368832" y="4420889"/>
                  </a:lnTo>
                  <a:lnTo>
                    <a:pt x="5394705" y="4381326"/>
                  </a:lnTo>
                  <a:lnTo>
                    <a:pt x="5414885" y="4330398"/>
                  </a:lnTo>
                  <a:lnTo>
                    <a:pt x="5434557" y="4279701"/>
                  </a:lnTo>
                  <a:lnTo>
                    <a:pt x="5453677" y="4229253"/>
                  </a:lnTo>
                  <a:lnTo>
                    <a:pt x="5472199" y="4179075"/>
                  </a:lnTo>
                  <a:lnTo>
                    <a:pt x="5490080" y="4129187"/>
                  </a:lnTo>
                  <a:lnTo>
                    <a:pt x="5507274" y="4079608"/>
                  </a:lnTo>
                  <a:lnTo>
                    <a:pt x="5518509" y="4018787"/>
                  </a:lnTo>
                  <a:lnTo>
                    <a:pt x="5534197" y="3969889"/>
                  </a:lnTo>
                  <a:lnTo>
                    <a:pt x="5549067" y="3921362"/>
                  </a:lnTo>
                  <a:lnTo>
                    <a:pt x="5557842" y="3861652"/>
                  </a:lnTo>
                  <a:lnTo>
                    <a:pt x="5570938" y="3813925"/>
                  </a:lnTo>
                  <a:lnTo>
                    <a:pt x="5577852" y="3755056"/>
                  </a:lnTo>
                  <a:lnTo>
                    <a:pt x="5588998" y="3708211"/>
                  </a:lnTo>
                  <a:lnTo>
                    <a:pt x="5593872" y="3650264"/>
                  </a:lnTo>
                  <a:lnTo>
                    <a:pt x="5597660" y="3592807"/>
                  </a:lnTo>
                  <a:lnTo>
                    <a:pt x="5600317" y="3535862"/>
                  </a:lnTo>
                  <a:lnTo>
                    <a:pt x="5607027" y="3491021"/>
                  </a:lnTo>
                  <a:lnTo>
                    <a:pt x="5607288" y="3435158"/>
                  </a:lnTo>
                  <a:lnTo>
                    <a:pt x="5606284" y="3379866"/>
                  </a:lnTo>
                  <a:lnTo>
                    <a:pt x="5598259" y="3174448"/>
                  </a:lnTo>
                  <a:lnTo>
                    <a:pt x="5599805" y="3118005"/>
                  </a:lnTo>
                  <a:lnTo>
                    <a:pt x="5595597" y="3050224"/>
                  </a:lnTo>
                  <a:lnTo>
                    <a:pt x="5596086" y="2994258"/>
                  </a:lnTo>
                  <a:lnTo>
                    <a:pt x="5590801" y="2926965"/>
                  </a:lnTo>
                  <a:lnTo>
                    <a:pt x="5590189" y="2871496"/>
                  </a:lnTo>
                  <a:lnTo>
                    <a:pt x="5589012" y="2816283"/>
                  </a:lnTo>
                  <a:lnTo>
                    <a:pt x="5587257" y="2761331"/>
                  </a:lnTo>
                  <a:lnTo>
                    <a:pt x="5584914" y="2706644"/>
                  </a:lnTo>
                  <a:lnTo>
                    <a:pt x="5581972" y="2652229"/>
                  </a:lnTo>
                  <a:lnTo>
                    <a:pt x="5578421" y="2598088"/>
                  </a:lnTo>
                  <a:lnTo>
                    <a:pt x="5574248" y="2544228"/>
                  </a:lnTo>
                  <a:lnTo>
                    <a:pt x="5569444" y="2490654"/>
                  </a:lnTo>
                  <a:lnTo>
                    <a:pt x="5563998" y="2437370"/>
                  </a:lnTo>
                  <a:lnTo>
                    <a:pt x="5563128" y="2395954"/>
                  </a:lnTo>
                  <a:lnTo>
                    <a:pt x="5556364" y="2343265"/>
                  </a:lnTo>
                  <a:lnTo>
                    <a:pt x="5548925" y="2290882"/>
                  </a:lnTo>
                  <a:lnTo>
                    <a:pt x="5546029" y="2250381"/>
                  </a:lnTo>
                  <a:lnTo>
                    <a:pt x="5537207" y="2198622"/>
                  </a:lnTo>
                  <a:lnTo>
                    <a:pt x="5532907" y="2158756"/>
                  </a:lnTo>
                  <a:lnTo>
                    <a:pt x="5527888" y="2119215"/>
                  </a:lnTo>
                  <a:lnTo>
                    <a:pt x="5516911" y="2068430"/>
                  </a:lnTo>
                  <a:lnTo>
                    <a:pt x="5510422" y="2029553"/>
                  </a:lnTo>
                  <a:lnTo>
                    <a:pt x="5503182" y="1991016"/>
                  </a:lnTo>
                  <a:lnTo>
                    <a:pt x="5489951" y="1941249"/>
                  </a:lnTo>
                  <a:lnTo>
                    <a:pt x="5481176" y="1903405"/>
                  </a:lnTo>
                  <a:lnTo>
                    <a:pt x="5471617" y="1865916"/>
                  </a:lnTo>
                  <a:lnTo>
                    <a:pt x="5461263" y="1828785"/>
                  </a:lnTo>
                  <a:lnTo>
                    <a:pt x="5444875" y="1780445"/>
                  </a:lnTo>
                  <a:lnTo>
                    <a:pt x="5432899" y="1744047"/>
                  </a:lnTo>
                  <a:lnTo>
                    <a:pt x="5420096" y="1708024"/>
                  </a:lnTo>
                  <a:lnTo>
                    <a:pt x="5406454" y="1672379"/>
                  </a:lnTo>
                  <a:lnTo>
                    <a:pt x="5391964" y="1637117"/>
                  </a:lnTo>
                  <a:lnTo>
                    <a:pt x="5371383" y="1590671"/>
                  </a:lnTo>
                  <a:lnTo>
                    <a:pt x="5355162" y="1556192"/>
                  </a:lnTo>
                  <a:lnTo>
                    <a:pt x="5338059" y="1522111"/>
                  </a:lnTo>
                  <a:lnTo>
                    <a:pt x="5320063" y="1488434"/>
                  </a:lnTo>
                  <a:lnTo>
                    <a:pt x="5295811" y="1443647"/>
                  </a:lnTo>
                  <a:lnTo>
                    <a:pt x="5275784" y="1410887"/>
                  </a:lnTo>
                  <a:lnTo>
                    <a:pt x="5249529" y="1367005"/>
                  </a:lnTo>
                  <a:lnTo>
                    <a:pt x="5227510" y="1335146"/>
                  </a:lnTo>
                  <a:lnTo>
                    <a:pt x="5199274" y="1292159"/>
                  </a:lnTo>
                  <a:lnTo>
                    <a:pt x="5170056" y="1249616"/>
                  </a:lnTo>
                  <a:lnTo>
                    <a:pt x="5145090" y="1219088"/>
                  </a:lnTo>
                  <a:lnTo>
                    <a:pt x="5113923" y="1177426"/>
                  </a:lnTo>
                  <a:lnTo>
                    <a:pt x="5081789" y="1136200"/>
                  </a:lnTo>
                  <a:lnTo>
                    <a:pt x="5048696" y="1095408"/>
                  </a:lnTo>
                  <a:lnTo>
                    <a:pt x="5014647" y="1055048"/>
                  </a:lnTo>
                  <a:lnTo>
                    <a:pt x="4979648" y="1015117"/>
                  </a:lnTo>
                  <a:lnTo>
                    <a:pt x="4948934" y="987186"/>
                  </a:lnTo>
                  <a:lnTo>
                    <a:pt x="4912052" y="948106"/>
                  </a:lnTo>
                  <a:lnTo>
                    <a:pt x="4874237" y="909447"/>
                  </a:lnTo>
                  <a:lnTo>
                    <a:pt x="4835493" y="871208"/>
                  </a:lnTo>
                  <a:lnTo>
                    <a:pt x="4795827" y="833386"/>
                  </a:lnTo>
                  <a:lnTo>
                    <a:pt x="4760474" y="807552"/>
                  </a:lnTo>
                  <a:lnTo>
                    <a:pt x="4718979" y="770556"/>
                  </a:lnTo>
                  <a:lnTo>
                    <a:pt x="4676578" y="733970"/>
                  </a:lnTo>
                  <a:lnTo>
                    <a:pt x="4638506" y="709364"/>
                  </a:lnTo>
                  <a:lnTo>
                    <a:pt x="4594309" y="673589"/>
                  </a:lnTo>
                  <a:lnTo>
                    <a:pt x="4554451" y="649789"/>
                  </a:lnTo>
                  <a:lnTo>
                    <a:pt x="4513709" y="626390"/>
                  </a:lnTo>
                  <a:lnTo>
                    <a:pt x="4466859" y="591814"/>
                  </a:lnTo>
                  <a:lnTo>
                    <a:pt x="4424365" y="569206"/>
                  </a:lnTo>
                  <a:lnTo>
                    <a:pt x="4381002" y="546990"/>
                  </a:lnTo>
                  <a:lnTo>
                    <a:pt x="4336777" y="525165"/>
                  </a:lnTo>
                  <a:lnTo>
                    <a:pt x="4296924" y="515299"/>
                  </a:lnTo>
                  <a:lnTo>
                    <a:pt x="4250990" y="494246"/>
                  </a:lnTo>
                  <a:lnTo>
                    <a:pt x="4209438" y="485148"/>
                  </a:lnTo>
                  <a:lnTo>
                    <a:pt x="4161817" y="464857"/>
                  </a:lnTo>
                  <a:lnTo>
                    <a:pt x="4118590" y="456516"/>
                  </a:lnTo>
                  <a:lnTo>
                    <a:pt x="4074532" y="448551"/>
                  </a:lnTo>
                  <a:lnTo>
                    <a:pt x="4029650" y="440958"/>
                  </a:lnTo>
                  <a:lnTo>
                    <a:pt x="3989179" y="445309"/>
                  </a:lnTo>
                  <a:lnTo>
                    <a:pt x="3942664" y="438454"/>
                  </a:lnTo>
                  <a:lnTo>
                    <a:pt x="3900570" y="443537"/>
                  </a:lnTo>
                  <a:lnTo>
                    <a:pt x="3863305" y="446439"/>
                  </a:lnTo>
                  <a:lnTo>
                    <a:pt x="3824933" y="449842"/>
                  </a:lnTo>
                  <a:lnTo>
                    <a:pt x="3785489" y="453728"/>
                  </a:lnTo>
                  <a:lnTo>
                    <a:pt x="3703539" y="462884"/>
                  </a:lnTo>
                  <a:lnTo>
                    <a:pt x="3617751" y="473774"/>
                  </a:lnTo>
                  <a:lnTo>
                    <a:pt x="3482524" y="493067"/>
                  </a:lnTo>
                  <a:lnTo>
                    <a:pt x="3291562" y="523608"/>
                  </a:lnTo>
                  <a:lnTo>
                    <a:pt x="3039070" y="568014"/>
                  </a:lnTo>
                  <a:lnTo>
                    <a:pt x="2992333" y="589132"/>
                  </a:lnTo>
                  <a:lnTo>
                    <a:pt x="2834167" y="618790"/>
                  </a:lnTo>
                  <a:lnTo>
                    <a:pt x="2786043" y="640535"/>
                  </a:lnTo>
                  <a:lnTo>
                    <a:pt x="2732435" y="650821"/>
                  </a:lnTo>
                  <a:lnTo>
                    <a:pt x="2683839" y="672779"/>
                  </a:lnTo>
                  <a:lnTo>
                    <a:pt x="2575686" y="693775"/>
                  </a:lnTo>
                  <a:lnTo>
                    <a:pt x="2477569" y="738109"/>
                  </a:lnTo>
                  <a:lnTo>
                    <a:pt x="2423215" y="748732"/>
                  </a:lnTo>
                  <a:lnTo>
                    <a:pt x="2276025" y="815240"/>
                  </a:lnTo>
                  <a:lnTo>
                    <a:pt x="2221917" y="825752"/>
                  </a:lnTo>
                  <a:lnTo>
                    <a:pt x="3930195" y="53872"/>
                  </a:lnTo>
                  <a:lnTo>
                    <a:pt x="3952120" y="57902"/>
                  </a:lnTo>
                  <a:lnTo>
                    <a:pt x="3990362" y="54558"/>
                  </a:lnTo>
                  <a:lnTo>
                    <a:pt x="4033449" y="62962"/>
                  </a:lnTo>
                  <a:lnTo>
                    <a:pt x="4070915" y="59969"/>
                  </a:lnTo>
                  <a:lnTo>
                    <a:pt x="4113214" y="68730"/>
                  </a:lnTo>
                  <a:lnTo>
                    <a:pt x="4186132" y="63654"/>
                  </a:lnTo>
                  <a:lnTo>
                    <a:pt x="4227197" y="72972"/>
                  </a:lnTo>
                  <a:lnTo>
                    <a:pt x="4728512" y="97307"/>
                  </a:lnTo>
                  <a:lnTo>
                    <a:pt x="5072234" y="248596"/>
                  </a:lnTo>
                  <a:lnTo>
                    <a:pt x="5415230" y="651065"/>
                  </a:lnTo>
                  <a:lnTo>
                    <a:pt x="5919592" y="1440519"/>
                  </a:lnTo>
                  <a:lnTo>
                    <a:pt x="5933568" y="1503885"/>
                  </a:lnTo>
                  <a:lnTo>
                    <a:pt x="5952501" y="1578948"/>
                  </a:lnTo>
                  <a:lnTo>
                    <a:pt x="5965933" y="1642560"/>
                  </a:lnTo>
                  <a:lnTo>
                    <a:pt x="5979095" y="1706295"/>
                  </a:lnTo>
                  <a:lnTo>
                    <a:pt x="5991988" y="1770150"/>
                  </a:lnTo>
                  <a:lnTo>
                    <a:pt x="6009843" y="1845700"/>
                  </a:lnTo>
                  <a:lnTo>
                    <a:pt x="6022203" y="1909797"/>
                  </a:lnTo>
                  <a:lnTo>
                    <a:pt x="6034297" y="1974014"/>
                  </a:lnTo>
                  <a:lnTo>
                    <a:pt x="6046128" y="2038349"/>
                  </a:lnTo>
                  <a:lnTo>
                    <a:pt x="6052468" y="2091230"/>
                  </a:lnTo>
                  <a:lnTo>
                    <a:pt x="6063776" y="2155801"/>
                  </a:lnTo>
                  <a:lnTo>
                    <a:pt x="6074825" y="2220491"/>
                  </a:lnTo>
                  <a:lnTo>
                    <a:pt x="6085615" y="2285296"/>
                  </a:lnTo>
                  <a:lnTo>
                    <a:pt x="6090920" y="2338645"/>
                  </a:lnTo>
                  <a:lnTo>
                    <a:pt x="6101198" y="2403682"/>
                  </a:lnTo>
                  <a:lnTo>
                    <a:pt x="6111222" y="2468834"/>
                  </a:lnTo>
                  <a:lnTo>
                    <a:pt x="6115763" y="2522527"/>
                  </a:lnTo>
                  <a:lnTo>
                    <a:pt x="6125282" y="2587907"/>
                  </a:lnTo>
                  <a:lnTo>
                    <a:pt x="6129322" y="2641827"/>
                  </a:lnTo>
                  <a:lnTo>
                    <a:pt x="6133113" y="2695859"/>
                  </a:lnTo>
                  <a:lnTo>
                    <a:pt x="6141886" y="2761577"/>
                  </a:lnTo>
                  <a:lnTo>
                    <a:pt x="6145182" y="2815832"/>
                  </a:lnTo>
                  <a:lnTo>
                    <a:pt x="6148234" y="2870198"/>
                  </a:lnTo>
                  <a:lnTo>
                    <a:pt x="6151043" y="2924674"/>
                  </a:lnTo>
                  <a:lnTo>
                    <a:pt x="6153609" y="2979260"/>
                  </a:lnTo>
                  <a:lnTo>
                    <a:pt x="6155934" y="3033955"/>
                  </a:lnTo>
                  <a:lnTo>
                    <a:pt x="6158019" y="3088758"/>
                  </a:lnTo>
                  <a:lnTo>
                    <a:pt x="6159866" y="3143668"/>
                  </a:lnTo>
                  <a:lnTo>
                    <a:pt x="6161476" y="3198686"/>
                  </a:lnTo>
                  <a:lnTo>
                    <a:pt x="6162851" y="3253810"/>
                  </a:lnTo>
                  <a:lnTo>
                    <a:pt x="6163991" y="3309040"/>
                  </a:lnTo>
                  <a:lnTo>
                    <a:pt x="6164898" y="3364375"/>
                  </a:lnTo>
                  <a:lnTo>
                    <a:pt x="6160343" y="3408242"/>
                  </a:lnTo>
                  <a:lnTo>
                    <a:pt x="6160788" y="3463786"/>
                  </a:lnTo>
                  <a:lnTo>
                    <a:pt x="6161004" y="3519433"/>
                  </a:lnTo>
                  <a:lnTo>
                    <a:pt x="6155763" y="3563611"/>
                  </a:lnTo>
                  <a:lnTo>
                    <a:pt x="6155524" y="3619463"/>
                  </a:lnTo>
                  <a:lnTo>
                    <a:pt x="6149831" y="3663845"/>
                  </a:lnTo>
                  <a:lnTo>
                    <a:pt x="6143915" y="3708327"/>
                  </a:lnTo>
                  <a:lnTo>
                    <a:pt x="6143005" y="3764483"/>
                  </a:lnTo>
                  <a:lnTo>
                    <a:pt x="6136645" y="3809166"/>
                  </a:lnTo>
                  <a:lnTo>
                    <a:pt x="6130065" y="3853948"/>
                  </a:lnTo>
                  <a:lnTo>
                    <a:pt x="6123267" y="3898828"/>
                  </a:lnTo>
                  <a:lnTo>
                    <a:pt x="6121480" y="3955380"/>
                  </a:lnTo>
                  <a:lnTo>
                    <a:pt x="6114249" y="4000457"/>
                  </a:lnTo>
                  <a:lnTo>
                    <a:pt x="6106803" y="4045630"/>
                  </a:lnTo>
                  <a:lnTo>
                    <a:pt x="6099144" y="4090900"/>
                  </a:lnTo>
                  <a:lnTo>
                    <a:pt x="6091273" y="4136265"/>
                  </a:lnTo>
                  <a:lnTo>
                    <a:pt x="6083191" y="4181725"/>
                  </a:lnTo>
                  <a:lnTo>
                    <a:pt x="6069671" y="4215707"/>
                  </a:lnTo>
                  <a:lnTo>
                    <a:pt x="6061173" y="4261356"/>
                  </a:lnTo>
                  <a:lnTo>
                    <a:pt x="6052468" y="4307098"/>
                  </a:lnTo>
                  <a:lnTo>
                    <a:pt x="6043557" y="4352933"/>
                  </a:lnTo>
                  <a:lnTo>
                    <a:pt x="6029214" y="4387287"/>
                  </a:lnTo>
                  <a:lnTo>
                    <a:pt x="6019897" y="4433305"/>
                  </a:lnTo>
                  <a:lnTo>
                    <a:pt x="6010379" y="4479415"/>
                  </a:lnTo>
                  <a:lnTo>
                    <a:pt x="5995431" y="4514041"/>
                  </a:lnTo>
                  <a:lnTo>
                    <a:pt x="5985515" y="4560331"/>
                  </a:lnTo>
                  <a:lnTo>
                    <a:pt x="5954632" y="4630030"/>
                  </a:lnTo>
                  <a:lnTo>
                    <a:pt x="5944127" y="4676586"/>
                  </a:lnTo>
                  <a:lnTo>
                    <a:pt x="5895771" y="4782053"/>
                  </a:lnTo>
                  <a:lnTo>
                    <a:pt x="5884501" y="4828954"/>
                  </a:lnTo>
                  <a:lnTo>
                    <a:pt x="5833881" y="4935444"/>
                  </a:lnTo>
                  <a:lnTo>
                    <a:pt x="5825259" y="4953276"/>
                  </a:lnTo>
                  <a:close/>
                </a:path>
                <a:path w="6165215" h="6517005">
                  <a:moveTo>
                    <a:pt x="4961036" y="5943033"/>
                  </a:moveTo>
                  <a:lnTo>
                    <a:pt x="4014465" y="6370738"/>
                  </a:lnTo>
                  <a:lnTo>
                    <a:pt x="3972608" y="6375714"/>
                  </a:lnTo>
                  <a:lnTo>
                    <a:pt x="4989116" y="5916408"/>
                  </a:lnTo>
                  <a:lnTo>
                    <a:pt x="4961036" y="5943033"/>
                  </a:lnTo>
                  <a:close/>
                </a:path>
                <a:path w="6165215" h="6517005">
                  <a:moveTo>
                    <a:pt x="4899239" y="5984892"/>
                  </a:moveTo>
                  <a:lnTo>
                    <a:pt x="4092646" y="6349348"/>
                  </a:lnTo>
                  <a:lnTo>
                    <a:pt x="4050992" y="6354233"/>
                  </a:lnTo>
                  <a:lnTo>
                    <a:pt x="4927590" y="5958145"/>
                  </a:lnTo>
                  <a:lnTo>
                    <a:pt x="4899239" y="5984892"/>
                  </a:lnTo>
                  <a:close/>
                </a:path>
                <a:path w="6165215" h="6517005">
                  <a:moveTo>
                    <a:pt x="4836906" y="6026993"/>
                  </a:moveTo>
                  <a:lnTo>
                    <a:pt x="4206526" y="6311828"/>
                  </a:lnTo>
                  <a:lnTo>
                    <a:pt x="4165185" y="6316572"/>
                  </a:lnTo>
                  <a:lnTo>
                    <a:pt x="4865524" y="6000126"/>
                  </a:lnTo>
                  <a:lnTo>
                    <a:pt x="4836906" y="6026993"/>
                  </a:lnTo>
                  <a:close/>
                </a:path>
                <a:path w="6165215" h="6517005">
                  <a:moveTo>
                    <a:pt x="4705449" y="6100327"/>
                  </a:moveTo>
                  <a:lnTo>
                    <a:pt x="4355115" y="6258625"/>
                  </a:lnTo>
                  <a:lnTo>
                    <a:pt x="4314211" y="6263171"/>
                  </a:lnTo>
                  <a:lnTo>
                    <a:pt x="4734584" y="6073227"/>
                  </a:lnTo>
                  <a:lnTo>
                    <a:pt x="4705449" y="6100327"/>
                  </a:lnTo>
                  <a:close/>
                </a:path>
              </a:pathLst>
            </a:custGeom>
            <a:solidFill>
              <a:srgbClr val="A5A254"/>
            </a:solidFill>
          </p:spPr>
          <p:txBody>
            <a:bodyPr wrap="square" lIns="0" tIns="0" rIns="0" bIns="0" rtlCol="0"/>
            <a:lstStyle/>
            <a:p>
              <a:endParaRPr/>
            </a:p>
          </p:txBody>
        </p:sp>
        <p:sp>
          <p:nvSpPr>
            <p:cNvPr id="6" name="object 6"/>
            <p:cNvSpPr/>
            <p:nvPr/>
          </p:nvSpPr>
          <p:spPr>
            <a:xfrm>
              <a:off x="10996482" y="2268749"/>
              <a:ext cx="5639775" cy="575943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0403135" y="6179576"/>
              <a:ext cx="1908175" cy="2030730"/>
            </a:xfrm>
            <a:custGeom>
              <a:avLst/>
              <a:gdLst/>
              <a:ahLst/>
              <a:cxnLst/>
              <a:rect l="l" t="t" r="r" b="b"/>
              <a:pathLst>
                <a:path w="1908175" h="2030729">
                  <a:moveTo>
                    <a:pt x="1287724" y="743354"/>
                  </a:moveTo>
                  <a:lnTo>
                    <a:pt x="1353954" y="735184"/>
                  </a:lnTo>
                  <a:lnTo>
                    <a:pt x="1415801" y="718157"/>
                  </a:lnTo>
                  <a:lnTo>
                    <a:pt x="1471620" y="702033"/>
                  </a:lnTo>
                  <a:lnTo>
                    <a:pt x="1521661" y="686247"/>
                  </a:lnTo>
                  <a:lnTo>
                    <a:pt x="1566172" y="670236"/>
                  </a:lnTo>
                  <a:lnTo>
                    <a:pt x="1605403" y="653438"/>
                  </a:lnTo>
                  <a:lnTo>
                    <a:pt x="1639601" y="635289"/>
                  </a:lnTo>
                  <a:lnTo>
                    <a:pt x="1693897" y="592686"/>
                  </a:lnTo>
                  <a:lnTo>
                    <a:pt x="1731050" y="537922"/>
                  </a:lnTo>
                  <a:lnTo>
                    <a:pt x="1753051" y="466492"/>
                  </a:lnTo>
                  <a:lnTo>
                    <a:pt x="1758992" y="423120"/>
                  </a:lnTo>
                  <a:lnTo>
                    <a:pt x="1761890" y="373891"/>
                  </a:lnTo>
                  <a:lnTo>
                    <a:pt x="1761996" y="318243"/>
                  </a:lnTo>
                  <a:lnTo>
                    <a:pt x="1759557" y="255612"/>
                  </a:lnTo>
                  <a:lnTo>
                    <a:pt x="1754824" y="185437"/>
                  </a:lnTo>
                  <a:lnTo>
                    <a:pt x="1710670" y="78231"/>
                  </a:lnTo>
                  <a:lnTo>
                    <a:pt x="1654195" y="23179"/>
                  </a:lnTo>
                  <a:lnTo>
                    <a:pt x="1547817" y="2897"/>
                  </a:lnTo>
                  <a:lnTo>
                    <a:pt x="1353954" y="0"/>
                  </a:lnTo>
                  <a:lnTo>
                    <a:pt x="1322616" y="2548"/>
                  </a:lnTo>
                  <a:lnTo>
                    <a:pt x="1265623" y="21863"/>
                  </a:lnTo>
                  <a:lnTo>
                    <a:pt x="1216348" y="57759"/>
                  </a:lnTo>
                  <a:lnTo>
                    <a:pt x="1174957" y="107383"/>
                  </a:lnTo>
                  <a:lnTo>
                    <a:pt x="1141618" y="167882"/>
                  </a:lnTo>
                  <a:lnTo>
                    <a:pt x="1116496" y="236404"/>
                  </a:lnTo>
                  <a:lnTo>
                    <a:pt x="1099759" y="310094"/>
                  </a:lnTo>
                  <a:lnTo>
                    <a:pt x="1094587" y="347987"/>
                  </a:lnTo>
                  <a:lnTo>
                    <a:pt x="1091574" y="386101"/>
                  </a:lnTo>
                  <a:lnTo>
                    <a:pt x="1090740" y="424082"/>
                  </a:lnTo>
                  <a:lnTo>
                    <a:pt x="1092107" y="461571"/>
                  </a:lnTo>
                  <a:lnTo>
                    <a:pt x="1101524" y="533652"/>
                  </a:lnTo>
                  <a:lnTo>
                    <a:pt x="1119994" y="599489"/>
                  </a:lnTo>
                  <a:lnTo>
                    <a:pt x="1147682" y="656231"/>
                  </a:lnTo>
                  <a:lnTo>
                    <a:pt x="1184755" y="701025"/>
                  </a:lnTo>
                  <a:lnTo>
                    <a:pt x="1231380" y="731017"/>
                  </a:lnTo>
                  <a:lnTo>
                    <a:pt x="1287724" y="743354"/>
                  </a:lnTo>
                  <a:close/>
                </a:path>
                <a:path w="1908175" h="2030729">
                  <a:moveTo>
                    <a:pt x="444059" y="1754767"/>
                  </a:moveTo>
                  <a:lnTo>
                    <a:pt x="500027" y="1742219"/>
                  </a:lnTo>
                  <a:lnTo>
                    <a:pt x="549401" y="1709441"/>
                  </a:lnTo>
                  <a:lnTo>
                    <a:pt x="590001" y="1654165"/>
                  </a:lnTo>
                  <a:lnTo>
                    <a:pt x="619670" y="1597465"/>
                  </a:lnTo>
                  <a:lnTo>
                    <a:pt x="645889" y="1545727"/>
                  </a:lnTo>
                  <a:lnTo>
                    <a:pt x="668417" y="1498394"/>
                  </a:lnTo>
                  <a:lnTo>
                    <a:pt x="687010" y="1454909"/>
                  </a:lnTo>
                  <a:lnTo>
                    <a:pt x="701425" y="1414715"/>
                  </a:lnTo>
                  <a:lnTo>
                    <a:pt x="711421" y="1377254"/>
                  </a:lnTo>
                  <a:lnTo>
                    <a:pt x="717181" y="1308305"/>
                  </a:lnTo>
                  <a:lnTo>
                    <a:pt x="712459" y="1275703"/>
                  </a:lnTo>
                  <a:lnTo>
                    <a:pt x="686600" y="1211455"/>
                  </a:lnTo>
                  <a:lnTo>
                    <a:pt x="664977" y="1178696"/>
                  </a:lnTo>
                  <a:lnTo>
                    <a:pt x="637234" y="1144771"/>
                  </a:lnTo>
                  <a:lnTo>
                    <a:pt x="603129" y="1109122"/>
                  </a:lnTo>
                  <a:lnTo>
                    <a:pt x="562418" y="1071193"/>
                  </a:lnTo>
                  <a:lnTo>
                    <a:pt x="514860" y="1030425"/>
                  </a:lnTo>
                  <a:lnTo>
                    <a:pt x="460212" y="986263"/>
                  </a:lnTo>
                  <a:lnTo>
                    <a:pt x="351241" y="945493"/>
                  </a:lnTo>
                  <a:lnTo>
                    <a:pt x="272304" y="949339"/>
                  </a:lnTo>
                  <a:lnTo>
                    <a:pt x="185050" y="1013494"/>
                  </a:lnTo>
                  <a:lnTo>
                    <a:pt x="51127" y="1153649"/>
                  </a:lnTo>
                  <a:lnTo>
                    <a:pt x="16285" y="1206812"/>
                  </a:lnTo>
                  <a:lnTo>
                    <a:pt x="994" y="1266983"/>
                  </a:lnTo>
                  <a:lnTo>
                    <a:pt x="0" y="1298987"/>
                  </a:lnTo>
                  <a:lnTo>
                    <a:pt x="3076" y="1331891"/>
                  </a:lnTo>
                  <a:lnTo>
                    <a:pt x="20351" y="1399268"/>
                  </a:lnTo>
                  <a:lnTo>
                    <a:pt x="50641" y="1466843"/>
                  </a:lnTo>
                  <a:lnTo>
                    <a:pt x="69985" y="1499996"/>
                  </a:lnTo>
                  <a:lnTo>
                    <a:pt x="91766" y="1532347"/>
                  </a:lnTo>
                  <a:lnTo>
                    <a:pt x="115712" y="1563613"/>
                  </a:lnTo>
                  <a:lnTo>
                    <a:pt x="141549" y="1593510"/>
                  </a:lnTo>
                  <a:lnTo>
                    <a:pt x="169006" y="1621754"/>
                  </a:lnTo>
                  <a:lnTo>
                    <a:pt x="197810" y="1648062"/>
                  </a:lnTo>
                  <a:lnTo>
                    <a:pt x="227689" y="1672150"/>
                  </a:lnTo>
                  <a:lnTo>
                    <a:pt x="289582" y="1712530"/>
                  </a:lnTo>
                  <a:lnTo>
                    <a:pt x="352506" y="1740624"/>
                  </a:lnTo>
                  <a:lnTo>
                    <a:pt x="414282" y="1754164"/>
                  </a:lnTo>
                  <a:lnTo>
                    <a:pt x="444059" y="1754767"/>
                  </a:lnTo>
                  <a:close/>
                </a:path>
                <a:path w="1908175" h="2030729">
                  <a:moveTo>
                    <a:pt x="1732547" y="2030260"/>
                  </a:moveTo>
                  <a:lnTo>
                    <a:pt x="1782935" y="2017220"/>
                  </a:lnTo>
                  <a:lnTo>
                    <a:pt x="1823159" y="1981609"/>
                  </a:lnTo>
                  <a:lnTo>
                    <a:pt x="1858379" y="1906826"/>
                  </a:lnTo>
                  <a:lnTo>
                    <a:pt x="1874929" y="1858705"/>
                  </a:lnTo>
                  <a:lnTo>
                    <a:pt x="1888211" y="1810398"/>
                  </a:lnTo>
                  <a:lnTo>
                    <a:pt x="1898171" y="1762192"/>
                  </a:lnTo>
                  <a:lnTo>
                    <a:pt x="1904758" y="1714374"/>
                  </a:lnTo>
                  <a:lnTo>
                    <a:pt x="1907918" y="1667232"/>
                  </a:lnTo>
                  <a:lnTo>
                    <a:pt x="1907600" y="1621053"/>
                  </a:lnTo>
                  <a:lnTo>
                    <a:pt x="1903751" y="1576122"/>
                  </a:lnTo>
                  <a:lnTo>
                    <a:pt x="1896319" y="1532728"/>
                  </a:lnTo>
                  <a:lnTo>
                    <a:pt x="1885251" y="1491157"/>
                  </a:lnTo>
                  <a:lnTo>
                    <a:pt x="1870495" y="1451697"/>
                  </a:lnTo>
                  <a:lnTo>
                    <a:pt x="1851999" y="1414634"/>
                  </a:lnTo>
                  <a:lnTo>
                    <a:pt x="1829709" y="1380256"/>
                  </a:lnTo>
                  <a:lnTo>
                    <a:pt x="1803574" y="1348849"/>
                  </a:lnTo>
                  <a:lnTo>
                    <a:pt x="1773542" y="1320700"/>
                  </a:lnTo>
                  <a:lnTo>
                    <a:pt x="1739560" y="1296097"/>
                  </a:lnTo>
                  <a:lnTo>
                    <a:pt x="1701575" y="1275326"/>
                  </a:lnTo>
                  <a:lnTo>
                    <a:pt x="1659535" y="1258675"/>
                  </a:lnTo>
                  <a:lnTo>
                    <a:pt x="1604776" y="1241662"/>
                  </a:lnTo>
                  <a:lnTo>
                    <a:pt x="1560700" y="1230645"/>
                  </a:lnTo>
                  <a:lnTo>
                    <a:pt x="1525625" y="1225446"/>
                  </a:lnTo>
                  <a:lnTo>
                    <a:pt x="1497867" y="1225884"/>
                  </a:lnTo>
                  <a:lnTo>
                    <a:pt x="1457576" y="1242958"/>
                  </a:lnTo>
                  <a:lnTo>
                    <a:pt x="1426366" y="1280432"/>
                  </a:lnTo>
                  <a:lnTo>
                    <a:pt x="1390777" y="1336873"/>
                  </a:lnTo>
                  <a:lnTo>
                    <a:pt x="1367134" y="1371757"/>
                  </a:lnTo>
                  <a:lnTo>
                    <a:pt x="1337348" y="1410845"/>
                  </a:lnTo>
                  <a:lnTo>
                    <a:pt x="1299738" y="1453958"/>
                  </a:lnTo>
                  <a:lnTo>
                    <a:pt x="1283110" y="1476331"/>
                  </a:lnTo>
                  <a:lnTo>
                    <a:pt x="1272077" y="1501371"/>
                  </a:lnTo>
                  <a:lnTo>
                    <a:pt x="1266301" y="1528733"/>
                  </a:lnTo>
                  <a:lnTo>
                    <a:pt x="1265443" y="1558071"/>
                  </a:lnTo>
                  <a:lnTo>
                    <a:pt x="1269163" y="1589037"/>
                  </a:lnTo>
                  <a:lnTo>
                    <a:pt x="1288982" y="1654473"/>
                  </a:lnTo>
                  <a:lnTo>
                    <a:pt x="1323047" y="1722269"/>
                  </a:lnTo>
                  <a:lnTo>
                    <a:pt x="1344574" y="1756187"/>
                  </a:lnTo>
                  <a:lnTo>
                    <a:pt x="1368645" y="1789656"/>
                  </a:lnTo>
                  <a:lnTo>
                    <a:pt x="1394921" y="1822330"/>
                  </a:lnTo>
                  <a:lnTo>
                    <a:pt x="1423064" y="1853864"/>
                  </a:lnTo>
                  <a:lnTo>
                    <a:pt x="1452734" y="1883910"/>
                  </a:lnTo>
                  <a:lnTo>
                    <a:pt x="1483592" y="1912122"/>
                  </a:lnTo>
                  <a:lnTo>
                    <a:pt x="1515299" y="1938155"/>
                  </a:lnTo>
                  <a:lnTo>
                    <a:pt x="1547516" y="1961662"/>
                  </a:lnTo>
                  <a:lnTo>
                    <a:pt x="1579905" y="1982296"/>
                  </a:lnTo>
                  <a:lnTo>
                    <a:pt x="1643839" y="2013561"/>
                  </a:lnTo>
                  <a:lnTo>
                    <a:pt x="1704389" y="2029182"/>
                  </a:lnTo>
                  <a:lnTo>
                    <a:pt x="1732547" y="2030260"/>
                  </a:lnTo>
                  <a:close/>
                </a:path>
              </a:pathLst>
            </a:custGeom>
            <a:solidFill>
              <a:srgbClr val="E16F1F"/>
            </a:solidFill>
          </p:spPr>
          <p:txBody>
            <a:bodyPr wrap="square" lIns="0" tIns="0" rIns="0" bIns="0" rtlCol="0"/>
            <a:lstStyle/>
            <a:p>
              <a:endParaRPr/>
            </a:p>
          </p:txBody>
        </p:sp>
        <p:sp>
          <p:nvSpPr>
            <p:cNvPr id="8" name="object 8"/>
            <p:cNvSpPr/>
            <p:nvPr/>
          </p:nvSpPr>
          <p:spPr>
            <a:xfrm>
              <a:off x="15207551" y="1682787"/>
              <a:ext cx="1414780" cy="2197735"/>
            </a:xfrm>
            <a:custGeom>
              <a:avLst/>
              <a:gdLst/>
              <a:ahLst/>
              <a:cxnLst/>
              <a:rect l="l" t="t" r="r" b="b"/>
              <a:pathLst>
                <a:path w="1414780" h="2197735">
                  <a:moveTo>
                    <a:pt x="803068" y="1151828"/>
                  </a:moveTo>
                  <a:lnTo>
                    <a:pt x="840669" y="1145283"/>
                  </a:lnTo>
                  <a:lnTo>
                    <a:pt x="886601" y="1110465"/>
                  </a:lnTo>
                  <a:lnTo>
                    <a:pt x="937426" y="1057213"/>
                  </a:lnTo>
                  <a:lnTo>
                    <a:pt x="962771" y="1025867"/>
                  </a:lnTo>
                  <a:lnTo>
                    <a:pt x="987854" y="991649"/>
                  </a:lnTo>
                  <a:lnTo>
                    <a:pt x="1012514" y="954763"/>
                  </a:lnTo>
                  <a:lnTo>
                    <a:pt x="1036588" y="915416"/>
                  </a:lnTo>
                  <a:lnTo>
                    <a:pt x="1059915" y="873813"/>
                  </a:lnTo>
                  <a:lnTo>
                    <a:pt x="1082332" y="830159"/>
                  </a:lnTo>
                  <a:lnTo>
                    <a:pt x="1103677" y="784660"/>
                  </a:lnTo>
                  <a:lnTo>
                    <a:pt x="1123788" y="737521"/>
                  </a:lnTo>
                  <a:lnTo>
                    <a:pt x="1142504" y="688947"/>
                  </a:lnTo>
                  <a:lnTo>
                    <a:pt x="1159662" y="639145"/>
                  </a:lnTo>
                  <a:lnTo>
                    <a:pt x="1175099" y="588320"/>
                  </a:lnTo>
                  <a:lnTo>
                    <a:pt x="1188655" y="536676"/>
                  </a:lnTo>
                  <a:lnTo>
                    <a:pt x="1200167" y="484421"/>
                  </a:lnTo>
                  <a:lnTo>
                    <a:pt x="1209472" y="431758"/>
                  </a:lnTo>
                  <a:lnTo>
                    <a:pt x="1216409" y="378894"/>
                  </a:lnTo>
                  <a:lnTo>
                    <a:pt x="1220816" y="326034"/>
                  </a:lnTo>
                  <a:lnTo>
                    <a:pt x="1222531" y="273383"/>
                  </a:lnTo>
                  <a:lnTo>
                    <a:pt x="1221391" y="221147"/>
                  </a:lnTo>
                  <a:lnTo>
                    <a:pt x="1217235" y="169531"/>
                  </a:lnTo>
                  <a:lnTo>
                    <a:pt x="1209900" y="118742"/>
                  </a:lnTo>
                  <a:lnTo>
                    <a:pt x="1199225" y="68983"/>
                  </a:lnTo>
                  <a:lnTo>
                    <a:pt x="1134714" y="4944"/>
                  </a:lnTo>
                  <a:lnTo>
                    <a:pt x="1078026" y="0"/>
                  </a:lnTo>
                  <a:lnTo>
                    <a:pt x="997491" y="68912"/>
                  </a:lnTo>
                  <a:lnTo>
                    <a:pt x="861444" y="226443"/>
                  </a:lnTo>
                  <a:lnTo>
                    <a:pt x="837546" y="257871"/>
                  </a:lnTo>
                  <a:lnTo>
                    <a:pt x="815649" y="292817"/>
                  </a:lnTo>
                  <a:lnTo>
                    <a:pt x="795727" y="330883"/>
                  </a:lnTo>
                  <a:lnTo>
                    <a:pt x="777753" y="371669"/>
                  </a:lnTo>
                  <a:lnTo>
                    <a:pt x="761701" y="414779"/>
                  </a:lnTo>
                  <a:lnTo>
                    <a:pt x="747543" y="459814"/>
                  </a:lnTo>
                  <a:lnTo>
                    <a:pt x="735254" y="506376"/>
                  </a:lnTo>
                  <a:lnTo>
                    <a:pt x="724806" y="554066"/>
                  </a:lnTo>
                  <a:lnTo>
                    <a:pt x="716173" y="602488"/>
                  </a:lnTo>
                  <a:lnTo>
                    <a:pt x="709328" y="651243"/>
                  </a:lnTo>
                  <a:lnTo>
                    <a:pt x="704244" y="699932"/>
                  </a:lnTo>
                  <a:lnTo>
                    <a:pt x="700895" y="748159"/>
                  </a:lnTo>
                  <a:lnTo>
                    <a:pt x="699254" y="795524"/>
                  </a:lnTo>
                  <a:lnTo>
                    <a:pt x="699295" y="841629"/>
                  </a:lnTo>
                  <a:lnTo>
                    <a:pt x="700990" y="886078"/>
                  </a:lnTo>
                  <a:lnTo>
                    <a:pt x="704312" y="928470"/>
                  </a:lnTo>
                  <a:lnTo>
                    <a:pt x="709236" y="968409"/>
                  </a:lnTo>
                  <a:lnTo>
                    <a:pt x="723781" y="1039335"/>
                  </a:lnTo>
                  <a:lnTo>
                    <a:pt x="744411" y="1095669"/>
                  </a:lnTo>
                  <a:lnTo>
                    <a:pt x="770911" y="1134228"/>
                  </a:lnTo>
                  <a:lnTo>
                    <a:pt x="803068" y="1151828"/>
                  </a:lnTo>
                  <a:close/>
                </a:path>
                <a:path w="1414780" h="2197735">
                  <a:moveTo>
                    <a:pt x="332741" y="1751288"/>
                  </a:moveTo>
                  <a:lnTo>
                    <a:pt x="385424" y="1729567"/>
                  </a:lnTo>
                  <a:lnTo>
                    <a:pt x="425325" y="1631219"/>
                  </a:lnTo>
                  <a:lnTo>
                    <a:pt x="473811" y="1428534"/>
                  </a:lnTo>
                  <a:lnTo>
                    <a:pt x="480602" y="1389595"/>
                  </a:lnTo>
                  <a:lnTo>
                    <a:pt x="483999" y="1348458"/>
                  </a:lnTo>
                  <a:lnTo>
                    <a:pt x="484091" y="1303593"/>
                  </a:lnTo>
                  <a:lnTo>
                    <a:pt x="481434" y="1260954"/>
                  </a:lnTo>
                  <a:lnTo>
                    <a:pt x="475887" y="1215268"/>
                  </a:lnTo>
                  <a:lnTo>
                    <a:pt x="467771" y="1168749"/>
                  </a:lnTo>
                  <a:lnTo>
                    <a:pt x="457294" y="1121737"/>
                  </a:lnTo>
                  <a:lnTo>
                    <a:pt x="444662" y="1074573"/>
                  </a:lnTo>
                  <a:lnTo>
                    <a:pt x="430082" y="1027598"/>
                  </a:lnTo>
                  <a:lnTo>
                    <a:pt x="413760" y="981152"/>
                  </a:lnTo>
                  <a:lnTo>
                    <a:pt x="395903" y="935578"/>
                  </a:lnTo>
                  <a:lnTo>
                    <a:pt x="376718" y="891215"/>
                  </a:lnTo>
                  <a:lnTo>
                    <a:pt x="356411" y="848404"/>
                  </a:lnTo>
                  <a:lnTo>
                    <a:pt x="335189" y="807488"/>
                  </a:lnTo>
                  <a:lnTo>
                    <a:pt x="313258" y="768806"/>
                  </a:lnTo>
                  <a:lnTo>
                    <a:pt x="290826" y="732699"/>
                  </a:lnTo>
                  <a:lnTo>
                    <a:pt x="268098" y="699509"/>
                  </a:lnTo>
                  <a:lnTo>
                    <a:pt x="222582" y="643242"/>
                  </a:lnTo>
                  <a:lnTo>
                    <a:pt x="178365" y="602733"/>
                  </a:lnTo>
                  <a:lnTo>
                    <a:pt x="137098" y="580709"/>
                  </a:lnTo>
                  <a:lnTo>
                    <a:pt x="118088" y="577482"/>
                  </a:lnTo>
                  <a:lnTo>
                    <a:pt x="100436" y="579898"/>
                  </a:lnTo>
                  <a:lnTo>
                    <a:pt x="70030" y="603028"/>
                  </a:lnTo>
                  <a:lnTo>
                    <a:pt x="45214" y="655089"/>
                  </a:lnTo>
                  <a:lnTo>
                    <a:pt x="24528" y="725764"/>
                  </a:lnTo>
                  <a:lnTo>
                    <a:pt x="16417" y="765259"/>
                  </a:lnTo>
                  <a:lnTo>
                    <a:pt x="9859" y="807183"/>
                  </a:lnTo>
                  <a:lnTo>
                    <a:pt x="4904" y="851279"/>
                  </a:lnTo>
                  <a:lnTo>
                    <a:pt x="1601" y="897292"/>
                  </a:lnTo>
                  <a:lnTo>
                    <a:pt x="0" y="944965"/>
                  </a:lnTo>
                  <a:lnTo>
                    <a:pt x="148" y="994041"/>
                  </a:lnTo>
                  <a:lnTo>
                    <a:pt x="2096" y="1044263"/>
                  </a:lnTo>
                  <a:lnTo>
                    <a:pt x="5894" y="1095375"/>
                  </a:lnTo>
                  <a:lnTo>
                    <a:pt x="11589" y="1147121"/>
                  </a:lnTo>
                  <a:lnTo>
                    <a:pt x="19232" y="1199243"/>
                  </a:lnTo>
                  <a:lnTo>
                    <a:pt x="28871" y="1251486"/>
                  </a:lnTo>
                  <a:lnTo>
                    <a:pt x="40556" y="1303593"/>
                  </a:lnTo>
                  <a:lnTo>
                    <a:pt x="54337" y="1355306"/>
                  </a:lnTo>
                  <a:lnTo>
                    <a:pt x="70261" y="1406371"/>
                  </a:lnTo>
                  <a:lnTo>
                    <a:pt x="88380" y="1456529"/>
                  </a:lnTo>
                  <a:lnTo>
                    <a:pt x="108741" y="1505525"/>
                  </a:lnTo>
                  <a:lnTo>
                    <a:pt x="131394" y="1553102"/>
                  </a:lnTo>
                  <a:lnTo>
                    <a:pt x="156388" y="1599004"/>
                  </a:lnTo>
                  <a:lnTo>
                    <a:pt x="183773" y="1642973"/>
                  </a:lnTo>
                  <a:lnTo>
                    <a:pt x="213598" y="1684754"/>
                  </a:lnTo>
                  <a:lnTo>
                    <a:pt x="245911" y="1724089"/>
                  </a:lnTo>
                  <a:lnTo>
                    <a:pt x="332741" y="1751288"/>
                  </a:lnTo>
                  <a:close/>
                </a:path>
                <a:path w="1414780" h="2197735">
                  <a:moveTo>
                    <a:pt x="522138" y="2197486"/>
                  </a:moveTo>
                  <a:lnTo>
                    <a:pt x="590223" y="2189395"/>
                  </a:lnTo>
                  <a:lnTo>
                    <a:pt x="666212" y="2170846"/>
                  </a:lnTo>
                  <a:lnTo>
                    <a:pt x="706541" y="2157827"/>
                  </a:lnTo>
                  <a:lnTo>
                    <a:pt x="748091" y="2142404"/>
                  </a:lnTo>
                  <a:lnTo>
                    <a:pt x="790608" y="2124648"/>
                  </a:lnTo>
                  <a:lnTo>
                    <a:pt x="833843" y="2104630"/>
                  </a:lnTo>
                  <a:lnTo>
                    <a:pt x="877541" y="2082419"/>
                  </a:lnTo>
                  <a:lnTo>
                    <a:pt x="921453" y="2058087"/>
                  </a:lnTo>
                  <a:lnTo>
                    <a:pt x="965325" y="2031702"/>
                  </a:lnTo>
                  <a:lnTo>
                    <a:pt x="1008905" y="2003337"/>
                  </a:lnTo>
                  <a:lnTo>
                    <a:pt x="1051943" y="1973061"/>
                  </a:lnTo>
                  <a:lnTo>
                    <a:pt x="1094186" y="1940944"/>
                  </a:lnTo>
                  <a:lnTo>
                    <a:pt x="1135381" y="1907057"/>
                  </a:lnTo>
                  <a:lnTo>
                    <a:pt x="1175278" y="1871470"/>
                  </a:lnTo>
                  <a:lnTo>
                    <a:pt x="1213624" y="1834253"/>
                  </a:lnTo>
                  <a:lnTo>
                    <a:pt x="1250167" y="1795478"/>
                  </a:lnTo>
                  <a:lnTo>
                    <a:pt x="1284655" y="1755213"/>
                  </a:lnTo>
                  <a:lnTo>
                    <a:pt x="1316837" y="1713529"/>
                  </a:lnTo>
                  <a:lnTo>
                    <a:pt x="1346460" y="1670498"/>
                  </a:lnTo>
                  <a:lnTo>
                    <a:pt x="1373273" y="1626188"/>
                  </a:lnTo>
                  <a:lnTo>
                    <a:pt x="1397023" y="1580671"/>
                  </a:lnTo>
                  <a:lnTo>
                    <a:pt x="1414471" y="1540838"/>
                  </a:lnTo>
                  <a:lnTo>
                    <a:pt x="1414471" y="1515952"/>
                  </a:lnTo>
                  <a:lnTo>
                    <a:pt x="1402580" y="1444053"/>
                  </a:lnTo>
                  <a:lnTo>
                    <a:pt x="1359467" y="1406686"/>
                  </a:lnTo>
                  <a:lnTo>
                    <a:pt x="1253783" y="1415278"/>
                  </a:lnTo>
                  <a:lnTo>
                    <a:pt x="1051191" y="1463186"/>
                  </a:lnTo>
                  <a:lnTo>
                    <a:pt x="1013410" y="1474649"/>
                  </a:lnTo>
                  <a:lnTo>
                    <a:pt x="975205" y="1490142"/>
                  </a:lnTo>
                  <a:lnTo>
                    <a:pt x="936786" y="1509325"/>
                  </a:lnTo>
                  <a:lnTo>
                    <a:pt x="898363" y="1531860"/>
                  </a:lnTo>
                  <a:lnTo>
                    <a:pt x="860148" y="1557407"/>
                  </a:lnTo>
                  <a:lnTo>
                    <a:pt x="822349" y="1585629"/>
                  </a:lnTo>
                  <a:lnTo>
                    <a:pt x="785178" y="1616186"/>
                  </a:lnTo>
                  <a:lnTo>
                    <a:pt x="748846" y="1648740"/>
                  </a:lnTo>
                  <a:lnTo>
                    <a:pt x="713561" y="1682952"/>
                  </a:lnTo>
                  <a:lnTo>
                    <a:pt x="679535" y="1718483"/>
                  </a:lnTo>
                  <a:lnTo>
                    <a:pt x="646979" y="1754995"/>
                  </a:lnTo>
                  <a:lnTo>
                    <a:pt x="616102" y="1792148"/>
                  </a:lnTo>
                  <a:lnTo>
                    <a:pt x="587115" y="1829604"/>
                  </a:lnTo>
                  <a:lnTo>
                    <a:pt x="560227" y="1867025"/>
                  </a:lnTo>
                  <a:lnTo>
                    <a:pt x="535651" y="1904072"/>
                  </a:lnTo>
                  <a:lnTo>
                    <a:pt x="513595" y="1940405"/>
                  </a:lnTo>
                  <a:lnTo>
                    <a:pt x="494271" y="1975687"/>
                  </a:lnTo>
                  <a:lnTo>
                    <a:pt x="464658" y="2041739"/>
                  </a:lnTo>
                  <a:lnTo>
                    <a:pt x="448495" y="2099520"/>
                  </a:lnTo>
                  <a:lnTo>
                    <a:pt x="445983" y="2124461"/>
                  </a:lnTo>
                  <a:lnTo>
                    <a:pt x="447465" y="2146318"/>
                  </a:lnTo>
                  <a:lnTo>
                    <a:pt x="477974" y="2189998"/>
                  </a:lnTo>
                  <a:lnTo>
                    <a:pt x="522138" y="2197486"/>
                  </a:lnTo>
                  <a:close/>
                </a:path>
              </a:pathLst>
            </a:custGeom>
            <a:solidFill>
              <a:srgbClr val="FECB6F"/>
            </a:solidFill>
          </p:spPr>
          <p:txBody>
            <a:bodyPr wrap="square" lIns="0" tIns="0" rIns="0" bIns="0" rtlCol="0"/>
            <a:lstStyle/>
            <a:p>
              <a:endParaRPr/>
            </a:p>
          </p:txBody>
        </p:sp>
      </p:grpSp>
      <p:sp>
        <p:nvSpPr>
          <p:cNvPr id="9" name="object 9"/>
          <p:cNvSpPr txBox="1"/>
          <p:nvPr/>
        </p:nvSpPr>
        <p:spPr>
          <a:xfrm>
            <a:off x="17377165" y="8821632"/>
            <a:ext cx="598170" cy="1069340"/>
          </a:xfrm>
          <a:prstGeom prst="rect">
            <a:avLst/>
          </a:prstGeom>
        </p:spPr>
        <p:txBody>
          <a:bodyPr vert="horz" wrap="square" lIns="0" tIns="270510" rIns="0" bIns="0" rtlCol="0">
            <a:spAutoFit/>
          </a:bodyPr>
          <a:lstStyle/>
          <a:p>
            <a:pPr marL="215265">
              <a:lnSpc>
                <a:spcPct val="100000"/>
              </a:lnSpc>
              <a:spcBef>
                <a:spcPts val="2130"/>
              </a:spcBef>
            </a:pPr>
            <a:r>
              <a:rPr sz="4950" b="1" spc="-810" dirty="0">
                <a:solidFill>
                  <a:srgbClr val="667E26"/>
                </a:solidFill>
                <a:latin typeface="Verdana"/>
                <a:cs typeface="Verdana"/>
              </a:rPr>
              <a:t>7</a:t>
            </a:r>
            <a:endParaRPr sz="4950">
              <a:latin typeface="Verdana"/>
              <a:cs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5A254"/>
          </a:solidFill>
        </p:spPr>
        <p:txBody>
          <a:bodyPr wrap="square" lIns="0" tIns="0" rIns="0" bIns="0" rtlCol="0"/>
          <a:lstStyle/>
          <a:p>
            <a:endParaRPr/>
          </a:p>
        </p:txBody>
      </p:sp>
      <p:sp>
        <p:nvSpPr>
          <p:cNvPr id="3" name="object 3"/>
          <p:cNvSpPr/>
          <p:nvPr/>
        </p:nvSpPr>
        <p:spPr>
          <a:xfrm>
            <a:off x="429006" y="2186327"/>
            <a:ext cx="11924665" cy="7672705"/>
          </a:xfrm>
          <a:custGeom>
            <a:avLst/>
            <a:gdLst/>
            <a:ahLst/>
            <a:cxnLst/>
            <a:rect l="l" t="t" r="r" b="b"/>
            <a:pathLst>
              <a:path w="11924665" h="7672705">
                <a:moveTo>
                  <a:pt x="126363" y="6973245"/>
                </a:moveTo>
                <a:lnTo>
                  <a:pt x="0" y="0"/>
                </a:lnTo>
                <a:lnTo>
                  <a:pt x="11924136" y="0"/>
                </a:lnTo>
                <a:lnTo>
                  <a:pt x="11924136" y="6930868"/>
                </a:lnTo>
                <a:lnTo>
                  <a:pt x="1085516" y="6930868"/>
                </a:lnTo>
                <a:lnTo>
                  <a:pt x="126363" y="6973245"/>
                </a:lnTo>
                <a:close/>
              </a:path>
              <a:path w="11924665" h="7672705">
                <a:moveTo>
                  <a:pt x="4889372" y="7495683"/>
                </a:moveTo>
                <a:lnTo>
                  <a:pt x="4844059" y="7494976"/>
                </a:lnTo>
                <a:lnTo>
                  <a:pt x="4798178" y="7493231"/>
                </a:lnTo>
                <a:lnTo>
                  <a:pt x="4751756" y="7490494"/>
                </a:lnTo>
                <a:lnTo>
                  <a:pt x="4704818" y="7486812"/>
                </a:lnTo>
                <a:lnTo>
                  <a:pt x="4657392" y="7482229"/>
                </a:lnTo>
                <a:lnTo>
                  <a:pt x="4609503" y="7476791"/>
                </a:lnTo>
                <a:lnTo>
                  <a:pt x="4561179" y="7470545"/>
                </a:lnTo>
                <a:lnTo>
                  <a:pt x="4512445" y="7463537"/>
                </a:lnTo>
                <a:lnTo>
                  <a:pt x="4463329" y="7455812"/>
                </a:lnTo>
                <a:lnTo>
                  <a:pt x="4413856" y="7447417"/>
                </a:lnTo>
                <a:lnTo>
                  <a:pt x="4364054" y="7438396"/>
                </a:lnTo>
                <a:lnTo>
                  <a:pt x="4313947" y="7428797"/>
                </a:lnTo>
                <a:lnTo>
                  <a:pt x="4212930" y="7408046"/>
                </a:lnTo>
                <a:lnTo>
                  <a:pt x="4111017" y="7385529"/>
                </a:lnTo>
                <a:lnTo>
                  <a:pt x="3926621" y="7341858"/>
                </a:lnTo>
                <a:lnTo>
                  <a:pt x="3492568" y="7233935"/>
                </a:lnTo>
                <a:lnTo>
                  <a:pt x="3288843" y="7185932"/>
                </a:lnTo>
                <a:lnTo>
                  <a:pt x="3188387" y="7164057"/>
                </a:lnTo>
                <a:lnTo>
                  <a:pt x="3089152" y="7144089"/>
                </a:lnTo>
                <a:lnTo>
                  <a:pt x="2289149" y="7000274"/>
                </a:lnTo>
                <a:lnTo>
                  <a:pt x="1713858" y="6934539"/>
                </a:lnTo>
                <a:lnTo>
                  <a:pt x="1085516" y="6930868"/>
                </a:lnTo>
                <a:lnTo>
                  <a:pt x="11924136" y="6930868"/>
                </a:lnTo>
                <a:lnTo>
                  <a:pt x="11924136" y="7281582"/>
                </a:lnTo>
                <a:lnTo>
                  <a:pt x="6791028" y="7281582"/>
                </a:lnTo>
                <a:lnTo>
                  <a:pt x="6744661" y="7281896"/>
                </a:lnTo>
                <a:lnTo>
                  <a:pt x="6699330" y="7282716"/>
                </a:lnTo>
                <a:lnTo>
                  <a:pt x="6654967" y="7284022"/>
                </a:lnTo>
                <a:lnTo>
                  <a:pt x="6611505" y="7285793"/>
                </a:lnTo>
                <a:lnTo>
                  <a:pt x="6568876" y="7288010"/>
                </a:lnTo>
                <a:lnTo>
                  <a:pt x="6527014" y="7290652"/>
                </a:lnTo>
                <a:lnTo>
                  <a:pt x="6485851" y="7293697"/>
                </a:lnTo>
                <a:lnTo>
                  <a:pt x="6445319" y="7297126"/>
                </a:lnTo>
                <a:lnTo>
                  <a:pt x="6365882" y="7305052"/>
                </a:lnTo>
                <a:lnTo>
                  <a:pt x="6288164" y="7314266"/>
                </a:lnTo>
                <a:lnTo>
                  <a:pt x="6211626" y="7324604"/>
                </a:lnTo>
                <a:lnTo>
                  <a:pt x="6097856" y="7341858"/>
                </a:lnTo>
                <a:lnTo>
                  <a:pt x="5663693" y="7414639"/>
                </a:lnTo>
                <a:lnTo>
                  <a:pt x="5532637" y="7434641"/>
                </a:lnTo>
                <a:lnTo>
                  <a:pt x="5392728" y="7453662"/>
                </a:lnTo>
                <a:lnTo>
                  <a:pt x="5293640" y="7465524"/>
                </a:lnTo>
                <a:lnTo>
                  <a:pt x="5189271" y="7476540"/>
                </a:lnTo>
                <a:lnTo>
                  <a:pt x="5079083" y="7486544"/>
                </a:lnTo>
                <a:lnTo>
                  <a:pt x="5021638" y="7491116"/>
                </a:lnTo>
                <a:lnTo>
                  <a:pt x="4978188" y="7493799"/>
                </a:lnTo>
                <a:lnTo>
                  <a:pt x="4934091" y="7495306"/>
                </a:lnTo>
                <a:lnTo>
                  <a:pt x="4889372" y="7495683"/>
                </a:lnTo>
                <a:close/>
              </a:path>
              <a:path w="11924665" h="7672705">
                <a:moveTo>
                  <a:pt x="11924136" y="7672638"/>
                </a:moveTo>
                <a:lnTo>
                  <a:pt x="11566967" y="7670970"/>
                </a:lnTo>
                <a:lnTo>
                  <a:pt x="10628250" y="7643274"/>
                </a:lnTo>
                <a:lnTo>
                  <a:pt x="9307173" y="7555517"/>
                </a:lnTo>
                <a:lnTo>
                  <a:pt x="7802923" y="7373661"/>
                </a:lnTo>
                <a:lnTo>
                  <a:pt x="7728654" y="7362221"/>
                </a:lnTo>
                <a:lnTo>
                  <a:pt x="7586588" y="7341888"/>
                </a:lnTo>
                <a:lnTo>
                  <a:pt x="7452703" y="7324812"/>
                </a:lnTo>
                <a:lnTo>
                  <a:pt x="7326459" y="7310831"/>
                </a:lnTo>
                <a:lnTo>
                  <a:pt x="7207320" y="7299778"/>
                </a:lnTo>
                <a:lnTo>
                  <a:pt x="7094745" y="7291492"/>
                </a:lnTo>
                <a:lnTo>
                  <a:pt x="7040752" y="7288334"/>
                </a:lnTo>
                <a:lnTo>
                  <a:pt x="6988197" y="7285806"/>
                </a:lnTo>
                <a:lnTo>
                  <a:pt x="6937015" y="7283888"/>
                </a:lnTo>
                <a:lnTo>
                  <a:pt x="6887138" y="7282558"/>
                </a:lnTo>
                <a:lnTo>
                  <a:pt x="6838498" y="7281796"/>
                </a:lnTo>
                <a:lnTo>
                  <a:pt x="6791028" y="7281582"/>
                </a:lnTo>
                <a:lnTo>
                  <a:pt x="11924136" y="7281582"/>
                </a:lnTo>
                <a:lnTo>
                  <a:pt x="11924136" y="7672638"/>
                </a:lnTo>
                <a:close/>
              </a:path>
            </a:pathLst>
          </a:custGeom>
          <a:solidFill>
            <a:srgbClr val="FFE7D3"/>
          </a:solidFill>
        </p:spPr>
        <p:txBody>
          <a:bodyPr wrap="square" lIns="0" tIns="0" rIns="0" bIns="0" rtlCol="0"/>
          <a:lstStyle/>
          <a:p>
            <a:endParaRPr/>
          </a:p>
        </p:txBody>
      </p:sp>
      <p:sp>
        <p:nvSpPr>
          <p:cNvPr id="4" name="object 4"/>
          <p:cNvSpPr txBox="1">
            <a:spLocks noGrp="1"/>
          </p:cNvSpPr>
          <p:nvPr>
            <p:ph type="title"/>
          </p:nvPr>
        </p:nvSpPr>
        <p:spPr>
          <a:xfrm>
            <a:off x="2412801" y="2672893"/>
            <a:ext cx="7933055" cy="2333625"/>
          </a:xfrm>
          <a:prstGeom prst="rect">
            <a:avLst/>
          </a:prstGeom>
        </p:spPr>
        <p:txBody>
          <a:bodyPr vert="horz" wrap="square" lIns="0" tIns="64135" rIns="0" bIns="0" rtlCol="0">
            <a:spAutoFit/>
          </a:bodyPr>
          <a:lstStyle/>
          <a:p>
            <a:pPr marL="1698625" marR="5080" indent="-1686560">
              <a:lnSpc>
                <a:spcPts val="9020"/>
              </a:lnSpc>
              <a:spcBef>
                <a:spcPts val="505"/>
              </a:spcBef>
            </a:pPr>
            <a:r>
              <a:rPr sz="7600" b="1" spc="-640" dirty="0">
                <a:latin typeface="Verdana"/>
                <a:cs typeface="Verdana"/>
              </a:rPr>
              <a:t>Motivasyon </a:t>
            </a:r>
            <a:r>
              <a:rPr sz="7600" b="1" spc="-675" dirty="0">
                <a:latin typeface="Verdana"/>
                <a:cs typeface="Verdana"/>
              </a:rPr>
              <a:t>Nasıl  </a:t>
            </a:r>
            <a:r>
              <a:rPr sz="7600" b="1" spc="-660" dirty="0">
                <a:latin typeface="Verdana"/>
                <a:cs typeface="Verdana"/>
              </a:rPr>
              <a:t>Kazanılır?</a:t>
            </a:r>
            <a:endParaRPr sz="7600">
              <a:latin typeface="Verdana"/>
              <a:cs typeface="Verdana"/>
            </a:endParaRPr>
          </a:p>
        </p:txBody>
      </p:sp>
      <p:sp>
        <p:nvSpPr>
          <p:cNvPr id="5" name="object 5"/>
          <p:cNvSpPr txBox="1"/>
          <p:nvPr/>
        </p:nvSpPr>
        <p:spPr>
          <a:xfrm>
            <a:off x="1003433" y="5759991"/>
            <a:ext cx="10751185" cy="2532380"/>
          </a:xfrm>
          <a:prstGeom prst="rect">
            <a:avLst/>
          </a:prstGeom>
        </p:spPr>
        <p:txBody>
          <a:bodyPr vert="horz" wrap="square" lIns="0" tIns="15240" rIns="0" bIns="0" rtlCol="0">
            <a:spAutoFit/>
          </a:bodyPr>
          <a:lstStyle/>
          <a:p>
            <a:pPr marL="12700" marR="5080" algn="just">
              <a:lnSpc>
                <a:spcPts val="3970"/>
              </a:lnSpc>
              <a:spcBef>
                <a:spcPts val="120"/>
              </a:spcBef>
            </a:pPr>
            <a:r>
              <a:rPr sz="3200" spc="-75" dirty="0">
                <a:solidFill>
                  <a:srgbClr val="232153"/>
                </a:solidFill>
                <a:latin typeface="Verdana"/>
                <a:cs typeface="Verdana"/>
              </a:rPr>
              <a:t>Motivasyon </a:t>
            </a:r>
            <a:r>
              <a:rPr sz="3200" spc="-80" dirty="0">
                <a:solidFill>
                  <a:srgbClr val="232153"/>
                </a:solidFill>
                <a:latin typeface="Verdana"/>
                <a:cs typeface="Verdana"/>
              </a:rPr>
              <a:t>kaybedildiğine </a:t>
            </a:r>
            <a:r>
              <a:rPr sz="3200" spc="-35" dirty="0">
                <a:solidFill>
                  <a:srgbClr val="232153"/>
                </a:solidFill>
                <a:latin typeface="Verdana"/>
                <a:cs typeface="Verdana"/>
              </a:rPr>
              <a:t>göre </a:t>
            </a:r>
            <a:r>
              <a:rPr sz="3200" spc="-80" dirty="0">
                <a:solidFill>
                  <a:srgbClr val="232153"/>
                </a:solidFill>
                <a:latin typeface="Verdana"/>
                <a:cs typeface="Verdana"/>
              </a:rPr>
              <a:t>kazanılabilir </a:t>
            </a:r>
            <a:r>
              <a:rPr sz="3200" spc="-280" dirty="0">
                <a:solidFill>
                  <a:srgbClr val="232153"/>
                </a:solidFill>
                <a:latin typeface="Verdana"/>
                <a:cs typeface="Verdana"/>
              </a:rPr>
              <a:t>de…  </a:t>
            </a:r>
            <a:r>
              <a:rPr sz="3200" spc="-105" dirty="0">
                <a:solidFill>
                  <a:srgbClr val="232153"/>
                </a:solidFill>
                <a:latin typeface="Verdana"/>
                <a:cs typeface="Verdana"/>
              </a:rPr>
              <a:t>Motivasyonunuzu </a:t>
            </a:r>
            <a:r>
              <a:rPr sz="3200" spc="-95" dirty="0">
                <a:solidFill>
                  <a:srgbClr val="232153"/>
                </a:solidFill>
                <a:latin typeface="Verdana"/>
                <a:cs typeface="Verdana"/>
              </a:rPr>
              <a:t>kaybetmeniz </a:t>
            </a:r>
            <a:r>
              <a:rPr sz="3200" spc="-80" dirty="0">
                <a:solidFill>
                  <a:srgbClr val="232153"/>
                </a:solidFill>
                <a:latin typeface="Verdana"/>
                <a:cs typeface="Verdana"/>
              </a:rPr>
              <a:t>bir </a:t>
            </a:r>
            <a:r>
              <a:rPr sz="3200" spc="-55" dirty="0">
                <a:solidFill>
                  <a:srgbClr val="232153"/>
                </a:solidFill>
                <a:latin typeface="Verdana"/>
                <a:cs typeface="Verdana"/>
              </a:rPr>
              <a:t>gecede </a:t>
            </a:r>
            <a:r>
              <a:rPr sz="3200" spc="-70" dirty="0">
                <a:solidFill>
                  <a:srgbClr val="232153"/>
                </a:solidFill>
                <a:latin typeface="Verdana"/>
                <a:cs typeface="Verdana"/>
              </a:rPr>
              <a:t>olmadığına  </a:t>
            </a:r>
            <a:r>
              <a:rPr sz="3200" spc="-35" dirty="0">
                <a:solidFill>
                  <a:srgbClr val="232153"/>
                </a:solidFill>
                <a:latin typeface="Verdana"/>
                <a:cs typeface="Verdana"/>
              </a:rPr>
              <a:t>göre </a:t>
            </a:r>
            <a:r>
              <a:rPr sz="3200" spc="-110" dirty="0">
                <a:solidFill>
                  <a:srgbClr val="232153"/>
                </a:solidFill>
                <a:latin typeface="Verdana"/>
                <a:cs typeface="Verdana"/>
              </a:rPr>
              <a:t>bulmanız </a:t>
            </a:r>
            <a:r>
              <a:rPr sz="3200" dirty="0">
                <a:solidFill>
                  <a:srgbClr val="232153"/>
                </a:solidFill>
                <a:latin typeface="Verdana"/>
                <a:cs typeface="Verdana"/>
              </a:rPr>
              <a:t>da </a:t>
            </a:r>
            <a:r>
              <a:rPr sz="3200" spc="-80" dirty="0">
                <a:solidFill>
                  <a:srgbClr val="232153"/>
                </a:solidFill>
                <a:latin typeface="Verdana"/>
                <a:cs typeface="Verdana"/>
              </a:rPr>
              <a:t>bir </a:t>
            </a:r>
            <a:r>
              <a:rPr sz="3200" spc="-90" dirty="0">
                <a:solidFill>
                  <a:srgbClr val="232153"/>
                </a:solidFill>
                <a:latin typeface="Verdana"/>
                <a:cs typeface="Verdana"/>
              </a:rPr>
              <a:t>günde </a:t>
            </a:r>
            <a:r>
              <a:rPr sz="3200" spc="-5" dirty="0">
                <a:solidFill>
                  <a:srgbClr val="232153"/>
                </a:solidFill>
                <a:latin typeface="Verdana"/>
                <a:cs typeface="Verdana"/>
              </a:rPr>
              <a:t>ya </a:t>
            </a:r>
            <a:r>
              <a:rPr sz="3200" dirty="0">
                <a:solidFill>
                  <a:srgbClr val="232153"/>
                </a:solidFill>
                <a:latin typeface="Verdana"/>
                <a:cs typeface="Verdana"/>
              </a:rPr>
              <a:t>da </a:t>
            </a:r>
            <a:r>
              <a:rPr sz="3200" spc="-80" dirty="0">
                <a:solidFill>
                  <a:srgbClr val="232153"/>
                </a:solidFill>
                <a:latin typeface="Verdana"/>
                <a:cs typeface="Verdana"/>
              </a:rPr>
              <a:t>bir </a:t>
            </a:r>
            <a:r>
              <a:rPr sz="3200" spc="-95" dirty="0">
                <a:solidFill>
                  <a:srgbClr val="232153"/>
                </a:solidFill>
                <a:latin typeface="Verdana"/>
                <a:cs typeface="Verdana"/>
              </a:rPr>
              <a:t>denemede  </a:t>
            </a:r>
            <a:r>
              <a:rPr sz="3200" spc="-85" dirty="0">
                <a:solidFill>
                  <a:srgbClr val="232153"/>
                </a:solidFill>
                <a:latin typeface="Verdana"/>
                <a:cs typeface="Verdana"/>
              </a:rPr>
              <a:t>olmayacaktır. </a:t>
            </a:r>
            <a:r>
              <a:rPr sz="3200" spc="-150" dirty="0">
                <a:solidFill>
                  <a:srgbClr val="232153"/>
                </a:solidFill>
                <a:latin typeface="Verdana"/>
                <a:cs typeface="Verdana"/>
              </a:rPr>
              <a:t>Bunun </a:t>
            </a:r>
            <a:r>
              <a:rPr sz="3200" spc="-80" dirty="0">
                <a:solidFill>
                  <a:srgbClr val="232153"/>
                </a:solidFill>
                <a:latin typeface="Verdana"/>
                <a:cs typeface="Verdana"/>
              </a:rPr>
              <a:t>zaman </a:t>
            </a:r>
            <a:r>
              <a:rPr sz="3200" spc="-20" dirty="0">
                <a:solidFill>
                  <a:srgbClr val="232153"/>
                </a:solidFill>
                <a:latin typeface="Verdana"/>
                <a:cs typeface="Verdana"/>
              </a:rPr>
              <a:t>alacak </a:t>
            </a:r>
            <a:r>
              <a:rPr sz="3200" spc="-80" dirty="0">
                <a:solidFill>
                  <a:srgbClr val="232153"/>
                </a:solidFill>
                <a:latin typeface="Verdana"/>
                <a:cs typeface="Verdana"/>
              </a:rPr>
              <a:t>bir </a:t>
            </a:r>
            <a:r>
              <a:rPr sz="3200" spc="-150" dirty="0">
                <a:solidFill>
                  <a:srgbClr val="232153"/>
                </a:solidFill>
                <a:latin typeface="Verdana"/>
                <a:cs typeface="Verdana"/>
              </a:rPr>
              <a:t>iş </a:t>
            </a:r>
            <a:r>
              <a:rPr sz="3200" spc="-100" dirty="0">
                <a:solidFill>
                  <a:srgbClr val="232153"/>
                </a:solidFill>
                <a:latin typeface="Verdana"/>
                <a:cs typeface="Verdana"/>
              </a:rPr>
              <a:t>olduğunu  </a:t>
            </a:r>
            <a:r>
              <a:rPr sz="3200" spc="-155" dirty="0">
                <a:solidFill>
                  <a:srgbClr val="232153"/>
                </a:solidFill>
                <a:latin typeface="Verdana"/>
                <a:cs typeface="Verdana"/>
              </a:rPr>
              <a:t>bilmelisiniz.</a:t>
            </a:r>
            <a:endParaRPr sz="3200">
              <a:latin typeface="Verdana"/>
              <a:cs typeface="Verdana"/>
            </a:endParaRPr>
          </a:p>
        </p:txBody>
      </p:sp>
      <p:sp>
        <p:nvSpPr>
          <p:cNvPr id="6" name="object 6"/>
          <p:cNvSpPr/>
          <p:nvPr/>
        </p:nvSpPr>
        <p:spPr>
          <a:xfrm>
            <a:off x="16394430" y="2981050"/>
            <a:ext cx="494665" cy="552450"/>
          </a:xfrm>
          <a:custGeom>
            <a:avLst/>
            <a:gdLst/>
            <a:ahLst/>
            <a:cxnLst/>
            <a:rect l="l" t="t" r="r" b="b"/>
            <a:pathLst>
              <a:path w="494665" h="552450">
                <a:moveTo>
                  <a:pt x="324707" y="552450"/>
                </a:moveTo>
                <a:lnTo>
                  <a:pt x="201886" y="384017"/>
                </a:lnTo>
                <a:lnTo>
                  <a:pt x="118597" y="552333"/>
                </a:lnTo>
                <a:lnTo>
                  <a:pt x="159068" y="343551"/>
                </a:lnTo>
                <a:lnTo>
                  <a:pt x="0" y="319389"/>
                </a:lnTo>
                <a:lnTo>
                  <a:pt x="142763" y="276225"/>
                </a:lnTo>
                <a:lnTo>
                  <a:pt x="0" y="157993"/>
                </a:lnTo>
                <a:lnTo>
                  <a:pt x="154963" y="206201"/>
                </a:lnTo>
                <a:lnTo>
                  <a:pt x="201886" y="0"/>
                </a:lnTo>
                <a:lnTo>
                  <a:pt x="270041" y="206201"/>
                </a:lnTo>
                <a:lnTo>
                  <a:pt x="361189" y="103100"/>
                </a:lnTo>
                <a:lnTo>
                  <a:pt x="330220" y="238574"/>
                </a:lnTo>
                <a:lnTo>
                  <a:pt x="494568" y="238574"/>
                </a:lnTo>
                <a:lnTo>
                  <a:pt x="324707" y="343668"/>
                </a:lnTo>
                <a:lnTo>
                  <a:pt x="437908" y="420495"/>
                </a:lnTo>
                <a:lnTo>
                  <a:pt x="300424" y="404309"/>
                </a:lnTo>
                <a:lnTo>
                  <a:pt x="324707" y="552450"/>
                </a:lnTo>
                <a:close/>
              </a:path>
            </a:pathLst>
          </a:custGeom>
          <a:solidFill>
            <a:srgbClr val="FECB6F"/>
          </a:solidFill>
        </p:spPr>
        <p:txBody>
          <a:bodyPr wrap="square" lIns="0" tIns="0" rIns="0" bIns="0" rtlCol="0"/>
          <a:lstStyle/>
          <a:p>
            <a:endParaRPr/>
          </a:p>
        </p:txBody>
      </p:sp>
      <p:grpSp>
        <p:nvGrpSpPr>
          <p:cNvPr id="7" name="object 7"/>
          <p:cNvGrpSpPr/>
          <p:nvPr/>
        </p:nvGrpSpPr>
        <p:grpSpPr>
          <a:xfrm>
            <a:off x="3920886" y="1738694"/>
            <a:ext cx="13777594" cy="6777355"/>
            <a:chOff x="3920886" y="1738694"/>
            <a:chExt cx="13777594" cy="6777355"/>
          </a:xfrm>
        </p:grpSpPr>
        <p:sp>
          <p:nvSpPr>
            <p:cNvPr id="8" name="object 8"/>
            <p:cNvSpPr/>
            <p:nvPr/>
          </p:nvSpPr>
          <p:spPr>
            <a:xfrm>
              <a:off x="3920886" y="1738694"/>
              <a:ext cx="4914900" cy="749935"/>
            </a:xfrm>
            <a:custGeom>
              <a:avLst/>
              <a:gdLst/>
              <a:ahLst/>
              <a:cxnLst/>
              <a:rect l="l" t="t" r="r" b="b"/>
              <a:pathLst>
                <a:path w="4914900" h="749935">
                  <a:moveTo>
                    <a:pt x="2501591" y="749562"/>
                  </a:moveTo>
                  <a:lnTo>
                    <a:pt x="2387732" y="749562"/>
                  </a:lnTo>
                  <a:lnTo>
                    <a:pt x="2379005" y="686360"/>
                  </a:lnTo>
                  <a:lnTo>
                    <a:pt x="2345138" y="541465"/>
                  </a:lnTo>
                  <a:lnTo>
                    <a:pt x="2274608" y="381940"/>
                  </a:lnTo>
                  <a:lnTo>
                    <a:pt x="2155889" y="274850"/>
                  </a:lnTo>
                  <a:lnTo>
                    <a:pt x="2087944" y="247294"/>
                  </a:lnTo>
                  <a:lnTo>
                    <a:pt x="2029552" y="223339"/>
                  </a:lnTo>
                  <a:lnTo>
                    <a:pt x="1978894" y="203271"/>
                  </a:lnTo>
                  <a:lnTo>
                    <a:pt x="1934154" y="187381"/>
                  </a:lnTo>
                  <a:lnTo>
                    <a:pt x="1893513" y="175957"/>
                  </a:lnTo>
                  <a:lnTo>
                    <a:pt x="1855154" y="169287"/>
                  </a:lnTo>
                  <a:lnTo>
                    <a:pt x="1817259" y="167660"/>
                  </a:lnTo>
                  <a:lnTo>
                    <a:pt x="1778011" y="171366"/>
                  </a:lnTo>
                  <a:lnTo>
                    <a:pt x="1736082" y="177699"/>
                  </a:lnTo>
                  <a:lnTo>
                    <a:pt x="1692114" y="184917"/>
                  </a:lnTo>
                  <a:lnTo>
                    <a:pt x="1647236" y="194753"/>
                  </a:lnTo>
                  <a:lnTo>
                    <a:pt x="1602581" y="208940"/>
                  </a:lnTo>
                  <a:lnTo>
                    <a:pt x="1559280" y="229210"/>
                  </a:lnTo>
                  <a:lnTo>
                    <a:pt x="1518464" y="257294"/>
                  </a:lnTo>
                  <a:lnTo>
                    <a:pt x="1481263" y="294927"/>
                  </a:lnTo>
                  <a:lnTo>
                    <a:pt x="1448810" y="343839"/>
                  </a:lnTo>
                  <a:lnTo>
                    <a:pt x="1424901" y="390113"/>
                  </a:lnTo>
                  <a:lnTo>
                    <a:pt x="1400634" y="440688"/>
                  </a:lnTo>
                  <a:lnTo>
                    <a:pt x="1376658" y="493478"/>
                  </a:lnTo>
                  <a:lnTo>
                    <a:pt x="1353619" y="546393"/>
                  </a:lnTo>
                  <a:lnTo>
                    <a:pt x="1332165" y="597344"/>
                  </a:lnTo>
                  <a:lnTo>
                    <a:pt x="1312946" y="644243"/>
                  </a:lnTo>
                  <a:lnTo>
                    <a:pt x="1296607" y="685002"/>
                  </a:lnTo>
                  <a:lnTo>
                    <a:pt x="1283798" y="717531"/>
                  </a:lnTo>
                  <a:lnTo>
                    <a:pt x="1284623" y="749562"/>
                  </a:lnTo>
                  <a:lnTo>
                    <a:pt x="1212017" y="749562"/>
                  </a:lnTo>
                  <a:lnTo>
                    <a:pt x="1203174" y="686360"/>
                  </a:lnTo>
                  <a:lnTo>
                    <a:pt x="1169114" y="541465"/>
                  </a:lnTo>
                  <a:lnTo>
                    <a:pt x="1098545" y="381940"/>
                  </a:lnTo>
                  <a:lnTo>
                    <a:pt x="980174" y="274850"/>
                  </a:lnTo>
                  <a:lnTo>
                    <a:pt x="918103" y="250184"/>
                  </a:lnTo>
                  <a:lnTo>
                    <a:pt x="861302" y="228336"/>
                  </a:lnTo>
                  <a:lnTo>
                    <a:pt x="809173" y="209511"/>
                  </a:lnTo>
                  <a:lnTo>
                    <a:pt x="761117" y="193909"/>
                  </a:lnTo>
                  <a:lnTo>
                    <a:pt x="716539" y="181735"/>
                  </a:lnTo>
                  <a:lnTo>
                    <a:pt x="674840" y="173191"/>
                  </a:lnTo>
                  <a:lnTo>
                    <a:pt x="635423" y="168479"/>
                  </a:lnTo>
                  <a:lnTo>
                    <a:pt x="597689" y="167803"/>
                  </a:lnTo>
                  <a:lnTo>
                    <a:pt x="561042" y="171366"/>
                  </a:lnTo>
                  <a:lnTo>
                    <a:pt x="518842" y="177699"/>
                  </a:lnTo>
                  <a:lnTo>
                    <a:pt x="474669" y="184917"/>
                  </a:lnTo>
                  <a:lnTo>
                    <a:pt x="429645" y="194753"/>
                  </a:lnTo>
                  <a:lnTo>
                    <a:pt x="384891" y="208940"/>
                  </a:lnTo>
                  <a:lnTo>
                    <a:pt x="341531" y="229210"/>
                  </a:lnTo>
                  <a:lnTo>
                    <a:pt x="300683" y="257294"/>
                  </a:lnTo>
                  <a:lnTo>
                    <a:pt x="263472" y="294927"/>
                  </a:lnTo>
                  <a:lnTo>
                    <a:pt x="231017" y="343839"/>
                  </a:lnTo>
                  <a:lnTo>
                    <a:pt x="183705" y="432873"/>
                  </a:lnTo>
                  <a:lnTo>
                    <a:pt x="149542" y="504814"/>
                  </a:lnTo>
                  <a:lnTo>
                    <a:pt x="111976" y="597698"/>
                  </a:lnTo>
                  <a:lnTo>
                    <a:pt x="54454" y="749562"/>
                  </a:lnTo>
                  <a:lnTo>
                    <a:pt x="0" y="749562"/>
                  </a:lnTo>
                  <a:lnTo>
                    <a:pt x="8328" y="706046"/>
                  </a:lnTo>
                  <a:lnTo>
                    <a:pt x="36921" y="596081"/>
                  </a:lnTo>
                  <a:lnTo>
                    <a:pt x="91195" y="450544"/>
                  </a:lnTo>
                  <a:lnTo>
                    <a:pt x="176564" y="300310"/>
                  </a:lnTo>
                  <a:lnTo>
                    <a:pt x="208132" y="258894"/>
                  </a:lnTo>
                  <a:lnTo>
                    <a:pt x="239939" y="222104"/>
                  </a:lnTo>
                  <a:lnTo>
                    <a:pt x="272457" y="189788"/>
                  </a:lnTo>
                  <a:lnTo>
                    <a:pt x="306161" y="161789"/>
                  </a:lnTo>
                  <a:lnTo>
                    <a:pt x="341524" y="137952"/>
                  </a:lnTo>
                  <a:lnTo>
                    <a:pt x="379018" y="118125"/>
                  </a:lnTo>
                  <a:lnTo>
                    <a:pt x="419117" y="102150"/>
                  </a:lnTo>
                  <a:lnTo>
                    <a:pt x="462293" y="89874"/>
                  </a:lnTo>
                  <a:lnTo>
                    <a:pt x="509021" y="81142"/>
                  </a:lnTo>
                  <a:lnTo>
                    <a:pt x="559773" y="75800"/>
                  </a:lnTo>
                  <a:lnTo>
                    <a:pt x="615023" y="73691"/>
                  </a:lnTo>
                  <a:lnTo>
                    <a:pt x="675243" y="74662"/>
                  </a:lnTo>
                  <a:lnTo>
                    <a:pt x="740907" y="78559"/>
                  </a:lnTo>
                  <a:lnTo>
                    <a:pt x="786964" y="84100"/>
                  </a:lnTo>
                  <a:lnTo>
                    <a:pt x="831907" y="93289"/>
                  </a:lnTo>
                  <a:lnTo>
                    <a:pt x="875591" y="106055"/>
                  </a:lnTo>
                  <a:lnTo>
                    <a:pt x="917870" y="122331"/>
                  </a:lnTo>
                  <a:lnTo>
                    <a:pt x="958596" y="142048"/>
                  </a:lnTo>
                  <a:lnTo>
                    <a:pt x="997625" y="165137"/>
                  </a:lnTo>
                  <a:lnTo>
                    <a:pt x="1034809" y="191529"/>
                  </a:lnTo>
                  <a:lnTo>
                    <a:pt x="1070003" y="221157"/>
                  </a:lnTo>
                  <a:lnTo>
                    <a:pt x="1103060" y="253951"/>
                  </a:lnTo>
                  <a:lnTo>
                    <a:pt x="1133834" y="289843"/>
                  </a:lnTo>
                  <a:lnTo>
                    <a:pt x="1162179" y="328765"/>
                  </a:lnTo>
                  <a:lnTo>
                    <a:pt x="1187949" y="370647"/>
                  </a:lnTo>
                  <a:lnTo>
                    <a:pt x="1210996" y="415421"/>
                  </a:lnTo>
                  <a:lnTo>
                    <a:pt x="1231176" y="463019"/>
                  </a:lnTo>
                  <a:lnTo>
                    <a:pt x="1248341" y="513372"/>
                  </a:lnTo>
                  <a:lnTo>
                    <a:pt x="1262346" y="566412"/>
                  </a:lnTo>
                  <a:lnTo>
                    <a:pt x="1277564" y="523773"/>
                  </a:lnTo>
                  <a:lnTo>
                    <a:pt x="1295257" y="479354"/>
                  </a:lnTo>
                  <a:lnTo>
                    <a:pt x="1315563" y="433977"/>
                  </a:lnTo>
                  <a:lnTo>
                    <a:pt x="1338619" y="388463"/>
                  </a:lnTo>
                  <a:lnTo>
                    <a:pt x="1364562" y="343634"/>
                  </a:lnTo>
                  <a:lnTo>
                    <a:pt x="1393531" y="300310"/>
                  </a:lnTo>
                  <a:lnTo>
                    <a:pt x="1425261" y="258894"/>
                  </a:lnTo>
                  <a:lnTo>
                    <a:pt x="1457179" y="222104"/>
                  </a:lnTo>
                  <a:lnTo>
                    <a:pt x="1489763" y="189788"/>
                  </a:lnTo>
                  <a:lnTo>
                    <a:pt x="1523494" y="161789"/>
                  </a:lnTo>
                  <a:lnTo>
                    <a:pt x="1558852" y="137952"/>
                  </a:lnTo>
                  <a:lnTo>
                    <a:pt x="1596316" y="118125"/>
                  </a:lnTo>
                  <a:lnTo>
                    <a:pt x="1636368" y="102150"/>
                  </a:lnTo>
                  <a:lnTo>
                    <a:pt x="1679486" y="89874"/>
                  </a:lnTo>
                  <a:lnTo>
                    <a:pt x="1726151" y="81142"/>
                  </a:lnTo>
                  <a:lnTo>
                    <a:pt x="1776842" y="75800"/>
                  </a:lnTo>
                  <a:lnTo>
                    <a:pt x="1832040" y="73691"/>
                  </a:lnTo>
                  <a:lnTo>
                    <a:pt x="1892224" y="74662"/>
                  </a:lnTo>
                  <a:lnTo>
                    <a:pt x="1957874" y="78559"/>
                  </a:lnTo>
                  <a:lnTo>
                    <a:pt x="2004573" y="84165"/>
                  </a:lnTo>
                  <a:lnTo>
                    <a:pt x="2050154" y="93545"/>
                  </a:lnTo>
                  <a:lnTo>
                    <a:pt x="2094457" y="106625"/>
                  </a:lnTo>
                  <a:lnTo>
                    <a:pt x="2137324" y="123330"/>
                  </a:lnTo>
                  <a:lnTo>
                    <a:pt x="2178597" y="143588"/>
                  </a:lnTo>
                  <a:lnTo>
                    <a:pt x="2218116" y="167324"/>
                  </a:lnTo>
                  <a:lnTo>
                    <a:pt x="2255722" y="194465"/>
                  </a:lnTo>
                  <a:lnTo>
                    <a:pt x="2291258" y="224937"/>
                  </a:lnTo>
                  <a:lnTo>
                    <a:pt x="2324563" y="258667"/>
                  </a:lnTo>
                  <a:lnTo>
                    <a:pt x="2355480" y="295581"/>
                  </a:lnTo>
                  <a:lnTo>
                    <a:pt x="2383850" y="335605"/>
                  </a:lnTo>
                  <a:lnTo>
                    <a:pt x="2409513" y="378667"/>
                  </a:lnTo>
                  <a:lnTo>
                    <a:pt x="2432312" y="424691"/>
                  </a:lnTo>
                  <a:lnTo>
                    <a:pt x="2452087" y="473605"/>
                  </a:lnTo>
                  <a:lnTo>
                    <a:pt x="2468441" y="421130"/>
                  </a:lnTo>
                  <a:lnTo>
                    <a:pt x="2488025" y="371512"/>
                  </a:lnTo>
                  <a:lnTo>
                    <a:pt x="2510680" y="324824"/>
                  </a:lnTo>
                  <a:lnTo>
                    <a:pt x="2536248" y="281141"/>
                  </a:lnTo>
                  <a:lnTo>
                    <a:pt x="2564571" y="240537"/>
                  </a:lnTo>
                  <a:lnTo>
                    <a:pt x="2595490" y="203088"/>
                  </a:lnTo>
                  <a:lnTo>
                    <a:pt x="2628846" y="168866"/>
                  </a:lnTo>
                  <a:lnTo>
                    <a:pt x="2664483" y="137947"/>
                  </a:lnTo>
                  <a:lnTo>
                    <a:pt x="2702240" y="110405"/>
                  </a:lnTo>
                  <a:lnTo>
                    <a:pt x="2741959" y="86315"/>
                  </a:lnTo>
                  <a:lnTo>
                    <a:pt x="2783483" y="65751"/>
                  </a:lnTo>
                  <a:lnTo>
                    <a:pt x="2826653" y="48788"/>
                  </a:lnTo>
                  <a:lnTo>
                    <a:pt x="2871309" y="35500"/>
                  </a:lnTo>
                  <a:lnTo>
                    <a:pt x="2917295" y="25961"/>
                  </a:lnTo>
                  <a:lnTo>
                    <a:pt x="2964451" y="20246"/>
                  </a:lnTo>
                  <a:lnTo>
                    <a:pt x="3029940" y="16350"/>
                  </a:lnTo>
                  <a:lnTo>
                    <a:pt x="3090013" y="15379"/>
                  </a:lnTo>
                  <a:lnTo>
                    <a:pt x="3145146" y="17487"/>
                  </a:lnTo>
                  <a:lnTo>
                    <a:pt x="3195810" y="22830"/>
                  </a:lnTo>
                  <a:lnTo>
                    <a:pt x="3242479" y="31562"/>
                  </a:lnTo>
                  <a:lnTo>
                    <a:pt x="3285627" y="43838"/>
                  </a:lnTo>
                  <a:lnTo>
                    <a:pt x="3325725" y="59812"/>
                  </a:lnTo>
                  <a:lnTo>
                    <a:pt x="3363249" y="79640"/>
                  </a:lnTo>
                  <a:lnTo>
                    <a:pt x="3398670" y="103476"/>
                  </a:lnTo>
                  <a:lnTo>
                    <a:pt x="3432461" y="131475"/>
                  </a:lnTo>
                  <a:lnTo>
                    <a:pt x="3465097" y="163792"/>
                  </a:lnTo>
                  <a:lnTo>
                    <a:pt x="3497051" y="200581"/>
                  </a:lnTo>
                  <a:lnTo>
                    <a:pt x="3528794" y="241998"/>
                  </a:lnTo>
                  <a:lnTo>
                    <a:pt x="3557963" y="285213"/>
                  </a:lnTo>
                  <a:lnTo>
                    <a:pt x="3584028" y="329865"/>
                  </a:lnTo>
                  <a:lnTo>
                    <a:pt x="3607120" y="375178"/>
                  </a:lnTo>
                  <a:lnTo>
                    <a:pt x="3627369" y="420376"/>
                  </a:lnTo>
                  <a:lnTo>
                    <a:pt x="3644905" y="464683"/>
                  </a:lnTo>
                  <a:lnTo>
                    <a:pt x="3659857" y="507324"/>
                  </a:lnTo>
                  <a:lnTo>
                    <a:pt x="3672355" y="547522"/>
                  </a:lnTo>
                  <a:lnTo>
                    <a:pt x="3685114" y="507582"/>
                  </a:lnTo>
                  <a:lnTo>
                    <a:pt x="3700167" y="465042"/>
                  </a:lnTo>
                  <a:lnTo>
                    <a:pt x="3717688" y="420721"/>
                  </a:lnTo>
                  <a:lnTo>
                    <a:pt x="3737851" y="375436"/>
                  </a:lnTo>
                  <a:lnTo>
                    <a:pt x="3760827" y="330009"/>
                  </a:lnTo>
                  <a:lnTo>
                    <a:pt x="3786791" y="285256"/>
                  </a:lnTo>
                  <a:lnTo>
                    <a:pt x="3815916" y="241998"/>
                  </a:lnTo>
                  <a:lnTo>
                    <a:pt x="3847647" y="200304"/>
                  </a:lnTo>
                  <a:lnTo>
                    <a:pt x="3879564" y="162745"/>
                  </a:lnTo>
                  <a:lnTo>
                    <a:pt x="3912148" y="129255"/>
                  </a:lnTo>
                  <a:lnTo>
                    <a:pt x="3945879" y="99768"/>
                  </a:lnTo>
                  <a:lnTo>
                    <a:pt x="3981237" y="74219"/>
                  </a:lnTo>
                  <a:lnTo>
                    <a:pt x="4018702" y="52545"/>
                  </a:lnTo>
                  <a:lnTo>
                    <a:pt x="4058753" y="34679"/>
                  </a:lnTo>
                  <a:lnTo>
                    <a:pt x="4101871" y="20556"/>
                  </a:lnTo>
                  <a:lnTo>
                    <a:pt x="4148536" y="10112"/>
                  </a:lnTo>
                  <a:lnTo>
                    <a:pt x="4199227" y="3282"/>
                  </a:lnTo>
                  <a:lnTo>
                    <a:pt x="4254425" y="0"/>
                  </a:lnTo>
                  <a:lnTo>
                    <a:pt x="4314609" y="201"/>
                  </a:lnTo>
                  <a:lnTo>
                    <a:pt x="4380260" y="3820"/>
                  </a:lnTo>
                  <a:lnTo>
                    <a:pt x="4424292" y="8906"/>
                  </a:lnTo>
                  <a:lnTo>
                    <a:pt x="4467206" y="17233"/>
                  </a:lnTo>
                  <a:lnTo>
                    <a:pt x="4508882" y="28751"/>
                  </a:lnTo>
                  <a:lnTo>
                    <a:pt x="4549206" y="43413"/>
                  </a:lnTo>
                  <a:lnTo>
                    <a:pt x="4588059" y="61170"/>
                  </a:lnTo>
                  <a:lnTo>
                    <a:pt x="4625326" y="81973"/>
                  </a:lnTo>
                  <a:lnTo>
                    <a:pt x="4660888" y="105773"/>
                  </a:lnTo>
                  <a:lnTo>
                    <a:pt x="4694628" y="132521"/>
                  </a:lnTo>
                  <a:lnTo>
                    <a:pt x="4726431" y="162170"/>
                  </a:lnTo>
                  <a:lnTo>
                    <a:pt x="4756179" y="194670"/>
                  </a:lnTo>
                  <a:lnTo>
                    <a:pt x="4783755" y="229973"/>
                  </a:lnTo>
                  <a:lnTo>
                    <a:pt x="4809042" y="268030"/>
                  </a:lnTo>
                  <a:lnTo>
                    <a:pt x="4831923" y="308792"/>
                  </a:lnTo>
                  <a:lnTo>
                    <a:pt x="4852281" y="352211"/>
                  </a:lnTo>
                  <a:lnTo>
                    <a:pt x="4869999" y="398237"/>
                  </a:lnTo>
                  <a:lnTo>
                    <a:pt x="4884961" y="446824"/>
                  </a:lnTo>
                  <a:lnTo>
                    <a:pt x="4897048" y="497921"/>
                  </a:lnTo>
                  <a:lnTo>
                    <a:pt x="4906146" y="551480"/>
                  </a:lnTo>
                  <a:lnTo>
                    <a:pt x="4912135" y="607452"/>
                  </a:lnTo>
                  <a:lnTo>
                    <a:pt x="4914900" y="665789"/>
                  </a:lnTo>
                  <a:lnTo>
                    <a:pt x="4801867" y="690428"/>
                  </a:lnTo>
                  <a:lnTo>
                    <a:pt x="4801132" y="627355"/>
                  </a:lnTo>
                  <a:lnTo>
                    <a:pt x="4784850" y="482742"/>
                  </a:lnTo>
                  <a:lnTo>
                    <a:pt x="4731904" y="323499"/>
                  </a:lnTo>
                  <a:lnTo>
                    <a:pt x="4621178" y="216537"/>
                  </a:lnTo>
                  <a:lnTo>
                    <a:pt x="4558834" y="191871"/>
                  </a:lnTo>
                  <a:lnTo>
                    <a:pt x="4501774" y="170024"/>
                  </a:lnTo>
                  <a:lnTo>
                    <a:pt x="4449412" y="151198"/>
                  </a:lnTo>
                  <a:lnTo>
                    <a:pt x="4401166" y="135597"/>
                  </a:lnTo>
                  <a:lnTo>
                    <a:pt x="4356450" y="123423"/>
                  </a:lnTo>
                  <a:lnTo>
                    <a:pt x="4314682" y="114878"/>
                  </a:lnTo>
                  <a:lnTo>
                    <a:pt x="4275277" y="110167"/>
                  </a:lnTo>
                  <a:lnTo>
                    <a:pt x="4237652" y="109491"/>
                  </a:lnTo>
                  <a:lnTo>
                    <a:pt x="4201221" y="113053"/>
                  </a:lnTo>
                  <a:lnTo>
                    <a:pt x="4159326" y="119386"/>
                  </a:lnTo>
                  <a:lnTo>
                    <a:pt x="4115440" y="126605"/>
                  </a:lnTo>
                  <a:lnTo>
                    <a:pt x="4070664" y="136441"/>
                  </a:lnTo>
                  <a:lnTo>
                    <a:pt x="4026101" y="150628"/>
                  </a:lnTo>
                  <a:lnTo>
                    <a:pt x="3982853" y="170897"/>
                  </a:lnTo>
                  <a:lnTo>
                    <a:pt x="3942022" y="198982"/>
                  </a:lnTo>
                  <a:lnTo>
                    <a:pt x="3904711" y="236614"/>
                  </a:lnTo>
                  <a:lnTo>
                    <a:pt x="3872021" y="285527"/>
                  </a:lnTo>
                  <a:lnTo>
                    <a:pt x="3824489" y="374561"/>
                  </a:lnTo>
                  <a:lnTo>
                    <a:pt x="3791886" y="446502"/>
                  </a:lnTo>
                  <a:lnTo>
                    <a:pt x="3759129" y="539386"/>
                  </a:lnTo>
                  <a:lnTo>
                    <a:pt x="3711133" y="691250"/>
                  </a:lnTo>
                  <a:lnTo>
                    <a:pt x="3628627" y="691250"/>
                  </a:lnTo>
                  <a:lnTo>
                    <a:pt x="3615916" y="648529"/>
                  </a:lnTo>
                  <a:lnTo>
                    <a:pt x="3582011" y="543518"/>
                  </a:lnTo>
                  <a:lnTo>
                    <a:pt x="3533255" y="410942"/>
                  </a:lnTo>
                  <a:lnTo>
                    <a:pt x="3475990" y="285527"/>
                  </a:lnTo>
                  <a:lnTo>
                    <a:pt x="3443571" y="238379"/>
                  </a:lnTo>
                  <a:lnTo>
                    <a:pt x="3406453" y="205398"/>
                  </a:lnTo>
                  <a:lnTo>
                    <a:pt x="3365738" y="183890"/>
                  </a:lnTo>
                  <a:lnTo>
                    <a:pt x="3322529" y="171160"/>
                  </a:lnTo>
                  <a:lnTo>
                    <a:pt x="3277927" y="164513"/>
                  </a:lnTo>
                  <a:lnTo>
                    <a:pt x="3233035" y="161253"/>
                  </a:lnTo>
                  <a:lnTo>
                    <a:pt x="3188955" y="158687"/>
                  </a:lnTo>
                  <a:lnTo>
                    <a:pt x="3146790" y="154118"/>
                  </a:lnTo>
                  <a:lnTo>
                    <a:pt x="3110142" y="150556"/>
                  </a:lnTo>
                  <a:lnTo>
                    <a:pt x="3072401" y="151232"/>
                  </a:lnTo>
                  <a:lnTo>
                    <a:pt x="3032962" y="155943"/>
                  </a:lnTo>
                  <a:lnTo>
                    <a:pt x="2991221" y="164488"/>
                  </a:lnTo>
                  <a:lnTo>
                    <a:pt x="2946574" y="176662"/>
                  </a:lnTo>
                  <a:lnTo>
                    <a:pt x="2898416" y="192263"/>
                  </a:lnTo>
                  <a:lnTo>
                    <a:pt x="2846142" y="211089"/>
                  </a:lnTo>
                  <a:lnTo>
                    <a:pt x="2789150" y="232936"/>
                  </a:lnTo>
                  <a:lnTo>
                    <a:pt x="2726833" y="257602"/>
                  </a:lnTo>
                  <a:lnTo>
                    <a:pt x="2683219" y="281149"/>
                  </a:lnTo>
                  <a:lnTo>
                    <a:pt x="2645285" y="313329"/>
                  </a:lnTo>
                  <a:lnTo>
                    <a:pt x="2612655" y="352229"/>
                  </a:lnTo>
                  <a:lnTo>
                    <a:pt x="2584952" y="395934"/>
                  </a:lnTo>
                  <a:lnTo>
                    <a:pt x="2561802" y="442531"/>
                  </a:lnTo>
                  <a:lnTo>
                    <a:pt x="2542829" y="490105"/>
                  </a:lnTo>
                  <a:lnTo>
                    <a:pt x="2527656" y="536743"/>
                  </a:lnTo>
                  <a:lnTo>
                    <a:pt x="2515910" y="580530"/>
                  </a:lnTo>
                  <a:lnTo>
                    <a:pt x="2507213" y="619552"/>
                  </a:lnTo>
                  <a:lnTo>
                    <a:pt x="2497466" y="675645"/>
                  </a:lnTo>
                  <a:lnTo>
                    <a:pt x="2499038" y="693662"/>
                  </a:lnTo>
                  <a:lnTo>
                    <a:pt x="2500147" y="711988"/>
                  </a:lnTo>
                  <a:lnTo>
                    <a:pt x="2500946" y="730621"/>
                  </a:lnTo>
                  <a:lnTo>
                    <a:pt x="2501591" y="749562"/>
                  </a:lnTo>
                  <a:close/>
                </a:path>
              </a:pathLst>
            </a:custGeom>
            <a:solidFill>
              <a:srgbClr val="242153"/>
            </a:solidFill>
          </p:spPr>
          <p:txBody>
            <a:bodyPr wrap="square" lIns="0" tIns="0" rIns="0" bIns="0" rtlCol="0"/>
            <a:lstStyle/>
            <a:p>
              <a:endParaRPr/>
            </a:p>
          </p:txBody>
        </p:sp>
        <p:sp>
          <p:nvSpPr>
            <p:cNvPr id="9" name="object 9"/>
            <p:cNvSpPr/>
            <p:nvPr/>
          </p:nvSpPr>
          <p:spPr>
            <a:xfrm>
              <a:off x="12253112" y="1868448"/>
              <a:ext cx="751840" cy="838200"/>
            </a:xfrm>
            <a:custGeom>
              <a:avLst/>
              <a:gdLst/>
              <a:ahLst/>
              <a:cxnLst/>
              <a:rect l="l" t="t" r="r" b="b"/>
              <a:pathLst>
                <a:path w="751840" h="838200">
                  <a:moveTo>
                    <a:pt x="493348" y="838199"/>
                  </a:moveTo>
                  <a:lnTo>
                    <a:pt x="306739" y="582646"/>
                  </a:lnTo>
                  <a:lnTo>
                    <a:pt x="180193" y="838021"/>
                  </a:lnTo>
                  <a:lnTo>
                    <a:pt x="241683" y="521249"/>
                  </a:lnTo>
                  <a:lnTo>
                    <a:pt x="0" y="484589"/>
                  </a:lnTo>
                  <a:lnTo>
                    <a:pt x="216909" y="419099"/>
                  </a:lnTo>
                  <a:lnTo>
                    <a:pt x="0" y="239714"/>
                  </a:lnTo>
                  <a:lnTo>
                    <a:pt x="235445" y="312856"/>
                  </a:lnTo>
                  <a:lnTo>
                    <a:pt x="306739" y="0"/>
                  </a:lnTo>
                  <a:lnTo>
                    <a:pt x="410292" y="312856"/>
                  </a:lnTo>
                  <a:lnTo>
                    <a:pt x="548779" y="156428"/>
                  </a:lnTo>
                  <a:lnTo>
                    <a:pt x="501725" y="361974"/>
                  </a:lnTo>
                  <a:lnTo>
                    <a:pt x="751430" y="361974"/>
                  </a:lnTo>
                  <a:lnTo>
                    <a:pt x="493348" y="521427"/>
                  </a:lnTo>
                  <a:lnTo>
                    <a:pt x="665343" y="637992"/>
                  </a:lnTo>
                  <a:lnTo>
                    <a:pt x="456454" y="613434"/>
                  </a:lnTo>
                  <a:lnTo>
                    <a:pt x="493348" y="838199"/>
                  </a:lnTo>
                  <a:close/>
                </a:path>
              </a:pathLst>
            </a:custGeom>
            <a:solidFill>
              <a:srgbClr val="FECB6F"/>
            </a:solidFill>
          </p:spPr>
          <p:txBody>
            <a:bodyPr wrap="square" lIns="0" tIns="0" rIns="0" bIns="0" rtlCol="0"/>
            <a:lstStyle/>
            <a:p>
              <a:endParaRPr/>
            </a:p>
          </p:txBody>
        </p:sp>
        <p:sp>
          <p:nvSpPr>
            <p:cNvPr id="10" name="object 10"/>
            <p:cNvSpPr/>
            <p:nvPr/>
          </p:nvSpPr>
          <p:spPr>
            <a:xfrm>
              <a:off x="15357401" y="7306045"/>
              <a:ext cx="95250" cy="740410"/>
            </a:xfrm>
            <a:custGeom>
              <a:avLst/>
              <a:gdLst/>
              <a:ahLst/>
              <a:cxnLst/>
              <a:rect l="l" t="t" r="r" b="b"/>
              <a:pathLst>
                <a:path w="95250" h="740409">
                  <a:moveTo>
                    <a:pt x="0" y="740360"/>
                  </a:moveTo>
                  <a:lnTo>
                    <a:pt x="95159" y="740360"/>
                  </a:lnTo>
                  <a:lnTo>
                    <a:pt x="95159" y="0"/>
                  </a:lnTo>
                  <a:lnTo>
                    <a:pt x="0" y="0"/>
                  </a:lnTo>
                  <a:lnTo>
                    <a:pt x="0" y="740360"/>
                  </a:lnTo>
                  <a:close/>
                </a:path>
              </a:pathLst>
            </a:custGeom>
            <a:solidFill>
              <a:srgbClr val="6F7777"/>
            </a:solidFill>
          </p:spPr>
          <p:txBody>
            <a:bodyPr wrap="square" lIns="0" tIns="0" rIns="0" bIns="0" rtlCol="0"/>
            <a:lstStyle/>
            <a:p>
              <a:endParaRPr/>
            </a:p>
          </p:txBody>
        </p:sp>
        <p:sp>
          <p:nvSpPr>
            <p:cNvPr id="11" name="object 11"/>
            <p:cNvSpPr/>
            <p:nvPr/>
          </p:nvSpPr>
          <p:spPr>
            <a:xfrm>
              <a:off x="15452561" y="7306045"/>
              <a:ext cx="95250" cy="740410"/>
            </a:xfrm>
            <a:custGeom>
              <a:avLst/>
              <a:gdLst/>
              <a:ahLst/>
              <a:cxnLst/>
              <a:rect l="l" t="t" r="r" b="b"/>
              <a:pathLst>
                <a:path w="95250" h="740409">
                  <a:moveTo>
                    <a:pt x="0" y="740360"/>
                  </a:moveTo>
                  <a:lnTo>
                    <a:pt x="95110" y="740360"/>
                  </a:lnTo>
                  <a:lnTo>
                    <a:pt x="95110" y="0"/>
                  </a:lnTo>
                  <a:lnTo>
                    <a:pt x="0" y="0"/>
                  </a:lnTo>
                  <a:lnTo>
                    <a:pt x="0" y="740360"/>
                  </a:lnTo>
                  <a:close/>
                </a:path>
              </a:pathLst>
            </a:custGeom>
            <a:solidFill>
              <a:srgbClr val="586161"/>
            </a:solidFill>
          </p:spPr>
          <p:txBody>
            <a:bodyPr wrap="square" lIns="0" tIns="0" rIns="0" bIns="0" rtlCol="0"/>
            <a:lstStyle/>
            <a:p>
              <a:endParaRPr/>
            </a:p>
          </p:txBody>
        </p:sp>
        <p:sp>
          <p:nvSpPr>
            <p:cNvPr id="12" name="object 12"/>
            <p:cNvSpPr/>
            <p:nvPr/>
          </p:nvSpPr>
          <p:spPr>
            <a:xfrm>
              <a:off x="15357401" y="7032744"/>
              <a:ext cx="95250" cy="210185"/>
            </a:xfrm>
            <a:custGeom>
              <a:avLst/>
              <a:gdLst/>
              <a:ahLst/>
              <a:cxnLst/>
              <a:rect l="l" t="t" r="r" b="b"/>
              <a:pathLst>
                <a:path w="95250" h="210184">
                  <a:moveTo>
                    <a:pt x="0" y="209922"/>
                  </a:moveTo>
                  <a:lnTo>
                    <a:pt x="95159" y="209922"/>
                  </a:lnTo>
                  <a:lnTo>
                    <a:pt x="95159" y="0"/>
                  </a:lnTo>
                  <a:lnTo>
                    <a:pt x="0" y="0"/>
                  </a:lnTo>
                  <a:lnTo>
                    <a:pt x="0" y="209922"/>
                  </a:lnTo>
                  <a:close/>
                </a:path>
              </a:pathLst>
            </a:custGeom>
            <a:solidFill>
              <a:srgbClr val="6F7777"/>
            </a:solidFill>
          </p:spPr>
          <p:txBody>
            <a:bodyPr wrap="square" lIns="0" tIns="0" rIns="0" bIns="0" rtlCol="0"/>
            <a:lstStyle/>
            <a:p>
              <a:endParaRPr/>
            </a:p>
          </p:txBody>
        </p:sp>
        <p:sp>
          <p:nvSpPr>
            <p:cNvPr id="13" name="object 13"/>
            <p:cNvSpPr/>
            <p:nvPr/>
          </p:nvSpPr>
          <p:spPr>
            <a:xfrm>
              <a:off x="15452561" y="7032744"/>
              <a:ext cx="95250" cy="210185"/>
            </a:xfrm>
            <a:custGeom>
              <a:avLst/>
              <a:gdLst/>
              <a:ahLst/>
              <a:cxnLst/>
              <a:rect l="l" t="t" r="r" b="b"/>
              <a:pathLst>
                <a:path w="95250" h="210184">
                  <a:moveTo>
                    <a:pt x="0" y="209922"/>
                  </a:moveTo>
                  <a:lnTo>
                    <a:pt x="95110" y="209922"/>
                  </a:lnTo>
                  <a:lnTo>
                    <a:pt x="95110" y="0"/>
                  </a:lnTo>
                  <a:lnTo>
                    <a:pt x="0" y="0"/>
                  </a:lnTo>
                  <a:lnTo>
                    <a:pt x="0" y="209922"/>
                  </a:lnTo>
                  <a:close/>
                </a:path>
              </a:pathLst>
            </a:custGeom>
            <a:solidFill>
              <a:srgbClr val="586161"/>
            </a:solidFill>
          </p:spPr>
          <p:txBody>
            <a:bodyPr wrap="square" lIns="0" tIns="0" rIns="0" bIns="0" rtlCol="0"/>
            <a:lstStyle/>
            <a:p>
              <a:endParaRPr/>
            </a:p>
          </p:txBody>
        </p:sp>
        <p:sp>
          <p:nvSpPr>
            <p:cNvPr id="14" name="object 14"/>
            <p:cNvSpPr/>
            <p:nvPr/>
          </p:nvSpPr>
          <p:spPr>
            <a:xfrm>
              <a:off x="16779316" y="7032744"/>
              <a:ext cx="95250" cy="210185"/>
            </a:xfrm>
            <a:custGeom>
              <a:avLst/>
              <a:gdLst/>
              <a:ahLst/>
              <a:cxnLst/>
              <a:rect l="l" t="t" r="r" b="b"/>
              <a:pathLst>
                <a:path w="95250" h="210184">
                  <a:moveTo>
                    <a:pt x="0" y="209922"/>
                  </a:moveTo>
                  <a:lnTo>
                    <a:pt x="95159" y="209922"/>
                  </a:lnTo>
                  <a:lnTo>
                    <a:pt x="95159" y="0"/>
                  </a:lnTo>
                  <a:lnTo>
                    <a:pt x="0" y="0"/>
                  </a:lnTo>
                  <a:lnTo>
                    <a:pt x="0" y="209922"/>
                  </a:lnTo>
                  <a:close/>
                </a:path>
              </a:pathLst>
            </a:custGeom>
            <a:solidFill>
              <a:srgbClr val="6F7777"/>
            </a:solidFill>
          </p:spPr>
          <p:txBody>
            <a:bodyPr wrap="square" lIns="0" tIns="0" rIns="0" bIns="0" rtlCol="0"/>
            <a:lstStyle/>
            <a:p>
              <a:endParaRPr/>
            </a:p>
          </p:txBody>
        </p:sp>
        <p:sp>
          <p:nvSpPr>
            <p:cNvPr id="15" name="object 15"/>
            <p:cNvSpPr/>
            <p:nvPr/>
          </p:nvSpPr>
          <p:spPr>
            <a:xfrm>
              <a:off x="16874476" y="7032744"/>
              <a:ext cx="95250" cy="210185"/>
            </a:xfrm>
            <a:custGeom>
              <a:avLst/>
              <a:gdLst/>
              <a:ahLst/>
              <a:cxnLst/>
              <a:rect l="l" t="t" r="r" b="b"/>
              <a:pathLst>
                <a:path w="95250" h="210184">
                  <a:moveTo>
                    <a:pt x="0" y="209922"/>
                  </a:moveTo>
                  <a:lnTo>
                    <a:pt x="95159" y="209922"/>
                  </a:lnTo>
                  <a:lnTo>
                    <a:pt x="95159" y="0"/>
                  </a:lnTo>
                  <a:lnTo>
                    <a:pt x="0" y="0"/>
                  </a:lnTo>
                  <a:lnTo>
                    <a:pt x="0" y="209922"/>
                  </a:lnTo>
                  <a:close/>
                </a:path>
              </a:pathLst>
            </a:custGeom>
            <a:solidFill>
              <a:srgbClr val="586161"/>
            </a:solidFill>
          </p:spPr>
          <p:txBody>
            <a:bodyPr wrap="square" lIns="0" tIns="0" rIns="0" bIns="0" rtlCol="0"/>
            <a:lstStyle/>
            <a:p>
              <a:endParaRPr/>
            </a:p>
          </p:txBody>
        </p:sp>
        <p:sp>
          <p:nvSpPr>
            <p:cNvPr id="16" name="object 16"/>
            <p:cNvSpPr/>
            <p:nvPr/>
          </p:nvSpPr>
          <p:spPr>
            <a:xfrm>
              <a:off x="15283230" y="7032744"/>
              <a:ext cx="1760855" cy="210185"/>
            </a:xfrm>
            <a:custGeom>
              <a:avLst/>
              <a:gdLst/>
              <a:ahLst/>
              <a:cxnLst/>
              <a:rect l="l" t="t" r="r" b="b"/>
              <a:pathLst>
                <a:path w="1760855" h="210184">
                  <a:moveTo>
                    <a:pt x="1692227" y="209922"/>
                  </a:moveTo>
                  <a:lnTo>
                    <a:pt x="68299" y="209922"/>
                  </a:lnTo>
                  <a:lnTo>
                    <a:pt x="41714" y="204541"/>
                  </a:lnTo>
                  <a:lnTo>
                    <a:pt x="20004" y="189871"/>
                  </a:lnTo>
                  <a:lnTo>
                    <a:pt x="5367" y="168121"/>
                  </a:lnTo>
                  <a:lnTo>
                    <a:pt x="0" y="141499"/>
                  </a:lnTo>
                  <a:lnTo>
                    <a:pt x="0" y="68423"/>
                  </a:lnTo>
                  <a:lnTo>
                    <a:pt x="5367" y="41800"/>
                  </a:lnTo>
                  <a:lnTo>
                    <a:pt x="20004" y="20050"/>
                  </a:lnTo>
                  <a:lnTo>
                    <a:pt x="41714" y="5380"/>
                  </a:lnTo>
                  <a:lnTo>
                    <a:pt x="68299" y="0"/>
                  </a:lnTo>
                  <a:lnTo>
                    <a:pt x="1692227" y="0"/>
                  </a:lnTo>
                  <a:lnTo>
                    <a:pt x="1718820" y="5380"/>
                  </a:lnTo>
                  <a:lnTo>
                    <a:pt x="1740547" y="20050"/>
                  </a:lnTo>
                  <a:lnTo>
                    <a:pt x="1755201" y="41800"/>
                  </a:lnTo>
                  <a:lnTo>
                    <a:pt x="1760576" y="68423"/>
                  </a:lnTo>
                  <a:lnTo>
                    <a:pt x="1760576" y="141499"/>
                  </a:lnTo>
                  <a:lnTo>
                    <a:pt x="1755201" y="168121"/>
                  </a:lnTo>
                  <a:lnTo>
                    <a:pt x="1740547" y="189871"/>
                  </a:lnTo>
                  <a:lnTo>
                    <a:pt x="1718820" y="204541"/>
                  </a:lnTo>
                  <a:lnTo>
                    <a:pt x="1692227" y="209922"/>
                  </a:lnTo>
                  <a:close/>
                </a:path>
              </a:pathLst>
            </a:custGeom>
            <a:solidFill>
              <a:srgbClr val="32423F"/>
            </a:solidFill>
          </p:spPr>
          <p:txBody>
            <a:bodyPr wrap="square" lIns="0" tIns="0" rIns="0" bIns="0" rtlCol="0"/>
            <a:lstStyle/>
            <a:p>
              <a:endParaRPr/>
            </a:p>
          </p:txBody>
        </p:sp>
        <p:sp>
          <p:nvSpPr>
            <p:cNvPr id="17" name="object 17"/>
            <p:cNvSpPr/>
            <p:nvPr/>
          </p:nvSpPr>
          <p:spPr>
            <a:xfrm>
              <a:off x="16779316" y="7306045"/>
              <a:ext cx="95250" cy="740410"/>
            </a:xfrm>
            <a:custGeom>
              <a:avLst/>
              <a:gdLst/>
              <a:ahLst/>
              <a:cxnLst/>
              <a:rect l="l" t="t" r="r" b="b"/>
              <a:pathLst>
                <a:path w="95250" h="740409">
                  <a:moveTo>
                    <a:pt x="0" y="740360"/>
                  </a:moveTo>
                  <a:lnTo>
                    <a:pt x="95159" y="740360"/>
                  </a:lnTo>
                  <a:lnTo>
                    <a:pt x="95159" y="0"/>
                  </a:lnTo>
                  <a:lnTo>
                    <a:pt x="0" y="0"/>
                  </a:lnTo>
                  <a:lnTo>
                    <a:pt x="0" y="740360"/>
                  </a:lnTo>
                  <a:close/>
                </a:path>
              </a:pathLst>
            </a:custGeom>
            <a:solidFill>
              <a:srgbClr val="6F7777"/>
            </a:solidFill>
          </p:spPr>
          <p:txBody>
            <a:bodyPr wrap="square" lIns="0" tIns="0" rIns="0" bIns="0" rtlCol="0"/>
            <a:lstStyle/>
            <a:p>
              <a:endParaRPr/>
            </a:p>
          </p:txBody>
        </p:sp>
        <p:sp>
          <p:nvSpPr>
            <p:cNvPr id="18" name="object 18"/>
            <p:cNvSpPr/>
            <p:nvPr/>
          </p:nvSpPr>
          <p:spPr>
            <a:xfrm>
              <a:off x="16874476" y="7306045"/>
              <a:ext cx="95250" cy="740410"/>
            </a:xfrm>
            <a:custGeom>
              <a:avLst/>
              <a:gdLst/>
              <a:ahLst/>
              <a:cxnLst/>
              <a:rect l="l" t="t" r="r" b="b"/>
              <a:pathLst>
                <a:path w="95250" h="740409">
                  <a:moveTo>
                    <a:pt x="0" y="740360"/>
                  </a:moveTo>
                  <a:lnTo>
                    <a:pt x="95159" y="740360"/>
                  </a:lnTo>
                  <a:lnTo>
                    <a:pt x="95159" y="0"/>
                  </a:lnTo>
                  <a:lnTo>
                    <a:pt x="0" y="0"/>
                  </a:lnTo>
                  <a:lnTo>
                    <a:pt x="0" y="740360"/>
                  </a:lnTo>
                  <a:close/>
                </a:path>
              </a:pathLst>
            </a:custGeom>
            <a:solidFill>
              <a:srgbClr val="586161"/>
            </a:solidFill>
          </p:spPr>
          <p:txBody>
            <a:bodyPr wrap="square" lIns="0" tIns="0" rIns="0" bIns="0" rtlCol="0"/>
            <a:lstStyle/>
            <a:p>
              <a:endParaRPr/>
            </a:p>
          </p:txBody>
        </p:sp>
        <p:sp>
          <p:nvSpPr>
            <p:cNvPr id="19" name="object 19"/>
            <p:cNvSpPr/>
            <p:nvPr/>
          </p:nvSpPr>
          <p:spPr>
            <a:xfrm>
              <a:off x="15344876" y="7242666"/>
              <a:ext cx="1637664" cy="63500"/>
            </a:xfrm>
            <a:custGeom>
              <a:avLst/>
              <a:gdLst/>
              <a:ahLst/>
              <a:cxnLst/>
              <a:rect l="l" t="t" r="r" b="b"/>
              <a:pathLst>
                <a:path w="1637665" h="63500">
                  <a:moveTo>
                    <a:pt x="1637284" y="63378"/>
                  </a:moveTo>
                  <a:lnTo>
                    <a:pt x="0" y="63378"/>
                  </a:lnTo>
                  <a:lnTo>
                    <a:pt x="0" y="0"/>
                  </a:lnTo>
                  <a:lnTo>
                    <a:pt x="1637284" y="0"/>
                  </a:lnTo>
                  <a:lnTo>
                    <a:pt x="1637284" y="63378"/>
                  </a:lnTo>
                  <a:close/>
                </a:path>
              </a:pathLst>
            </a:custGeom>
            <a:solidFill>
              <a:srgbClr val="46625E"/>
            </a:solidFill>
          </p:spPr>
          <p:txBody>
            <a:bodyPr wrap="square" lIns="0" tIns="0" rIns="0" bIns="0" rtlCol="0"/>
            <a:lstStyle/>
            <a:p>
              <a:endParaRPr/>
            </a:p>
          </p:txBody>
        </p:sp>
        <p:sp>
          <p:nvSpPr>
            <p:cNvPr id="20" name="object 20"/>
            <p:cNvSpPr/>
            <p:nvPr/>
          </p:nvSpPr>
          <p:spPr>
            <a:xfrm>
              <a:off x="15626098" y="6044013"/>
              <a:ext cx="63500" cy="925830"/>
            </a:xfrm>
            <a:custGeom>
              <a:avLst/>
              <a:gdLst/>
              <a:ahLst/>
              <a:cxnLst/>
              <a:rect l="l" t="t" r="r" b="b"/>
              <a:pathLst>
                <a:path w="63500" h="925829">
                  <a:moveTo>
                    <a:pt x="0" y="925353"/>
                  </a:moveTo>
                  <a:lnTo>
                    <a:pt x="63407" y="925353"/>
                  </a:lnTo>
                  <a:lnTo>
                    <a:pt x="63407" y="0"/>
                  </a:lnTo>
                  <a:lnTo>
                    <a:pt x="0" y="0"/>
                  </a:lnTo>
                  <a:lnTo>
                    <a:pt x="0" y="925353"/>
                  </a:lnTo>
                  <a:close/>
                </a:path>
              </a:pathLst>
            </a:custGeom>
            <a:solidFill>
              <a:srgbClr val="6F7777"/>
            </a:solidFill>
          </p:spPr>
          <p:txBody>
            <a:bodyPr wrap="square" lIns="0" tIns="0" rIns="0" bIns="0" rtlCol="0"/>
            <a:lstStyle/>
            <a:p>
              <a:endParaRPr/>
            </a:p>
          </p:txBody>
        </p:sp>
        <p:sp>
          <p:nvSpPr>
            <p:cNvPr id="21" name="object 21"/>
            <p:cNvSpPr/>
            <p:nvPr/>
          </p:nvSpPr>
          <p:spPr>
            <a:xfrm>
              <a:off x="15689505" y="6044013"/>
              <a:ext cx="63500" cy="925830"/>
            </a:xfrm>
            <a:custGeom>
              <a:avLst/>
              <a:gdLst/>
              <a:ahLst/>
              <a:cxnLst/>
              <a:rect l="l" t="t" r="r" b="b"/>
              <a:pathLst>
                <a:path w="63500" h="925829">
                  <a:moveTo>
                    <a:pt x="0" y="925353"/>
                  </a:moveTo>
                  <a:lnTo>
                    <a:pt x="63456" y="925353"/>
                  </a:lnTo>
                  <a:lnTo>
                    <a:pt x="63456" y="0"/>
                  </a:lnTo>
                  <a:lnTo>
                    <a:pt x="0" y="0"/>
                  </a:lnTo>
                  <a:lnTo>
                    <a:pt x="0" y="925353"/>
                  </a:lnTo>
                  <a:close/>
                </a:path>
              </a:pathLst>
            </a:custGeom>
            <a:solidFill>
              <a:srgbClr val="586161"/>
            </a:solidFill>
          </p:spPr>
          <p:txBody>
            <a:bodyPr wrap="square" lIns="0" tIns="0" rIns="0" bIns="0" rtlCol="0"/>
            <a:lstStyle/>
            <a:p>
              <a:endParaRPr/>
            </a:p>
          </p:txBody>
        </p:sp>
        <p:sp>
          <p:nvSpPr>
            <p:cNvPr id="22" name="object 22"/>
            <p:cNvSpPr/>
            <p:nvPr/>
          </p:nvSpPr>
          <p:spPr>
            <a:xfrm>
              <a:off x="16574075" y="6044013"/>
              <a:ext cx="63500" cy="925830"/>
            </a:xfrm>
            <a:custGeom>
              <a:avLst/>
              <a:gdLst/>
              <a:ahLst/>
              <a:cxnLst/>
              <a:rect l="l" t="t" r="r" b="b"/>
              <a:pathLst>
                <a:path w="63500" h="925829">
                  <a:moveTo>
                    <a:pt x="0" y="925353"/>
                  </a:moveTo>
                  <a:lnTo>
                    <a:pt x="63407" y="925353"/>
                  </a:lnTo>
                  <a:lnTo>
                    <a:pt x="63407" y="0"/>
                  </a:lnTo>
                  <a:lnTo>
                    <a:pt x="0" y="0"/>
                  </a:lnTo>
                  <a:lnTo>
                    <a:pt x="0" y="925353"/>
                  </a:lnTo>
                  <a:close/>
                </a:path>
              </a:pathLst>
            </a:custGeom>
            <a:solidFill>
              <a:srgbClr val="6F7777"/>
            </a:solidFill>
          </p:spPr>
          <p:txBody>
            <a:bodyPr wrap="square" lIns="0" tIns="0" rIns="0" bIns="0" rtlCol="0"/>
            <a:lstStyle/>
            <a:p>
              <a:endParaRPr/>
            </a:p>
          </p:txBody>
        </p:sp>
        <p:sp>
          <p:nvSpPr>
            <p:cNvPr id="23" name="object 23"/>
            <p:cNvSpPr/>
            <p:nvPr/>
          </p:nvSpPr>
          <p:spPr>
            <a:xfrm>
              <a:off x="16637482" y="6044013"/>
              <a:ext cx="63500" cy="925830"/>
            </a:xfrm>
            <a:custGeom>
              <a:avLst/>
              <a:gdLst/>
              <a:ahLst/>
              <a:cxnLst/>
              <a:rect l="l" t="t" r="r" b="b"/>
              <a:pathLst>
                <a:path w="63500" h="925829">
                  <a:moveTo>
                    <a:pt x="0" y="925353"/>
                  </a:moveTo>
                  <a:lnTo>
                    <a:pt x="63456" y="925353"/>
                  </a:lnTo>
                  <a:lnTo>
                    <a:pt x="63456" y="0"/>
                  </a:lnTo>
                  <a:lnTo>
                    <a:pt x="0" y="0"/>
                  </a:lnTo>
                  <a:lnTo>
                    <a:pt x="0" y="925353"/>
                  </a:lnTo>
                  <a:close/>
                </a:path>
              </a:pathLst>
            </a:custGeom>
            <a:solidFill>
              <a:srgbClr val="586161"/>
            </a:solidFill>
          </p:spPr>
          <p:txBody>
            <a:bodyPr wrap="square" lIns="0" tIns="0" rIns="0" bIns="0" rtlCol="0"/>
            <a:lstStyle/>
            <a:p>
              <a:endParaRPr/>
            </a:p>
          </p:txBody>
        </p:sp>
        <p:sp>
          <p:nvSpPr>
            <p:cNvPr id="24" name="object 24"/>
            <p:cNvSpPr/>
            <p:nvPr/>
          </p:nvSpPr>
          <p:spPr>
            <a:xfrm>
              <a:off x="15411659" y="5071640"/>
              <a:ext cx="1504315" cy="1249680"/>
            </a:xfrm>
            <a:custGeom>
              <a:avLst/>
              <a:gdLst/>
              <a:ahLst/>
              <a:cxnLst/>
              <a:rect l="l" t="t" r="r" b="b"/>
              <a:pathLst>
                <a:path w="1504315" h="1249679">
                  <a:moveTo>
                    <a:pt x="1255471" y="1249591"/>
                  </a:moveTo>
                  <a:lnTo>
                    <a:pt x="248246" y="1249591"/>
                  </a:lnTo>
                  <a:lnTo>
                    <a:pt x="198206" y="1244541"/>
                  </a:lnTo>
                  <a:lnTo>
                    <a:pt x="151603" y="1230059"/>
                  </a:lnTo>
                  <a:lnTo>
                    <a:pt x="109434" y="1207144"/>
                  </a:lnTo>
                  <a:lnTo>
                    <a:pt x="72696" y="1176797"/>
                  </a:lnTo>
                  <a:lnTo>
                    <a:pt x="42387" y="1140016"/>
                  </a:lnTo>
                  <a:lnTo>
                    <a:pt x="19503" y="1097802"/>
                  </a:lnTo>
                  <a:lnTo>
                    <a:pt x="5042" y="1051154"/>
                  </a:lnTo>
                  <a:lnTo>
                    <a:pt x="0" y="1001073"/>
                  </a:lnTo>
                  <a:lnTo>
                    <a:pt x="0" y="248517"/>
                  </a:lnTo>
                  <a:lnTo>
                    <a:pt x="5042" y="198422"/>
                  </a:lnTo>
                  <a:lnTo>
                    <a:pt x="19503" y="151768"/>
                  </a:lnTo>
                  <a:lnTo>
                    <a:pt x="42387" y="109553"/>
                  </a:lnTo>
                  <a:lnTo>
                    <a:pt x="72696" y="72776"/>
                  </a:lnTo>
                  <a:lnTo>
                    <a:pt x="109434" y="42433"/>
                  </a:lnTo>
                  <a:lnTo>
                    <a:pt x="151603" y="19524"/>
                  </a:lnTo>
                  <a:lnTo>
                    <a:pt x="198206" y="5047"/>
                  </a:lnTo>
                  <a:lnTo>
                    <a:pt x="248246" y="0"/>
                  </a:lnTo>
                  <a:lnTo>
                    <a:pt x="1255471" y="0"/>
                  </a:lnTo>
                  <a:lnTo>
                    <a:pt x="1305497" y="5047"/>
                  </a:lnTo>
                  <a:lnTo>
                    <a:pt x="1352094" y="19524"/>
                  </a:lnTo>
                  <a:lnTo>
                    <a:pt x="1394262" y="42433"/>
                  </a:lnTo>
                  <a:lnTo>
                    <a:pt x="1431003" y="72776"/>
                  </a:lnTo>
                  <a:lnTo>
                    <a:pt x="1461317" y="109553"/>
                  </a:lnTo>
                  <a:lnTo>
                    <a:pt x="1484207" y="151768"/>
                  </a:lnTo>
                  <a:lnTo>
                    <a:pt x="1498674" y="198422"/>
                  </a:lnTo>
                  <a:lnTo>
                    <a:pt x="1503718" y="248517"/>
                  </a:lnTo>
                  <a:lnTo>
                    <a:pt x="1503718" y="1001073"/>
                  </a:lnTo>
                  <a:lnTo>
                    <a:pt x="1498674" y="1051154"/>
                  </a:lnTo>
                  <a:lnTo>
                    <a:pt x="1484207" y="1097802"/>
                  </a:lnTo>
                  <a:lnTo>
                    <a:pt x="1461317" y="1140016"/>
                  </a:lnTo>
                  <a:lnTo>
                    <a:pt x="1431003" y="1176797"/>
                  </a:lnTo>
                  <a:lnTo>
                    <a:pt x="1394262" y="1207144"/>
                  </a:lnTo>
                  <a:lnTo>
                    <a:pt x="1352094" y="1230059"/>
                  </a:lnTo>
                  <a:lnTo>
                    <a:pt x="1305497" y="1244541"/>
                  </a:lnTo>
                  <a:lnTo>
                    <a:pt x="1255471" y="1249591"/>
                  </a:lnTo>
                  <a:close/>
                </a:path>
              </a:pathLst>
            </a:custGeom>
            <a:solidFill>
              <a:srgbClr val="32423F"/>
            </a:solidFill>
          </p:spPr>
          <p:txBody>
            <a:bodyPr wrap="square" lIns="0" tIns="0" rIns="0" bIns="0" rtlCol="0"/>
            <a:lstStyle/>
            <a:p>
              <a:endParaRPr/>
            </a:p>
          </p:txBody>
        </p:sp>
        <p:sp>
          <p:nvSpPr>
            <p:cNvPr id="25" name="object 25"/>
            <p:cNvSpPr/>
            <p:nvPr/>
          </p:nvSpPr>
          <p:spPr>
            <a:xfrm>
              <a:off x="15371394" y="5038188"/>
              <a:ext cx="1584325" cy="1316990"/>
            </a:xfrm>
            <a:custGeom>
              <a:avLst/>
              <a:gdLst/>
              <a:ahLst/>
              <a:cxnLst/>
              <a:rect l="l" t="t" r="r" b="b"/>
              <a:pathLst>
                <a:path w="1584325" h="1316989">
                  <a:moveTo>
                    <a:pt x="1322694" y="1316496"/>
                  </a:moveTo>
                  <a:lnTo>
                    <a:pt x="261554" y="1316496"/>
                  </a:lnTo>
                  <a:lnTo>
                    <a:pt x="214546" y="1312276"/>
                  </a:lnTo>
                  <a:lnTo>
                    <a:pt x="170299" y="1300112"/>
                  </a:lnTo>
                  <a:lnTo>
                    <a:pt x="129554" y="1280741"/>
                  </a:lnTo>
                  <a:lnTo>
                    <a:pt x="93048" y="1254906"/>
                  </a:lnTo>
                  <a:lnTo>
                    <a:pt x="61522" y="1223346"/>
                  </a:lnTo>
                  <a:lnTo>
                    <a:pt x="35715" y="1186800"/>
                  </a:lnTo>
                  <a:lnTo>
                    <a:pt x="16366" y="1146010"/>
                  </a:lnTo>
                  <a:lnTo>
                    <a:pt x="4214" y="1101715"/>
                  </a:lnTo>
                  <a:lnTo>
                    <a:pt x="0" y="1054656"/>
                  </a:lnTo>
                  <a:lnTo>
                    <a:pt x="0" y="261839"/>
                  </a:lnTo>
                  <a:lnTo>
                    <a:pt x="4214" y="214767"/>
                  </a:lnTo>
                  <a:lnTo>
                    <a:pt x="16366" y="170465"/>
                  </a:lnTo>
                  <a:lnTo>
                    <a:pt x="35715" y="129673"/>
                  </a:lnTo>
                  <a:lnTo>
                    <a:pt x="61522" y="93129"/>
                  </a:lnTo>
                  <a:lnTo>
                    <a:pt x="93048" y="61573"/>
                  </a:lnTo>
                  <a:lnTo>
                    <a:pt x="129554" y="35743"/>
                  </a:lnTo>
                  <a:lnTo>
                    <a:pt x="170299" y="16378"/>
                  </a:lnTo>
                  <a:lnTo>
                    <a:pt x="214546" y="4217"/>
                  </a:lnTo>
                  <a:lnTo>
                    <a:pt x="261554" y="0"/>
                  </a:lnTo>
                  <a:lnTo>
                    <a:pt x="1322694" y="0"/>
                  </a:lnTo>
                  <a:lnTo>
                    <a:pt x="1369701" y="4217"/>
                  </a:lnTo>
                  <a:lnTo>
                    <a:pt x="1413943" y="16378"/>
                  </a:lnTo>
                  <a:lnTo>
                    <a:pt x="1454682" y="35743"/>
                  </a:lnTo>
                  <a:lnTo>
                    <a:pt x="1491180" y="61573"/>
                  </a:lnTo>
                  <a:lnTo>
                    <a:pt x="1522698" y="93129"/>
                  </a:lnTo>
                  <a:lnTo>
                    <a:pt x="1548497" y="129673"/>
                  </a:lnTo>
                  <a:lnTo>
                    <a:pt x="1567840" y="170465"/>
                  </a:lnTo>
                  <a:lnTo>
                    <a:pt x="1579987" y="214767"/>
                  </a:lnTo>
                  <a:lnTo>
                    <a:pt x="1584200" y="261839"/>
                  </a:lnTo>
                  <a:lnTo>
                    <a:pt x="1584200" y="1054656"/>
                  </a:lnTo>
                  <a:lnTo>
                    <a:pt x="1579987" y="1101715"/>
                  </a:lnTo>
                  <a:lnTo>
                    <a:pt x="1567840" y="1146010"/>
                  </a:lnTo>
                  <a:lnTo>
                    <a:pt x="1548497" y="1186800"/>
                  </a:lnTo>
                  <a:lnTo>
                    <a:pt x="1522698" y="1223346"/>
                  </a:lnTo>
                  <a:lnTo>
                    <a:pt x="1491180" y="1254906"/>
                  </a:lnTo>
                  <a:lnTo>
                    <a:pt x="1454682" y="1280741"/>
                  </a:lnTo>
                  <a:lnTo>
                    <a:pt x="1413943" y="1300112"/>
                  </a:lnTo>
                  <a:lnTo>
                    <a:pt x="1369701" y="1312276"/>
                  </a:lnTo>
                  <a:lnTo>
                    <a:pt x="1322694" y="1316496"/>
                  </a:lnTo>
                  <a:close/>
                </a:path>
              </a:pathLst>
            </a:custGeom>
            <a:solidFill>
              <a:srgbClr val="252E2B"/>
            </a:solidFill>
          </p:spPr>
          <p:txBody>
            <a:bodyPr wrap="square" lIns="0" tIns="0" rIns="0" bIns="0" rtlCol="0"/>
            <a:lstStyle/>
            <a:p>
              <a:endParaRPr/>
            </a:p>
          </p:txBody>
        </p:sp>
        <p:sp>
          <p:nvSpPr>
            <p:cNvPr id="26" name="object 26"/>
            <p:cNvSpPr/>
            <p:nvPr/>
          </p:nvSpPr>
          <p:spPr>
            <a:xfrm>
              <a:off x="15411659" y="5071640"/>
              <a:ext cx="1504315" cy="1249680"/>
            </a:xfrm>
            <a:custGeom>
              <a:avLst/>
              <a:gdLst/>
              <a:ahLst/>
              <a:cxnLst/>
              <a:rect l="l" t="t" r="r" b="b"/>
              <a:pathLst>
                <a:path w="1504315" h="1249679">
                  <a:moveTo>
                    <a:pt x="1255471" y="1249591"/>
                  </a:moveTo>
                  <a:lnTo>
                    <a:pt x="248246" y="1249591"/>
                  </a:lnTo>
                  <a:lnTo>
                    <a:pt x="198206" y="1244541"/>
                  </a:lnTo>
                  <a:lnTo>
                    <a:pt x="151603" y="1230059"/>
                  </a:lnTo>
                  <a:lnTo>
                    <a:pt x="109434" y="1207144"/>
                  </a:lnTo>
                  <a:lnTo>
                    <a:pt x="72696" y="1176797"/>
                  </a:lnTo>
                  <a:lnTo>
                    <a:pt x="42387" y="1140016"/>
                  </a:lnTo>
                  <a:lnTo>
                    <a:pt x="19503" y="1097802"/>
                  </a:lnTo>
                  <a:lnTo>
                    <a:pt x="5042" y="1051154"/>
                  </a:lnTo>
                  <a:lnTo>
                    <a:pt x="0" y="1001073"/>
                  </a:lnTo>
                  <a:lnTo>
                    <a:pt x="0" y="248517"/>
                  </a:lnTo>
                  <a:lnTo>
                    <a:pt x="5042" y="198422"/>
                  </a:lnTo>
                  <a:lnTo>
                    <a:pt x="19503" y="151768"/>
                  </a:lnTo>
                  <a:lnTo>
                    <a:pt x="42387" y="109553"/>
                  </a:lnTo>
                  <a:lnTo>
                    <a:pt x="72696" y="72776"/>
                  </a:lnTo>
                  <a:lnTo>
                    <a:pt x="109434" y="42433"/>
                  </a:lnTo>
                  <a:lnTo>
                    <a:pt x="151603" y="19524"/>
                  </a:lnTo>
                  <a:lnTo>
                    <a:pt x="198206" y="5047"/>
                  </a:lnTo>
                  <a:lnTo>
                    <a:pt x="248246" y="0"/>
                  </a:lnTo>
                  <a:lnTo>
                    <a:pt x="1255471" y="0"/>
                  </a:lnTo>
                  <a:lnTo>
                    <a:pt x="1305497" y="5047"/>
                  </a:lnTo>
                  <a:lnTo>
                    <a:pt x="1352094" y="19524"/>
                  </a:lnTo>
                  <a:lnTo>
                    <a:pt x="1394262" y="42433"/>
                  </a:lnTo>
                  <a:lnTo>
                    <a:pt x="1431003" y="72776"/>
                  </a:lnTo>
                  <a:lnTo>
                    <a:pt x="1461317" y="109553"/>
                  </a:lnTo>
                  <a:lnTo>
                    <a:pt x="1484207" y="151768"/>
                  </a:lnTo>
                  <a:lnTo>
                    <a:pt x="1498674" y="198422"/>
                  </a:lnTo>
                  <a:lnTo>
                    <a:pt x="1503718" y="248517"/>
                  </a:lnTo>
                  <a:lnTo>
                    <a:pt x="1503718" y="1001073"/>
                  </a:lnTo>
                  <a:lnTo>
                    <a:pt x="1498674" y="1051154"/>
                  </a:lnTo>
                  <a:lnTo>
                    <a:pt x="1484207" y="1097802"/>
                  </a:lnTo>
                  <a:lnTo>
                    <a:pt x="1461317" y="1140016"/>
                  </a:lnTo>
                  <a:lnTo>
                    <a:pt x="1431003" y="1176797"/>
                  </a:lnTo>
                  <a:lnTo>
                    <a:pt x="1394262" y="1207144"/>
                  </a:lnTo>
                  <a:lnTo>
                    <a:pt x="1352094" y="1230059"/>
                  </a:lnTo>
                  <a:lnTo>
                    <a:pt x="1305497" y="1244541"/>
                  </a:lnTo>
                  <a:lnTo>
                    <a:pt x="1255471" y="1249591"/>
                  </a:lnTo>
                  <a:close/>
                </a:path>
              </a:pathLst>
            </a:custGeom>
            <a:solidFill>
              <a:srgbClr val="32423F"/>
            </a:solidFill>
          </p:spPr>
          <p:txBody>
            <a:bodyPr wrap="square" lIns="0" tIns="0" rIns="0" bIns="0" rtlCol="0"/>
            <a:lstStyle/>
            <a:p>
              <a:endParaRPr/>
            </a:p>
          </p:txBody>
        </p:sp>
        <p:sp>
          <p:nvSpPr>
            <p:cNvPr id="27" name="object 27"/>
            <p:cNvSpPr/>
            <p:nvPr/>
          </p:nvSpPr>
          <p:spPr>
            <a:xfrm>
              <a:off x="15344864" y="5142318"/>
              <a:ext cx="1637664" cy="1891030"/>
            </a:xfrm>
            <a:custGeom>
              <a:avLst/>
              <a:gdLst/>
              <a:ahLst/>
              <a:cxnLst/>
              <a:rect l="l" t="t" r="r" b="b"/>
              <a:pathLst>
                <a:path w="1637665" h="1891029">
                  <a:moveTo>
                    <a:pt x="1485430" y="220408"/>
                  </a:moveTo>
                  <a:lnTo>
                    <a:pt x="1480959" y="175996"/>
                  </a:lnTo>
                  <a:lnTo>
                    <a:pt x="1468132" y="134620"/>
                  </a:lnTo>
                  <a:lnTo>
                    <a:pt x="1447838" y="97180"/>
                  </a:lnTo>
                  <a:lnTo>
                    <a:pt x="1420952" y="64566"/>
                  </a:lnTo>
                  <a:lnTo>
                    <a:pt x="1388376" y="37655"/>
                  </a:lnTo>
                  <a:lnTo>
                    <a:pt x="1350975" y="17322"/>
                  </a:lnTo>
                  <a:lnTo>
                    <a:pt x="1309649" y="4483"/>
                  </a:lnTo>
                  <a:lnTo>
                    <a:pt x="1265262" y="0"/>
                  </a:lnTo>
                  <a:lnTo>
                    <a:pt x="372033" y="0"/>
                  </a:lnTo>
                  <a:lnTo>
                    <a:pt x="327647" y="4483"/>
                  </a:lnTo>
                  <a:lnTo>
                    <a:pt x="286308" y="17322"/>
                  </a:lnTo>
                  <a:lnTo>
                    <a:pt x="248907" y="37655"/>
                  </a:lnTo>
                  <a:lnTo>
                    <a:pt x="216319" y="64566"/>
                  </a:lnTo>
                  <a:lnTo>
                    <a:pt x="189433" y="97180"/>
                  </a:lnTo>
                  <a:lnTo>
                    <a:pt x="169125" y="134620"/>
                  </a:lnTo>
                  <a:lnTo>
                    <a:pt x="156298" y="175996"/>
                  </a:lnTo>
                  <a:lnTo>
                    <a:pt x="151815" y="220408"/>
                  </a:lnTo>
                  <a:lnTo>
                    <a:pt x="151815" y="887793"/>
                  </a:lnTo>
                  <a:lnTo>
                    <a:pt x="156298" y="932218"/>
                  </a:lnTo>
                  <a:lnTo>
                    <a:pt x="169125" y="973607"/>
                  </a:lnTo>
                  <a:lnTo>
                    <a:pt x="189433" y="1011047"/>
                  </a:lnTo>
                  <a:lnTo>
                    <a:pt x="216319" y="1043673"/>
                  </a:lnTo>
                  <a:lnTo>
                    <a:pt x="248907" y="1070597"/>
                  </a:lnTo>
                  <a:lnTo>
                    <a:pt x="286308" y="1090917"/>
                  </a:lnTo>
                  <a:lnTo>
                    <a:pt x="327647" y="1103769"/>
                  </a:lnTo>
                  <a:lnTo>
                    <a:pt x="372033" y="1108240"/>
                  </a:lnTo>
                  <a:lnTo>
                    <a:pt x="1265262" y="1108240"/>
                  </a:lnTo>
                  <a:lnTo>
                    <a:pt x="1309649" y="1103769"/>
                  </a:lnTo>
                  <a:lnTo>
                    <a:pt x="1350975" y="1090917"/>
                  </a:lnTo>
                  <a:lnTo>
                    <a:pt x="1388376" y="1070597"/>
                  </a:lnTo>
                  <a:lnTo>
                    <a:pt x="1420952" y="1043673"/>
                  </a:lnTo>
                  <a:lnTo>
                    <a:pt x="1447838" y="1011047"/>
                  </a:lnTo>
                  <a:lnTo>
                    <a:pt x="1468132" y="973607"/>
                  </a:lnTo>
                  <a:lnTo>
                    <a:pt x="1480959" y="932218"/>
                  </a:lnTo>
                  <a:lnTo>
                    <a:pt x="1485430" y="887793"/>
                  </a:lnTo>
                  <a:lnTo>
                    <a:pt x="1485430" y="220408"/>
                  </a:lnTo>
                  <a:close/>
                </a:path>
                <a:path w="1637665" h="1891029">
                  <a:moveTo>
                    <a:pt x="1637296" y="1827060"/>
                  </a:moveTo>
                  <a:lnTo>
                    <a:pt x="0" y="1827060"/>
                  </a:lnTo>
                  <a:lnTo>
                    <a:pt x="0" y="1890433"/>
                  </a:lnTo>
                  <a:lnTo>
                    <a:pt x="1637296" y="1890433"/>
                  </a:lnTo>
                  <a:lnTo>
                    <a:pt x="1637296" y="1827060"/>
                  </a:lnTo>
                  <a:close/>
                </a:path>
              </a:pathLst>
            </a:custGeom>
            <a:solidFill>
              <a:srgbClr val="46625E"/>
            </a:solidFill>
          </p:spPr>
          <p:txBody>
            <a:bodyPr wrap="square" lIns="0" tIns="0" rIns="0" bIns="0" rtlCol="0"/>
            <a:lstStyle/>
            <a:p>
              <a:endParaRPr/>
            </a:p>
          </p:txBody>
        </p:sp>
        <p:sp>
          <p:nvSpPr>
            <p:cNvPr id="28" name="object 28"/>
            <p:cNvSpPr/>
            <p:nvPr/>
          </p:nvSpPr>
          <p:spPr>
            <a:xfrm>
              <a:off x="15657802" y="5949239"/>
              <a:ext cx="134691" cy="134789"/>
            </a:xfrm>
            <a:prstGeom prst="rect">
              <a:avLst/>
            </a:prstGeom>
            <a:blipFill>
              <a:blip r:embed="rId2" cstate="print"/>
              <a:stretch>
                <a:fillRect/>
              </a:stretch>
            </a:blipFill>
          </p:spPr>
          <p:txBody>
            <a:bodyPr wrap="square" lIns="0" tIns="0" rIns="0" bIns="0" rtlCol="0"/>
            <a:lstStyle/>
            <a:p>
              <a:endParaRPr/>
            </a:p>
          </p:txBody>
        </p:sp>
        <p:sp>
          <p:nvSpPr>
            <p:cNvPr id="29" name="object 29"/>
            <p:cNvSpPr/>
            <p:nvPr/>
          </p:nvSpPr>
          <p:spPr>
            <a:xfrm>
              <a:off x="16534543" y="5949239"/>
              <a:ext cx="134642" cy="134789"/>
            </a:xfrm>
            <a:prstGeom prst="rect">
              <a:avLst/>
            </a:prstGeom>
            <a:blipFill>
              <a:blip r:embed="rId3" cstate="print"/>
              <a:stretch>
                <a:fillRect/>
              </a:stretch>
            </a:blipFill>
          </p:spPr>
          <p:txBody>
            <a:bodyPr wrap="square" lIns="0" tIns="0" rIns="0" bIns="0" rtlCol="0"/>
            <a:lstStyle/>
            <a:p>
              <a:endParaRPr/>
            </a:p>
          </p:txBody>
        </p:sp>
        <p:sp>
          <p:nvSpPr>
            <p:cNvPr id="30" name="object 30"/>
            <p:cNvSpPr/>
            <p:nvPr/>
          </p:nvSpPr>
          <p:spPr>
            <a:xfrm>
              <a:off x="15657802" y="5274657"/>
              <a:ext cx="134691" cy="134838"/>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534543" y="5274657"/>
              <a:ext cx="134642" cy="134838"/>
            </a:xfrm>
            <a:prstGeom prst="rect">
              <a:avLst/>
            </a:prstGeom>
            <a:blipFill>
              <a:blip r:embed="rId5" cstate="print"/>
              <a:stretch>
                <a:fillRect/>
              </a:stretch>
            </a:blipFill>
          </p:spPr>
          <p:txBody>
            <a:bodyPr wrap="square" lIns="0" tIns="0" rIns="0" bIns="0" rtlCol="0"/>
            <a:lstStyle/>
            <a:p>
              <a:endParaRPr/>
            </a:p>
          </p:txBody>
        </p:sp>
        <p:sp>
          <p:nvSpPr>
            <p:cNvPr id="32" name="object 32"/>
            <p:cNvSpPr/>
            <p:nvPr/>
          </p:nvSpPr>
          <p:spPr>
            <a:xfrm>
              <a:off x="15496680" y="5393143"/>
              <a:ext cx="1334135" cy="650875"/>
            </a:xfrm>
            <a:custGeom>
              <a:avLst/>
              <a:gdLst/>
              <a:ahLst/>
              <a:cxnLst/>
              <a:rect l="l" t="t" r="r" b="b"/>
              <a:pathLst>
                <a:path w="1334134" h="650875">
                  <a:moveTo>
                    <a:pt x="30340" y="0"/>
                  </a:moveTo>
                  <a:lnTo>
                    <a:pt x="0" y="0"/>
                  </a:lnTo>
                  <a:lnTo>
                    <a:pt x="0" y="650875"/>
                  </a:lnTo>
                  <a:lnTo>
                    <a:pt x="30340" y="650875"/>
                  </a:lnTo>
                  <a:lnTo>
                    <a:pt x="30340" y="0"/>
                  </a:lnTo>
                  <a:close/>
                </a:path>
                <a:path w="1334134" h="650875">
                  <a:moveTo>
                    <a:pt x="1333614" y="481063"/>
                  </a:moveTo>
                  <a:lnTo>
                    <a:pt x="1303324" y="481063"/>
                  </a:lnTo>
                  <a:lnTo>
                    <a:pt x="1303324" y="650875"/>
                  </a:lnTo>
                  <a:lnTo>
                    <a:pt x="1333614" y="650875"/>
                  </a:lnTo>
                  <a:lnTo>
                    <a:pt x="1333614" y="481063"/>
                  </a:lnTo>
                  <a:close/>
                </a:path>
                <a:path w="1334134" h="650875">
                  <a:moveTo>
                    <a:pt x="1333614" y="0"/>
                  </a:moveTo>
                  <a:lnTo>
                    <a:pt x="1303324" y="0"/>
                  </a:lnTo>
                  <a:lnTo>
                    <a:pt x="1303324" y="410146"/>
                  </a:lnTo>
                  <a:lnTo>
                    <a:pt x="1333614" y="410146"/>
                  </a:lnTo>
                  <a:lnTo>
                    <a:pt x="1333614" y="0"/>
                  </a:lnTo>
                  <a:close/>
                </a:path>
              </a:pathLst>
            </a:custGeom>
            <a:solidFill>
              <a:srgbClr val="759D91"/>
            </a:solidFill>
          </p:spPr>
          <p:txBody>
            <a:bodyPr wrap="square" lIns="0" tIns="0" rIns="0" bIns="0" rtlCol="0"/>
            <a:lstStyle/>
            <a:p>
              <a:endParaRPr/>
            </a:p>
          </p:txBody>
        </p:sp>
        <p:sp>
          <p:nvSpPr>
            <p:cNvPr id="33" name="object 33"/>
            <p:cNvSpPr/>
            <p:nvPr/>
          </p:nvSpPr>
          <p:spPr>
            <a:xfrm>
              <a:off x="16389529" y="4545414"/>
              <a:ext cx="573405" cy="574040"/>
            </a:xfrm>
            <a:custGeom>
              <a:avLst/>
              <a:gdLst/>
              <a:ahLst/>
              <a:cxnLst/>
              <a:rect l="l" t="t" r="r" b="b"/>
              <a:pathLst>
                <a:path w="573405" h="574039">
                  <a:moveTo>
                    <a:pt x="501141" y="573649"/>
                  </a:moveTo>
                  <a:lnTo>
                    <a:pt x="457598" y="555613"/>
                  </a:lnTo>
                  <a:lnTo>
                    <a:pt x="18053" y="115550"/>
                  </a:lnTo>
                  <a:lnTo>
                    <a:pt x="0" y="71966"/>
                  </a:lnTo>
                  <a:lnTo>
                    <a:pt x="4513" y="48772"/>
                  </a:lnTo>
                  <a:lnTo>
                    <a:pt x="29159" y="17250"/>
                  </a:lnTo>
                  <a:lnTo>
                    <a:pt x="63064" y="0"/>
                  </a:lnTo>
                  <a:lnTo>
                    <a:pt x="573012" y="510504"/>
                  </a:lnTo>
                  <a:lnTo>
                    <a:pt x="544685" y="555613"/>
                  </a:lnTo>
                  <a:lnTo>
                    <a:pt x="501141" y="573649"/>
                  </a:lnTo>
                  <a:close/>
                </a:path>
              </a:pathLst>
            </a:custGeom>
            <a:solidFill>
              <a:srgbClr val="B4675D"/>
            </a:solidFill>
          </p:spPr>
          <p:txBody>
            <a:bodyPr wrap="square" lIns="0" tIns="0" rIns="0" bIns="0" rtlCol="0"/>
            <a:lstStyle/>
            <a:p>
              <a:endParaRPr/>
            </a:p>
          </p:txBody>
        </p:sp>
        <p:sp>
          <p:nvSpPr>
            <p:cNvPr id="34" name="object 34"/>
            <p:cNvSpPr/>
            <p:nvPr/>
          </p:nvSpPr>
          <p:spPr>
            <a:xfrm>
              <a:off x="16452593" y="4544828"/>
              <a:ext cx="511175" cy="511175"/>
            </a:xfrm>
            <a:custGeom>
              <a:avLst/>
              <a:gdLst/>
              <a:ahLst/>
              <a:cxnLst/>
              <a:rect l="l" t="t" r="r" b="b"/>
              <a:pathLst>
                <a:path w="511175" h="511175">
                  <a:moveTo>
                    <a:pt x="509948" y="511099"/>
                  </a:moveTo>
                  <a:lnTo>
                    <a:pt x="0" y="595"/>
                  </a:lnTo>
                  <a:lnTo>
                    <a:pt x="14199" y="0"/>
                  </a:lnTo>
                  <a:lnTo>
                    <a:pt x="28205" y="2666"/>
                  </a:lnTo>
                  <a:lnTo>
                    <a:pt x="492726" y="457909"/>
                  </a:lnTo>
                  <a:lnTo>
                    <a:pt x="510552" y="496886"/>
                  </a:lnTo>
                  <a:lnTo>
                    <a:pt x="509948" y="511099"/>
                  </a:lnTo>
                  <a:close/>
                </a:path>
              </a:pathLst>
            </a:custGeom>
            <a:solidFill>
              <a:srgbClr val="CC807B"/>
            </a:solidFill>
          </p:spPr>
          <p:txBody>
            <a:bodyPr wrap="square" lIns="0" tIns="0" rIns="0" bIns="0" rtlCol="0"/>
            <a:lstStyle/>
            <a:p>
              <a:endParaRPr/>
            </a:p>
          </p:txBody>
        </p:sp>
        <p:sp>
          <p:nvSpPr>
            <p:cNvPr id="35" name="object 35"/>
            <p:cNvSpPr/>
            <p:nvPr/>
          </p:nvSpPr>
          <p:spPr>
            <a:xfrm>
              <a:off x="16824425" y="4964573"/>
              <a:ext cx="113664" cy="746125"/>
            </a:xfrm>
            <a:custGeom>
              <a:avLst/>
              <a:gdLst/>
              <a:ahLst/>
              <a:cxnLst/>
              <a:rect l="l" t="t" r="r" b="b"/>
              <a:pathLst>
                <a:path w="113665" h="746125">
                  <a:moveTo>
                    <a:pt x="77301" y="745552"/>
                  </a:moveTo>
                  <a:lnTo>
                    <a:pt x="61596" y="745552"/>
                  </a:lnTo>
                  <a:lnTo>
                    <a:pt x="37627" y="740712"/>
                  </a:lnTo>
                  <a:lnTo>
                    <a:pt x="18047" y="727510"/>
                  </a:lnTo>
                  <a:lnTo>
                    <a:pt x="4842" y="707925"/>
                  </a:lnTo>
                  <a:lnTo>
                    <a:pt x="0" y="683937"/>
                  </a:lnTo>
                  <a:lnTo>
                    <a:pt x="0" y="61615"/>
                  </a:lnTo>
                  <a:lnTo>
                    <a:pt x="4842" y="37627"/>
                  </a:lnTo>
                  <a:lnTo>
                    <a:pt x="18047" y="18042"/>
                  </a:lnTo>
                  <a:lnTo>
                    <a:pt x="37627" y="4840"/>
                  </a:lnTo>
                  <a:lnTo>
                    <a:pt x="61596" y="0"/>
                  </a:lnTo>
                  <a:lnTo>
                    <a:pt x="77301" y="0"/>
                  </a:lnTo>
                  <a:lnTo>
                    <a:pt x="87237" y="804"/>
                  </a:lnTo>
                  <a:lnTo>
                    <a:pt x="96645" y="3128"/>
                  </a:lnTo>
                  <a:lnTo>
                    <a:pt x="105420" y="6839"/>
                  </a:lnTo>
                  <a:lnTo>
                    <a:pt x="113457" y="11803"/>
                  </a:lnTo>
                  <a:lnTo>
                    <a:pt x="113457" y="733748"/>
                  </a:lnTo>
                  <a:lnTo>
                    <a:pt x="105420" y="738713"/>
                  </a:lnTo>
                  <a:lnTo>
                    <a:pt x="96645" y="742424"/>
                  </a:lnTo>
                  <a:lnTo>
                    <a:pt x="87237" y="744748"/>
                  </a:lnTo>
                  <a:lnTo>
                    <a:pt x="77301" y="745552"/>
                  </a:lnTo>
                  <a:close/>
                </a:path>
              </a:pathLst>
            </a:custGeom>
            <a:solidFill>
              <a:srgbClr val="DB8673"/>
            </a:solidFill>
          </p:spPr>
          <p:txBody>
            <a:bodyPr wrap="square" lIns="0" tIns="0" rIns="0" bIns="0" rtlCol="0"/>
            <a:lstStyle/>
            <a:p>
              <a:endParaRPr/>
            </a:p>
          </p:txBody>
        </p:sp>
        <p:sp>
          <p:nvSpPr>
            <p:cNvPr id="36" name="object 36"/>
            <p:cNvSpPr/>
            <p:nvPr/>
          </p:nvSpPr>
          <p:spPr>
            <a:xfrm>
              <a:off x="16937883" y="4976377"/>
              <a:ext cx="26034" cy="721995"/>
            </a:xfrm>
            <a:custGeom>
              <a:avLst/>
              <a:gdLst/>
              <a:ahLst/>
              <a:cxnLst/>
              <a:rect l="l" t="t" r="r" b="b"/>
              <a:pathLst>
                <a:path w="26034" h="721995">
                  <a:moveTo>
                    <a:pt x="0" y="721944"/>
                  </a:moveTo>
                  <a:lnTo>
                    <a:pt x="0" y="0"/>
                  </a:lnTo>
                  <a:lnTo>
                    <a:pt x="10456" y="9628"/>
                  </a:lnTo>
                  <a:lnTo>
                    <a:pt x="18481" y="21415"/>
                  </a:lnTo>
                  <a:lnTo>
                    <a:pt x="23626" y="34947"/>
                  </a:lnTo>
                  <a:lnTo>
                    <a:pt x="25441" y="49811"/>
                  </a:lnTo>
                  <a:lnTo>
                    <a:pt x="25441" y="672133"/>
                  </a:lnTo>
                  <a:lnTo>
                    <a:pt x="23626" y="686976"/>
                  </a:lnTo>
                  <a:lnTo>
                    <a:pt x="18481" y="700510"/>
                  </a:lnTo>
                  <a:lnTo>
                    <a:pt x="10456" y="712309"/>
                  </a:lnTo>
                  <a:lnTo>
                    <a:pt x="0" y="721944"/>
                  </a:lnTo>
                  <a:close/>
                </a:path>
              </a:pathLst>
            </a:custGeom>
            <a:solidFill>
              <a:srgbClr val="E79A90"/>
            </a:solidFill>
          </p:spPr>
          <p:txBody>
            <a:bodyPr wrap="square" lIns="0" tIns="0" rIns="0" bIns="0" rtlCol="0"/>
            <a:lstStyle/>
            <a:p>
              <a:endParaRPr/>
            </a:p>
          </p:txBody>
        </p:sp>
        <p:sp>
          <p:nvSpPr>
            <p:cNvPr id="37" name="object 37"/>
            <p:cNvSpPr/>
            <p:nvPr/>
          </p:nvSpPr>
          <p:spPr>
            <a:xfrm>
              <a:off x="16542714" y="5584397"/>
              <a:ext cx="735965" cy="219075"/>
            </a:xfrm>
            <a:custGeom>
              <a:avLst/>
              <a:gdLst/>
              <a:ahLst/>
              <a:cxnLst/>
              <a:rect l="l" t="t" r="r" b="b"/>
              <a:pathLst>
                <a:path w="735965" h="219075">
                  <a:moveTo>
                    <a:pt x="735934" y="218885"/>
                  </a:moveTo>
                  <a:lnTo>
                    <a:pt x="0" y="218885"/>
                  </a:lnTo>
                  <a:lnTo>
                    <a:pt x="0" y="143997"/>
                  </a:lnTo>
                  <a:lnTo>
                    <a:pt x="7331" y="98477"/>
                  </a:lnTo>
                  <a:lnTo>
                    <a:pt x="27745" y="58948"/>
                  </a:lnTo>
                  <a:lnTo>
                    <a:pt x="58873" y="27779"/>
                  </a:lnTo>
                  <a:lnTo>
                    <a:pt x="98345" y="7339"/>
                  </a:lnTo>
                  <a:lnTo>
                    <a:pt x="143791" y="0"/>
                  </a:lnTo>
                  <a:lnTo>
                    <a:pt x="606086" y="0"/>
                  </a:lnTo>
                  <a:lnTo>
                    <a:pt x="656633" y="10221"/>
                  </a:lnTo>
                  <a:lnTo>
                    <a:pt x="697906" y="38093"/>
                  </a:lnTo>
                  <a:lnTo>
                    <a:pt x="725731" y="79428"/>
                  </a:lnTo>
                  <a:lnTo>
                    <a:pt x="735934" y="130038"/>
                  </a:lnTo>
                  <a:lnTo>
                    <a:pt x="735934" y="218885"/>
                  </a:lnTo>
                  <a:close/>
                </a:path>
              </a:pathLst>
            </a:custGeom>
            <a:solidFill>
              <a:srgbClr val="D36140"/>
            </a:solidFill>
          </p:spPr>
          <p:txBody>
            <a:bodyPr wrap="square" lIns="0" tIns="0" rIns="0" bIns="0" rtlCol="0"/>
            <a:lstStyle/>
            <a:p>
              <a:endParaRPr/>
            </a:p>
          </p:txBody>
        </p:sp>
        <p:sp>
          <p:nvSpPr>
            <p:cNvPr id="38" name="object 38"/>
            <p:cNvSpPr/>
            <p:nvPr/>
          </p:nvSpPr>
          <p:spPr>
            <a:xfrm>
              <a:off x="16542714" y="5803283"/>
              <a:ext cx="735965" cy="71120"/>
            </a:xfrm>
            <a:custGeom>
              <a:avLst/>
              <a:gdLst/>
              <a:ahLst/>
              <a:cxnLst/>
              <a:rect l="l" t="t" r="r" b="b"/>
              <a:pathLst>
                <a:path w="735965" h="71120">
                  <a:moveTo>
                    <a:pt x="735934" y="70921"/>
                  </a:moveTo>
                  <a:lnTo>
                    <a:pt x="0" y="70921"/>
                  </a:lnTo>
                  <a:lnTo>
                    <a:pt x="0" y="0"/>
                  </a:lnTo>
                  <a:lnTo>
                    <a:pt x="735934" y="0"/>
                  </a:lnTo>
                  <a:lnTo>
                    <a:pt x="735934" y="70921"/>
                  </a:lnTo>
                  <a:close/>
                </a:path>
              </a:pathLst>
            </a:custGeom>
            <a:solidFill>
              <a:srgbClr val="DE8349"/>
            </a:solidFill>
          </p:spPr>
          <p:txBody>
            <a:bodyPr wrap="square" lIns="0" tIns="0" rIns="0" bIns="0" rtlCol="0"/>
            <a:lstStyle/>
            <a:p>
              <a:endParaRPr/>
            </a:p>
          </p:txBody>
        </p:sp>
        <p:sp>
          <p:nvSpPr>
            <p:cNvPr id="39" name="object 39"/>
            <p:cNvSpPr/>
            <p:nvPr/>
          </p:nvSpPr>
          <p:spPr>
            <a:xfrm>
              <a:off x="16542714" y="5786728"/>
              <a:ext cx="735965" cy="17145"/>
            </a:xfrm>
            <a:custGeom>
              <a:avLst/>
              <a:gdLst/>
              <a:ahLst/>
              <a:cxnLst/>
              <a:rect l="l" t="t" r="r" b="b"/>
              <a:pathLst>
                <a:path w="735965" h="17145">
                  <a:moveTo>
                    <a:pt x="735934" y="16554"/>
                  </a:moveTo>
                  <a:lnTo>
                    <a:pt x="0" y="16554"/>
                  </a:lnTo>
                  <a:lnTo>
                    <a:pt x="0" y="0"/>
                  </a:lnTo>
                  <a:lnTo>
                    <a:pt x="735934" y="0"/>
                  </a:lnTo>
                  <a:lnTo>
                    <a:pt x="735934" y="16554"/>
                  </a:lnTo>
                  <a:close/>
                </a:path>
              </a:pathLst>
            </a:custGeom>
            <a:solidFill>
              <a:srgbClr val="F7BA93"/>
            </a:solidFill>
          </p:spPr>
          <p:txBody>
            <a:bodyPr wrap="square" lIns="0" tIns="0" rIns="0" bIns="0" rtlCol="0"/>
            <a:lstStyle/>
            <a:p>
              <a:endParaRPr/>
            </a:p>
          </p:txBody>
        </p:sp>
        <p:sp>
          <p:nvSpPr>
            <p:cNvPr id="40" name="object 40"/>
            <p:cNvSpPr/>
            <p:nvPr/>
          </p:nvSpPr>
          <p:spPr>
            <a:xfrm>
              <a:off x="16867089" y="5013797"/>
              <a:ext cx="24765" cy="48895"/>
            </a:xfrm>
            <a:custGeom>
              <a:avLst/>
              <a:gdLst/>
              <a:ahLst/>
              <a:cxnLst/>
              <a:rect l="l" t="t" r="r" b="b"/>
              <a:pathLst>
                <a:path w="24765" h="48895">
                  <a:moveTo>
                    <a:pt x="24315" y="48733"/>
                  </a:moveTo>
                  <a:lnTo>
                    <a:pt x="14861" y="46817"/>
                  </a:lnTo>
                  <a:lnTo>
                    <a:pt x="7130" y="41595"/>
                  </a:lnTo>
                  <a:lnTo>
                    <a:pt x="1914" y="33856"/>
                  </a:lnTo>
                  <a:lnTo>
                    <a:pt x="0" y="24391"/>
                  </a:lnTo>
                  <a:lnTo>
                    <a:pt x="1914" y="14897"/>
                  </a:lnTo>
                  <a:lnTo>
                    <a:pt x="7130" y="7144"/>
                  </a:lnTo>
                  <a:lnTo>
                    <a:pt x="14861" y="1917"/>
                  </a:lnTo>
                  <a:lnTo>
                    <a:pt x="24315" y="0"/>
                  </a:lnTo>
                  <a:lnTo>
                    <a:pt x="24315" y="48733"/>
                  </a:lnTo>
                  <a:close/>
                </a:path>
              </a:pathLst>
            </a:custGeom>
            <a:solidFill>
              <a:srgbClr val="E6DADB"/>
            </a:solidFill>
          </p:spPr>
          <p:txBody>
            <a:bodyPr wrap="square" lIns="0" tIns="0" rIns="0" bIns="0" rtlCol="0"/>
            <a:lstStyle/>
            <a:p>
              <a:endParaRPr/>
            </a:p>
          </p:txBody>
        </p:sp>
        <p:sp>
          <p:nvSpPr>
            <p:cNvPr id="41" name="object 41"/>
            <p:cNvSpPr/>
            <p:nvPr/>
          </p:nvSpPr>
          <p:spPr>
            <a:xfrm>
              <a:off x="16891404" y="5013797"/>
              <a:ext cx="24765" cy="48895"/>
            </a:xfrm>
            <a:custGeom>
              <a:avLst/>
              <a:gdLst/>
              <a:ahLst/>
              <a:cxnLst/>
              <a:rect l="l" t="t" r="r" b="b"/>
              <a:pathLst>
                <a:path w="24765" h="48895">
                  <a:moveTo>
                    <a:pt x="0" y="48733"/>
                  </a:moveTo>
                  <a:lnTo>
                    <a:pt x="0" y="0"/>
                  </a:lnTo>
                  <a:lnTo>
                    <a:pt x="9475" y="1917"/>
                  </a:lnTo>
                  <a:lnTo>
                    <a:pt x="17203" y="7144"/>
                  </a:lnTo>
                  <a:lnTo>
                    <a:pt x="22408" y="14897"/>
                  </a:lnTo>
                  <a:lnTo>
                    <a:pt x="24315" y="24391"/>
                  </a:lnTo>
                  <a:lnTo>
                    <a:pt x="22408" y="33856"/>
                  </a:lnTo>
                  <a:lnTo>
                    <a:pt x="17203" y="41595"/>
                  </a:lnTo>
                  <a:lnTo>
                    <a:pt x="9475" y="46817"/>
                  </a:lnTo>
                  <a:lnTo>
                    <a:pt x="0" y="48733"/>
                  </a:lnTo>
                  <a:close/>
                </a:path>
              </a:pathLst>
            </a:custGeom>
            <a:solidFill>
              <a:srgbClr val="BEB3B1"/>
            </a:solidFill>
          </p:spPr>
          <p:txBody>
            <a:bodyPr wrap="square" lIns="0" tIns="0" rIns="0" bIns="0" rtlCol="0"/>
            <a:lstStyle/>
            <a:p>
              <a:endParaRPr/>
            </a:p>
          </p:txBody>
        </p:sp>
        <p:sp>
          <p:nvSpPr>
            <p:cNvPr id="42" name="object 42"/>
            <p:cNvSpPr/>
            <p:nvPr/>
          </p:nvSpPr>
          <p:spPr>
            <a:xfrm>
              <a:off x="16006529" y="4825460"/>
              <a:ext cx="245384" cy="245653"/>
            </a:xfrm>
            <a:prstGeom prst="rect">
              <a:avLst/>
            </a:prstGeom>
            <a:blipFill>
              <a:blip r:embed="rId6" cstate="print"/>
              <a:stretch>
                <a:fillRect/>
              </a:stretch>
            </a:blipFill>
          </p:spPr>
          <p:txBody>
            <a:bodyPr wrap="square" lIns="0" tIns="0" rIns="0" bIns="0" rtlCol="0"/>
            <a:lstStyle/>
            <a:p>
              <a:endParaRPr/>
            </a:p>
          </p:txBody>
        </p:sp>
        <p:sp>
          <p:nvSpPr>
            <p:cNvPr id="43" name="object 43"/>
            <p:cNvSpPr/>
            <p:nvPr/>
          </p:nvSpPr>
          <p:spPr>
            <a:xfrm>
              <a:off x="15989417" y="4506530"/>
              <a:ext cx="601980" cy="602615"/>
            </a:xfrm>
            <a:custGeom>
              <a:avLst/>
              <a:gdLst/>
              <a:ahLst/>
              <a:cxnLst/>
              <a:rect l="l" t="t" r="r" b="b"/>
              <a:pathLst>
                <a:path w="601980" h="602614">
                  <a:moveTo>
                    <a:pt x="462784" y="602089"/>
                  </a:moveTo>
                  <a:lnTo>
                    <a:pt x="0" y="138839"/>
                  </a:lnTo>
                  <a:lnTo>
                    <a:pt x="517629" y="0"/>
                  </a:lnTo>
                  <a:lnTo>
                    <a:pt x="601487" y="83895"/>
                  </a:lnTo>
                  <a:lnTo>
                    <a:pt x="462784" y="602089"/>
                  </a:lnTo>
                  <a:close/>
                </a:path>
              </a:pathLst>
            </a:custGeom>
            <a:solidFill>
              <a:srgbClr val="E64F62"/>
            </a:solidFill>
          </p:spPr>
          <p:txBody>
            <a:bodyPr wrap="square" lIns="0" tIns="0" rIns="0" bIns="0" rtlCol="0"/>
            <a:lstStyle/>
            <a:p>
              <a:endParaRPr/>
            </a:p>
          </p:txBody>
        </p:sp>
        <p:sp>
          <p:nvSpPr>
            <p:cNvPr id="44" name="object 44"/>
            <p:cNvSpPr/>
            <p:nvPr/>
          </p:nvSpPr>
          <p:spPr>
            <a:xfrm>
              <a:off x="16483477" y="4400952"/>
              <a:ext cx="212886" cy="213104"/>
            </a:xfrm>
            <a:prstGeom prst="rect">
              <a:avLst/>
            </a:prstGeom>
            <a:blipFill>
              <a:blip r:embed="rId7" cstate="print"/>
              <a:stretch>
                <a:fillRect/>
              </a:stretch>
            </a:blipFill>
          </p:spPr>
          <p:txBody>
            <a:bodyPr wrap="square" lIns="0" tIns="0" rIns="0" bIns="0" rtlCol="0"/>
            <a:lstStyle/>
            <a:p>
              <a:endParaRPr/>
            </a:p>
          </p:txBody>
        </p:sp>
        <p:sp>
          <p:nvSpPr>
            <p:cNvPr id="45" name="object 45"/>
            <p:cNvSpPr/>
            <p:nvPr/>
          </p:nvSpPr>
          <p:spPr>
            <a:xfrm>
              <a:off x="15925252" y="4658344"/>
              <a:ext cx="514350" cy="514984"/>
            </a:xfrm>
            <a:custGeom>
              <a:avLst/>
              <a:gdLst/>
              <a:ahLst/>
              <a:cxnLst/>
              <a:rect l="l" t="t" r="r" b="b"/>
              <a:pathLst>
                <a:path w="514350" h="514985">
                  <a:moveTo>
                    <a:pt x="464661" y="514559"/>
                  </a:moveTo>
                  <a:lnTo>
                    <a:pt x="408697" y="494894"/>
                  </a:lnTo>
                  <a:lnTo>
                    <a:pt x="19643" y="105377"/>
                  </a:lnTo>
                  <a:lnTo>
                    <a:pt x="0" y="49382"/>
                  </a:lnTo>
                  <a:lnTo>
                    <a:pt x="9323" y="21661"/>
                  </a:lnTo>
                  <a:lnTo>
                    <a:pt x="29819" y="0"/>
                  </a:lnTo>
                  <a:lnTo>
                    <a:pt x="513984" y="484707"/>
                  </a:lnTo>
                  <a:lnTo>
                    <a:pt x="492352" y="505226"/>
                  </a:lnTo>
                  <a:lnTo>
                    <a:pt x="464661" y="514559"/>
                  </a:lnTo>
                  <a:close/>
                </a:path>
              </a:pathLst>
            </a:custGeom>
            <a:solidFill>
              <a:srgbClr val="DB3746"/>
            </a:solidFill>
          </p:spPr>
          <p:txBody>
            <a:bodyPr wrap="square" lIns="0" tIns="0" rIns="0" bIns="0" rtlCol="0"/>
            <a:lstStyle/>
            <a:p>
              <a:endParaRPr/>
            </a:p>
          </p:txBody>
        </p:sp>
        <p:sp>
          <p:nvSpPr>
            <p:cNvPr id="46" name="object 46"/>
            <p:cNvSpPr/>
            <p:nvPr/>
          </p:nvSpPr>
          <p:spPr>
            <a:xfrm>
              <a:off x="15955072" y="4645369"/>
              <a:ext cx="497205" cy="497840"/>
            </a:xfrm>
            <a:custGeom>
              <a:avLst/>
              <a:gdLst/>
              <a:ahLst/>
              <a:cxnLst/>
              <a:rect l="l" t="t" r="r" b="b"/>
              <a:pathLst>
                <a:path w="497205" h="497839">
                  <a:moveTo>
                    <a:pt x="484164" y="497681"/>
                  </a:moveTo>
                  <a:lnTo>
                    <a:pt x="0" y="12974"/>
                  </a:lnTo>
                  <a:lnTo>
                    <a:pt x="6017" y="8958"/>
                  </a:lnTo>
                  <a:lnTo>
                    <a:pt x="12867" y="5779"/>
                  </a:lnTo>
                  <a:lnTo>
                    <a:pt x="34345" y="0"/>
                  </a:lnTo>
                  <a:lnTo>
                    <a:pt x="497129" y="463249"/>
                  </a:lnTo>
                  <a:lnTo>
                    <a:pt x="491356" y="484800"/>
                  </a:lnTo>
                  <a:lnTo>
                    <a:pt x="488176" y="491608"/>
                  </a:lnTo>
                  <a:lnTo>
                    <a:pt x="484164" y="497681"/>
                  </a:lnTo>
                  <a:close/>
                </a:path>
              </a:pathLst>
            </a:custGeom>
            <a:solidFill>
              <a:srgbClr val="F08190"/>
            </a:solidFill>
          </p:spPr>
          <p:txBody>
            <a:bodyPr wrap="square" lIns="0" tIns="0" rIns="0" bIns="0" rtlCol="0"/>
            <a:lstStyle/>
            <a:p>
              <a:endParaRPr/>
            </a:p>
          </p:txBody>
        </p:sp>
        <p:sp>
          <p:nvSpPr>
            <p:cNvPr id="47" name="object 47"/>
            <p:cNvSpPr/>
            <p:nvPr/>
          </p:nvSpPr>
          <p:spPr>
            <a:xfrm>
              <a:off x="16531705" y="4449228"/>
              <a:ext cx="116393" cy="116551"/>
            </a:xfrm>
            <a:prstGeom prst="rect">
              <a:avLst/>
            </a:prstGeom>
            <a:blipFill>
              <a:blip r:embed="rId8" cstate="print"/>
              <a:stretch>
                <a:fillRect/>
              </a:stretch>
            </a:blipFill>
          </p:spPr>
          <p:txBody>
            <a:bodyPr wrap="square" lIns="0" tIns="0" rIns="0" bIns="0" rtlCol="0"/>
            <a:lstStyle/>
            <a:p>
              <a:endParaRPr/>
            </a:p>
          </p:txBody>
        </p:sp>
        <p:sp>
          <p:nvSpPr>
            <p:cNvPr id="48" name="object 48"/>
            <p:cNvSpPr/>
            <p:nvPr/>
          </p:nvSpPr>
          <p:spPr>
            <a:xfrm>
              <a:off x="12805409" y="6004977"/>
              <a:ext cx="4892675" cy="198755"/>
            </a:xfrm>
            <a:custGeom>
              <a:avLst/>
              <a:gdLst/>
              <a:ahLst/>
              <a:cxnLst/>
              <a:rect l="l" t="t" r="r" b="b"/>
              <a:pathLst>
                <a:path w="4892675" h="198754">
                  <a:moveTo>
                    <a:pt x="4728006" y="198657"/>
                  </a:moveTo>
                  <a:lnTo>
                    <a:pt x="164550" y="198657"/>
                  </a:lnTo>
                  <a:lnTo>
                    <a:pt x="120808" y="192772"/>
                  </a:lnTo>
                  <a:lnTo>
                    <a:pt x="81500" y="176165"/>
                  </a:lnTo>
                  <a:lnTo>
                    <a:pt x="48197" y="150407"/>
                  </a:lnTo>
                  <a:lnTo>
                    <a:pt x="22467" y="117069"/>
                  </a:lnTo>
                  <a:lnTo>
                    <a:pt x="5878" y="77724"/>
                  </a:lnTo>
                  <a:lnTo>
                    <a:pt x="0" y="33942"/>
                  </a:lnTo>
                  <a:lnTo>
                    <a:pt x="229" y="25263"/>
                  </a:lnTo>
                  <a:lnTo>
                    <a:pt x="908" y="16713"/>
                  </a:lnTo>
                  <a:lnTo>
                    <a:pt x="2016" y="8292"/>
                  </a:lnTo>
                  <a:lnTo>
                    <a:pt x="3537" y="0"/>
                  </a:lnTo>
                  <a:lnTo>
                    <a:pt x="18676" y="42287"/>
                  </a:lnTo>
                  <a:lnTo>
                    <a:pt x="44140" y="78316"/>
                  </a:lnTo>
                  <a:lnTo>
                    <a:pt x="78134" y="106283"/>
                  </a:lnTo>
                  <a:lnTo>
                    <a:pt x="118864" y="124386"/>
                  </a:lnTo>
                  <a:lnTo>
                    <a:pt x="164535" y="130821"/>
                  </a:lnTo>
                  <a:lnTo>
                    <a:pt x="4728006" y="130821"/>
                  </a:lnTo>
                  <a:lnTo>
                    <a:pt x="4773684" y="124386"/>
                  </a:lnTo>
                  <a:lnTo>
                    <a:pt x="4814414" y="106283"/>
                  </a:lnTo>
                  <a:lnTo>
                    <a:pt x="4848406" y="78316"/>
                  </a:lnTo>
                  <a:lnTo>
                    <a:pt x="4873871" y="42287"/>
                  </a:lnTo>
                  <a:lnTo>
                    <a:pt x="4889019" y="0"/>
                  </a:lnTo>
                  <a:lnTo>
                    <a:pt x="4890538" y="8292"/>
                  </a:lnTo>
                  <a:lnTo>
                    <a:pt x="4891636" y="16713"/>
                  </a:lnTo>
                  <a:lnTo>
                    <a:pt x="4892303" y="25263"/>
                  </a:lnTo>
                  <a:lnTo>
                    <a:pt x="4892527" y="33942"/>
                  </a:lnTo>
                  <a:lnTo>
                    <a:pt x="4886650" y="77724"/>
                  </a:lnTo>
                  <a:lnTo>
                    <a:pt x="4870064" y="117069"/>
                  </a:lnTo>
                  <a:lnTo>
                    <a:pt x="4844337" y="150407"/>
                  </a:lnTo>
                  <a:lnTo>
                    <a:pt x="4811040" y="176165"/>
                  </a:lnTo>
                  <a:lnTo>
                    <a:pt x="4771740" y="192772"/>
                  </a:lnTo>
                  <a:lnTo>
                    <a:pt x="4728006" y="198657"/>
                  </a:lnTo>
                  <a:close/>
                </a:path>
              </a:pathLst>
            </a:custGeom>
            <a:solidFill>
              <a:srgbClr val="CB936B"/>
            </a:solidFill>
          </p:spPr>
          <p:txBody>
            <a:bodyPr wrap="square" lIns="0" tIns="0" rIns="0" bIns="0" rtlCol="0"/>
            <a:lstStyle/>
            <a:p>
              <a:endParaRPr/>
            </a:p>
          </p:txBody>
        </p:sp>
        <p:sp>
          <p:nvSpPr>
            <p:cNvPr id="49" name="object 49"/>
            <p:cNvSpPr/>
            <p:nvPr/>
          </p:nvSpPr>
          <p:spPr>
            <a:xfrm>
              <a:off x="13897911" y="5470032"/>
              <a:ext cx="906144" cy="195580"/>
            </a:xfrm>
            <a:custGeom>
              <a:avLst/>
              <a:gdLst/>
              <a:ahLst/>
              <a:cxnLst/>
              <a:rect l="l" t="t" r="r" b="b"/>
              <a:pathLst>
                <a:path w="906144" h="195579">
                  <a:moveTo>
                    <a:pt x="905655" y="195424"/>
                  </a:moveTo>
                  <a:lnTo>
                    <a:pt x="0" y="195424"/>
                  </a:lnTo>
                  <a:lnTo>
                    <a:pt x="0" y="0"/>
                  </a:lnTo>
                  <a:lnTo>
                    <a:pt x="905655" y="0"/>
                  </a:lnTo>
                  <a:lnTo>
                    <a:pt x="905655" y="195424"/>
                  </a:lnTo>
                  <a:close/>
                </a:path>
              </a:pathLst>
            </a:custGeom>
            <a:solidFill>
              <a:srgbClr val="DB40A5"/>
            </a:solidFill>
          </p:spPr>
          <p:txBody>
            <a:bodyPr wrap="square" lIns="0" tIns="0" rIns="0" bIns="0" rtlCol="0"/>
            <a:lstStyle/>
            <a:p>
              <a:endParaRPr/>
            </a:p>
          </p:txBody>
        </p:sp>
        <p:sp>
          <p:nvSpPr>
            <p:cNvPr id="50" name="object 50"/>
            <p:cNvSpPr/>
            <p:nvPr/>
          </p:nvSpPr>
          <p:spPr>
            <a:xfrm>
              <a:off x="14021194" y="5505297"/>
              <a:ext cx="676275" cy="125095"/>
            </a:xfrm>
            <a:custGeom>
              <a:avLst/>
              <a:gdLst/>
              <a:ahLst/>
              <a:cxnLst/>
              <a:rect l="l" t="t" r="r" b="b"/>
              <a:pathLst>
                <a:path w="676275" h="125095">
                  <a:moveTo>
                    <a:pt x="524332" y="0"/>
                  </a:moveTo>
                  <a:lnTo>
                    <a:pt x="0" y="0"/>
                  </a:lnTo>
                  <a:lnTo>
                    <a:pt x="0" y="124904"/>
                  </a:lnTo>
                  <a:lnTo>
                    <a:pt x="524332" y="124904"/>
                  </a:lnTo>
                  <a:lnTo>
                    <a:pt x="524332" y="0"/>
                  </a:lnTo>
                  <a:close/>
                </a:path>
                <a:path w="676275" h="125095">
                  <a:moveTo>
                    <a:pt x="675754" y="0"/>
                  </a:moveTo>
                  <a:lnTo>
                    <a:pt x="571004" y="0"/>
                  </a:lnTo>
                  <a:lnTo>
                    <a:pt x="571004" y="124904"/>
                  </a:lnTo>
                  <a:lnTo>
                    <a:pt x="675754" y="124904"/>
                  </a:lnTo>
                  <a:lnTo>
                    <a:pt x="675754" y="0"/>
                  </a:lnTo>
                  <a:close/>
                </a:path>
              </a:pathLst>
            </a:custGeom>
            <a:solidFill>
              <a:srgbClr val="AC3786"/>
            </a:solidFill>
          </p:spPr>
          <p:txBody>
            <a:bodyPr wrap="square" lIns="0" tIns="0" rIns="0" bIns="0" rtlCol="0"/>
            <a:lstStyle/>
            <a:p>
              <a:endParaRPr/>
            </a:p>
          </p:txBody>
        </p:sp>
        <p:sp>
          <p:nvSpPr>
            <p:cNvPr id="51" name="object 51"/>
            <p:cNvSpPr/>
            <p:nvPr/>
          </p:nvSpPr>
          <p:spPr>
            <a:xfrm>
              <a:off x="13897911" y="5649833"/>
              <a:ext cx="906144" cy="15875"/>
            </a:xfrm>
            <a:custGeom>
              <a:avLst/>
              <a:gdLst/>
              <a:ahLst/>
              <a:cxnLst/>
              <a:rect l="l" t="t" r="r" b="b"/>
              <a:pathLst>
                <a:path w="906144" h="15875">
                  <a:moveTo>
                    <a:pt x="905655" y="15624"/>
                  </a:moveTo>
                  <a:lnTo>
                    <a:pt x="0" y="15624"/>
                  </a:lnTo>
                  <a:lnTo>
                    <a:pt x="0" y="0"/>
                  </a:lnTo>
                  <a:lnTo>
                    <a:pt x="905655" y="0"/>
                  </a:lnTo>
                  <a:lnTo>
                    <a:pt x="905655" y="15624"/>
                  </a:lnTo>
                  <a:close/>
                </a:path>
              </a:pathLst>
            </a:custGeom>
            <a:solidFill>
              <a:srgbClr val="EC85C7"/>
            </a:solidFill>
          </p:spPr>
          <p:txBody>
            <a:bodyPr wrap="square" lIns="0" tIns="0" rIns="0" bIns="0" rtlCol="0"/>
            <a:lstStyle/>
            <a:p>
              <a:endParaRPr/>
            </a:p>
          </p:txBody>
        </p:sp>
        <p:sp>
          <p:nvSpPr>
            <p:cNvPr id="52" name="object 52"/>
            <p:cNvSpPr/>
            <p:nvPr/>
          </p:nvSpPr>
          <p:spPr>
            <a:xfrm>
              <a:off x="14284763" y="5274608"/>
              <a:ext cx="720090" cy="195580"/>
            </a:xfrm>
            <a:custGeom>
              <a:avLst/>
              <a:gdLst/>
              <a:ahLst/>
              <a:cxnLst/>
              <a:rect l="l" t="t" r="r" b="b"/>
              <a:pathLst>
                <a:path w="720090" h="195579">
                  <a:moveTo>
                    <a:pt x="719641" y="195424"/>
                  </a:moveTo>
                  <a:lnTo>
                    <a:pt x="0" y="195424"/>
                  </a:lnTo>
                  <a:lnTo>
                    <a:pt x="0" y="0"/>
                  </a:lnTo>
                  <a:lnTo>
                    <a:pt x="719641" y="0"/>
                  </a:lnTo>
                  <a:lnTo>
                    <a:pt x="719641" y="195424"/>
                  </a:lnTo>
                  <a:close/>
                </a:path>
              </a:pathLst>
            </a:custGeom>
            <a:solidFill>
              <a:srgbClr val="89BADB"/>
            </a:solidFill>
          </p:spPr>
          <p:txBody>
            <a:bodyPr wrap="square" lIns="0" tIns="0" rIns="0" bIns="0" rtlCol="0"/>
            <a:lstStyle/>
            <a:p>
              <a:endParaRPr/>
            </a:p>
          </p:txBody>
        </p:sp>
        <p:sp>
          <p:nvSpPr>
            <p:cNvPr id="53" name="object 53"/>
            <p:cNvSpPr/>
            <p:nvPr/>
          </p:nvSpPr>
          <p:spPr>
            <a:xfrm>
              <a:off x="14605077" y="5297383"/>
              <a:ext cx="315595" cy="126364"/>
            </a:xfrm>
            <a:custGeom>
              <a:avLst/>
              <a:gdLst/>
              <a:ahLst/>
              <a:cxnLst/>
              <a:rect l="l" t="t" r="r" b="b"/>
              <a:pathLst>
                <a:path w="315594" h="126364">
                  <a:moveTo>
                    <a:pt x="315372" y="126315"/>
                  </a:moveTo>
                  <a:lnTo>
                    <a:pt x="0" y="126315"/>
                  </a:lnTo>
                  <a:lnTo>
                    <a:pt x="0" y="0"/>
                  </a:lnTo>
                  <a:lnTo>
                    <a:pt x="315372" y="0"/>
                  </a:lnTo>
                  <a:lnTo>
                    <a:pt x="315372" y="126315"/>
                  </a:lnTo>
                  <a:close/>
                </a:path>
              </a:pathLst>
            </a:custGeom>
            <a:solidFill>
              <a:srgbClr val="6799B5"/>
            </a:solidFill>
          </p:spPr>
          <p:txBody>
            <a:bodyPr wrap="square" lIns="0" tIns="0" rIns="0" bIns="0" rtlCol="0"/>
            <a:lstStyle/>
            <a:p>
              <a:endParaRPr/>
            </a:p>
          </p:txBody>
        </p:sp>
        <p:sp>
          <p:nvSpPr>
            <p:cNvPr id="54" name="object 54"/>
            <p:cNvSpPr/>
            <p:nvPr/>
          </p:nvSpPr>
          <p:spPr>
            <a:xfrm>
              <a:off x="14284763" y="5449461"/>
              <a:ext cx="720090" cy="20955"/>
            </a:xfrm>
            <a:custGeom>
              <a:avLst/>
              <a:gdLst/>
              <a:ahLst/>
              <a:cxnLst/>
              <a:rect l="l" t="t" r="r" b="b"/>
              <a:pathLst>
                <a:path w="720090" h="20954">
                  <a:moveTo>
                    <a:pt x="719641" y="20571"/>
                  </a:moveTo>
                  <a:lnTo>
                    <a:pt x="0" y="20571"/>
                  </a:lnTo>
                  <a:lnTo>
                    <a:pt x="0" y="0"/>
                  </a:lnTo>
                  <a:lnTo>
                    <a:pt x="719641" y="0"/>
                  </a:lnTo>
                  <a:lnTo>
                    <a:pt x="719641" y="20571"/>
                  </a:lnTo>
                  <a:close/>
                </a:path>
              </a:pathLst>
            </a:custGeom>
            <a:solidFill>
              <a:srgbClr val="B0D9EC"/>
            </a:solidFill>
          </p:spPr>
          <p:txBody>
            <a:bodyPr wrap="square" lIns="0" tIns="0" rIns="0" bIns="0" rtlCol="0"/>
            <a:lstStyle/>
            <a:p>
              <a:endParaRPr/>
            </a:p>
          </p:txBody>
        </p:sp>
        <p:sp>
          <p:nvSpPr>
            <p:cNvPr id="55" name="object 55"/>
            <p:cNvSpPr/>
            <p:nvPr/>
          </p:nvSpPr>
          <p:spPr>
            <a:xfrm>
              <a:off x="13795412" y="5665457"/>
              <a:ext cx="720090" cy="195580"/>
            </a:xfrm>
            <a:custGeom>
              <a:avLst/>
              <a:gdLst/>
              <a:ahLst/>
              <a:cxnLst/>
              <a:rect l="l" t="t" r="r" b="b"/>
              <a:pathLst>
                <a:path w="720090" h="195579">
                  <a:moveTo>
                    <a:pt x="719592" y="195424"/>
                  </a:moveTo>
                  <a:lnTo>
                    <a:pt x="0" y="195424"/>
                  </a:lnTo>
                  <a:lnTo>
                    <a:pt x="0" y="0"/>
                  </a:lnTo>
                  <a:lnTo>
                    <a:pt x="719592" y="0"/>
                  </a:lnTo>
                  <a:lnTo>
                    <a:pt x="719592" y="195424"/>
                  </a:lnTo>
                  <a:close/>
                </a:path>
              </a:pathLst>
            </a:custGeom>
            <a:solidFill>
              <a:srgbClr val="B8DB6B"/>
            </a:solidFill>
          </p:spPr>
          <p:txBody>
            <a:bodyPr wrap="square" lIns="0" tIns="0" rIns="0" bIns="0" rtlCol="0"/>
            <a:lstStyle/>
            <a:p>
              <a:endParaRPr/>
            </a:p>
          </p:txBody>
        </p:sp>
        <p:sp>
          <p:nvSpPr>
            <p:cNvPr id="56" name="object 56"/>
            <p:cNvSpPr/>
            <p:nvPr/>
          </p:nvSpPr>
          <p:spPr>
            <a:xfrm>
              <a:off x="13959992" y="5696610"/>
              <a:ext cx="455295" cy="133350"/>
            </a:xfrm>
            <a:custGeom>
              <a:avLst/>
              <a:gdLst/>
              <a:ahLst/>
              <a:cxnLst/>
              <a:rect l="l" t="t" r="r" b="b"/>
              <a:pathLst>
                <a:path w="455294" h="133350">
                  <a:moveTo>
                    <a:pt x="191782" y="0"/>
                  </a:moveTo>
                  <a:lnTo>
                    <a:pt x="0" y="0"/>
                  </a:lnTo>
                  <a:lnTo>
                    <a:pt x="0" y="133172"/>
                  </a:lnTo>
                  <a:lnTo>
                    <a:pt x="191782" y="133172"/>
                  </a:lnTo>
                  <a:lnTo>
                    <a:pt x="191782" y="0"/>
                  </a:lnTo>
                  <a:close/>
                </a:path>
                <a:path w="455294" h="133350">
                  <a:moveTo>
                    <a:pt x="455244" y="0"/>
                  </a:moveTo>
                  <a:lnTo>
                    <a:pt x="263461" y="0"/>
                  </a:lnTo>
                  <a:lnTo>
                    <a:pt x="263461" y="133172"/>
                  </a:lnTo>
                  <a:lnTo>
                    <a:pt x="455244" y="133172"/>
                  </a:lnTo>
                  <a:lnTo>
                    <a:pt x="455244" y="0"/>
                  </a:lnTo>
                  <a:close/>
                </a:path>
              </a:pathLst>
            </a:custGeom>
            <a:solidFill>
              <a:srgbClr val="93B14E"/>
            </a:solidFill>
          </p:spPr>
          <p:txBody>
            <a:bodyPr wrap="square" lIns="0" tIns="0" rIns="0" bIns="0" rtlCol="0"/>
            <a:lstStyle/>
            <a:p>
              <a:endParaRPr/>
            </a:p>
          </p:txBody>
        </p:sp>
        <p:sp>
          <p:nvSpPr>
            <p:cNvPr id="57" name="object 57"/>
            <p:cNvSpPr/>
            <p:nvPr/>
          </p:nvSpPr>
          <p:spPr>
            <a:xfrm>
              <a:off x="13795412" y="5845404"/>
              <a:ext cx="720090" cy="15875"/>
            </a:xfrm>
            <a:custGeom>
              <a:avLst/>
              <a:gdLst/>
              <a:ahLst/>
              <a:cxnLst/>
              <a:rect l="l" t="t" r="r" b="b"/>
              <a:pathLst>
                <a:path w="720090" h="15875">
                  <a:moveTo>
                    <a:pt x="719592" y="15477"/>
                  </a:moveTo>
                  <a:lnTo>
                    <a:pt x="0" y="15477"/>
                  </a:lnTo>
                  <a:lnTo>
                    <a:pt x="0" y="0"/>
                  </a:lnTo>
                  <a:lnTo>
                    <a:pt x="719592" y="0"/>
                  </a:lnTo>
                  <a:lnTo>
                    <a:pt x="719592" y="15477"/>
                  </a:lnTo>
                  <a:close/>
                </a:path>
              </a:pathLst>
            </a:custGeom>
            <a:solidFill>
              <a:srgbClr val="DDEFA0"/>
            </a:solidFill>
          </p:spPr>
          <p:txBody>
            <a:bodyPr wrap="square" lIns="0" tIns="0" rIns="0" bIns="0" rtlCol="0"/>
            <a:lstStyle/>
            <a:p>
              <a:endParaRPr/>
            </a:p>
          </p:txBody>
        </p:sp>
        <p:sp>
          <p:nvSpPr>
            <p:cNvPr id="58" name="object 58"/>
            <p:cNvSpPr/>
            <p:nvPr/>
          </p:nvSpPr>
          <p:spPr>
            <a:xfrm>
              <a:off x="12808947" y="5874204"/>
              <a:ext cx="4885690" cy="261620"/>
            </a:xfrm>
            <a:custGeom>
              <a:avLst/>
              <a:gdLst/>
              <a:ahLst/>
              <a:cxnLst/>
              <a:rect l="l" t="t" r="r" b="b"/>
              <a:pathLst>
                <a:path w="4885690" h="261620">
                  <a:moveTo>
                    <a:pt x="4724469" y="261594"/>
                  </a:moveTo>
                  <a:lnTo>
                    <a:pt x="161013" y="261594"/>
                  </a:lnTo>
                  <a:lnTo>
                    <a:pt x="115334" y="255159"/>
                  </a:lnTo>
                  <a:lnTo>
                    <a:pt x="74600" y="237056"/>
                  </a:lnTo>
                  <a:lnTo>
                    <a:pt x="40604" y="209089"/>
                  </a:lnTo>
                  <a:lnTo>
                    <a:pt x="15139" y="173060"/>
                  </a:lnTo>
                  <a:lnTo>
                    <a:pt x="0" y="130772"/>
                  </a:lnTo>
                  <a:lnTo>
                    <a:pt x="15139" y="88490"/>
                  </a:lnTo>
                  <a:lnTo>
                    <a:pt x="40603" y="52473"/>
                  </a:lnTo>
                  <a:lnTo>
                    <a:pt x="74597" y="24520"/>
                  </a:lnTo>
                  <a:lnTo>
                    <a:pt x="115327" y="6429"/>
                  </a:lnTo>
                  <a:lnTo>
                    <a:pt x="160998" y="0"/>
                  </a:lnTo>
                  <a:lnTo>
                    <a:pt x="4724469" y="0"/>
                  </a:lnTo>
                  <a:lnTo>
                    <a:pt x="4770147" y="6429"/>
                  </a:lnTo>
                  <a:lnTo>
                    <a:pt x="4810876" y="24520"/>
                  </a:lnTo>
                  <a:lnTo>
                    <a:pt x="4844869" y="52473"/>
                  </a:lnTo>
                  <a:lnTo>
                    <a:pt x="4870334" y="88490"/>
                  </a:lnTo>
                  <a:lnTo>
                    <a:pt x="4885482" y="130772"/>
                  </a:lnTo>
                  <a:lnTo>
                    <a:pt x="4870334" y="173060"/>
                  </a:lnTo>
                  <a:lnTo>
                    <a:pt x="4844869" y="209089"/>
                  </a:lnTo>
                  <a:lnTo>
                    <a:pt x="4810876" y="237056"/>
                  </a:lnTo>
                  <a:lnTo>
                    <a:pt x="4770147" y="255159"/>
                  </a:lnTo>
                  <a:lnTo>
                    <a:pt x="4724469" y="261594"/>
                  </a:lnTo>
                  <a:close/>
                </a:path>
              </a:pathLst>
            </a:custGeom>
            <a:solidFill>
              <a:srgbClr val="583A2B"/>
            </a:solidFill>
          </p:spPr>
          <p:txBody>
            <a:bodyPr wrap="square" lIns="0" tIns="0" rIns="0" bIns="0" rtlCol="0"/>
            <a:lstStyle/>
            <a:p>
              <a:endParaRPr/>
            </a:p>
          </p:txBody>
        </p:sp>
        <p:sp>
          <p:nvSpPr>
            <p:cNvPr id="59" name="object 59"/>
            <p:cNvSpPr/>
            <p:nvPr/>
          </p:nvSpPr>
          <p:spPr>
            <a:xfrm>
              <a:off x="13152818" y="6203634"/>
              <a:ext cx="2099310" cy="2300605"/>
            </a:xfrm>
            <a:custGeom>
              <a:avLst/>
              <a:gdLst/>
              <a:ahLst/>
              <a:cxnLst/>
              <a:rect l="l" t="t" r="r" b="b"/>
              <a:pathLst>
                <a:path w="2099309" h="2300604">
                  <a:moveTo>
                    <a:pt x="2098855" y="2300182"/>
                  </a:moveTo>
                  <a:lnTo>
                    <a:pt x="9" y="2300182"/>
                  </a:lnTo>
                  <a:lnTo>
                    <a:pt x="0" y="0"/>
                  </a:lnTo>
                  <a:lnTo>
                    <a:pt x="2098845" y="0"/>
                  </a:lnTo>
                  <a:lnTo>
                    <a:pt x="2098845" y="2300182"/>
                  </a:lnTo>
                  <a:close/>
                </a:path>
              </a:pathLst>
            </a:custGeom>
            <a:solidFill>
              <a:srgbClr val="946645"/>
            </a:solidFill>
          </p:spPr>
          <p:txBody>
            <a:bodyPr wrap="square" lIns="0" tIns="0" rIns="0" bIns="0" rtlCol="0"/>
            <a:lstStyle/>
            <a:p>
              <a:endParaRPr/>
            </a:p>
          </p:txBody>
        </p:sp>
        <p:sp>
          <p:nvSpPr>
            <p:cNvPr id="60" name="object 60"/>
            <p:cNvSpPr/>
            <p:nvPr/>
          </p:nvSpPr>
          <p:spPr>
            <a:xfrm>
              <a:off x="17292053" y="6203634"/>
              <a:ext cx="104139" cy="2300605"/>
            </a:xfrm>
            <a:custGeom>
              <a:avLst/>
              <a:gdLst/>
              <a:ahLst/>
              <a:cxnLst/>
              <a:rect l="l" t="t" r="r" b="b"/>
              <a:pathLst>
                <a:path w="104140" h="2300604">
                  <a:moveTo>
                    <a:pt x="0" y="2300182"/>
                  </a:moveTo>
                  <a:lnTo>
                    <a:pt x="103770" y="2300182"/>
                  </a:lnTo>
                  <a:lnTo>
                    <a:pt x="103770" y="0"/>
                  </a:lnTo>
                  <a:lnTo>
                    <a:pt x="0" y="0"/>
                  </a:lnTo>
                  <a:lnTo>
                    <a:pt x="0" y="2300182"/>
                  </a:lnTo>
                  <a:close/>
                </a:path>
              </a:pathLst>
            </a:custGeom>
            <a:solidFill>
              <a:srgbClr val="B88A61"/>
            </a:solidFill>
          </p:spPr>
          <p:txBody>
            <a:bodyPr wrap="square" lIns="0" tIns="0" rIns="0" bIns="0" rtlCol="0"/>
            <a:lstStyle/>
            <a:p>
              <a:endParaRPr/>
            </a:p>
          </p:txBody>
        </p:sp>
        <p:sp>
          <p:nvSpPr>
            <p:cNvPr id="61" name="object 61"/>
            <p:cNvSpPr/>
            <p:nvPr/>
          </p:nvSpPr>
          <p:spPr>
            <a:xfrm>
              <a:off x="17395823" y="6203634"/>
              <a:ext cx="104139" cy="2300605"/>
            </a:xfrm>
            <a:custGeom>
              <a:avLst/>
              <a:gdLst/>
              <a:ahLst/>
              <a:cxnLst/>
              <a:rect l="l" t="t" r="r" b="b"/>
              <a:pathLst>
                <a:path w="104140" h="2300604">
                  <a:moveTo>
                    <a:pt x="103770" y="2300182"/>
                  </a:moveTo>
                  <a:lnTo>
                    <a:pt x="0" y="2300182"/>
                  </a:lnTo>
                  <a:lnTo>
                    <a:pt x="0" y="0"/>
                  </a:lnTo>
                  <a:lnTo>
                    <a:pt x="103770" y="0"/>
                  </a:lnTo>
                  <a:lnTo>
                    <a:pt x="103770" y="2300182"/>
                  </a:lnTo>
                  <a:close/>
                </a:path>
              </a:pathLst>
            </a:custGeom>
            <a:solidFill>
              <a:srgbClr val="946645"/>
            </a:solidFill>
          </p:spPr>
          <p:txBody>
            <a:bodyPr wrap="square" lIns="0" tIns="0" rIns="0" bIns="0" rtlCol="0"/>
            <a:lstStyle/>
            <a:p>
              <a:endParaRPr/>
            </a:p>
          </p:txBody>
        </p:sp>
        <p:sp>
          <p:nvSpPr>
            <p:cNvPr id="62" name="object 62"/>
            <p:cNvSpPr/>
            <p:nvPr/>
          </p:nvSpPr>
          <p:spPr>
            <a:xfrm>
              <a:off x="13316580" y="6203634"/>
              <a:ext cx="1771650" cy="2136775"/>
            </a:xfrm>
            <a:custGeom>
              <a:avLst/>
              <a:gdLst/>
              <a:ahLst/>
              <a:cxnLst/>
              <a:rect l="l" t="t" r="r" b="b"/>
              <a:pathLst>
                <a:path w="1771650" h="2136775">
                  <a:moveTo>
                    <a:pt x="1771290" y="2136692"/>
                  </a:moveTo>
                  <a:lnTo>
                    <a:pt x="0" y="2136692"/>
                  </a:lnTo>
                  <a:lnTo>
                    <a:pt x="0" y="0"/>
                  </a:lnTo>
                  <a:lnTo>
                    <a:pt x="1771290" y="0"/>
                  </a:lnTo>
                  <a:lnTo>
                    <a:pt x="1771290" y="2136692"/>
                  </a:lnTo>
                  <a:close/>
                </a:path>
              </a:pathLst>
            </a:custGeom>
            <a:solidFill>
              <a:srgbClr val="875D4A"/>
            </a:solidFill>
          </p:spPr>
          <p:txBody>
            <a:bodyPr wrap="square" lIns="0" tIns="0" rIns="0" bIns="0" rtlCol="0"/>
            <a:lstStyle/>
            <a:p>
              <a:endParaRPr/>
            </a:p>
          </p:txBody>
        </p:sp>
        <p:sp>
          <p:nvSpPr>
            <p:cNvPr id="63" name="object 63"/>
            <p:cNvSpPr/>
            <p:nvPr/>
          </p:nvSpPr>
          <p:spPr>
            <a:xfrm>
              <a:off x="13152818" y="6412978"/>
              <a:ext cx="4347210" cy="1710055"/>
            </a:xfrm>
            <a:custGeom>
              <a:avLst/>
              <a:gdLst/>
              <a:ahLst/>
              <a:cxnLst/>
              <a:rect l="l" t="t" r="r" b="b"/>
              <a:pathLst>
                <a:path w="4347209" h="1710054">
                  <a:moveTo>
                    <a:pt x="36766" y="650189"/>
                  </a:moveTo>
                  <a:lnTo>
                    <a:pt x="0" y="650189"/>
                  </a:lnTo>
                  <a:lnTo>
                    <a:pt x="0" y="1709597"/>
                  </a:lnTo>
                  <a:lnTo>
                    <a:pt x="36766" y="1709597"/>
                  </a:lnTo>
                  <a:lnTo>
                    <a:pt x="36766" y="650189"/>
                  </a:lnTo>
                  <a:close/>
                </a:path>
                <a:path w="4347209" h="1710054">
                  <a:moveTo>
                    <a:pt x="2098852" y="190322"/>
                  </a:moveTo>
                  <a:lnTo>
                    <a:pt x="2060930" y="190322"/>
                  </a:lnTo>
                  <a:lnTo>
                    <a:pt x="2060930" y="1489875"/>
                  </a:lnTo>
                  <a:lnTo>
                    <a:pt x="2098852" y="1489875"/>
                  </a:lnTo>
                  <a:lnTo>
                    <a:pt x="2098852" y="190322"/>
                  </a:lnTo>
                  <a:close/>
                </a:path>
                <a:path w="4347209" h="1710054">
                  <a:moveTo>
                    <a:pt x="4346765" y="0"/>
                  </a:moveTo>
                  <a:lnTo>
                    <a:pt x="4294911" y="0"/>
                  </a:lnTo>
                  <a:lnTo>
                    <a:pt x="4294911" y="1558201"/>
                  </a:lnTo>
                  <a:lnTo>
                    <a:pt x="4346765" y="1558201"/>
                  </a:lnTo>
                  <a:lnTo>
                    <a:pt x="4346765" y="0"/>
                  </a:lnTo>
                  <a:close/>
                </a:path>
              </a:pathLst>
            </a:custGeom>
            <a:solidFill>
              <a:srgbClr val="CB936B"/>
            </a:solidFill>
          </p:spPr>
          <p:txBody>
            <a:bodyPr wrap="square" lIns="0" tIns="0" rIns="0" bIns="0" rtlCol="0"/>
            <a:lstStyle/>
            <a:p>
              <a:endParaRPr/>
            </a:p>
          </p:txBody>
        </p:sp>
        <p:sp>
          <p:nvSpPr>
            <p:cNvPr id="64" name="object 64"/>
            <p:cNvSpPr/>
            <p:nvPr/>
          </p:nvSpPr>
          <p:spPr>
            <a:xfrm>
              <a:off x="15251673" y="8046406"/>
              <a:ext cx="2040889" cy="93980"/>
            </a:xfrm>
            <a:custGeom>
              <a:avLst/>
              <a:gdLst/>
              <a:ahLst/>
              <a:cxnLst/>
              <a:rect l="l" t="t" r="r" b="b"/>
              <a:pathLst>
                <a:path w="2040890" h="93979">
                  <a:moveTo>
                    <a:pt x="0" y="93745"/>
                  </a:moveTo>
                  <a:lnTo>
                    <a:pt x="2040379" y="93745"/>
                  </a:lnTo>
                  <a:lnTo>
                    <a:pt x="2040379" y="0"/>
                  </a:lnTo>
                  <a:lnTo>
                    <a:pt x="0" y="0"/>
                  </a:lnTo>
                  <a:lnTo>
                    <a:pt x="0" y="93745"/>
                  </a:lnTo>
                  <a:close/>
                </a:path>
              </a:pathLst>
            </a:custGeom>
            <a:solidFill>
              <a:srgbClr val="583A2B"/>
            </a:solidFill>
          </p:spPr>
          <p:txBody>
            <a:bodyPr wrap="square" lIns="0" tIns="0" rIns="0" bIns="0" rtlCol="0"/>
            <a:lstStyle/>
            <a:p>
              <a:endParaRPr/>
            </a:p>
          </p:txBody>
        </p:sp>
        <p:sp>
          <p:nvSpPr>
            <p:cNvPr id="65" name="object 65"/>
            <p:cNvSpPr/>
            <p:nvPr/>
          </p:nvSpPr>
          <p:spPr>
            <a:xfrm>
              <a:off x="15357401" y="8198680"/>
              <a:ext cx="95250" cy="317500"/>
            </a:xfrm>
            <a:custGeom>
              <a:avLst/>
              <a:gdLst/>
              <a:ahLst/>
              <a:cxnLst/>
              <a:rect l="l" t="t" r="r" b="b"/>
              <a:pathLst>
                <a:path w="95250" h="317500">
                  <a:moveTo>
                    <a:pt x="0" y="317087"/>
                  </a:moveTo>
                  <a:lnTo>
                    <a:pt x="95159" y="317087"/>
                  </a:lnTo>
                  <a:lnTo>
                    <a:pt x="95159" y="0"/>
                  </a:lnTo>
                  <a:lnTo>
                    <a:pt x="0" y="0"/>
                  </a:lnTo>
                  <a:lnTo>
                    <a:pt x="0" y="317087"/>
                  </a:lnTo>
                  <a:close/>
                </a:path>
              </a:pathLst>
            </a:custGeom>
            <a:solidFill>
              <a:srgbClr val="6F7777"/>
            </a:solidFill>
          </p:spPr>
          <p:txBody>
            <a:bodyPr wrap="square" lIns="0" tIns="0" rIns="0" bIns="0" rtlCol="0"/>
            <a:lstStyle/>
            <a:p>
              <a:endParaRPr/>
            </a:p>
          </p:txBody>
        </p:sp>
        <p:sp>
          <p:nvSpPr>
            <p:cNvPr id="66" name="object 66"/>
            <p:cNvSpPr/>
            <p:nvPr/>
          </p:nvSpPr>
          <p:spPr>
            <a:xfrm>
              <a:off x="15452561" y="8198680"/>
              <a:ext cx="95250" cy="317500"/>
            </a:xfrm>
            <a:custGeom>
              <a:avLst/>
              <a:gdLst/>
              <a:ahLst/>
              <a:cxnLst/>
              <a:rect l="l" t="t" r="r" b="b"/>
              <a:pathLst>
                <a:path w="95250" h="317500">
                  <a:moveTo>
                    <a:pt x="0" y="317087"/>
                  </a:moveTo>
                  <a:lnTo>
                    <a:pt x="95110" y="317087"/>
                  </a:lnTo>
                  <a:lnTo>
                    <a:pt x="95110" y="0"/>
                  </a:lnTo>
                  <a:lnTo>
                    <a:pt x="0" y="0"/>
                  </a:lnTo>
                  <a:lnTo>
                    <a:pt x="0" y="317087"/>
                  </a:lnTo>
                  <a:close/>
                </a:path>
              </a:pathLst>
            </a:custGeom>
            <a:solidFill>
              <a:srgbClr val="586161"/>
            </a:solidFill>
          </p:spPr>
          <p:txBody>
            <a:bodyPr wrap="square" lIns="0" tIns="0" rIns="0" bIns="0" rtlCol="0"/>
            <a:lstStyle/>
            <a:p>
              <a:endParaRPr/>
            </a:p>
          </p:txBody>
        </p:sp>
        <p:sp>
          <p:nvSpPr>
            <p:cNvPr id="67" name="object 67"/>
            <p:cNvSpPr/>
            <p:nvPr/>
          </p:nvSpPr>
          <p:spPr>
            <a:xfrm>
              <a:off x="16779316" y="8198680"/>
              <a:ext cx="95250" cy="317500"/>
            </a:xfrm>
            <a:custGeom>
              <a:avLst/>
              <a:gdLst/>
              <a:ahLst/>
              <a:cxnLst/>
              <a:rect l="l" t="t" r="r" b="b"/>
              <a:pathLst>
                <a:path w="95250" h="317500">
                  <a:moveTo>
                    <a:pt x="0" y="317087"/>
                  </a:moveTo>
                  <a:lnTo>
                    <a:pt x="95159" y="317087"/>
                  </a:lnTo>
                  <a:lnTo>
                    <a:pt x="95159" y="0"/>
                  </a:lnTo>
                  <a:lnTo>
                    <a:pt x="0" y="0"/>
                  </a:lnTo>
                  <a:lnTo>
                    <a:pt x="0" y="317087"/>
                  </a:lnTo>
                  <a:close/>
                </a:path>
              </a:pathLst>
            </a:custGeom>
            <a:solidFill>
              <a:srgbClr val="6F7777"/>
            </a:solidFill>
          </p:spPr>
          <p:txBody>
            <a:bodyPr wrap="square" lIns="0" tIns="0" rIns="0" bIns="0" rtlCol="0"/>
            <a:lstStyle/>
            <a:p>
              <a:endParaRPr/>
            </a:p>
          </p:txBody>
        </p:sp>
        <p:sp>
          <p:nvSpPr>
            <p:cNvPr id="68" name="object 68"/>
            <p:cNvSpPr/>
            <p:nvPr/>
          </p:nvSpPr>
          <p:spPr>
            <a:xfrm>
              <a:off x="16874476" y="8198680"/>
              <a:ext cx="95250" cy="317500"/>
            </a:xfrm>
            <a:custGeom>
              <a:avLst/>
              <a:gdLst/>
              <a:ahLst/>
              <a:cxnLst/>
              <a:rect l="l" t="t" r="r" b="b"/>
              <a:pathLst>
                <a:path w="95250" h="317500">
                  <a:moveTo>
                    <a:pt x="0" y="317087"/>
                  </a:moveTo>
                  <a:lnTo>
                    <a:pt x="95159" y="317087"/>
                  </a:lnTo>
                  <a:lnTo>
                    <a:pt x="95159" y="0"/>
                  </a:lnTo>
                  <a:lnTo>
                    <a:pt x="0" y="0"/>
                  </a:lnTo>
                  <a:lnTo>
                    <a:pt x="0" y="317087"/>
                  </a:lnTo>
                  <a:close/>
                </a:path>
              </a:pathLst>
            </a:custGeom>
            <a:solidFill>
              <a:srgbClr val="586161"/>
            </a:solidFill>
          </p:spPr>
          <p:txBody>
            <a:bodyPr wrap="square" lIns="0" tIns="0" rIns="0" bIns="0" rtlCol="0"/>
            <a:lstStyle/>
            <a:p>
              <a:endParaRPr/>
            </a:p>
          </p:txBody>
        </p:sp>
        <p:sp>
          <p:nvSpPr>
            <p:cNvPr id="69" name="object 69"/>
            <p:cNvSpPr/>
            <p:nvPr/>
          </p:nvSpPr>
          <p:spPr>
            <a:xfrm>
              <a:off x="15251673" y="8140151"/>
              <a:ext cx="2040889" cy="59055"/>
            </a:xfrm>
            <a:custGeom>
              <a:avLst/>
              <a:gdLst/>
              <a:ahLst/>
              <a:cxnLst/>
              <a:rect l="l" t="t" r="r" b="b"/>
              <a:pathLst>
                <a:path w="2040890" h="59054">
                  <a:moveTo>
                    <a:pt x="2040379" y="58529"/>
                  </a:moveTo>
                  <a:lnTo>
                    <a:pt x="0" y="58529"/>
                  </a:lnTo>
                  <a:lnTo>
                    <a:pt x="0" y="0"/>
                  </a:lnTo>
                  <a:lnTo>
                    <a:pt x="2040379" y="0"/>
                  </a:lnTo>
                  <a:lnTo>
                    <a:pt x="2040379" y="58529"/>
                  </a:lnTo>
                  <a:close/>
                </a:path>
              </a:pathLst>
            </a:custGeom>
            <a:solidFill>
              <a:srgbClr val="CB936B"/>
            </a:solidFill>
          </p:spPr>
          <p:txBody>
            <a:bodyPr wrap="square" lIns="0" tIns="0" rIns="0" bIns="0" rtlCol="0"/>
            <a:lstStyle/>
            <a:p>
              <a:endParaRPr/>
            </a:p>
          </p:txBody>
        </p:sp>
      </p:grpSp>
      <p:sp>
        <p:nvSpPr>
          <p:cNvPr id="70" name="object 70"/>
          <p:cNvSpPr txBox="1"/>
          <p:nvPr/>
        </p:nvSpPr>
        <p:spPr>
          <a:xfrm>
            <a:off x="17377165" y="8821632"/>
            <a:ext cx="598170" cy="1069340"/>
          </a:xfrm>
          <a:prstGeom prst="rect">
            <a:avLst/>
          </a:prstGeom>
        </p:spPr>
        <p:txBody>
          <a:bodyPr vert="horz" wrap="square" lIns="0" tIns="270510" rIns="0" bIns="0" rtlCol="0">
            <a:spAutoFit/>
          </a:bodyPr>
          <a:lstStyle/>
          <a:p>
            <a:pPr marL="215265">
              <a:lnSpc>
                <a:spcPct val="100000"/>
              </a:lnSpc>
              <a:spcBef>
                <a:spcPts val="2130"/>
              </a:spcBef>
            </a:pPr>
            <a:r>
              <a:rPr sz="4950" b="1" spc="-810" dirty="0">
                <a:solidFill>
                  <a:srgbClr val="667E26"/>
                </a:solidFill>
                <a:latin typeface="Verdana"/>
                <a:cs typeface="Verdana"/>
              </a:rPr>
              <a:t>8</a:t>
            </a:r>
            <a:endParaRPr sz="4950">
              <a:latin typeface="Verdana"/>
              <a:cs typeface="Verdan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TotalTime>
  <Words>2175</Words>
  <Application>Microsoft Office PowerPoint</Application>
  <PresentationFormat>Özel</PresentationFormat>
  <Paragraphs>202</Paragraphs>
  <Slides>37</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37</vt:i4>
      </vt:variant>
    </vt:vector>
  </HeadingPairs>
  <TitlesOfParts>
    <vt:vector size="46" baseType="lpstr">
      <vt:lpstr>Arial</vt:lpstr>
      <vt:lpstr>Arimo</vt:lpstr>
      <vt:lpstr>Calibri</vt:lpstr>
      <vt:lpstr>Comic Sans MS</vt:lpstr>
      <vt:lpstr>Monotype Corsiva</vt:lpstr>
      <vt:lpstr>Trebuchet MS</vt:lpstr>
      <vt:lpstr>Verdana</vt:lpstr>
      <vt:lpstr>Wingdings</vt:lpstr>
      <vt:lpstr>Office Theme</vt:lpstr>
      <vt:lpstr>PowerPoint Sunusu</vt:lpstr>
      <vt:lpstr>MOTİVASYON</vt:lpstr>
      <vt:lpstr>Peki Siz Yeterince Motive Misiniz?</vt:lpstr>
      <vt:lpstr>Başarma İsteği:</vt:lpstr>
      <vt:lpstr>PowerPoint Sunusu</vt:lpstr>
      <vt:lpstr>Derslere Karşı  Motivasyon  Kaybı Nasıl  Oluşur?</vt:lpstr>
      <vt:lpstr>Motive Olmuş  Öğrenciler Bunu  Nasıl Başarıyor?</vt:lpstr>
      <vt:lpstr>Motive Olmuş  Öğrenciler Bunu  Nasıl Başarıyor?</vt:lpstr>
      <vt:lpstr>Motivasyon Nasıl  Kazanılır?</vt:lpstr>
      <vt:lpstr>PowerPoint Sunusu</vt:lpstr>
      <vt:lpstr>Motivasyon Nasıl  Kazanılır?</vt:lpstr>
      <vt:lpstr>Motivasyon Nasıl  Kazanılır?</vt:lpstr>
      <vt:lpstr>Motivasyon Nasıl  Kazanılır?</vt:lpstr>
      <vt:lpstr>PowerPoint Sunusu</vt:lpstr>
      <vt:lpstr>Motivasyon Nasıl  Kazanılır?</vt:lpstr>
      <vt:lpstr>Motivasyon  Nasıl Kazanılır?</vt:lpstr>
      <vt:lpstr>Rahatlama Egzersizi</vt:lpstr>
      <vt:lpstr>6.Amaçlarınızı belirleyin:</vt:lpstr>
      <vt:lpstr>6.Amaçlarınızı belirleyin:</vt:lpstr>
      <vt:lpstr>Hedefleri Belirlemede Dikkat Edilecek Hususlar</vt:lpstr>
      <vt:lpstr>7. Plan Yapın:</vt:lpstr>
      <vt:lpstr>Motivasyon Nasıl Kazanılır?</vt:lpstr>
      <vt:lpstr>Motivasyon Nasıl Kazanılır?</vt:lpstr>
      <vt:lpstr>Motivasyon</vt:lpstr>
      <vt:lpstr>Motivasyon</vt:lpstr>
      <vt:lpstr>PowerPoint Sunusu</vt:lpstr>
      <vt:lpstr>PowerPoint Sunusu</vt:lpstr>
      <vt:lpstr>9.3. Ara vererek çalışın:</vt:lpstr>
      <vt:lpstr>9.4. Adım adım  ilerleyin/konuyu  parçalara bölerek  çalışın.</vt:lpstr>
      <vt:lpstr>PowerPoint Sunusu</vt:lpstr>
      <vt:lpstr>10.Tekrar Yapın:</vt:lpstr>
      <vt:lpstr>MOTİVASYON TEKNİKLERİ</vt:lpstr>
      <vt:lpstr>PowerPoint Sunusu</vt:lpstr>
      <vt:lpstr>SONUÇ OLARAK</vt:lpstr>
      <vt:lpstr>"Bilginin efendisi olmak için çalışmanın uşağı olmak şarttır." Balzac  "Bütün büyük işler, küçük başlangıçlarla olur." Cıcero  "Mağlubiyete uğrayınca ümitsizliğe kapılma, her başarısızlıkta bir zafer arzusu yatar." Germaın Martın  “Başarının yolu, konuşmayı bırakmak ve yapmaya başlamaktır. ” - Walt Disney“  "Devler gibi eserler bırakmak için, karıncalar gibi çalışmak lazım."- Necip Fazıl Kısakürek </vt:lpstr>
      <vt:lpstr>Umudunu Kaybetme(The Pursuit of Happiness)  Ekim Düşü(October Sky)  Whiplash  Steve Jobs  The Social Network - Sosyal Ağ  Hidden Figures - Gizli Sayılar  The King’s Speech - Zoraki Kral  Pelé: Bir Efsanenin Doğuşu Queen of Katwe  Özgürlük Yazarları (Freedom Writers)  Milyoner (Slumdog Millionaire)</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cp:lastModifiedBy>Ferhat Kanat</cp:lastModifiedBy>
  <cp:revision>9</cp:revision>
  <dcterms:created xsi:type="dcterms:W3CDTF">2020-11-05T08:28:36Z</dcterms:created>
  <dcterms:modified xsi:type="dcterms:W3CDTF">2020-12-02T23:23:50Z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2020-11-05T00:00:00Z</vt:filetime>
  </property>
</Properties>
</file>