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handoutMasterIdLst>
    <p:handoutMasterId r:id="rId50"/>
  </p:handoutMasterIdLst>
  <p:sldIdLst>
    <p:sldId id="531" r:id="rId2"/>
    <p:sldId id="496" r:id="rId3"/>
    <p:sldId id="511" r:id="rId4"/>
    <p:sldId id="432" r:id="rId5"/>
    <p:sldId id="512" r:id="rId6"/>
    <p:sldId id="265" r:id="rId7"/>
    <p:sldId id="266" r:id="rId8"/>
    <p:sldId id="306" r:id="rId9"/>
    <p:sldId id="263" r:id="rId10"/>
    <p:sldId id="513" r:id="rId11"/>
    <p:sldId id="481" r:id="rId12"/>
    <p:sldId id="515" r:id="rId13"/>
    <p:sldId id="273" r:id="rId14"/>
    <p:sldId id="514" r:id="rId15"/>
    <p:sldId id="278" r:id="rId16"/>
    <p:sldId id="518" r:id="rId17"/>
    <p:sldId id="519" r:id="rId18"/>
    <p:sldId id="501" r:id="rId19"/>
    <p:sldId id="324" r:id="rId20"/>
    <p:sldId id="325" r:id="rId21"/>
    <p:sldId id="326" r:id="rId22"/>
    <p:sldId id="521" r:id="rId23"/>
    <p:sldId id="522" r:id="rId24"/>
    <p:sldId id="523" r:id="rId25"/>
    <p:sldId id="524" r:id="rId26"/>
    <p:sldId id="525" r:id="rId27"/>
    <p:sldId id="289" r:id="rId28"/>
    <p:sldId id="290" r:id="rId29"/>
    <p:sldId id="516" r:id="rId30"/>
    <p:sldId id="483" r:id="rId31"/>
    <p:sldId id="526" r:id="rId32"/>
    <p:sldId id="533" r:id="rId33"/>
    <p:sldId id="534" r:id="rId34"/>
    <p:sldId id="527" r:id="rId35"/>
    <p:sldId id="434" r:id="rId36"/>
    <p:sldId id="535" r:id="rId37"/>
    <p:sldId id="287" r:id="rId38"/>
    <p:sldId id="258" r:id="rId39"/>
    <p:sldId id="256" r:id="rId40"/>
    <p:sldId id="257" r:id="rId41"/>
    <p:sldId id="259" r:id="rId42"/>
    <p:sldId id="260" r:id="rId43"/>
    <p:sldId id="261" r:id="rId44"/>
    <p:sldId id="262" r:id="rId45"/>
    <p:sldId id="297" r:id="rId46"/>
    <p:sldId id="530" r:id="rId47"/>
    <p:sldId id="528" r:id="rId48"/>
  </p:sldIdLst>
  <p:sldSz cx="9721850" cy="5400675"/>
  <p:notesSz cx="6858000" cy="9144000"/>
  <p:custDataLst>
    <p:tags r:id="rId51"/>
  </p:custDataLst>
  <p:defaultTextStyle>
    <a:defPPr>
      <a:defRPr lang="zh-CN"/>
    </a:defPPr>
    <a:lvl1pPr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Varsayılan Bölüm" id="{BA60E11F-3B38-4712-AA98-67CE36026549}">
          <p14:sldIdLst>
            <p14:sldId id="531"/>
            <p14:sldId id="496"/>
            <p14:sldId id="511"/>
            <p14:sldId id="432"/>
            <p14:sldId id="512"/>
            <p14:sldId id="265"/>
            <p14:sldId id="266"/>
            <p14:sldId id="306"/>
            <p14:sldId id="263"/>
            <p14:sldId id="513"/>
            <p14:sldId id="481"/>
            <p14:sldId id="515"/>
            <p14:sldId id="273"/>
            <p14:sldId id="514"/>
            <p14:sldId id="278"/>
          </p14:sldIdLst>
        </p14:section>
        <p14:section name="Başlıksız Bölüm" id="{6CB7AAF4-8C81-4BAB-9821-B9FAD518A88E}">
          <p14:sldIdLst>
            <p14:sldId id="518"/>
            <p14:sldId id="519"/>
            <p14:sldId id="501"/>
            <p14:sldId id="324"/>
            <p14:sldId id="325"/>
            <p14:sldId id="326"/>
            <p14:sldId id="521"/>
            <p14:sldId id="522"/>
            <p14:sldId id="523"/>
            <p14:sldId id="524"/>
            <p14:sldId id="525"/>
            <p14:sldId id="289"/>
            <p14:sldId id="290"/>
            <p14:sldId id="516"/>
            <p14:sldId id="483"/>
            <p14:sldId id="526"/>
            <p14:sldId id="533"/>
            <p14:sldId id="534"/>
            <p14:sldId id="527"/>
            <p14:sldId id="434"/>
            <p14:sldId id="535"/>
            <p14:sldId id="287"/>
            <p14:sldId id="258"/>
            <p14:sldId id="256"/>
            <p14:sldId id="257"/>
            <p14:sldId id="259"/>
            <p14:sldId id="260"/>
            <p14:sldId id="261"/>
            <p14:sldId id="262"/>
            <p14:sldId id="297"/>
            <p14:sldId id="530"/>
            <p14:sldId id="528"/>
          </p14:sldIdLst>
        </p14:section>
      </p14:sectionLst>
    </p:ext>
    <p:ext uri="{EFAFB233-063F-42B5-8137-9DF3F51BA10A}">
      <p15:sldGuideLst xmlns:p15="http://schemas.microsoft.com/office/powerpoint/2012/main">
        <p15:guide id="1" orient="horz" pos="1701">
          <p15:clr>
            <a:srgbClr val="A4A3A4"/>
          </p15:clr>
        </p15:guide>
        <p15:guide id="2" pos="30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E4A"/>
    <a:srgbClr val="F4650A"/>
    <a:srgbClr val="E64D1B"/>
    <a:srgbClr val="2993A3"/>
    <a:srgbClr val="C52156"/>
    <a:srgbClr val="7030A0"/>
    <a:srgbClr val="F3B92D"/>
    <a:srgbClr val="FF9201"/>
    <a:srgbClr val="00ADDF"/>
    <a:srgbClr val="83B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7" autoAdjust="0"/>
    <p:restoredTop sz="94660" autoAdjust="0"/>
  </p:normalViewPr>
  <p:slideViewPr>
    <p:cSldViewPr>
      <p:cViewPr varScale="1">
        <p:scale>
          <a:sx n="91" d="100"/>
          <a:sy n="91" d="100"/>
        </p:scale>
        <p:origin x="654" y="66"/>
      </p:cViewPr>
      <p:guideLst>
        <p:guide orient="horz" pos="1701"/>
        <p:guide pos="30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8"/>
          <c:y val="8.8007807086134066E-2"/>
          <c:w val="0.5386593257874015"/>
          <c:h val="0.80798893897705759"/>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0-CC57-4E37-9699-3783568CD32F}"/>
              </c:ext>
            </c:extLst>
          </c:dPt>
          <c:dPt>
            <c:idx val="1"/>
            <c:bubble3D val="0"/>
            <c:spPr>
              <a:solidFill>
                <a:srgbClr val="FFFF0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CC57-4E37-9699-3783568CD32F}"/>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2-CC57-4E37-9699-3783568CD32F}"/>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3-CC57-4E37-9699-3783568CD32F}"/>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4-CC57-4E37-9699-3783568CD32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tr-T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8"/>
          <c:y val="8.8007807086134066E-2"/>
          <c:w val="0.5386593257874015"/>
          <c:h val="0.80798893897705759"/>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0-F6CE-43B7-B929-32A2A243D0E0}"/>
              </c:ext>
            </c:extLst>
          </c:dPt>
          <c:dPt>
            <c:idx val="1"/>
            <c:bubble3D val="0"/>
            <c:spPr>
              <a:solidFill>
                <a:schemeClr val="tx1">
                  <a:lumMod val="75000"/>
                  <a:lumOff val="2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F6CE-43B7-B929-32A2A243D0E0}"/>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2-F6CE-43B7-B929-32A2A243D0E0}"/>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3-F6CE-43B7-B929-32A2A243D0E0}"/>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4-F6CE-43B7-B929-32A2A243D0E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tr-T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8"/>
          <c:y val="8.8007807086134066E-2"/>
          <c:w val="0.5386593257874015"/>
          <c:h val="0.80798893897705759"/>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0-9FEB-44B9-A73B-DA75AC1181AB}"/>
              </c:ext>
            </c:extLst>
          </c:dPt>
          <c:dPt>
            <c:idx val="1"/>
            <c:bubble3D val="0"/>
            <c:spPr>
              <a:solidFill>
                <a:srgbClr val="0070C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9FEB-44B9-A73B-DA75AC1181AB}"/>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2-9FEB-44B9-A73B-DA75AC1181AB}"/>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3-9FEB-44B9-A73B-DA75AC1181AB}"/>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4-9FEB-44B9-A73B-DA75AC1181A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tr-T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8"/>
          <c:y val="8.8007807086134066E-2"/>
          <c:w val="0.5386593257874015"/>
          <c:h val="0.80798893897705759"/>
        </c:manualLayout>
      </c:layout>
      <c:doughnutChart>
        <c:varyColors val="1"/>
        <c:ser>
          <c:idx val="0"/>
          <c:order val="0"/>
          <c:tx>
            <c:strRef>
              <c:f>Sheet1!$B$1</c:f>
              <c:strCache>
                <c:ptCount val="1"/>
                <c:pt idx="0">
                  <c:v>列1</c:v>
                </c:pt>
              </c:strCache>
            </c:strRef>
          </c:tx>
          <c:spPr>
            <a:solidFill>
              <a:srgbClr val="0067B0"/>
            </a:solidFill>
            <a:ln>
              <a:noFill/>
            </a:ln>
            <a:effectLst/>
          </c:spPr>
          <c:dPt>
            <c:idx val="0"/>
            <c:bubble3D val="0"/>
            <c:spPr>
              <a:solidFill>
                <a:srgbClr val="0067B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0-4DB3-4158-A9FC-0791E0635E66}"/>
              </c:ext>
            </c:extLst>
          </c:dPt>
          <c:dPt>
            <c:idx val="1"/>
            <c:bubble3D val="0"/>
            <c:spPr>
              <a:solidFill>
                <a:srgbClr val="00B0F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4DB3-4158-A9FC-0791E0635E66}"/>
              </c:ext>
            </c:extLst>
          </c:dPt>
          <c:dPt>
            <c:idx val="2"/>
            <c:bubble3D val="0"/>
            <c:spPr>
              <a:solidFill>
                <a:srgbClr val="0067B0"/>
              </a:solidFill>
              <a:ln w="19050">
                <a:noFill/>
              </a:ln>
              <a:effectLst/>
            </c:spPr>
            <c:extLst>
              <c:ext xmlns:c16="http://schemas.microsoft.com/office/drawing/2014/chart" uri="{C3380CC4-5D6E-409C-BE32-E72D297353CC}">
                <c16:uniqueId val="{00000002-4DB3-4158-A9FC-0791E0635E66}"/>
              </c:ext>
            </c:extLst>
          </c:dPt>
          <c:dPt>
            <c:idx val="3"/>
            <c:bubble3D val="0"/>
            <c:spPr>
              <a:solidFill>
                <a:srgbClr val="0067B0"/>
              </a:solidFill>
              <a:ln w="19050">
                <a:noFill/>
              </a:ln>
              <a:effectLst/>
            </c:spPr>
            <c:extLst>
              <c:ext xmlns:c16="http://schemas.microsoft.com/office/drawing/2014/chart" uri="{C3380CC4-5D6E-409C-BE32-E72D297353CC}">
                <c16:uniqueId val="{00000003-4DB3-4158-A9FC-0791E0635E66}"/>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4-4DB3-4158-A9FC-0791E0635E6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tr-T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33"/>
          <c:y val="8.8007807086134066E-2"/>
          <c:w val="0.5386593257874015"/>
          <c:h val="0.80798893897705759"/>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0-9FEB-44B9-A73B-DA75AC1181AB}"/>
              </c:ext>
            </c:extLst>
          </c:dPt>
          <c:dPt>
            <c:idx val="1"/>
            <c:bubble3D val="0"/>
            <c:spPr>
              <a:solidFill>
                <a:srgbClr val="C52156"/>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9FEB-44B9-A73B-DA75AC1181AB}"/>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2-9FEB-44B9-A73B-DA75AC1181AB}"/>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3-9FEB-44B9-A73B-DA75AC1181AB}"/>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4-9FEB-44B9-A73B-DA75AC1181A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tr-T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33"/>
          <c:y val="8.8007807086134066E-2"/>
          <c:w val="0.5386593257874015"/>
          <c:h val="0.80798893897705759"/>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0-9FEB-44B9-A73B-DA75AC1181AB}"/>
              </c:ext>
            </c:extLst>
          </c:dPt>
          <c:dPt>
            <c:idx val="1"/>
            <c:bubble3D val="0"/>
            <c:spPr>
              <a:solidFill>
                <a:srgbClr val="C52156"/>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9FEB-44B9-A73B-DA75AC1181AB}"/>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2-9FEB-44B9-A73B-DA75AC1181AB}"/>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3-9FEB-44B9-A73B-DA75AC1181AB}"/>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4-9FEB-44B9-A73B-DA75AC1181A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tr-T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5.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6.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ea typeface="微软雅黑" panose="020B0503020204020204" pitchFamily="34" charset="-122"/>
              </a:rPr>
              <a:pPr>
                <a:defRPr/>
              </a:pPr>
              <a:t>2020/11/4</a:t>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ea typeface="微软雅黑" panose="020B0503020204020204" pitchFamily="34" charset="-122"/>
              </a:rPr>
              <a:pPr>
                <a:defRPr/>
              </a:p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57526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微软雅黑" panose="020B0503020204020204"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微软雅黑" panose="020B0503020204020204" pitchFamily="34" charset="-122"/>
              </a:defRPr>
            </a:lvl1pPr>
          </a:lstStyle>
          <a:p>
            <a:pPr>
              <a:defRPr/>
            </a:pPr>
            <a:fld id="{001866E4-F001-4660-AF58-DE5DC3ECCFA6}" type="datetimeFigureOut">
              <a:rPr lang="zh-CN" altLang="en-US" smtClean="0"/>
              <a:pPr>
                <a:defRPr/>
              </a:pPr>
              <a:t>2020/11/4</a:t>
            </a:fld>
            <a:endParaRPr lang="zh-CN" altLang="en-US" dirty="0"/>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微软雅黑" panose="020B0503020204020204"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微软雅黑" panose="020B0503020204020204" pitchFamily="34" charset="-122"/>
              </a:defRPr>
            </a:lvl1pPr>
          </a:lstStyle>
          <a:p>
            <a:pPr>
              <a:defRPr/>
            </a:pPr>
            <a:fld id="{47079287-648C-4B3D-8FE1-F0E0722F132F}" type="slidenum">
              <a:rPr lang="zh-CN" altLang="en-US" smtClean="0"/>
              <a:pPr>
                <a:defRPr/>
              </a:pPr>
              <a:t>‹#›</a:t>
            </a:fld>
            <a:endParaRPr lang="zh-CN" altLang="en-US" dirty="0"/>
          </a:p>
        </p:txBody>
      </p:sp>
    </p:spTree>
    <p:extLst>
      <p:ext uri="{BB962C8B-B14F-4D97-AF65-F5344CB8AC3E}">
        <p14:creationId xmlns:p14="http://schemas.microsoft.com/office/powerpoint/2010/main" val="488316937"/>
      </p:ext>
    </p:extLst>
  </p:cSld>
  <p:clrMap bg1="lt1" tx1="dk1" bg2="lt2" tx2="dk2" accent1="accent1" accent2="accent2" accent3="accent3" accent4="accent4" accent5="accent5" accent6="accent6" hlink="hlink" folHlink="folHlink"/>
  <p:notesStyle>
    <a:lvl1pPr algn="l" defTabSz="967105" rtl="0" fontAlgn="base">
      <a:spcBef>
        <a:spcPct val="30000"/>
      </a:spcBef>
      <a:spcAft>
        <a:spcPct val="0"/>
      </a:spcAft>
      <a:defRPr sz="1300" kern="1200">
        <a:solidFill>
          <a:schemeClr val="tx1"/>
        </a:solidFill>
        <a:latin typeface="+mn-lt"/>
        <a:ea typeface="微软雅黑" panose="020B0503020204020204" pitchFamily="34" charset="-122"/>
        <a:cs typeface="+mn-cs"/>
      </a:defRPr>
    </a:lvl1pPr>
    <a:lvl2pPr marL="482600" algn="l" defTabSz="967105" rtl="0" fontAlgn="base">
      <a:spcBef>
        <a:spcPct val="30000"/>
      </a:spcBef>
      <a:spcAft>
        <a:spcPct val="0"/>
      </a:spcAft>
      <a:defRPr sz="1300" kern="1200">
        <a:solidFill>
          <a:schemeClr val="tx1"/>
        </a:solidFill>
        <a:latin typeface="+mn-lt"/>
        <a:ea typeface="微软雅黑" panose="020B0503020204020204" pitchFamily="34" charset="-122"/>
        <a:cs typeface="+mn-cs"/>
      </a:defRPr>
    </a:lvl2pPr>
    <a:lvl3pPr marL="967105" algn="l" defTabSz="967105" rtl="0" fontAlgn="base">
      <a:spcBef>
        <a:spcPct val="30000"/>
      </a:spcBef>
      <a:spcAft>
        <a:spcPct val="0"/>
      </a:spcAft>
      <a:defRPr sz="1300" kern="1200">
        <a:solidFill>
          <a:schemeClr val="tx1"/>
        </a:solidFill>
        <a:latin typeface="+mn-lt"/>
        <a:ea typeface="微软雅黑" panose="020B0503020204020204" pitchFamily="34" charset="-122"/>
        <a:cs typeface="+mn-cs"/>
      </a:defRPr>
    </a:lvl3pPr>
    <a:lvl4pPr marL="1450975" algn="l" defTabSz="967105" rtl="0" fontAlgn="base">
      <a:spcBef>
        <a:spcPct val="30000"/>
      </a:spcBef>
      <a:spcAft>
        <a:spcPct val="0"/>
      </a:spcAft>
      <a:defRPr sz="1300" kern="1200">
        <a:solidFill>
          <a:schemeClr val="tx1"/>
        </a:solidFill>
        <a:latin typeface="+mn-lt"/>
        <a:ea typeface="微软雅黑" panose="020B0503020204020204" pitchFamily="34" charset="-122"/>
        <a:cs typeface="+mn-cs"/>
      </a:defRPr>
    </a:lvl4pPr>
    <a:lvl5pPr marL="1935480" algn="l" defTabSz="967105" rtl="0" fontAlgn="base">
      <a:spcBef>
        <a:spcPct val="30000"/>
      </a:spcBef>
      <a:spcAft>
        <a:spcPct val="0"/>
      </a:spcAft>
      <a:defRPr sz="1300" kern="1200">
        <a:solidFill>
          <a:schemeClr val="tx1"/>
        </a:solidFill>
        <a:latin typeface="+mn-lt"/>
        <a:ea typeface="微软雅黑" panose="020B0503020204020204" pitchFamily="34" charset="-122"/>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a:t>
            </a:fld>
            <a:endParaRPr lang="zh-CN" altLang="en-US"/>
          </a:p>
        </p:txBody>
      </p:sp>
    </p:spTree>
    <p:extLst>
      <p:ext uri="{BB962C8B-B14F-4D97-AF65-F5344CB8AC3E}">
        <p14:creationId xmlns:p14="http://schemas.microsoft.com/office/powerpoint/2010/main" val="395711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7852C80A-9F45-462E-87CE-685426BA618A}" type="slidenum">
              <a:rPr lang="zh-CN" altLang="en-US" sz="1200">
                <a:latin typeface="Calibri" panose="020F0502020204030204" pitchFamily="34" charset="0"/>
              </a:rPr>
              <a:pPr defTabSz="967105" fontAlgn="base">
                <a:spcBef>
                  <a:spcPct val="0"/>
                </a:spcBef>
                <a:spcAft>
                  <a:spcPct val="0"/>
                </a:spcAft>
              </a:pPr>
              <a:t>17</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353985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pPr/>
              <a:t>18</a:t>
            </a:fld>
            <a:endParaRPr lang="zh-CN" altLang="en-US"/>
          </a:p>
        </p:txBody>
      </p:sp>
    </p:spTree>
    <p:extLst>
      <p:ext uri="{BB962C8B-B14F-4D97-AF65-F5344CB8AC3E}">
        <p14:creationId xmlns:p14="http://schemas.microsoft.com/office/powerpoint/2010/main" val="1008851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F5BB81E4-0A06-4620-BC78-D7BDAEFF8EF9}" type="slidenum">
              <a:rPr lang="zh-CN" altLang="en-US" sz="1200">
                <a:latin typeface="Calibri" panose="020F0502020204030204" pitchFamily="34" charset="0"/>
              </a:rPr>
              <a:pPr defTabSz="967105" fontAlgn="base">
                <a:spcBef>
                  <a:spcPct val="0"/>
                </a:spcBef>
                <a:spcAft>
                  <a:spcPct val="0"/>
                </a:spcAft>
              </a:pPr>
              <a:t>23</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407771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pPr/>
              <a:t>26</a:t>
            </a:fld>
            <a:endParaRPr lang="zh-CN" altLang="en-US"/>
          </a:p>
        </p:txBody>
      </p:sp>
    </p:spTree>
    <p:extLst>
      <p:ext uri="{BB962C8B-B14F-4D97-AF65-F5344CB8AC3E}">
        <p14:creationId xmlns:p14="http://schemas.microsoft.com/office/powerpoint/2010/main" val="1041850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pPr/>
              <a:t>29</a:t>
            </a:fld>
            <a:endParaRPr lang="zh-CN" altLang="en-US"/>
          </a:p>
        </p:txBody>
      </p:sp>
    </p:spTree>
    <p:extLst>
      <p:ext uri="{BB962C8B-B14F-4D97-AF65-F5344CB8AC3E}">
        <p14:creationId xmlns:p14="http://schemas.microsoft.com/office/powerpoint/2010/main" val="2799652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B36D8F85-41A6-4DD6-AA48-706EFF37D0BD}" type="slidenum">
              <a:rPr lang="zh-CN" altLang="en-US" sz="1200">
                <a:latin typeface="Calibri" panose="020F0502020204030204" pitchFamily="34" charset="0"/>
              </a:rPr>
              <a:pPr defTabSz="967105" fontAlgn="base">
                <a:spcBef>
                  <a:spcPct val="0"/>
                </a:spcBef>
                <a:spcAft>
                  <a:spcPct val="0"/>
                </a:spcAft>
              </a:pPr>
              <a:t>30</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65138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7852C80A-9F45-462E-87CE-685426BA618A}" type="slidenum">
              <a:rPr lang="zh-CN" altLang="en-US" sz="1200">
                <a:latin typeface="Calibri" panose="020F0502020204030204" pitchFamily="34" charset="0"/>
              </a:rPr>
              <a:pPr defTabSz="967105" fontAlgn="base">
                <a:spcBef>
                  <a:spcPct val="0"/>
                </a:spcBef>
                <a:spcAft>
                  <a:spcPct val="0"/>
                </a:spcAft>
              </a:pPr>
              <a:t>31</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3539853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416C38D1-B2BE-413E-AA30-76D6C8A318AD}" type="slidenum">
              <a:rPr lang="zh-CN" altLang="en-US" sz="1200">
                <a:latin typeface="Calibri" panose="020F0502020204030204" pitchFamily="34" charset="0"/>
              </a:rPr>
              <a:pPr defTabSz="967105" fontAlgn="base">
                <a:spcBef>
                  <a:spcPct val="0"/>
                </a:spcBef>
                <a:spcAft>
                  <a:spcPct val="0"/>
                </a:spcAft>
              </a:pPr>
              <a:t>35</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3998451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47</a:t>
            </a:fld>
            <a:endParaRPr lang="zh-CN" altLang="en-US"/>
          </a:p>
        </p:txBody>
      </p:sp>
    </p:spTree>
    <p:extLst>
      <p:ext uri="{BB962C8B-B14F-4D97-AF65-F5344CB8AC3E}">
        <p14:creationId xmlns:p14="http://schemas.microsoft.com/office/powerpoint/2010/main" val="39571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a:t>
            </a:fld>
            <a:endParaRPr lang="zh-CN" altLang="en-US"/>
          </a:p>
        </p:txBody>
      </p:sp>
    </p:spTree>
    <p:extLst>
      <p:ext uri="{BB962C8B-B14F-4D97-AF65-F5344CB8AC3E}">
        <p14:creationId xmlns:p14="http://schemas.microsoft.com/office/powerpoint/2010/main" val="151091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rPr>
              <a:pPr defTabSz="967105" fontAlgn="base">
                <a:spcBef>
                  <a:spcPct val="0"/>
                </a:spcBef>
                <a:spcAft>
                  <a:spcPct val="0"/>
                </a:spcAft>
              </a:pPr>
              <a:t>3</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23664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rPr>
              <a:pPr defTabSz="967105" fontAlgn="base">
                <a:spcBef>
                  <a:spcPct val="0"/>
                </a:spcBef>
                <a:spcAft>
                  <a:spcPct val="0"/>
                </a:spcAft>
              </a:pPr>
              <a:t>4</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23664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pPr/>
              <a:t>5</a:t>
            </a:fld>
            <a:endParaRPr lang="zh-CN" altLang="en-US"/>
          </a:p>
        </p:txBody>
      </p:sp>
    </p:spTree>
    <p:extLst>
      <p:ext uri="{BB962C8B-B14F-4D97-AF65-F5344CB8AC3E}">
        <p14:creationId xmlns:p14="http://schemas.microsoft.com/office/powerpoint/2010/main" val="169672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pPr/>
              <a:t>10</a:t>
            </a:fld>
            <a:endParaRPr lang="zh-CN" altLang="en-US"/>
          </a:p>
        </p:txBody>
      </p:sp>
    </p:spTree>
    <p:extLst>
      <p:ext uri="{BB962C8B-B14F-4D97-AF65-F5344CB8AC3E}">
        <p14:creationId xmlns:p14="http://schemas.microsoft.com/office/powerpoint/2010/main" val="214824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F5BB81E4-0A06-4620-BC78-D7BDAEFF8EF9}" type="slidenum">
              <a:rPr lang="zh-CN" altLang="en-US" sz="1200">
                <a:latin typeface="Calibri" panose="020F0502020204030204" pitchFamily="34" charset="0"/>
              </a:rPr>
              <a:pPr defTabSz="967105" fontAlgn="base">
                <a:spcBef>
                  <a:spcPct val="0"/>
                </a:spcBef>
                <a:spcAft>
                  <a:spcPct val="0"/>
                </a:spcAft>
              </a:pPr>
              <a:t>11</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58349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rPr>
              <a:pPr defTabSz="967105" fontAlgn="base">
                <a:spcBef>
                  <a:spcPct val="0"/>
                </a:spcBef>
                <a:spcAft>
                  <a:spcPct val="0"/>
                </a:spcAft>
              </a:pPr>
              <a:t>14</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236640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71F497D5-1B80-4FC8-A26B-046D2A69E69E}" type="slidenum">
              <a:rPr lang="zh-CN" altLang="en-US" sz="1200">
                <a:latin typeface="Calibri" panose="020F0502020204030204" pitchFamily="34" charset="0"/>
              </a:rPr>
              <a:pPr defTabSz="967105" fontAlgn="base">
                <a:spcBef>
                  <a:spcPct val="0"/>
                </a:spcBef>
                <a:spcAft>
                  <a:spcPct val="0"/>
                </a:spcAft>
              </a:pPr>
              <a:t>16</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3108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68377" y="287537"/>
            <a:ext cx="8385096" cy="104388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68377" y="1437680"/>
            <a:ext cx="8385096" cy="342667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68377" y="5005627"/>
            <a:ext cx="2187416" cy="287536"/>
          </a:xfrm>
          <a:prstGeom prst="rect">
            <a:avLst/>
          </a:prstGeom>
        </p:spPr>
        <p:txBody>
          <a:bodyPr/>
          <a:lstStyle>
            <a:lvl1pPr>
              <a:defRPr>
                <a:ea typeface="微软雅黑" panose="020B0503020204020204" pitchFamily="34" charset="-122"/>
              </a:defRPr>
            </a:lvl1pPr>
          </a:lstStyle>
          <a:p>
            <a:fld id="{D2E55C80-E197-4DF2-B7E4-783FB352D29B}" type="datetimeFigureOut">
              <a:rPr lang="zh-CN" altLang="en-US" smtClean="0"/>
              <a:pPr/>
              <a:t>2020/11/4</a:t>
            </a:fld>
            <a:endParaRPr lang="zh-CN" altLang="en-US" dirty="0"/>
          </a:p>
        </p:txBody>
      </p:sp>
      <p:sp>
        <p:nvSpPr>
          <p:cNvPr id="5" name="页脚占位符 4"/>
          <p:cNvSpPr>
            <a:spLocks noGrp="1"/>
          </p:cNvSpPr>
          <p:nvPr>
            <p:ph type="ftr" sz="quarter" idx="11"/>
          </p:nvPr>
        </p:nvSpPr>
        <p:spPr>
          <a:xfrm>
            <a:off x="3220363" y="5005627"/>
            <a:ext cx="3281124" cy="287536"/>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866057" y="5005627"/>
            <a:ext cx="2187416" cy="287536"/>
          </a:xfrm>
          <a:prstGeom prst="rect">
            <a:avLst/>
          </a:prstGeom>
        </p:spPr>
        <p:txBody>
          <a:bodyPr/>
          <a:lstStyle>
            <a:lvl1pPr>
              <a:defRPr>
                <a:ea typeface="微软雅黑" panose="020B0503020204020204" pitchFamily="34" charset="-122"/>
              </a:defRPr>
            </a:lvl1pPr>
          </a:lstStyle>
          <a:p>
            <a:fld id="{8412197A-6E6C-49FE-B5AB-060DA0705F58}"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A7042D-6013-4707-A51E-1E1DD241DE61}"/>
              </a:ext>
            </a:extLst>
          </p:cNvPr>
          <p:cNvSpPr>
            <a:spLocks noGrp="1"/>
          </p:cNvSpPr>
          <p:nvPr>
            <p:ph type="ctrTitle"/>
          </p:nvPr>
        </p:nvSpPr>
        <p:spPr>
          <a:xfrm>
            <a:off x="1215231" y="883861"/>
            <a:ext cx="7291388" cy="1880235"/>
          </a:xfrm>
        </p:spPr>
        <p:txBody>
          <a:bodyPr anchor="b"/>
          <a:lstStyle>
            <a:lvl1pPr algn="ctr">
              <a:defRPr sz="4725"/>
            </a:lvl1pPr>
          </a:lstStyle>
          <a:p>
            <a:r>
              <a:rPr lang="tr-TR"/>
              <a:t>Asıl başlık stilini düzenlemek için tıklayın</a:t>
            </a:r>
          </a:p>
        </p:txBody>
      </p:sp>
      <p:sp>
        <p:nvSpPr>
          <p:cNvPr id="3" name="Alt Başlık 2">
            <a:extLst>
              <a:ext uri="{FF2B5EF4-FFF2-40B4-BE49-F238E27FC236}">
                <a16:creationId xmlns:a16="http://schemas.microsoft.com/office/drawing/2014/main" id="{89EDF1C2-0C5B-423D-A2FB-4949F9CC4D5E}"/>
              </a:ext>
            </a:extLst>
          </p:cNvPr>
          <p:cNvSpPr>
            <a:spLocks noGrp="1"/>
          </p:cNvSpPr>
          <p:nvPr>
            <p:ph type="subTitle" idx="1"/>
          </p:nvPr>
        </p:nvSpPr>
        <p:spPr>
          <a:xfrm>
            <a:off x="1215231" y="2836605"/>
            <a:ext cx="7291388" cy="1303913"/>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C9AADAF-972B-473A-8E68-13DC906E97E4}"/>
              </a:ext>
            </a:extLst>
          </p:cNvPr>
          <p:cNvSpPr>
            <a:spLocks noGrp="1"/>
          </p:cNvSpPr>
          <p:nvPr>
            <p:ph type="dt" sz="half" idx="10"/>
          </p:nvPr>
        </p:nvSpPr>
        <p:spPr/>
        <p:txBody>
          <a:bodyPr/>
          <a:lstStyle/>
          <a:p>
            <a:fld id="{93622BC1-BF48-404B-8BFC-2B0B4BD3B2B9}" type="datetimeFigureOut">
              <a:rPr lang="tr-TR" smtClean="0"/>
              <a:t>4.11.2020</a:t>
            </a:fld>
            <a:endParaRPr lang="tr-TR"/>
          </a:p>
        </p:txBody>
      </p:sp>
      <p:sp>
        <p:nvSpPr>
          <p:cNvPr id="5" name="Alt Bilgi Yer Tutucusu 4">
            <a:extLst>
              <a:ext uri="{FF2B5EF4-FFF2-40B4-BE49-F238E27FC236}">
                <a16:creationId xmlns:a16="http://schemas.microsoft.com/office/drawing/2014/main" id="{49E0AAD8-F868-4BCD-ADF6-E51B714144C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C0AC90-9E9A-4470-A0EC-FD6DA71E8366}"/>
              </a:ext>
            </a:extLst>
          </p:cNvPr>
          <p:cNvSpPr>
            <a:spLocks noGrp="1"/>
          </p:cNvSpPr>
          <p:nvPr>
            <p:ph type="sldNum" sz="quarter" idx="12"/>
          </p:nvPr>
        </p:nvSpPr>
        <p:spPr/>
        <p:txBody>
          <a:bodyPr/>
          <a:lstStyle/>
          <a:p>
            <a:fld id="{1556F9E3-C630-4176-8E80-01551170CC2F}" type="slidenum">
              <a:rPr lang="tr-TR" smtClean="0"/>
              <a:t>‹#›</a:t>
            </a:fld>
            <a:endParaRPr lang="tr-TR"/>
          </a:p>
        </p:txBody>
      </p:sp>
    </p:spTree>
    <p:extLst>
      <p:ext uri="{BB962C8B-B14F-4D97-AF65-F5344CB8AC3E}">
        <p14:creationId xmlns:p14="http://schemas.microsoft.com/office/powerpoint/2010/main" val="2422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009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Vert">
          <a:fgClr>
            <a:schemeClr val="accent1"/>
          </a:fgClr>
          <a:bgClr>
            <a:schemeClr val="bg1"/>
          </a:bgClr>
        </a:pattFill>
        <a:effectLst/>
      </p:bgPr>
    </p:bg>
    <p:spTree>
      <p:nvGrpSpPr>
        <p:cNvPr id="1" name=""/>
        <p:cNvGrpSpPr/>
        <p:nvPr/>
      </p:nvGrpSpPr>
      <p:grpSpPr>
        <a:xfrm>
          <a:off x="0" y="0"/>
          <a:ext cx="0" cy="0"/>
          <a:chOff x="0" y="0"/>
          <a:chExt cx="0" cy="0"/>
        </a:xfrm>
      </p:grpSpPr>
      <p:pic>
        <p:nvPicPr>
          <p:cNvPr id="12" name="Picture 2" descr="C:\Users\Admin\Desktop\shutterstock_129456278 [转换].jpg"/>
          <p:cNvPicPr>
            <a:picLocks noChangeAspect="1" noChangeArrowheads="1"/>
          </p:cNvPicPr>
          <p:nvPr userDrawn="1"/>
        </p:nvPicPr>
        <p:blipFill rotWithShape="1">
          <a:blip r:embed="rId8" cstate="screen">
            <a:extLst>
              <a:ext uri="{BEBA8EAE-BF5A-486C-A8C5-ECC9F3942E4B}">
                <a14:imgProps xmlns:a14="http://schemas.microsoft.com/office/drawing/2010/main">
                  <a14:imgLayer r:embed="rId9">
                    <a14:imgEffect>
                      <a14:brightnessContrast contrast="20000"/>
                    </a14:imgEffect>
                  </a14:imgLayer>
                </a14:imgProps>
              </a:ext>
            </a:extLst>
          </a:blip>
          <a:srcRect/>
          <a:stretch>
            <a:fillRect/>
          </a:stretch>
        </p:blipFill>
        <p:spPr bwMode="auto">
          <a:xfrm>
            <a:off x="0" y="1"/>
            <a:ext cx="9721850" cy="54006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67105" rtl="0" fontAlgn="base">
        <a:spcBef>
          <a:spcPct val="0"/>
        </a:spcBef>
        <a:spcAft>
          <a:spcPct val="0"/>
        </a:spcAft>
        <a:defRPr sz="4700" kern="1200">
          <a:solidFill>
            <a:schemeClr val="tx1"/>
          </a:solidFill>
          <a:latin typeface="+mj-lt"/>
          <a:ea typeface="+mj-ea"/>
          <a:cs typeface="+mj-cs"/>
        </a:defRPr>
      </a:lvl1pPr>
      <a:lvl2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7105" rtl="0" fontAlgn="base">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7105" rtl="0" fontAlgn="base">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7105" rtl="0" fontAlgn="base">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644901" y="1838012"/>
            <a:ext cx="5141323" cy="469467"/>
          </a:xfrm>
          <a:prstGeom prst="roundRect">
            <a:avLst>
              <a:gd name="adj" fmla="val 42270"/>
            </a:avLst>
          </a:prstGeom>
          <a:solidFill>
            <a:schemeClr val="accent6">
              <a:lumMod val="90000"/>
              <a:lumOff val="1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tLang="zh-CN" dirty="0">
              <a:effectLst>
                <a:outerShdw blurRad="38100" dist="38100" dir="2700000" algn="tl">
                  <a:srgbClr val="000000">
                    <a:alpha val="43137"/>
                  </a:srgbClr>
                </a:outerShdw>
              </a:effectLst>
            </a:endParaRPr>
          </a:p>
          <a:p>
            <a:pPr algn="ctr"/>
            <a:endParaRPr lang="tr-TR" altLang="zh-CN" dirty="0">
              <a:effectLst>
                <a:outerShdw blurRad="38100" dist="38100" dir="2700000" algn="tl">
                  <a:srgbClr val="000000">
                    <a:alpha val="43137"/>
                  </a:srgbClr>
                </a:outerShdw>
              </a:effectLst>
            </a:endParaRPr>
          </a:p>
          <a:p>
            <a:pPr algn="ctr"/>
            <a:endParaRPr lang="zh-CN" altLang="en-US" dirty="0">
              <a:effectLst>
                <a:outerShdw blurRad="38100" dist="38100" dir="2700000" algn="tl">
                  <a:srgbClr val="000000">
                    <a:alpha val="43137"/>
                  </a:srgbClr>
                </a:outerShdw>
              </a:effectLst>
            </a:endParaRPr>
          </a:p>
        </p:txBody>
      </p:sp>
      <p:sp>
        <p:nvSpPr>
          <p:cNvPr id="5" name="TextBox 31"/>
          <p:cNvSpPr txBox="1"/>
          <p:nvPr/>
        </p:nvSpPr>
        <p:spPr>
          <a:xfrm>
            <a:off x="4632686" y="1957361"/>
            <a:ext cx="4072629" cy="369332"/>
          </a:xfrm>
          <a:prstGeom prst="rect">
            <a:avLst/>
          </a:prstGeom>
          <a:noFill/>
        </p:spPr>
        <p:txBody>
          <a:bodyPr wrap="square" rtlCol="0">
            <a:spAutoFit/>
          </a:bodyPr>
          <a:lstStyle/>
          <a:p>
            <a:pPr algn="ctr"/>
            <a:r>
              <a:rPr lang="tr-TR" sz="1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YKS 2021 TANITIM SUNUSU</a:t>
            </a:r>
            <a:endParaRPr sz="1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5"/>
          <p:cNvGrpSpPr/>
          <p:nvPr/>
        </p:nvGrpSpPr>
        <p:grpSpPr>
          <a:xfrm>
            <a:off x="2580501" y="2503062"/>
            <a:ext cx="677246" cy="503967"/>
            <a:chOff x="899592" y="2377261"/>
            <a:chExt cx="720079" cy="574619"/>
          </a:xfrm>
          <a:effectLst>
            <a:outerShdw blurRad="50800" dist="38100" dir="2700000" algn="tl" rotWithShape="0">
              <a:prstClr val="black">
                <a:alpha val="40000"/>
              </a:prstClr>
            </a:outerShdw>
          </a:effectLst>
        </p:grpSpPr>
        <p:sp>
          <p:nvSpPr>
            <p:cNvPr id="7" name="圆角矩形 6"/>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8" name="圆角矩形 7"/>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51" name="文本框 1"/>
          <p:cNvSpPr txBox="1"/>
          <p:nvPr/>
        </p:nvSpPr>
        <p:spPr>
          <a:xfrm>
            <a:off x="6516099" y="4644553"/>
            <a:ext cx="3205750" cy="584775"/>
          </a:xfrm>
          <a:prstGeom prst="rect">
            <a:avLst/>
          </a:prstGeom>
          <a:noFill/>
        </p:spPr>
        <p:txBody>
          <a:bodyPr wrap="square" rtlCol="0">
            <a:spAutoFit/>
          </a:bodyPr>
          <a:lstStyle/>
          <a:p>
            <a:pPr algn="ctr"/>
            <a:r>
              <a:rPr lang="tr-TR" altLang="zh-CN" sz="1600" dirty="0">
                <a:solidFill>
                  <a:schemeClr val="tx1">
                    <a:lumMod val="85000"/>
                    <a:lumOff val="15000"/>
                  </a:schemeClr>
                </a:solidFill>
                <a:latin typeface="Tw Cen MT" pitchFamily="34" charset="0"/>
                <a:ea typeface="微软雅黑" panose="020B0503020204020204" pitchFamily="34" charset="-122"/>
              </a:rPr>
              <a:t>Derince Mesleki ve Teknik Anadolu Lisesi</a:t>
            </a:r>
            <a:endParaRPr lang="zh-CN" altLang="en-US" sz="1600" dirty="0">
              <a:solidFill>
                <a:schemeClr val="tx1">
                  <a:lumMod val="85000"/>
                  <a:lumOff val="15000"/>
                </a:schemeClr>
              </a:solidFill>
              <a:latin typeface="Tw Cen MT" pitchFamily="34" charset="0"/>
              <a:ea typeface="微软雅黑" panose="020B0503020204020204" pitchFamily="34" charset="-122"/>
            </a:endParaRPr>
          </a:p>
        </p:txBody>
      </p:sp>
      <p:grpSp>
        <p:nvGrpSpPr>
          <p:cNvPr id="14" name="组合 58"/>
          <p:cNvGrpSpPr>
            <a:grpSpLocks/>
          </p:cNvGrpSpPr>
          <p:nvPr/>
        </p:nvGrpSpPr>
        <p:grpSpPr bwMode="auto">
          <a:xfrm>
            <a:off x="6733132" y="5290715"/>
            <a:ext cx="2988717" cy="361950"/>
            <a:chOff x="4154888" y="3453573"/>
            <a:chExt cx="3846874" cy="361046"/>
          </a:xfrm>
        </p:grpSpPr>
        <p:cxnSp>
          <p:nvCxnSpPr>
            <p:cNvPr id="53" name="直接连接符 20"/>
            <p:cNvCxnSpPr/>
            <p:nvPr/>
          </p:nvCxnSpPr>
          <p:spPr>
            <a:xfrm>
              <a:off x="4154888" y="3453573"/>
              <a:ext cx="3846874"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54" name="等腰三角形 27"/>
            <p:cNvSpPr/>
            <p:nvPr/>
          </p:nvSpPr>
          <p:spPr>
            <a:xfrm flipV="1">
              <a:off x="5872725" y="3459907"/>
              <a:ext cx="411201" cy="354712"/>
            </a:xfrm>
            <a:prstGeom prs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pic>
        <p:nvPicPr>
          <p:cNvPr id="6" name="Resim 5" descr="açık hava nesnesi, karanlık, gece göğü içeren bir resim&#10;&#10;Açıklama otomatik olarak oluşturuldu">
            <a:extLst>
              <a:ext uri="{FF2B5EF4-FFF2-40B4-BE49-F238E27FC236}">
                <a16:creationId xmlns:a16="http://schemas.microsoft.com/office/drawing/2014/main" id="{812D1C1D-79A3-47AC-856E-DF0B62D33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7" y="882116"/>
            <a:ext cx="4580658" cy="3636441"/>
          </a:xfrm>
          <a:prstGeom prst="rect">
            <a:avLst/>
          </a:prstGeom>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63" presetClass="path" presetSubtype="0" accel="50000" decel="50000" fill="hold" nodeType="withEffect">
                                  <p:stCondLst>
                                    <p:cond delay="0"/>
                                  </p:stCondLst>
                                  <p:childTnLst>
                                    <p:animMotion origin="layout" path="M -3.08295E-6 1.75191E-6 L 0.45722 -0.00235 " pathEditMode="relative" rAng="0" ptsTypes="AA">
                                      <p:cBhvr>
                                        <p:cTn id="15" dur="2000" fill="hold"/>
                                        <p:tgtEl>
                                          <p:spTgt spid="2"/>
                                        </p:tgtEl>
                                        <p:attrNameLst>
                                          <p:attrName>ppt_x</p:attrName>
                                          <p:attrName>ppt_y</p:attrName>
                                        </p:attrNameLst>
                                      </p:cBhvr>
                                      <p:rCtr x="22861" y="-118"/>
                                    </p:animMotion>
                                  </p:childTnLst>
                                </p:cTn>
                              </p:par>
                              <p:par>
                                <p:cTn id="16" presetID="22" presetClass="entr" presetSubtype="8" fill="hold" grpId="0"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75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40"/>
          <p:cNvSpPr>
            <a:spLocks noChangeArrowheads="1"/>
          </p:cNvSpPr>
          <p:nvPr/>
        </p:nvSpPr>
        <p:spPr bwMode="auto">
          <a:xfrm rot="5400000">
            <a:off x="817426" y="1495457"/>
            <a:ext cx="3221652" cy="3222903"/>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72002" tIns="36001" rIns="72002" bIns="36001" anchor="ctr"/>
          <a:lstStyle/>
          <a:p>
            <a:endParaRPr lang="zh-CN" altLang="en-US" sz="1890">
              <a:ea typeface="微软雅黑" panose="020B0503020204020204" pitchFamily="34" charset="-122"/>
              <a:sym typeface="Arial" panose="020B0604020202020204" pitchFamily="34" charset="0"/>
            </a:endParaRPr>
          </a:p>
        </p:txBody>
      </p:sp>
      <p:sp>
        <p:nvSpPr>
          <p:cNvPr id="5" name="直接连接符 52"/>
          <p:cNvSpPr>
            <a:spLocks noChangeShapeType="1"/>
          </p:cNvSpPr>
          <p:nvPr/>
        </p:nvSpPr>
        <p:spPr bwMode="auto">
          <a:xfrm>
            <a:off x="3447130" y="1748219"/>
            <a:ext cx="1133915"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890">
              <a:ea typeface="微软雅黑" panose="020B0503020204020204" pitchFamily="34" charset="-122"/>
              <a:sym typeface="Arial" panose="020B0604020202020204" pitchFamily="34" charset="0"/>
            </a:endParaRPr>
          </a:p>
        </p:txBody>
      </p:sp>
      <p:sp>
        <p:nvSpPr>
          <p:cNvPr id="6" name="直接连接符 58"/>
          <p:cNvSpPr>
            <a:spLocks noChangeShapeType="1"/>
          </p:cNvSpPr>
          <p:nvPr/>
        </p:nvSpPr>
        <p:spPr bwMode="auto">
          <a:xfrm>
            <a:off x="3452130" y="4480829"/>
            <a:ext cx="1134368"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890">
              <a:ea typeface="微软雅黑" panose="020B0503020204020204" pitchFamily="34" charset="-122"/>
              <a:sym typeface="Arial" panose="020B0604020202020204" pitchFamily="34" charset="0"/>
            </a:endParaRPr>
          </a:p>
        </p:txBody>
      </p:sp>
      <p:cxnSp>
        <p:nvCxnSpPr>
          <p:cNvPr id="7" name="直接连接符 62"/>
          <p:cNvCxnSpPr>
            <a:cxnSpLocks noChangeShapeType="1"/>
          </p:cNvCxnSpPr>
          <p:nvPr/>
        </p:nvCxnSpPr>
        <p:spPr bwMode="auto">
          <a:xfrm>
            <a:off x="4118463" y="2603721"/>
            <a:ext cx="1896284"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cxnSp>
      <p:sp>
        <p:nvSpPr>
          <p:cNvPr id="8" name="直接连接符 66"/>
          <p:cNvSpPr>
            <a:spLocks noChangeShapeType="1"/>
          </p:cNvSpPr>
          <p:nvPr/>
        </p:nvSpPr>
        <p:spPr bwMode="auto">
          <a:xfrm>
            <a:off x="4128464" y="3613971"/>
            <a:ext cx="1867931" cy="1"/>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1890">
              <a:ea typeface="微软雅黑" panose="020B0503020204020204" pitchFamily="34" charset="-122"/>
              <a:sym typeface="Arial" panose="020B0604020202020204" pitchFamily="34" charset="0"/>
            </a:endParaRPr>
          </a:p>
        </p:txBody>
      </p:sp>
      <p:sp>
        <p:nvSpPr>
          <p:cNvPr id="9" name="矩形 71"/>
          <p:cNvSpPr>
            <a:spLocks noChangeArrowheads="1"/>
          </p:cNvSpPr>
          <p:nvPr/>
        </p:nvSpPr>
        <p:spPr bwMode="auto">
          <a:xfrm>
            <a:off x="5369868" y="1272303"/>
            <a:ext cx="3379489" cy="51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buNone/>
            </a:pPr>
            <a:r>
              <a:rPr lang="tr-TR" sz="1600" dirty="0">
                <a:latin typeface="Tw Cen MT" pitchFamily="34" charset="0"/>
              </a:rPr>
              <a:t>Üniversiteye giriş için yapılan </a:t>
            </a:r>
            <a:r>
              <a:rPr lang="tr-TR" sz="1600" b="1" dirty="0">
                <a:latin typeface="Tw Cen MT" pitchFamily="34" charset="0"/>
              </a:rPr>
              <a:t>Temel Yeterlilik Testi</a:t>
            </a:r>
            <a:r>
              <a:rPr lang="tr-TR" sz="1600" dirty="0">
                <a:latin typeface="Tw Cen MT" pitchFamily="34" charset="0"/>
              </a:rPr>
              <a:t> sonucu oluşan puandır…</a:t>
            </a:r>
          </a:p>
        </p:txBody>
      </p:sp>
      <p:sp>
        <p:nvSpPr>
          <p:cNvPr id="11" name="矩形 73"/>
          <p:cNvSpPr>
            <a:spLocks noChangeArrowheads="1"/>
          </p:cNvSpPr>
          <p:nvPr/>
        </p:nvSpPr>
        <p:spPr bwMode="auto">
          <a:xfrm>
            <a:off x="5292973" y="4356521"/>
            <a:ext cx="3168352" cy="29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buNone/>
            </a:pPr>
            <a:r>
              <a:rPr lang="tr-TR" sz="1600" dirty="0" err="1">
                <a:latin typeface="Tw Cen MT" pitchFamily="34" charset="0"/>
              </a:rPr>
              <a:t>Açıköğretim</a:t>
            </a:r>
            <a:r>
              <a:rPr lang="tr-TR" sz="1600" dirty="0">
                <a:latin typeface="Tw Cen MT" pitchFamily="34" charset="0"/>
              </a:rPr>
              <a:t>  </a:t>
            </a:r>
            <a:r>
              <a:rPr lang="tr-TR" sz="1600" b="1" dirty="0" err="1">
                <a:latin typeface="Tw Cen MT" pitchFamily="34" charset="0"/>
              </a:rPr>
              <a:t>Önlisans</a:t>
            </a:r>
            <a:r>
              <a:rPr lang="tr-TR" sz="1600" dirty="0">
                <a:latin typeface="Tw Cen MT" pitchFamily="34" charset="0"/>
              </a:rPr>
              <a:t> tercihlerinde</a:t>
            </a:r>
          </a:p>
        </p:txBody>
      </p:sp>
      <p:sp>
        <p:nvSpPr>
          <p:cNvPr id="13" name="矩形 75"/>
          <p:cNvSpPr>
            <a:spLocks noChangeArrowheads="1"/>
          </p:cNvSpPr>
          <p:nvPr/>
        </p:nvSpPr>
        <p:spPr bwMode="auto">
          <a:xfrm>
            <a:off x="6661125" y="2484313"/>
            <a:ext cx="3066082" cy="29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buNone/>
            </a:pPr>
            <a:r>
              <a:rPr lang="tr-TR" sz="1600" dirty="0">
                <a:latin typeface="Tw Cen MT" pitchFamily="34" charset="0"/>
              </a:rPr>
              <a:t>Ön Lisans bölümlerini tercih ederken</a:t>
            </a:r>
          </a:p>
        </p:txBody>
      </p:sp>
      <p:sp>
        <p:nvSpPr>
          <p:cNvPr id="15" name="矩形 77"/>
          <p:cNvSpPr>
            <a:spLocks noChangeArrowheads="1"/>
          </p:cNvSpPr>
          <p:nvPr/>
        </p:nvSpPr>
        <p:spPr bwMode="auto">
          <a:xfrm>
            <a:off x="6661125" y="3204393"/>
            <a:ext cx="3060725" cy="100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2" tIns="36001" rIns="72002" bIns="36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buNone/>
            </a:pPr>
            <a:r>
              <a:rPr lang="tr-TR" sz="1600" dirty="0">
                <a:latin typeface="Tw Cen MT" pitchFamily="34" charset="0"/>
              </a:rPr>
              <a:t>Özel Yetenek Sınavına başvuru yaparken</a:t>
            </a:r>
          </a:p>
          <a:p>
            <a:pPr>
              <a:lnSpc>
                <a:spcPct val="100000"/>
              </a:lnSpc>
              <a:spcBef>
                <a:spcPts val="0"/>
              </a:spcBef>
              <a:buFont typeface="Arial" pitchFamily="34" charset="0"/>
              <a:buChar char="•"/>
            </a:pPr>
            <a:r>
              <a:rPr lang="tr-TR" sz="1600" b="1" dirty="0">
                <a:latin typeface="Tw Cen MT" pitchFamily="34" charset="0"/>
              </a:rPr>
              <a:t>PMYO  </a:t>
            </a:r>
          </a:p>
          <a:p>
            <a:pPr>
              <a:lnSpc>
                <a:spcPct val="100000"/>
              </a:lnSpc>
              <a:spcBef>
                <a:spcPts val="0"/>
              </a:spcBef>
              <a:buFont typeface="Arial" pitchFamily="34" charset="0"/>
              <a:buChar char="•"/>
            </a:pPr>
            <a:r>
              <a:rPr lang="tr-TR" sz="1600" b="1" dirty="0">
                <a:latin typeface="Tw Cen MT" pitchFamily="34" charset="0"/>
              </a:rPr>
              <a:t>BESYO vb.</a:t>
            </a:r>
          </a:p>
        </p:txBody>
      </p:sp>
      <p:grpSp>
        <p:nvGrpSpPr>
          <p:cNvPr id="2" name="组合 16"/>
          <p:cNvGrpSpPr/>
          <p:nvPr/>
        </p:nvGrpSpPr>
        <p:grpSpPr>
          <a:xfrm>
            <a:off x="949621" y="1795759"/>
            <a:ext cx="2622293" cy="2622293"/>
            <a:chOff x="-112105" y="2839261"/>
            <a:chExt cx="2497422" cy="2497422"/>
          </a:xfrm>
        </p:grpSpPr>
        <p:grpSp>
          <p:nvGrpSpPr>
            <p:cNvPr id="3" name="组合 17"/>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椭圆 81"/>
            <p:cNvSpPr>
              <a:spLocks noChangeArrowheads="1"/>
            </p:cNvSpPr>
            <p:nvPr/>
          </p:nvSpPr>
          <p:spPr bwMode="auto">
            <a:xfrm>
              <a:off x="75318" y="3038785"/>
              <a:ext cx="2104717" cy="2104715"/>
            </a:xfrm>
            <a:prstGeom prst="ellipse">
              <a:avLst/>
            </a:prstGeom>
            <a:blipFill dpi="0" rotWithShape="1">
              <a:blip r:embed="rId3" cstate="print"/>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7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椭圆 21"/>
          <p:cNvSpPr/>
          <p:nvPr/>
        </p:nvSpPr>
        <p:spPr>
          <a:xfrm>
            <a:off x="3148363" y="1610634"/>
            <a:ext cx="363298" cy="363298"/>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a:off x="3765166" y="2461867"/>
            <a:ext cx="363298" cy="363298"/>
          </a:xfrm>
          <a:prstGeom prst="ellipse">
            <a:avLst/>
          </a:prstGeom>
          <a:blipFill>
            <a:blip r:embed="rId4" cstate="print"/>
            <a:stretch>
              <a:fillRect/>
            </a:stretch>
          </a:blip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755165" y="3433083"/>
            <a:ext cx="363298" cy="363298"/>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117960" y="4299179"/>
            <a:ext cx="363298" cy="363298"/>
          </a:xfrm>
          <a:prstGeom prst="ellipse">
            <a:avLst/>
          </a:prstGeom>
          <a:solidFill>
            <a:srgbClr val="FFFF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25"/>
          <p:cNvGrpSpPr/>
          <p:nvPr/>
        </p:nvGrpSpPr>
        <p:grpSpPr>
          <a:xfrm>
            <a:off x="4506660" y="1429823"/>
            <a:ext cx="708530" cy="708530"/>
            <a:chOff x="4144744" y="632511"/>
            <a:chExt cx="674791" cy="674791"/>
          </a:xfrm>
        </p:grpSpPr>
        <p:grpSp>
          <p:nvGrpSpPr>
            <p:cNvPr id="18" name="组合 26"/>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54"/>
            <p:cNvGrpSpPr/>
            <p:nvPr/>
          </p:nvGrpSpPr>
          <p:grpSpPr bwMode="auto">
            <a:xfrm>
              <a:off x="4291856" y="741324"/>
              <a:ext cx="380564" cy="457163"/>
              <a:chOff x="0" y="0"/>
              <a:chExt cx="239649" cy="288000"/>
            </a:xfrm>
            <a:solidFill>
              <a:srgbClr val="C00000"/>
            </a:solidFill>
          </p:grpSpPr>
          <p:sp>
            <p:nvSpPr>
              <p:cNvPr id="29"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sp>
            <p:nvSpPr>
              <p:cNvPr id="30"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grpSp>
      <p:grpSp>
        <p:nvGrpSpPr>
          <p:cNvPr id="27" name="组合 32"/>
          <p:cNvGrpSpPr/>
          <p:nvPr/>
        </p:nvGrpSpPr>
        <p:grpSpPr>
          <a:xfrm>
            <a:off x="5912526" y="2249456"/>
            <a:ext cx="708530" cy="708530"/>
            <a:chOff x="5433376" y="607668"/>
            <a:chExt cx="674791" cy="674791"/>
          </a:xfrm>
        </p:grpSpPr>
        <p:grpSp>
          <p:nvGrpSpPr>
            <p:cNvPr id="28" name="组合 33"/>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2"/>
            </a:solidFill>
            <a:ln>
              <a:noFil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grpSp>
        <p:nvGrpSpPr>
          <p:cNvPr id="33" name="组合 37"/>
          <p:cNvGrpSpPr/>
          <p:nvPr/>
        </p:nvGrpSpPr>
        <p:grpSpPr>
          <a:xfrm>
            <a:off x="5944857" y="3260467"/>
            <a:ext cx="708530" cy="708530"/>
            <a:chOff x="6312694" y="592940"/>
            <a:chExt cx="674791" cy="674791"/>
          </a:xfrm>
        </p:grpSpPr>
        <p:grpSp>
          <p:nvGrpSpPr>
            <p:cNvPr id="34" name="组合 38"/>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chemeClr val="tx1">
                <a:lumMod val="65000"/>
                <a:lumOff val="35000"/>
              </a:schemeClr>
            </a:solidFill>
            <a:ln>
              <a:noFil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grpSp>
        <p:nvGrpSpPr>
          <p:cNvPr id="38" name="组合 42"/>
          <p:cNvGrpSpPr/>
          <p:nvPr/>
        </p:nvGrpSpPr>
        <p:grpSpPr>
          <a:xfrm>
            <a:off x="4581044" y="4126564"/>
            <a:ext cx="708530" cy="708530"/>
            <a:chOff x="7074694" y="598563"/>
            <a:chExt cx="674791" cy="674791"/>
          </a:xfrm>
        </p:grpSpPr>
        <p:grpSp>
          <p:nvGrpSpPr>
            <p:cNvPr id="39" name="组合 43"/>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2">
                <a:lumMod val="75000"/>
              </a:schemeClr>
            </a:solidFill>
            <a:ln>
              <a:noFill/>
            </a:ln>
          </p:spPr>
          <p:txBody>
            <a:bodyPr lIns="128016" tIns="64008" rIns="128016" bIns="64008"/>
            <a:lstStyle/>
            <a:p>
              <a:endParaRPr lang="zh-CN" altLang="en-US" sz="1890">
                <a:ea typeface="微软雅黑" panose="020B0503020204020204" pitchFamily="34" charset="-122"/>
                <a:sym typeface="Arial" panose="020B0604020202020204" pitchFamily="34" charset="0"/>
              </a:endParaRPr>
            </a:p>
          </p:txBody>
        </p:sp>
      </p:grpSp>
      <p:sp>
        <p:nvSpPr>
          <p:cNvPr id="51" name="文本框 6"/>
          <p:cNvSpPr>
            <a:spLocks noChangeArrowheads="1"/>
          </p:cNvSpPr>
          <p:nvPr/>
        </p:nvSpPr>
        <p:spPr bwMode="auto">
          <a:xfrm>
            <a:off x="1764581" y="180057"/>
            <a:ext cx="5472608" cy="377016"/>
          </a:xfrm>
          <a:prstGeom prst="rect">
            <a:avLst/>
          </a:prstGeom>
          <a:noFill/>
          <a:ln>
            <a:noFill/>
          </a:ln>
        </p:spPr>
        <p:txBody>
          <a:bodyPr wrap="square" lIns="68571" tIns="34285" rIns="68571" bIns="34285">
            <a:spAutoFit/>
          </a:bodyPr>
          <a:lstStyle/>
          <a:p>
            <a:pPr algn="ctr"/>
            <a:r>
              <a:rPr lang="tr-TR" sz="2000" b="1" dirty="0">
                <a:effectLst>
                  <a:outerShdw blurRad="38100" dist="38100" dir="2700000" algn="tl">
                    <a:srgbClr val="000000">
                      <a:alpha val="43137"/>
                    </a:srgbClr>
                  </a:outerShdw>
                </a:effectLst>
                <a:latin typeface="Tw Cen MT" pitchFamily="34" charset="0"/>
              </a:rPr>
              <a:t>TYT PUANI NEDİR? NERELERDE KULLANILIR?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26"/>
          <p:cNvSpPr txBox="1"/>
          <p:nvPr/>
        </p:nvSpPr>
        <p:spPr>
          <a:xfrm>
            <a:off x="6229077" y="972147"/>
            <a:ext cx="2736305" cy="492443"/>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tr-TR" altLang="zh-CN" sz="1600" b="1" dirty="0">
                <a:solidFill>
                  <a:schemeClr val="tx1">
                    <a:lumMod val="75000"/>
                    <a:lumOff val="25000"/>
                  </a:schemeClr>
                </a:solidFill>
                <a:latin typeface="Tw Cen MT" pitchFamily="34" charset="0"/>
              </a:rPr>
              <a:t>ÖSYM’NİN VERMİŞ OLDUĞU BAŞLANGIÇ PUANI</a:t>
            </a:r>
            <a:endParaRPr lang="en-US" altLang="zh-CN" sz="1600" b="1" dirty="0">
              <a:solidFill>
                <a:schemeClr val="tx1">
                  <a:lumMod val="75000"/>
                  <a:lumOff val="25000"/>
                </a:schemeClr>
              </a:solidFill>
              <a:latin typeface="Tw Cen MT" pitchFamily="34" charset="0"/>
            </a:endParaRPr>
          </a:p>
        </p:txBody>
      </p:sp>
      <p:sp>
        <p:nvSpPr>
          <p:cNvPr id="50" name="TextBox 33"/>
          <p:cNvSpPr txBox="1"/>
          <p:nvPr/>
        </p:nvSpPr>
        <p:spPr>
          <a:xfrm>
            <a:off x="3060725" y="180057"/>
            <a:ext cx="4115614" cy="369332"/>
          </a:xfrm>
          <a:prstGeom prst="rect">
            <a:avLst/>
          </a:prstGeom>
          <a:noFill/>
        </p:spPr>
        <p:txBody>
          <a:bodyPr wrap="none" rtlCol="0">
            <a:spAutoFit/>
          </a:bodyPr>
          <a:lstStyle/>
          <a:p>
            <a:pPr algn="ctr"/>
            <a:r>
              <a:rPr lang="tr-TR" altLang="zh-CN" sz="18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TYT PUAN HESAPLAMA MANTIĞI</a:t>
            </a:r>
            <a:endParaRPr lang="zh-CN" altLang="en-US" sz="18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45" name="图表 7"/>
          <p:cNvGraphicFramePr/>
          <p:nvPr/>
        </p:nvGraphicFramePr>
        <p:xfrm>
          <a:off x="-467667" y="1548211"/>
          <a:ext cx="2957226" cy="1686768"/>
        </p:xfrm>
        <a:graphic>
          <a:graphicData uri="http://schemas.openxmlformats.org/drawingml/2006/chart">
            <c:chart xmlns:c="http://schemas.openxmlformats.org/drawingml/2006/chart" xmlns:r="http://schemas.openxmlformats.org/officeDocument/2006/relationships" r:id="rId3"/>
          </a:graphicData>
        </a:graphic>
      </p:graphicFrame>
      <p:grpSp>
        <p:nvGrpSpPr>
          <p:cNvPr id="76" name="Group 18"/>
          <p:cNvGrpSpPr>
            <a:grpSpLocks noChangeAspect="1"/>
          </p:cNvGrpSpPr>
          <p:nvPr/>
        </p:nvGrpSpPr>
        <p:grpSpPr bwMode="auto">
          <a:xfrm>
            <a:off x="764790" y="2166570"/>
            <a:ext cx="395182" cy="368237"/>
            <a:chOff x="3802" y="2858"/>
            <a:chExt cx="616" cy="574"/>
          </a:xfrm>
          <a:solidFill>
            <a:srgbClr val="CC1E4A"/>
          </a:solidFill>
        </p:grpSpPr>
        <p:sp>
          <p:nvSpPr>
            <p:cNvPr id="7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7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7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8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8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grpSp>
        <p:nvGrpSpPr>
          <p:cNvPr id="83" name="组合 72"/>
          <p:cNvGrpSpPr/>
          <p:nvPr/>
        </p:nvGrpSpPr>
        <p:grpSpPr>
          <a:xfrm>
            <a:off x="2124621" y="972145"/>
            <a:ext cx="1338493" cy="464189"/>
            <a:chOff x="3295234" y="2676992"/>
            <a:chExt cx="2762772" cy="347450"/>
          </a:xfrm>
        </p:grpSpPr>
        <p:sp>
          <p:nvSpPr>
            <p:cNvPr id="84" name="圆角矩形 73"/>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163"/>
            <p:cNvSpPr txBox="1"/>
            <p:nvPr/>
          </p:nvSpPr>
          <p:spPr>
            <a:xfrm>
              <a:off x="3354760" y="2677384"/>
              <a:ext cx="2703246" cy="299486"/>
            </a:xfrm>
            <a:prstGeom prst="rect">
              <a:avLst/>
            </a:prstGeom>
            <a:noFill/>
          </p:spPr>
          <p:txBody>
            <a:bodyPr wrap="none" rtlCol="0">
              <a:spAutoFit/>
            </a:bodyPr>
            <a:lstStyle/>
            <a:p>
              <a:r>
                <a:rPr lang="tr-TR" altLang="zh-CN" sz="2000" b="1" dirty="0">
                  <a:solidFill>
                    <a:srgbClr val="C0000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rPr>
                <a:t>100 PUAN</a:t>
              </a:r>
              <a:endParaRPr lang="zh-CN" altLang="en-US" sz="2000" b="1" dirty="0">
                <a:solidFill>
                  <a:srgbClr val="C0000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endParaRPr>
            </a:p>
          </p:txBody>
        </p:sp>
      </p:grpSp>
      <p:grpSp>
        <p:nvGrpSpPr>
          <p:cNvPr id="86" name="组合 3"/>
          <p:cNvGrpSpPr/>
          <p:nvPr/>
        </p:nvGrpSpPr>
        <p:grpSpPr>
          <a:xfrm>
            <a:off x="2268637" y="1764235"/>
            <a:ext cx="6120680" cy="45719"/>
            <a:chOff x="1507396" y="1628800"/>
            <a:chExt cx="4320480" cy="144016"/>
          </a:xfrm>
        </p:grpSpPr>
        <p:cxnSp>
          <p:nvCxnSpPr>
            <p:cNvPr id="87" name="直接连接符 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1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1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1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1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1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98" name="TextBox 107"/>
          <p:cNvSpPr txBox="1"/>
          <p:nvPr/>
        </p:nvSpPr>
        <p:spPr>
          <a:xfrm>
            <a:off x="7488310"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20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99" name="TextBox 108"/>
          <p:cNvSpPr txBox="1"/>
          <p:nvPr/>
        </p:nvSpPr>
        <p:spPr>
          <a:xfrm>
            <a:off x="6840238"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30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0" name="TextBox 109"/>
          <p:cNvSpPr txBox="1"/>
          <p:nvPr/>
        </p:nvSpPr>
        <p:spPr>
          <a:xfrm>
            <a:off x="6192166"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40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1" name="TextBox 110"/>
          <p:cNvSpPr txBox="1"/>
          <p:nvPr/>
        </p:nvSpPr>
        <p:spPr>
          <a:xfrm>
            <a:off x="5472086"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50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2" name="TextBox 111"/>
          <p:cNvSpPr txBox="1"/>
          <p:nvPr/>
        </p:nvSpPr>
        <p:spPr>
          <a:xfrm>
            <a:off x="4824014"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60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3" name="TextBox 112"/>
          <p:cNvSpPr txBox="1"/>
          <p:nvPr/>
        </p:nvSpPr>
        <p:spPr>
          <a:xfrm>
            <a:off x="4175942"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70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4" name="TextBox 113"/>
          <p:cNvSpPr txBox="1"/>
          <p:nvPr/>
        </p:nvSpPr>
        <p:spPr>
          <a:xfrm>
            <a:off x="3527870"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80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5" name="TextBox 114"/>
          <p:cNvSpPr txBox="1"/>
          <p:nvPr/>
        </p:nvSpPr>
        <p:spPr>
          <a:xfrm>
            <a:off x="2863192"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90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6" name="TextBox 115"/>
          <p:cNvSpPr txBox="1"/>
          <p:nvPr/>
        </p:nvSpPr>
        <p:spPr>
          <a:xfrm>
            <a:off x="2340645" y="1476203"/>
            <a:ext cx="472419" cy="318922"/>
          </a:xfrm>
          <a:prstGeom prst="rect">
            <a:avLst/>
          </a:prstGeom>
          <a:noFill/>
        </p:spPr>
        <p:txBody>
          <a:bodyPr wrap="none" lIns="72000" tIns="35999" rIns="72000" bIns="35999" rtlCol="0">
            <a:spAutoFit/>
          </a:bodyPr>
          <a:lstStyle/>
          <a:p>
            <a:r>
              <a:rPr lang="en-US" altLang="zh-CN" sz="1600" b="1" dirty="0">
                <a:solidFill>
                  <a:srgbClr val="C00000"/>
                </a:solidFill>
                <a:latin typeface="Tw Cen MT" pitchFamily="34" charset="0"/>
                <a:ea typeface="微软雅黑" panose="020B0503020204020204" pitchFamily="34" charset="-122"/>
                <a:sym typeface="Arial" panose="020B0604020202020204" pitchFamily="34" charset="0"/>
              </a:rPr>
              <a:t>100</a:t>
            </a:r>
            <a:endParaRPr lang="zh-CN" altLang="en-US" sz="1600" b="1" dirty="0">
              <a:solidFill>
                <a:srgbClr val="C00000"/>
              </a:solidFill>
              <a:latin typeface="Tw Cen MT" pitchFamily="34" charset="0"/>
              <a:ea typeface="微软雅黑" panose="020B0503020204020204" pitchFamily="34" charset="-122"/>
              <a:sym typeface="Arial" panose="020B0604020202020204" pitchFamily="34" charset="0"/>
            </a:endParaRPr>
          </a:p>
        </p:txBody>
      </p:sp>
      <p:sp>
        <p:nvSpPr>
          <p:cNvPr id="109" name="TextBox 107"/>
          <p:cNvSpPr txBox="1"/>
          <p:nvPr/>
        </p:nvSpPr>
        <p:spPr>
          <a:xfrm>
            <a:off x="6445101" y="1548211"/>
            <a:ext cx="145471" cy="266600"/>
          </a:xfrm>
          <a:prstGeom prst="rect">
            <a:avLst/>
          </a:prstGeom>
          <a:noFill/>
        </p:spPr>
        <p:txBody>
          <a:bodyPr wrap="none" lIns="72000" tIns="35999" rIns="72000" bIns="35999" rtlCol="0">
            <a:spAutoFit/>
          </a:bodyPr>
          <a:lstStyle/>
          <a:p>
            <a:pPr>
              <a:spcBef>
                <a:spcPts val="600"/>
              </a:spcBef>
            </a:pP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10" name="五边形 47"/>
          <p:cNvSpPr/>
          <p:nvPr/>
        </p:nvSpPr>
        <p:spPr>
          <a:xfrm flipH="1">
            <a:off x="3492773" y="1116163"/>
            <a:ext cx="2501587" cy="255091"/>
          </a:xfrm>
          <a:prstGeom prst="homePlat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111" name="TextBox 26"/>
          <p:cNvSpPr txBox="1"/>
          <p:nvPr/>
        </p:nvSpPr>
        <p:spPr>
          <a:xfrm>
            <a:off x="6013053" y="2145707"/>
            <a:ext cx="3240360" cy="492443"/>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tr-TR" altLang="zh-CN" sz="1600" b="1" dirty="0">
                <a:solidFill>
                  <a:schemeClr val="tx1">
                    <a:lumMod val="75000"/>
                    <a:lumOff val="25000"/>
                  </a:schemeClr>
                </a:solidFill>
                <a:latin typeface="Tw Cen MT" pitchFamily="34" charset="0"/>
              </a:rPr>
              <a:t>120 TYT SORUSUNDA ALINABİLECEK EN YÜKSEK HAM PUAN</a:t>
            </a:r>
            <a:endParaRPr lang="en-US" altLang="zh-CN" sz="1600" b="1" dirty="0">
              <a:solidFill>
                <a:schemeClr val="tx1">
                  <a:lumMod val="75000"/>
                  <a:lumOff val="25000"/>
                </a:schemeClr>
              </a:solidFill>
              <a:latin typeface="Tw Cen MT" pitchFamily="34" charset="0"/>
            </a:endParaRPr>
          </a:p>
        </p:txBody>
      </p:sp>
      <p:grpSp>
        <p:nvGrpSpPr>
          <p:cNvPr id="112" name="组合 72"/>
          <p:cNvGrpSpPr/>
          <p:nvPr/>
        </p:nvGrpSpPr>
        <p:grpSpPr>
          <a:xfrm>
            <a:off x="2034122" y="2145705"/>
            <a:ext cx="1338493" cy="464189"/>
            <a:chOff x="3295234" y="2676992"/>
            <a:chExt cx="2762771" cy="347450"/>
          </a:xfrm>
        </p:grpSpPr>
        <p:sp>
          <p:nvSpPr>
            <p:cNvPr id="113" name="圆角矩形 73"/>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114" name="TextBox 163"/>
            <p:cNvSpPr txBox="1"/>
            <p:nvPr/>
          </p:nvSpPr>
          <p:spPr>
            <a:xfrm>
              <a:off x="3354760" y="2677384"/>
              <a:ext cx="2703245" cy="299486"/>
            </a:xfrm>
            <a:prstGeom prst="rect">
              <a:avLst/>
            </a:prstGeom>
            <a:noFill/>
          </p:spPr>
          <p:txBody>
            <a:bodyPr wrap="none" rtlCol="0">
              <a:spAutoFit/>
            </a:bodyPr>
            <a:lstStyle/>
            <a:p>
              <a:r>
                <a:rPr lang="tr-TR" altLang="zh-CN" sz="2000" b="1" dirty="0">
                  <a:solidFill>
                    <a:srgbClr val="0070C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rPr>
                <a:t>400 PUAN</a:t>
              </a:r>
              <a:endParaRPr lang="zh-CN" altLang="en-US" sz="2000" b="1" dirty="0">
                <a:solidFill>
                  <a:srgbClr val="0070C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endParaRPr>
            </a:p>
          </p:txBody>
        </p:sp>
      </p:grpSp>
      <p:grpSp>
        <p:nvGrpSpPr>
          <p:cNvPr id="115" name="组合 3"/>
          <p:cNvGrpSpPr/>
          <p:nvPr/>
        </p:nvGrpSpPr>
        <p:grpSpPr>
          <a:xfrm>
            <a:off x="2178138" y="2937795"/>
            <a:ext cx="6120680" cy="45719"/>
            <a:chOff x="1507396" y="1628800"/>
            <a:chExt cx="4320480" cy="144016"/>
          </a:xfrm>
        </p:grpSpPr>
        <p:cxnSp>
          <p:nvCxnSpPr>
            <p:cNvPr id="116" name="直接连接符 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12"/>
          <p:cNvSpPr txBox="1"/>
          <p:nvPr/>
        </p:nvSpPr>
        <p:spPr>
          <a:xfrm>
            <a:off x="4068837" y="2700339"/>
            <a:ext cx="414711"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10</a:t>
            </a:r>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33" name="TextBox 113"/>
          <p:cNvSpPr txBox="1"/>
          <p:nvPr/>
        </p:nvSpPr>
        <p:spPr>
          <a:xfrm>
            <a:off x="3420765" y="2700339"/>
            <a:ext cx="414711"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200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34" name="TextBox 114"/>
          <p:cNvSpPr txBox="1"/>
          <p:nvPr/>
        </p:nvSpPr>
        <p:spPr>
          <a:xfrm>
            <a:off x="2772693" y="2702792"/>
            <a:ext cx="414711"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30</a:t>
            </a:r>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35" name="TextBox 115"/>
          <p:cNvSpPr txBox="1"/>
          <p:nvPr/>
        </p:nvSpPr>
        <p:spPr>
          <a:xfrm>
            <a:off x="2250146" y="2649763"/>
            <a:ext cx="472419" cy="318922"/>
          </a:xfrm>
          <a:prstGeom prst="rect">
            <a:avLst/>
          </a:prstGeom>
          <a:noFill/>
        </p:spPr>
        <p:txBody>
          <a:bodyPr wrap="none" lIns="72000" tIns="35999" rIns="72000" bIns="35999" rtlCol="0">
            <a:spAutoFit/>
          </a:bodyPr>
          <a:lstStyle/>
          <a:p>
            <a:r>
              <a:rPr lang="tr-TR" altLang="zh-CN" sz="1600" b="1" dirty="0">
                <a:solidFill>
                  <a:srgbClr val="0070C0"/>
                </a:solidFill>
                <a:latin typeface="Tw Cen MT" pitchFamily="34" charset="0"/>
                <a:ea typeface="微软雅黑" panose="020B0503020204020204" pitchFamily="34" charset="-122"/>
                <a:sym typeface="Arial" panose="020B0604020202020204" pitchFamily="34" charset="0"/>
              </a:rPr>
              <a:t>4</a:t>
            </a:r>
            <a:r>
              <a:rPr lang="en-US" altLang="zh-CN" sz="1600" b="1" dirty="0">
                <a:solidFill>
                  <a:srgbClr val="0070C0"/>
                </a:solidFill>
                <a:latin typeface="Tw Cen MT" pitchFamily="34" charset="0"/>
                <a:ea typeface="微软雅黑" panose="020B0503020204020204" pitchFamily="34" charset="-122"/>
                <a:sym typeface="Arial" panose="020B0604020202020204" pitchFamily="34" charset="0"/>
              </a:rPr>
              <a:t>00</a:t>
            </a:r>
            <a:endParaRPr lang="zh-CN" altLang="en-US" sz="1600" b="1" dirty="0">
              <a:solidFill>
                <a:srgbClr val="0070C0"/>
              </a:solidFill>
              <a:latin typeface="Tw Cen MT" pitchFamily="34" charset="0"/>
              <a:ea typeface="微软雅黑" panose="020B0503020204020204" pitchFamily="34" charset="-122"/>
              <a:sym typeface="Arial" panose="020B0604020202020204" pitchFamily="34" charset="0"/>
            </a:endParaRPr>
          </a:p>
        </p:txBody>
      </p:sp>
      <p:sp>
        <p:nvSpPr>
          <p:cNvPr id="138" name="五边形 47"/>
          <p:cNvSpPr/>
          <p:nvPr/>
        </p:nvSpPr>
        <p:spPr>
          <a:xfrm flipH="1">
            <a:off x="3402274" y="2289723"/>
            <a:ext cx="2501587" cy="255091"/>
          </a:xfrm>
          <a:prstGeom prst="homePlat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nvGrpSpPr>
          <p:cNvPr id="139" name="组合 15"/>
          <p:cNvGrpSpPr/>
          <p:nvPr/>
        </p:nvGrpSpPr>
        <p:grpSpPr>
          <a:xfrm>
            <a:off x="4536633" y="4243136"/>
            <a:ext cx="3400607" cy="113387"/>
            <a:chOff x="1507396" y="1628800"/>
            <a:chExt cx="4320480" cy="144016"/>
          </a:xfrm>
        </p:grpSpPr>
        <p:cxnSp>
          <p:nvCxnSpPr>
            <p:cNvPr id="140" name="直接连接符 16"/>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7"/>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8"/>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9"/>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20"/>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21"/>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22"/>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23"/>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24"/>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25"/>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26"/>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52" name="TextBox 118"/>
          <p:cNvSpPr txBox="1"/>
          <p:nvPr/>
        </p:nvSpPr>
        <p:spPr>
          <a:xfrm>
            <a:off x="5148992" y="4008133"/>
            <a:ext cx="324943" cy="266600"/>
          </a:xfrm>
          <a:prstGeom prst="rect">
            <a:avLst/>
          </a:prstGeom>
          <a:noFill/>
        </p:spPr>
        <p:txBody>
          <a:bodyPr wrap="none" lIns="72000" tIns="35999" rIns="72000" bIns="35999" rtlCol="0">
            <a:spAutoFit/>
          </a:bodyPr>
          <a:lstStyle/>
          <a:p>
            <a:r>
              <a:rPr lang="en-US" altLang="zh-CN" sz="1260" b="1" dirty="0">
                <a:solidFill>
                  <a:schemeClr val="tx1">
                    <a:lumMod val="85000"/>
                    <a:lumOff val="15000"/>
                  </a:schemeClr>
                </a:solidFill>
                <a:ea typeface="微软雅黑" panose="020B0503020204020204" pitchFamily="34" charset="-122"/>
                <a:sym typeface="Arial" panose="020B0604020202020204" pitchFamily="34" charset="0"/>
              </a:rPr>
              <a:t>30</a:t>
            </a:r>
            <a:endParaRPr lang="zh-CN" altLang="en-US" sz="1260" b="1"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3" name="TextBox 119"/>
          <p:cNvSpPr txBox="1"/>
          <p:nvPr/>
        </p:nvSpPr>
        <p:spPr>
          <a:xfrm>
            <a:off x="5526837" y="4008133"/>
            <a:ext cx="352194"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4" name="TextBox 120"/>
          <p:cNvSpPr txBox="1"/>
          <p:nvPr/>
        </p:nvSpPr>
        <p:spPr>
          <a:xfrm>
            <a:off x="5904682" y="4008133"/>
            <a:ext cx="352194"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5" name="TextBox 121"/>
          <p:cNvSpPr txBox="1"/>
          <p:nvPr/>
        </p:nvSpPr>
        <p:spPr>
          <a:xfrm>
            <a:off x="6282526" y="4008133"/>
            <a:ext cx="352194"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6" name="TextBox 122"/>
          <p:cNvSpPr txBox="1"/>
          <p:nvPr/>
        </p:nvSpPr>
        <p:spPr>
          <a:xfrm>
            <a:off x="6660371" y="4008133"/>
            <a:ext cx="352194"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7" name="TextBox 123"/>
          <p:cNvSpPr txBox="1"/>
          <p:nvPr/>
        </p:nvSpPr>
        <p:spPr>
          <a:xfrm>
            <a:off x="7038215" y="4008133"/>
            <a:ext cx="307310"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8" name="TextBox 124"/>
          <p:cNvSpPr txBox="1"/>
          <p:nvPr/>
        </p:nvSpPr>
        <p:spPr>
          <a:xfrm>
            <a:off x="7416062" y="4008133"/>
            <a:ext cx="235174"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9" name="TextBox 125"/>
          <p:cNvSpPr txBox="1"/>
          <p:nvPr/>
        </p:nvSpPr>
        <p:spPr>
          <a:xfrm>
            <a:off x="7758582" y="4008133"/>
            <a:ext cx="324943" cy="266600"/>
          </a:xfrm>
          <a:prstGeom prst="rect">
            <a:avLst/>
          </a:prstGeom>
          <a:noFill/>
        </p:spPr>
        <p:txBody>
          <a:bodyPr wrap="none" lIns="72000" tIns="35999" rIns="72000" bIns="35999" rtlCol="0">
            <a:spAutoFit/>
          </a:bodyPr>
          <a:lstStyle/>
          <a:p>
            <a:r>
              <a:rPr lang="tr-TR" altLang="zh-CN" sz="1260" b="1" dirty="0">
                <a:solidFill>
                  <a:schemeClr val="tx1">
                    <a:lumMod val="85000"/>
                    <a:lumOff val="15000"/>
                  </a:schemeClr>
                </a:solidFill>
                <a:ea typeface="微软雅黑" panose="020B0503020204020204" pitchFamily="34" charset="-122"/>
                <a:sym typeface="Arial" panose="020B0604020202020204" pitchFamily="34" charset="0"/>
              </a:rPr>
              <a:t>6</a:t>
            </a:r>
            <a:r>
              <a:rPr lang="en-US" altLang="zh-CN" sz="1260" b="1" dirty="0">
                <a:solidFill>
                  <a:schemeClr val="tx1">
                    <a:lumMod val="85000"/>
                    <a:lumOff val="15000"/>
                  </a:schemeClr>
                </a:solidFill>
                <a:ea typeface="微软雅黑" panose="020B0503020204020204" pitchFamily="34" charset="-122"/>
                <a:sym typeface="Arial" panose="020B0604020202020204" pitchFamily="34" charset="0"/>
              </a:rPr>
              <a:t>0</a:t>
            </a:r>
            <a:endParaRPr lang="zh-CN" altLang="en-US" sz="1260" b="1"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60" name="五边形 57"/>
          <p:cNvSpPr/>
          <p:nvPr/>
        </p:nvSpPr>
        <p:spPr>
          <a:xfrm>
            <a:off x="5292973" y="3453360"/>
            <a:ext cx="1276864" cy="255091"/>
          </a:xfrm>
          <a:prstGeom prst="homePlate">
            <a:avLst/>
          </a:prstGeom>
          <a:solidFill>
            <a:srgbClr val="F3B92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nvGrpSpPr>
          <p:cNvPr id="161" name="组合 72"/>
          <p:cNvGrpSpPr/>
          <p:nvPr/>
        </p:nvGrpSpPr>
        <p:grpSpPr>
          <a:xfrm>
            <a:off x="6661125" y="3348411"/>
            <a:ext cx="1584176" cy="464189"/>
            <a:chOff x="3295234" y="2676992"/>
            <a:chExt cx="3269881" cy="347450"/>
          </a:xfrm>
        </p:grpSpPr>
        <p:sp>
          <p:nvSpPr>
            <p:cNvPr id="162" name="圆角矩形 73"/>
            <p:cNvSpPr/>
            <p:nvPr/>
          </p:nvSpPr>
          <p:spPr>
            <a:xfrm>
              <a:off x="3295234" y="2676992"/>
              <a:ext cx="3121250"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163" name="TextBox 163"/>
            <p:cNvSpPr txBox="1"/>
            <p:nvPr/>
          </p:nvSpPr>
          <p:spPr>
            <a:xfrm>
              <a:off x="3295236" y="2677386"/>
              <a:ext cx="3269879" cy="299486"/>
            </a:xfrm>
            <a:prstGeom prst="rect">
              <a:avLst/>
            </a:prstGeom>
            <a:noFill/>
          </p:spPr>
          <p:txBody>
            <a:bodyPr wrap="square" rtlCol="0">
              <a:spAutoFit/>
            </a:bodyPr>
            <a:lstStyle/>
            <a:p>
              <a:pPr>
                <a:lnSpc>
                  <a:spcPts val="2400"/>
                </a:lnSpc>
              </a:pPr>
              <a:r>
                <a:rPr lang="tr-TR" altLang="zh-CN" sz="2000" b="1" dirty="0">
                  <a:solidFill>
                    <a:schemeClr val="accent2">
                      <a:lumMod val="50000"/>
                    </a:schemeClr>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rPr>
                <a:t>30-60 PUAN</a:t>
              </a:r>
              <a:endParaRPr lang="zh-CN" altLang="en-US" sz="2000" b="1" dirty="0">
                <a:solidFill>
                  <a:schemeClr val="accent2">
                    <a:lumMod val="50000"/>
                  </a:schemeClr>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endParaRPr>
            </a:p>
          </p:txBody>
        </p:sp>
      </p:grpSp>
      <p:sp>
        <p:nvSpPr>
          <p:cNvPr id="164" name="TextBox 26"/>
          <p:cNvSpPr txBox="1"/>
          <p:nvPr/>
        </p:nvSpPr>
        <p:spPr>
          <a:xfrm>
            <a:off x="2916709" y="3492427"/>
            <a:ext cx="2232248" cy="24622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tr-TR" altLang="zh-CN" sz="1600" b="1" dirty="0">
                <a:solidFill>
                  <a:schemeClr val="tx1">
                    <a:lumMod val="75000"/>
                    <a:lumOff val="25000"/>
                  </a:schemeClr>
                </a:solidFill>
                <a:latin typeface="Tw Cen MT" pitchFamily="34" charset="0"/>
              </a:rPr>
              <a:t>DİPLOMA NOTU KATKISI</a:t>
            </a:r>
            <a:endParaRPr lang="en-US" altLang="zh-CN" sz="1600" b="1" dirty="0">
              <a:solidFill>
                <a:schemeClr val="tx1">
                  <a:lumMod val="75000"/>
                  <a:lumOff val="25000"/>
                </a:schemeClr>
              </a:solidFill>
              <a:latin typeface="Tw Cen MT" pitchFamily="34" charset="0"/>
            </a:endParaRPr>
          </a:p>
        </p:txBody>
      </p:sp>
      <p:grpSp>
        <p:nvGrpSpPr>
          <p:cNvPr id="168" name="组合 54"/>
          <p:cNvGrpSpPr/>
          <p:nvPr/>
        </p:nvGrpSpPr>
        <p:grpSpPr bwMode="auto">
          <a:xfrm>
            <a:off x="252413" y="3636441"/>
            <a:ext cx="2174627" cy="1347540"/>
            <a:chOff x="1580089" y="1293093"/>
            <a:chExt cx="2605556" cy="1779954"/>
          </a:xfrm>
        </p:grpSpPr>
        <p:sp>
          <p:nvSpPr>
            <p:cNvPr id="169" name="圆角矩形标注 55"/>
            <p:cNvSpPr/>
            <p:nvPr/>
          </p:nvSpPr>
          <p:spPr>
            <a:xfrm>
              <a:off x="1592784" y="1293093"/>
              <a:ext cx="2592861" cy="1779954"/>
            </a:xfrm>
            <a:prstGeom prst="wedgeRoundRectCallout">
              <a:avLst>
                <a:gd name="adj1" fmla="val -15494"/>
                <a:gd name="adj2" fmla="val 64875"/>
                <a:gd name="adj3" fmla="val 16667"/>
              </a:avLst>
            </a:prstGeom>
            <a:solidFill>
              <a:srgbClr val="CC1E4A"/>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70" name="圆角矩形标注 56"/>
            <p:cNvSpPr/>
            <p:nvPr/>
          </p:nvSpPr>
          <p:spPr>
            <a:xfrm>
              <a:off x="1580089" y="1332789"/>
              <a:ext cx="2440527" cy="1675156"/>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r>
                <a:rPr lang="tr-TR" altLang="zh-CN" sz="1400" b="1" kern="0" dirty="0">
                  <a:solidFill>
                    <a:schemeClr val="accent5">
                      <a:lumMod val="50000"/>
                    </a:schemeClr>
                  </a:solidFill>
                  <a:latin typeface="Tw Cen MT" pitchFamily="34" charset="0"/>
                  <a:ea typeface="+mn-ea"/>
                </a:rPr>
                <a:t>TYT’DE ALINABİLECEK </a:t>
              </a:r>
              <a:r>
                <a:rPr lang="tr-TR" altLang="zh-CN" sz="1400" b="1" u="sng" kern="0" dirty="0">
                  <a:solidFill>
                    <a:srgbClr val="C00000"/>
                  </a:solidFill>
                  <a:latin typeface="Tw Cen MT" pitchFamily="34" charset="0"/>
                  <a:ea typeface="+mn-ea"/>
                </a:rPr>
                <a:t>EN YÜKSEK </a:t>
              </a:r>
            </a:p>
            <a:p>
              <a:pPr algn="ctr" defTabSz="967740" fontAlgn="auto">
                <a:spcBef>
                  <a:spcPts val="0"/>
                </a:spcBef>
                <a:spcAft>
                  <a:spcPts val="0"/>
                </a:spcAft>
                <a:buFont typeface="Arial" pitchFamily="34" charset="0"/>
                <a:buChar char="•"/>
                <a:defRPr/>
              </a:pPr>
              <a:r>
                <a:rPr lang="tr-TR" altLang="zh-CN" sz="1400" b="1" i="1" kern="0" dirty="0">
                  <a:solidFill>
                    <a:schemeClr val="accent5">
                      <a:lumMod val="50000"/>
                    </a:schemeClr>
                  </a:solidFill>
                  <a:latin typeface="Tw Cen MT" pitchFamily="34" charset="0"/>
                  <a:ea typeface="+mn-ea"/>
                </a:rPr>
                <a:t>HAM PUAN</a:t>
              </a:r>
              <a:r>
                <a:rPr lang="tr-TR" altLang="zh-CN" sz="1400" b="1" i="1" kern="0" dirty="0">
                  <a:solidFill>
                    <a:schemeClr val="accent5">
                      <a:lumMod val="50000"/>
                    </a:schemeClr>
                  </a:solidFill>
                  <a:effectLst>
                    <a:outerShdw blurRad="38100" dist="38100" dir="2700000" algn="tl">
                      <a:srgbClr val="000000">
                        <a:alpha val="43137"/>
                      </a:srgbClr>
                    </a:outerShdw>
                  </a:effectLst>
                  <a:latin typeface="Tw Cen MT" pitchFamily="34" charset="0"/>
                  <a:ea typeface="+mn-ea"/>
                </a:rPr>
                <a:t> 500</a:t>
              </a:r>
            </a:p>
            <a:p>
              <a:pPr algn="ctr" defTabSz="967740" fontAlgn="auto">
                <a:spcBef>
                  <a:spcPts val="0"/>
                </a:spcBef>
                <a:spcAft>
                  <a:spcPts val="0"/>
                </a:spcAft>
                <a:buFont typeface="Arial" pitchFamily="34" charset="0"/>
                <a:buChar char="•"/>
                <a:defRPr/>
              </a:pPr>
              <a:r>
                <a:rPr lang="tr-TR" altLang="zh-CN" sz="1400" b="1" i="1" kern="0" dirty="0">
                  <a:solidFill>
                    <a:schemeClr val="accent5">
                      <a:lumMod val="50000"/>
                    </a:schemeClr>
                  </a:solidFill>
                  <a:latin typeface="Tw Cen MT" pitchFamily="34" charset="0"/>
                  <a:ea typeface="+mn-ea"/>
                </a:rPr>
                <a:t>YERLEŞTİRME PUANI İSE </a:t>
              </a:r>
              <a:r>
                <a:rPr lang="tr-TR" altLang="zh-CN" sz="1400" b="1" i="1" kern="0" dirty="0">
                  <a:solidFill>
                    <a:schemeClr val="accent5">
                      <a:lumMod val="50000"/>
                    </a:schemeClr>
                  </a:solidFill>
                  <a:effectLst>
                    <a:outerShdw blurRad="38100" dist="38100" dir="2700000" algn="tl">
                      <a:srgbClr val="000000">
                        <a:alpha val="43137"/>
                      </a:srgbClr>
                    </a:outerShdw>
                  </a:effectLst>
                  <a:latin typeface="Tw Cen MT" pitchFamily="34" charset="0"/>
                  <a:ea typeface="+mn-ea"/>
                </a:rPr>
                <a:t>560</a:t>
              </a:r>
              <a:r>
                <a:rPr lang="tr-TR" altLang="zh-CN" sz="1400" b="1" i="1" kern="0" dirty="0">
                  <a:solidFill>
                    <a:schemeClr val="accent5">
                      <a:lumMod val="50000"/>
                    </a:schemeClr>
                  </a:solidFill>
                  <a:latin typeface="Tw Cen MT" pitchFamily="34" charset="0"/>
                  <a:ea typeface="+mn-ea"/>
                </a:rPr>
                <a:t>’DIR</a:t>
              </a:r>
              <a:r>
                <a:rPr lang="tr-TR" altLang="zh-CN" i="1" kern="0" dirty="0">
                  <a:solidFill>
                    <a:schemeClr val="accent5">
                      <a:lumMod val="50000"/>
                    </a:schemeClr>
                  </a:solidFill>
                  <a:latin typeface="Tw Cen MT" pitchFamily="34" charset="0"/>
                  <a:ea typeface="+mn-ea"/>
                </a:rPr>
                <a:t>.</a:t>
              </a:r>
              <a:endParaRPr lang="zh-CN" altLang="en-US" i="1" kern="0" dirty="0">
                <a:solidFill>
                  <a:schemeClr val="accent5">
                    <a:lumMod val="50000"/>
                  </a:schemeClr>
                </a:solidFill>
                <a:latin typeface="Tw Cen MT" pitchFamily="34" charset="0"/>
                <a:ea typeface="+mn-ea"/>
              </a:endParaRPr>
            </a:p>
          </p:txBody>
        </p:sp>
      </p:grpSp>
    </p:spTree>
  </p:cSld>
  <p:clrMapOvr>
    <a:masterClrMapping/>
  </p:clrMapOvr>
  <p:transition spd="med"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heel(1)">
                                      <p:cBhvr>
                                        <p:cTn id="11" dur="1000"/>
                                        <p:tgtEl>
                                          <p:spTgt spid="45"/>
                                        </p:tgtEl>
                                      </p:cBhvr>
                                    </p:animEffect>
                                  </p:childTnLst>
                                </p:cTn>
                              </p:par>
                              <p:par>
                                <p:cTn id="12" presetID="21" presetClass="entr" presetSubtype="1" fill="hold"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wheel(1)">
                                      <p:cBhvr>
                                        <p:cTn id="14" dur="1000"/>
                                        <p:tgtEl>
                                          <p:spTgt spid="76"/>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wipe(left)">
                                      <p:cBhvr>
                                        <p:cTn id="18" dur="500"/>
                                        <p:tgtEl>
                                          <p:spTgt spid="83"/>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1000"/>
                                        <p:tgtEl>
                                          <p:spTgt spid="86"/>
                                        </p:tgtEl>
                                      </p:cBhvr>
                                    </p:animEffect>
                                    <p:anim calcmode="lin" valueType="num">
                                      <p:cBhvr>
                                        <p:cTn id="23" dur="1000" fill="hold"/>
                                        <p:tgtEl>
                                          <p:spTgt spid="86"/>
                                        </p:tgtEl>
                                        <p:attrNameLst>
                                          <p:attrName>ppt_x</p:attrName>
                                        </p:attrNameLst>
                                      </p:cBhvr>
                                      <p:tavLst>
                                        <p:tav tm="0">
                                          <p:val>
                                            <p:strVal val="#ppt_x"/>
                                          </p:val>
                                        </p:tav>
                                        <p:tav tm="100000">
                                          <p:val>
                                            <p:strVal val="#ppt_x"/>
                                          </p:val>
                                        </p:tav>
                                      </p:tavLst>
                                    </p:anim>
                                    <p:anim calcmode="lin" valueType="num">
                                      <p:cBhvr>
                                        <p:cTn id="24" dur="1000" fill="hold"/>
                                        <p:tgtEl>
                                          <p:spTgt spid="8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0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1000"/>
                                        <p:tgtEl>
                                          <p:spTgt spid="98"/>
                                        </p:tgtEl>
                                      </p:cBhvr>
                                    </p:animEffect>
                                    <p:anim calcmode="lin" valueType="num">
                                      <p:cBhvr>
                                        <p:cTn id="28" dur="1000" fill="hold"/>
                                        <p:tgtEl>
                                          <p:spTgt spid="98"/>
                                        </p:tgtEl>
                                        <p:attrNameLst>
                                          <p:attrName>ppt_x</p:attrName>
                                        </p:attrNameLst>
                                      </p:cBhvr>
                                      <p:tavLst>
                                        <p:tav tm="0">
                                          <p:val>
                                            <p:strVal val="#ppt_x"/>
                                          </p:val>
                                        </p:tav>
                                        <p:tav tm="100000">
                                          <p:val>
                                            <p:strVal val="#ppt_x"/>
                                          </p:val>
                                        </p:tav>
                                      </p:tavLst>
                                    </p:anim>
                                    <p:anim calcmode="lin" valueType="num">
                                      <p:cBhvr>
                                        <p:cTn id="29" dur="1000" fill="hold"/>
                                        <p:tgtEl>
                                          <p:spTgt spid="98"/>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200"/>
                                  </p:stCondLst>
                                  <p:childTnLst>
                                    <p:set>
                                      <p:cBhvr>
                                        <p:cTn id="31" dur="1" fill="hold">
                                          <p:stCondLst>
                                            <p:cond delay="0"/>
                                          </p:stCondLst>
                                        </p:cTn>
                                        <p:tgtEl>
                                          <p:spTgt spid="99"/>
                                        </p:tgtEl>
                                        <p:attrNameLst>
                                          <p:attrName>style.visibility</p:attrName>
                                        </p:attrNameLst>
                                      </p:cBhvr>
                                      <p:to>
                                        <p:strVal val="visible"/>
                                      </p:to>
                                    </p:set>
                                    <p:animEffect transition="in" filter="fade">
                                      <p:cBhvr>
                                        <p:cTn id="32" dur="1000"/>
                                        <p:tgtEl>
                                          <p:spTgt spid="99"/>
                                        </p:tgtEl>
                                      </p:cBhvr>
                                    </p:animEffect>
                                    <p:anim calcmode="lin" valueType="num">
                                      <p:cBhvr>
                                        <p:cTn id="33" dur="1000" fill="hold"/>
                                        <p:tgtEl>
                                          <p:spTgt spid="99"/>
                                        </p:tgtEl>
                                        <p:attrNameLst>
                                          <p:attrName>ppt_x</p:attrName>
                                        </p:attrNameLst>
                                      </p:cBhvr>
                                      <p:tavLst>
                                        <p:tav tm="0">
                                          <p:val>
                                            <p:strVal val="#ppt_x"/>
                                          </p:val>
                                        </p:tav>
                                        <p:tav tm="100000">
                                          <p:val>
                                            <p:strVal val="#ppt_x"/>
                                          </p:val>
                                        </p:tav>
                                      </p:tavLst>
                                    </p:anim>
                                    <p:anim calcmode="lin" valueType="num">
                                      <p:cBhvr>
                                        <p:cTn id="34" dur="1000" fill="hold"/>
                                        <p:tgtEl>
                                          <p:spTgt spid="9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30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1000"/>
                                        <p:tgtEl>
                                          <p:spTgt spid="100"/>
                                        </p:tgtEl>
                                      </p:cBhvr>
                                    </p:animEffect>
                                    <p:anim calcmode="lin" valueType="num">
                                      <p:cBhvr>
                                        <p:cTn id="38" dur="1000" fill="hold"/>
                                        <p:tgtEl>
                                          <p:spTgt spid="100"/>
                                        </p:tgtEl>
                                        <p:attrNameLst>
                                          <p:attrName>ppt_x</p:attrName>
                                        </p:attrNameLst>
                                      </p:cBhvr>
                                      <p:tavLst>
                                        <p:tav tm="0">
                                          <p:val>
                                            <p:strVal val="#ppt_x"/>
                                          </p:val>
                                        </p:tav>
                                        <p:tav tm="100000">
                                          <p:val>
                                            <p:strVal val="#ppt_x"/>
                                          </p:val>
                                        </p:tav>
                                      </p:tavLst>
                                    </p:anim>
                                    <p:anim calcmode="lin" valueType="num">
                                      <p:cBhvr>
                                        <p:cTn id="39" dur="1000" fill="hold"/>
                                        <p:tgtEl>
                                          <p:spTgt spid="10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40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1000"/>
                                        <p:tgtEl>
                                          <p:spTgt spid="101"/>
                                        </p:tgtEl>
                                      </p:cBhvr>
                                    </p:animEffect>
                                    <p:anim calcmode="lin" valueType="num">
                                      <p:cBhvr>
                                        <p:cTn id="43" dur="1000" fill="hold"/>
                                        <p:tgtEl>
                                          <p:spTgt spid="101"/>
                                        </p:tgtEl>
                                        <p:attrNameLst>
                                          <p:attrName>ppt_x</p:attrName>
                                        </p:attrNameLst>
                                      </p:cBhvr>
                                      <p:tavLst>
                                        <p:tav tm="0">
                                          <p:val>
                                            <p:strVal val="#ppt_x"/>
                                          </p:val>
                                        </p:tav>
                                        <p:tav tm="100000">
                                          <p:val>
                                            <p:strVal val="#ppt_x"/>
                                          </p:val>
                                        </p:tav>
                                      </p:tavLst>
                                    </p:anim>
                                    <p:anim calcmode="lin" valueType="num">
                                      <p:cBhvr>
                                        <p:cTn id="44" dur="1000" fill="hold"/>
                                        <p:tgtEl>
                                          <p:spTgt spid="10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50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1000"/>
                                        <p:tgtEl>
                                          <p:spTgt spid="102"/>
                                        </p:tgtEl>
                                      </p:cBhvr>
                                    </p:animEffect>
                                    <p:anim calcmode="lin" valueType="num">
                                      <p:cBhvr>
                                        <p:cTn id="48" dur="1000" fill="hold"/>
                                        <p:tgtEl>
                                          <p:spTgt spid="102"/>
                                        </p:tgtEl>
                                        <p:attrNameLst>
                                          <p:attrName>ppt_x</p:attrName>
                                        </p:attrNameLst>
                                      </p:cBhvr>
                                      <p:tavLst>
                                        <p:tav tm="0">
                                          <p:val>
                                            <p:strVal val="#ppt_x"/>
                                          </p:val>
                                        </p:tav>
                                        <p:tav tm="100000">
                                          <p:val>
                                            <p:strVal val="#ppt_x"/>
                                          </p:val>
                                        </p:tav>
                                      </p:tavLst>
                                    </p:anim>
                                    <p:anim calcmode="lin" valueType="num">
                                      <p:cBhvr>
                                        <p:cTn id="49" dur="1000" fill="hold"/>
                                        <p:tgtEl>
                                          <p:spTgt spid="10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60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700"/>
                                  </p:stCondLst>
                                  <p:childTnLst>
                                    <p:set>
                                      <p:cBhvr>
                                        <p:cTn id="56" dur="1" fill="hold">
                                          <p:stCondLst>
                                            <p:cond delay="0"/>
                                          </p:stCondLst>
                                        </p:cTn>
                                        <p:tgtEl>
                                          <p:spTgt spid="104"/>
                                        </p:tgtEl>
                                        <p:attrNameLst>
                                          <p:attrName>style.visibility</p:attrName>
                                        </p:attrNameLst>
                                      </p:cBhvr>
                                      <p:to>
                                        <p:strVal val="visible"/>
                                      </p:to>
                                    </p:set>
                                    <p:animEffect transition="in" filter="fade">
                                      <p:cBhvr>
                                        <p:cTn id="57" dur="1000"/>
                                        <p:tgtEl>
                                          <p:spTgt spid="104"/>
                                        </p:tgtEl>
                                      </p:cBhvr>
                                    </p:animEffect>
                                    <p:anim calcmode="lin" valueType="num">
                                      <p:cBhvr>
                                        <p:cTn id="58" dur="1000" fill="hold"/>
                                        <p:tgtEl>
                                          <p:spTgt spid="104"/>
                                        </p:tgtEl>
                                        <p:attrNameLst>
                                          <p:attrName>ppt_x</p:attrName>
                                        </p:attrNameLst>
                                      </p:cBhvr>
                                      <p:tavLst>
                                        <p:tav tm="0">
                                          <p:val>
                                            <p:strVal val="#ppt_x"/>
                                          </p:val>
                                        </p:tav>
                                        <p:tav tm="100000">
                                          <p:val>
                                            <p:strVal val="#ppt_x"/>
                                          </p:val>
                                        </p:tav>
                                      </p:tavLst>
                                    </p:anim>
                                    <p:anim calcmode="lin" valueType="num">
                                      <p:cBhvr>
                                        <p:cTn id="59" dur="1000" fill="hold"/>
                                        <p:tgtEl>
                                          <p:spTgt spid="10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80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1000"/>
                                        <p:tgtEl>
                                          <p:spTgt spid="105"/>
                                        </p:tgtEl>
                                      </p:cBhvr>
                                    </p:animEffect>
                                    <p:anim calcmode="lin" valueType="num">
                                      <p:cBhvr>
                                        <p:cTn id="63" dur="1000" fill="hold"/>
                                        <p:tgtEl>
                                          <p:spTgt spid="105"/>
                                        </p:tgtEl>
                                        <p:attrNameLst>
                                          <p:attrName>ppt_x</p:attrName>
                                        </p:attrNameLst>
                                      </p:cBhvr>
                                      <p:tavLst>
                                        <p:tav tm="0">
                                          <p:val>
                                            <p:strVal val="#ppt_x"/>
                                          </p:val>
                                        </p:tav>
                                        <p:tav tm="100000">
                                          <p:val>
                                            <p:strVal val="#ppt_x"/>
                                          </p:val>
                                        </p:tav>
                                      </p:tavLst>
                                    </p:anim>
                                    <p:anim calcmode="lin" valueType="num">
                                      <p:cBhvr>
                                        <p:cTn id="64" dur="1000" fill="hold"/>
                                        <p:tgtEl>
                                          <p:spTgt spid="10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900"/>
                                  </p:stCondLst>
                                  <p:childTnLst>
                                    <p:set>
                                      <p:cBhvr>
                                        <p:cTn id="66" dur="1" fill="hold">
                                          <p:stCondLst>
                                            <p:cond delay="0"/>
                                          </p:stCondLst>
                                        </p:cTn>
                                        <p:tgtEl>
                                          <p:spTgt spid="106"/>
                                        </p:tgtEl>
                                        <p:attrNameLst>
                                          <p:attrName>style.visibility</p:attrName>
                                        </p:attrNameLst>
                                      </p:cBhvr>
                                      <p:to>
                                        <p:strVal val="visible"/>
                                      </p:to>
                                    </p:set>
                                    <p:animEffect transition="in" filter="fade">
                                      <p:cBhvr>
                                        <p:cTn id="67" dur="1000"/>
                                        <p:tgtEl>
                                          <p:spTgt spid="106"/>
                                        </p:tgtEl>
                                      </p:cBhvr>
                                    </p:animEffect>
                                    <p:anim calcmode="lin" valueType="num">
                                      <p:cBhvr>
                                        <p:cTn id="68" dur="1000" fill="hold"/>
                                        <p:tgtEl>
                                          <p:spTgt spid="106"/>
                                        </p:tgtEl>
                                        <p:attrNameLst>
                                          <p:attrName>ppt_x</p:attrName>
                                        </p:attrNameLst>
                                      </p:cBhvr>
                                      <p:tavLst>
                                        <p:tav tm="0">
                                          <p:val>
                                            <p:strVal val="#ppt_x"/>
                                          </p:val>
                                        </p:tav>
                                        <p:tav tm="100000">
                                          <p:val>
                                            <p:strVal val="#ppt_x"/>
                                          </p:val>
                                        </p:tav>
                                      </p:tavLst>
                                    </p:anim>
                                    <p:anim calcmode="lin" valueType="num">
                                      <p:cBhvr>
                                        <p:cTn id="69" dur="1000" fill="hold"/>
                                        <p:tgtEl>
                                          <p:spTgt spid="106"/>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nodePh="1">
                                  <p:stCondLst>
                                    <p:cond delay="100"/>
                                  </p:stCondLst>
                                  <p:endCondLst>
                                    <p:cond evt="begin" delay="0">
                                      <p:tn val="70"/>
                                    </p:cond>
                                  </p:endCondLst>
                                  <p:childTnLst>
                                    <p:set>
                                      <p:cBhvr>
                                        <p:cTn id="71" dur="1" fill="hold">
                                          <p:stCondLst>
                                            <p:cond delay="0"/>
                                          </p:stCondLst>
                                        </p:cTn>
                                        <p:tgtEl>
                                          <p:spTgt spid="109"/>
                                        </p:tgtEl>
                                        <p:attrNameLst>
                                          <p:attrName>style.visibility</p:attrName>
                                        </p:attrNameLst>
                                      </p:cBhvr>
                                      <p:to>
                                        <p:strVal val="visible"/>
                                      </p:to>
                                    </p:set>
                                    <p:animEffect transition="in" filter="fade">
                                      <p:cBhvr>
                                        <p:cTn id="72" dur="1000"/>
                                        <p:tgtEl>
                                          <p:spTgt spid="109"/>
                                        </p:tgtEl>
                                      </p:cBhvr>
                                    </p:animEffect>
                                    <p:anim calcmode="lin" valueType="num">
                                      <p:cBhvr>
                                        <p:cTn id="73" dur="1000" fill="hold"/>
                                        <p:tgtEl>
                                          <p:spTgt spid="109"/>
                                        </p:tgtEl>
                                        <p:attrNameLst>
                                          <p:attrName>ppt_x</p:attrName>
                                        </p:attrNameLst>
                                      </p:cBhvr>
                                      <p:tavLst>
                                        <p:tav tm="0">
                                          <p:val>
                                            <p:strVal val="#ppt_x"/>
                                          </p:val>
                                        </p:tav>
                                        <p:tav tm="100000">
                                          <p:val>
                                            <p:strVal val="#ppt_x"/>
                                          </p:val>
                                        </p:tav>
                                      </p:tavLst>
                                    </p:anim>
                                    <p:anim calcmode="lin" valueType="num">
                                      <p:cBhvr>
                                        <p:cTn id="74" dur="1000" fill="hold"/>
                                        <p:tgtEl>
                                          <p:spTgt spid="109"/>
                                        </p:tgtEl>
                                        <p:attrNameLst>
                                          <p:attrName>ppt_y</p:attrName>
                                        </p:attrNameLst>
                                      </p:cBhvr>
                                      <p:tavLst>
                                        <p:tav tm="0">
                                          <p:val>
                                            <p:strVal val="#ppt_y-.1"/>
                                          </p:val>
                                        </p:tav>
                                        <p:tav tm="100000">
                                          <p:val>
                                            <p:strVal val="#ppt_y"/>
                                          </p:val>
                                        </p:tav>
                                      </p:tavLst>
                                    </p:anim>
                                  </p:childTnLst>
                                </p:cTn>
                              </p:par>
                              <p:par>
                                <p:cTn id="75" presetID="22" presetClass="entr" presetSubtype="2" fill="hold" grpId="0" nodeType="with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wipe(right)">
                                      <p:cBhvr>
                                        <p:cTn id="77" dur="500"/>
                                        <p:tgtEl>
                                          <p:spTgt spid="110"/>
                                        </p:tgtEl>
                                      </p:cBhvr>
                                    </p:animEffect>
                                  </p:childTnLst>
                                </p:cTn>
                              </p:par>
                            </p:childTnLst>
                          </p:cTn>
                        </p:par>
                        <p:par>
                          <p:cTn id="78" fill="hold">
                            <p:stCondLst>
                              <p:cond delay="3900"/>
                            </p:stCondLst>
                            <p:childTnLst>
                              <p:par>
                                <p:cTn id="79" presetID="22" presetClass="entr" presetSubtype="2" fill="hold" grpId="0" nodeType="afterEffect">
                                  <p:stCondLst>
                                    <p:cond delay="0"/>
                                  </p:stCondLst>
                                  <p:childTnLst>
                                    <p:set>
                                      <p:cBhvr>
                                        <p:cTn id="80" dur="1" fill="hold">
                                          <p:stCondLst>
                                            <p:cond delay="0"/>
                                          </p:stCondLst>
                                        </p:cTn>
                                        <p:tgtEl>
                                          <p:spTgt spid="111"/>
                                        </p:tgtEl>
                                        <p:attrNameLst>
                                          <p:attrName>style.visibility</p:attrName>
                                        </p:attrNameLst>
                                      </p:cBhvr>
                                      <p:to>
                                        <p:strVal val="visible"/>
                                      </p:to>
                                    </p:set>
                                    <p:animEffect transition="in" filter="wipe(right)">
                                      <p:cBhvr>
                                        <p:cTn id="81" dur="500"/>
                                        <p:tgtEl>
                                          <p:spTgt spid="111"/>
                                        </p:tgtEl>
                                      </p:cBhvr>
                                    </p:animEffect>
                                  </p:childTnLst>
                                </p:cTn>
                              </p:par>
                            </p:childTnLst>
                          </p:cTn>
                        </p:par>
                        <p:par>
                          <p:cTn id="82" fill="hold">
                            <p:stCondLst>
                              <p:cond delay="4400"/>
                            </p:stCondLst>
                            <p:childTnLst>
                              <p:par>
                                <p:cTn id="83" presetID="22" presetClass="entr" presetSubtype="8" fill="hold" nodeType="afterEffect">
                                  <p:stCondLst>
                                    <p:cond delay="0"/>
                                  </p:stCondLst>
                                  <p:childTnLst>
                                    <p:set>
                                      <p:cBhvr>
                                        <p:cTn id="84" dur="1" fill="hold">
                                          <p:stCondLst>
                                            <p:cond delay="0"/>
                                          </p:stCondLst>
                                        </p:cTn>
                                        <p:tgtEl>
                                          <p:spTgt spid="112"/>
                                        </p:tgtEl>
                                        <p:attrNameLst>
                                          <p:attrName>style.visibility</p:attrName>
                                        </p:attrNameLst>
                                      </p:cBhvr>
                                      <p:to>
                                        <p:strVal val="visible"/>
                                      </p:to>
                                    </p:set>
                                    <p:animEffect transition="in" filter="wipe(left)">
                                      <p:cBhvr>
                                        <p:cTn id="85" dur="500"/>
                                        <p:tgtEl>
                                          <p:spTgt spid="112"/>
                                        </p:tgtEl>
                                      </p:cBhvr>
                                    </p:animEffect>
                                  </p:childTnLst>
                                </p:cTn>
                              </p:par>
                            </p:childTnLst>
                          </p:cTn>
                        </p:par>
                        <p:par>
                          <p:cTn id="86" fill="hold">
                            <p:stCondLst>
                              <p:cond delay="4900"/>
                            </p:stCondLst>
                            <p:childTnLst>
                              <p:par>
                                <p:cTn id="87" presetID="42" presetClass="entr" presetSubtype="0" fill="hold" nodeType="after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fade">
                                      <p:cBhvr>
                                        <p:cTn id="89" dur="1000"/>
                                        <p:tgtEl>
                                          <p:spTgt spid="115"/>
                                        </p:tgtEl>
                                      </p:cBhvr>
                                    </p:animEffect>
                                    <p:anim calcmode="lin" valueType="num">
                                      <p:cBhvr>
                                        <p:cTn id="90" dur="1000" fill="hold"/>
                                        <p:tgtEl>
                                          <p:spTgt spid="115"/>
                                        </p:tgtEl>
                                        <p:attrNameLst>
                                          <p:attrName>ppt_x</p:attrName>
                                        </p:attrNameLst>
                                      </p:cBhvr>
                                      <p:tavLst>
                                        <p:tav tm="0">
                                          <p:val>
                                            <p:strVal val="#ppt_x"/>
                                          </p:val>
                                        </p:tav>
                                        <p:tav tm="100000">
                                          <p:val>
                                            <p:strVal val="#ppt_x"/>
                                          </p:val>
                                        </p:tav>
                                      </p:tavLst>
                                    </p:anim>
                                    <p:anim calcmode="lin" valueType="num">
                                      <p:cBhvr>
                                        <p:cTn id="91" dur="1000" fill="hold"/>
                                        <p:tgtEl>
                                          <p:spTgt spid="115"/>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600"/>
                                  </p:stCondLst>
                                  <p:childTnLst>
                                    <p:set>
                                      <p:cBhvr>
                                        <p:cTn id="93" dur="1" fill="hold">
                                          <p:stCondLst>
                                            <p:cond delay="0"/>
                                          </p:stCondLst>
                                        </p:cTn>
                                        <p:tgtEl>
                                          <p:spTgt spid="132"/>
                                        </p:tgtEl>
                                        <p:attrNameLst>
                                          <p:attrName>style.visibility</p:attrName>
                                        </p:attrNameLst>
                                      </p:cBhvr>
                                      <p:to>
                                        <p:strVal val="visible"/>
                                      </p:to>
                                    </p:set>
                                    <p:animEffect transition="in" filter="fade">
                                      <p:cBhvr>
                                        <p:cTn id="94" dur="1000"/>
                                        <p:tgtEl>
                                          <p:spTgt spid="132"/>
                                        </p:tgtEl>
                                      </p:cBhvr>
                                    </p:animEffect>
                                    <p:anim calcmode="lin" valueType="num">
                                      <p:cBhvr>
                                        <p:cTn id="95" dur="1000" fill="hold"/>
                                        <p:tgtEl>
                                          <p:spTgt spid="132"/>
                                        </p:tgtEl>
                                        <p:attrNameLst>
                                          <p:attrName>ppt_x</p:attrName>
                                        </p:attrNameLst>
                                      </p:cBhvr>
                                      <p:tavLst>
                                        <p:tav tm="0">
                                          <p:val>
                                            <p:strVal val="#ppt_x"/>
                                          </p:val>
                                        </p:tav>
                                        <p:tav tm="100000">
                                          <p:val>
                                            <p:strVal val="#ppt_x"/>
                                          </p:val>
                                        </p:tav>
                                      </p:tavLst>
                                    </p:anim>
                                    <p:anim calcmode="lin" valueType="num">
                                      <p:cBhvr>
                                        <p:cTn id="96" dur="1000" fill="hold"/>
                                        <p:tgtEl>
                                          <p:spTgt spid="132"/>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700"/>
                                  </p:stCondLst>
                                  <p:childTnLst>
                                    <p:set>
                                      <p:cBhvr>
                                        <p:cTn id="98" dur="1" fill="hold">
                                          <p:stCondLst>
                                            <p:cond delay="0"/>
                                          </p:stCondLst>
                                        </p:cTn>
                                        <p:tgtEl>
                                          <p:spTgt spid="133"/>
                                        </p:tgtEl>
                                        <p:attrNameLst>
                                          <p:attrName>style.visibility</p:attrName>
                                        </p:attrNameLst>
                                      </p:cBhvr>
                                      <p:to>
                                        <p:strVal val="visible"/>
                                      </p:to>
                                    </p:set>
                                    <p:animEffect transition="in" filter="fade">
                                      <p:cBhvr>
                                        <p:cTn id="99" dur="1000"/>
                                        <p:tgtEl>
                                          <p:spTgt spid="133"/>
                                        </p:tgtEl>
                                      </p:cBhvr>
                                    </p:animEffect>
                                    <p:anim calcmode="lin" valueType="num">
                                      <p:cBhvr>
                                        <p:cTn id="100" dur="1000" fill="hold"/>
                                        <p:tgtEl>
                                          <p:spTgt spid="133"/>
                                        </p:tgtEl>
                                        <p:attrNameLst>
                                          <p:attrName>ppt_x</p:attrName>
                                        </p:attrNameLst>
                                      </p:cBhvr>
                                      <p:tavLst>
                                        <p:tav tm="0">
                                          <p:val>
                                            <p:strVal val="#ppt_x"/>
                                          </p:val>
                                        </p:tav>
                                        <p:tav tm="100000">
                                          <p:val>
                                            <p:strVal val="#ppt_x"/>
                                          </p:val>
                                        </p:tav>
                                      </p:tavLst>
                                    </p:anim>
                                    <p:anim calcmode="lin" valueType="num">
                                      <p:cBhvr>
                                        <p:cTn id="101" dur="1000" fill="hold"/>
                                        <p:tgtEl>
                                          <p:spTgt spid="133"/>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800"/>
                                  </p:stCondLst>
                                  <p:childTnLst>
                                    <p:set>
                                      <p:cBhvr>
                                        <p:cTn id="103" dur="1" fill="hold">
                                          <p:stCondLst>
                                            <p:cond delay="0"/>
                                          </p:stCondLst>
                                        </p:cTn>
                                        <p:tgtEl>
                                          <p:spTgt spid="134"/>
                                        </p:tgtEl>
                                        <p:attrNameLst>
                                          <p:attrName>style.visibility</p:attrName>
                                        </p:attrNameLst>
                                      </p:cBhvr>
                                      <p:to>
                                        <p:strVal val="visible"/>
                                      </p:to>
                                    </p:set>
                                    <p:animEffect transition="in" filter="fade">
                                      <p:cBhvr>
                                        <p:cTn id="104" dur="1000"/>
                                        <p:tgtEl>
                                          <p:spTgt spid="134"/>
                                        </p:tgtEl>
                                      </p:cBhvr>
                                    </p:animEffect>
                                    <p:anim calcmode="lin" valueType="num">
                                      <p:cBhvr>
                                        <p:cTn id="105" dur="1000" fill="hold"/>
                                        <p:tgtEl>
                                          <p:spTgt spid="134"/>
                                        </p:tgtEl>
                                        <p:attrNameLst>
                                          <p:attrName>ppt_x</p:attrName>
                                        </p:attrNameLst>
                                      </p:cBhvr>
                                      <p:tavLst>
                                        <p:tav tm="0">
                                          <p:val>
                                            <p:strVal val="#ppt_x"/>
                                          </p:val>
                                        </p:tav>
                                        <p:tav tm="100000">
                                          <p:val>
                                            <p:strVal val="#ppt_x"/>
                                          </p:val>
                                        </p:tav>
                                      </p:tavLst>
                                    </p:anim>
                                    <p:anim calcmode="lin" valueType="num">
                                      <p:cBhvr>
                                        <p:cTn id="106" dur="1000" fill="hold"/>
                                        <p:tgtEl>
                                          <p:spTgt spid="134"/>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900"/>
                                  </p:stCondLst>
                                  <p:childTnLst>
                                    <p:set>
                                      <p:cBhvr>
                                        <p:cTn id="108" dur="1" fill="hold">
                                          <p:stCondLst>
                                            <p:cond delay="0"/>
                                          </p:stCondLst>
                                        </p:cTn>
                                        <p:tgtEl>
                                          <p:spTgt spid="135"/>
                                        </p:tgtEl>
                                        <p:attrNameLst>
                                          <p:attrName>style.visibility</p:attrName>
                                        </p:attrNameLst>
                                      </p:cBhvr>
                                      <p:to>
                                        <p:strVal val="visible"/>
                                      </p:to>
                                    </p:set>
                                    <p:animEffect transition="in" filter="fade">
                                      <p:cBhvr>
                                        <p:cTn id="109" dur="1000"/>
                                        <p:tgtEl>
                                          <p:spTgt spid="135"/>
                                        </p:tgtEl>
                                      </p:cBhvr>
                                    </p:animEffect>
                                    <p:anim calcmode="lin" valueType="num">
                                      <p:cBhvr>
                                        <p:cTn id="110" dur="1000" fill="hold"/>
                                        <p:tgtEl>
                                          <p:spTgt spid="135"/>
                                        </p:tgtEl>
                                        <p:attrNameLst>
                                          <p:attrName>ppt_x</p:attrName>
                                        </p:attrNameLst>
                                      </p:cBhvr>
                                      <p:tavLst>
                                        <p:tav tm="0">
                                          <p:val>
                                            <p:strVal val="#ppt_x"/>
                                          </p:val>
                                        </p:tav>
                                        <p:tav tm="100000">
                                          <p:val>
                                            <p:strVal val="#ppt_x"/>
                                          </p:val>
                                        </p:tav>
                                      </p:tavLst>
                                    </p:anim>
                                    <p:anim calcmode="lin" valueType="num">
                                      <p:cBhvr>
                                        <p:cTn id="111" dur="1000" fill="hold"/>
                                        <p:tgtEl>
                                          <p:spTgt spid="135"/>
                                        </p:tgtEl>
                                        <p:attrNameLst>
                                          <p:attrName>ppt_y</p:attrName>
                                        </p:attrNameLst>
                                      </p:cBhvr>
                                      <p:tavLst>
                                        <p:tav tm="0">
                                          <p:val>
                                            <p:strVal val="#ppt_y-.1"/>
                                          </p:val>
                                        </p:tav>
                                        <p:tav tm="100000">
                                          <p:val>
                                            <p:strVal val="#ppt_y"/>
                                          </p:val>
                                        </p:tav>
                                      </p:tavLst>
                                    </p:anim>
                                  </p:childTnLst>
                                </p:cTn>
                              </p:par>
                              <p:par>
                                <p:cTn id="112" presetID="22" presetClass="entr" presetSubtype="2" fill="hold" grpId="0" nodeType="withEffect">
                                  <p:stCondLst>
                                    <p:cond delay="0"/>
                                  </p:stCondLst>
                                  <p:childTnLst>
                                    <p:set>
                                      <p:cBhvr>
                                        <p:cTn id="113" dur="1" fill="hold">
                                          <p:stCondLst>
                                            <p:cond delay="0"/>
                                          </p:stCondLst>
                                        </p:cTn>
                                        <p:tgtEl>
                                          <p:spTgt spid="138"/>
                                        </p:tgtEl>
                                        <p:attrNameLst>
                                          <p:attrName>style.visibility</p:attrName>
                                        </p:attrNameLst>
                                      </p:cBhvr>
                                      <p:to>
                                        <p:strVal val="visible"/>
                                      </p:to>
                                    </p:set>
                                    <p:animEffect transition="in" filter="wipe(right)">
                                      <p:cBhvr>
                                        <p:cTn id="114" dur="500"/>
                                        <p:tgtEl>
                                          <p:spTgt spid="138"/>
                                        </p:tgtEl>
                                      </p:cBhvr>
                                    </p:animEffect>
                                  </p:childTnLst>
                                </p:cTn>
                              </p:par>
                              <p:par>
                                <p:cTn id="115" presetID="42" presetClass="entr" presetSubtype="0" fill="hold" nodeType="withEffect">
                                  <p:stCondLst>
                                    <p:cond delay="0"/>
                                  </p:stCondLst>
                                  <p:childTnLst>
                                    <p:set>
                                      <p:cBhvr>
                                        <p:cTn id="116" dur="1" fill="hold">
                                          <p:stCondLst>
                                            <p:cond delay="0"/>
                                          </p:stCondLst>
                                        </p:cTn>
                                        <p:tgtEl>
                                          <p:spTgt spid="139"/>
                                        </p:tgtEl>
                                        <p:attrNameLst>
                                          <p:attrName>style.visibility</p:attrName>
                                        </p:attrNameLst>
                                      </p:cBhvr>
                                      <p:to>
                                        <p:strVal val="visible"/>
                                      </p:to>
                                    </p:set>
                                    <p:animEffect transition="in" filter="fade">
                                      <p:cBhvr>
                                        <p:cTn id="117" dur="1000"/>
                                        <p:tgtEl>
                                          <p:spTgt spid="139"/>
                                        </p:tgtEl>
                                      </p:cBhvr>
                                    </p:animEffect>
                                    <p:anim calcmode="lin" valueType="num">
                                      <p:cBhvr>
                                        <p:cTn id="118" dur="1000" fill="hold"/>
                                        <p:tgtEl>
                                          <p:spTgt spid="139"/>
                                        </p:tgtEl>
                                        <p:attrNameLst>
                                          <p:attrName>ppt_x</p:attrName>
                                        </p:attrNameLst>
                                      </p:cBhvr>
                                      <p:tavLst>
                                        <p:tav tm="0">
                                          <p:val>
                                            <p:strVal val="#ppt_x"/>
                                          </p:val>
                                        </p:tav>
                                        <p:tav tm="100000">
                                          <p:val>
                                            <p:strVal val="#ppt_x"/>
                                          </p:val>
                                        </p:tav>
                                      </p:tavLst>
                                    </p:anim>
                                    <p:anim calcmode="lin" valueType="num">
                                      <p:cBhvr>
                                        <p:cTn id="119" dur="1000" fill="hold"/>
                                        <p:tgtEl>
                                          <p:spTgt spid="139"/>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200"/>
                                  </p:stCondLst>
                                  <p:childTnLst>
                                    <p:set>
                                      <p:cBhvr>
                                        <p:cTn id="121" dur="1" fill="hold">
                                          <p:stCondLst>
                                            <p:cond delay="0"/>
                                          </p:stCondLst>
                                        </p:cTn>
                                        <p:tgtEl>
                                          <p:spTgt spid="152"/>
                                        </p:tgtEl>
                                        <p:attrNameLst>
                                          <p:attrName>style.visibility</p:attrName>
                                        </p:attrNameLst>
                                      </p:cBhvr>
                                      <p:to>
                                        <p:strVal val="visible"/>
                                      </p:to>
                                    </p:set>
                                    <p:animEffect transition="in" filter="fade">
                                      <p:cBhvr>
                                        <p:cTn id="122" dur="1000"/>
                                        <p:tgtEl>
                                          <p:spTgt spid="152"/>
                                        </p:tgtEl>
                                      </p:cBhvr>
                                    </p:animEffect>
                                    <p:anim calcmode="lin" valueType="num">
                                      <p:cBhvr>
                                        <p:cTn id="123" dur="1000" fill="hold"/>
                                        <p:tgtEl>
                                          <p:spTgt spid="152"/>
                                        </p:tgtEl>
                                        <p:attrNameLst>
                                          <p:attrName>ppt_x</p:attrName>
                                        </p:attrNameLst>
                                      </p:cBhvr>
                                      <p:tavLst>
                                        <p:tav tm="0">
                                          <p:val>
                                            <p:strVal val="#ppt_x"/>
                                          </p:val>
                                        </p:tav>
                                        <p:tav tm="100000">
                                          <p:val>
                                            <p:strVal val="#ppt_x"/>
                                          </p:val>
                                        </p:tav>
                                      </p:tavLst>
                                    </p:anim>
                                    <p:anim calcmode="lin" valueType="num">
                                      <p:cBhvr>
                                        <p:cTn id="124" dur="1000" fill="hold"/>
                                        <p:tgtEl>
                                          <p:spTgt spid="152"/>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300"/>
                                  </p:stCondLst>
                                  <p:childTnLst>
                                    <p:set>
                                      <p:cBhvr>
                                        <p:cTn id="126" dur="1" fill="hold">
                                          <p:stCondLst>
                                            <p:cond delay="0"/>
                                          </p:stCondLst>
                                        </p:cTn>
                                        <p:tgtEl>
                                          <p:spTgt spid="153"/>
                                        </p:tgtEl>
                                        <p:attrNameLst>
                                          <p:attrName>style.visibility</p:attrName>
                                        </p:attrNameLst>
                                      </p:cBhvr>
                                      <p:to>
                                        <p:strVal val="visible"/>
                                      </p:to>
                                    </p:set>
                                    <p:animEffect transition="in" filter="fade">
                                      <p:cBhvr>
                                        <p:cTn id="127" dur="1000"/>
                                        <p:tgtEl>
                                          <p:spTgt spid="153"/>
                                        </p:tgtEl>
                                      </p:cBhvr>
                                    </p:animEffect>
                                    <p:anim calcmode="lin" valueType="num">
                                      <p:cBhvr>
                                        <p:cTn id="128" dur="1000" fill="hold"/>
                                        <p:tgtEl>
                                          <p:spTgt spid="153"/>
                                        </p:tgtEl>
                                        <p:attrNameLst>
                                          <p:attrName>ppt_x</p:attrName>
                                        </p:attrNameLst>
                                      </p:cBhvr>
                                      <p:tavLst>
                                        <p:tav tm="0">
                                          <p:val>
                                            <p:strVal val="#ppt_x"/>
                                          </p:val>
                                        </p:tav>
                                        <p:tav tm="100000">
                                          <p:val>
                                            <p:strVal val="#ppt_x"/>
                                          </p:val>
                                        </p:tav>
                                      </p:tavLst>
                                    </p:anim>
                                    <p:anim calcmode="lin" valueType="num">
                                      <p:cBhvr>
                                        <p:cTn id="129" dur="1000" fill="hold"/>
                                        <p:tgtEl>
                                          <p:spTgt spid="153"/>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400"/>
                                  </p:stCondLst>
                                  <p:childTnLst>
                                    <p:set>
                                      <p:cBhvr>
                                        <p:cTn id="131" dur="1" fill="hold">
                                          <p:stCondLst>
                                            <p:cond delay="0"/>
                                          </p:stCondLst>
                                        </p:cTn>
                                        <p:tgtEl>
                                          <p:spTgt spid="154"/>
                                        </p:tgtEl>
                                        <p:attrNameLst>
                                          <p:attrName>style.visibility</p:attrName>
                                        </p:attrNameLst>
                                      </p:cBhvr>
                                      <p:to>
                                        <p:strVal val="visible"/>
                                      </p:to>
                                    </p:set>
                                    <p:animEffect transition="in" filter="fade">
                                      <p:cBhvr>
                                        <p:cTn id="132" dur="1000"/>
                                        <p:tgtEl>
                                          <p:spTgt spid="154"/>
                                        </p:tgtEl>
                                      </p:cBhvr>
                                    </p:animEffect>
                                    <p:anim calcmode="lin" valueType="num">
                                      <p:cBhvr>
                                        <p:cTn id="133" dur="1000" fill="hold"/>
                                        <p:tgtEl>
                                          <p:spTgt spid="154"/>
                                        </p:tgtEl>
                                        <p:attrNameLst>
                                          <p:attrName>ppt_x</p:attrName>
                                        </p:attrNameLst>
                                      </p:cBhvr>
                                      <p:tavLst>
                                        <p:tav tm="0">
                                          <p:val>
                                            <p:strVal val="#ppt_x"/>
                                          </p:val>
                                        </p:tav>
                                        <p:tav tm="100000">
                                          <p:val>
                                            <p:strVal val="#ppt_x"/>
                                          </p:val>
                                        </p:tav>
                                      </p:tavLst>
                                    </p:anim>
                                    <p:anim calcmode="lin" valueType="num">
                                      <p:cBhvr>
                                        <p:cTn id="134" dur="1000" fill="hold"/>
                                        <p:tgtEl>
                                          <p:spTgt spid="154"/>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500"/>
                                  </p:stCondLst>
                                  <p:childTnLst>
                                    <p:set>
                                      <p:cBhvr>
                                        <p:cTn id="136" dur="1" fill="hold">
                                          <p:stCondLst>
                                            <p:cond delay="0"/>
                                          </p:stCondLst>
                                        </p:cTn>
                                        <p:tgtEl>
                                          <p:spTgt spid="155"/>
                                        </p:tgtEl>
                                        <p:attrNameLst>
                                          <p:attrName>style.visibility</p:attrName>
                                        </p:attrNameLst>
                                      </p:cBhvr>
                                      <p:to>
                                        <p:strVal val="visible"/>
                                      </p:to>
                                    </p:set>
                                    <p:animEffect transition="in" filter="fade">
                                      <p:cBhvr>
                                        <p:cTn id="137" dur="1000"/>
                                        <p:tgtEl>
                                          <p:spTgt spid="155"/>
                                        </p:tgtEl>
                                      </p:cBhvr>
                                    </p:animEffect>
                                    <p:anim calcmode="lin" valueType="num">
                                      <p:cBhvr>
                                        <p:cTn id="138" dur="1000" fill="hold"/>
                                        <p:tgtEl>
                                          <p:spTgt spid="155"/>
                                        </p:tgtEl>
                                        <p:attrNameLst>
                                          <p:attrName>ppt_x</p:attrName>
                                        </p:attrNameLst>
                                      </p:cBhvr>
                                      <p:tavLst>
                                        <p:tav tm="0">
                                          <p:val>
                                            <p:strVal val="#ppt_x"/>
                                          </p:val>
                                        </p:tav>
                                        <p:tav tm="100000">
                                          <p:val>
                                            <p:strVal val="#ppt_x"/>
                                          </p:val>
                                        </p:tav>
                                      </p:tavLst>
                                    </p:anim>
                                    <p:anim calcmode="lin" valueType="num">
                                      <p:cBhvr>
                                        <p:cTn id="139" dur="1000" fill="hold"/>
                                        <p:tgtEl>
                                          <p:spTgt spid="155"/>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600"/>
                                  </p:stCondLst>
                                  <p:childTnLst>
                                    <p:set>
                                      <p:cBhvr>
                                        <p:cTn id="141" dur="1" fill="hold">
                                          <p:stCondLst>
                                            <p:cond delay="0"/>
                                          </p:stCondLst>
                                        </p:cTn>
                                        <p:tgtEl>
                                          <p:spTgt spid="156"/>
                                        </p:tgtEl>
                                        <p:attrNameLst>
                                          <p:attrName>style.visibility</p:attrName>
                                        </p:attrNameLst>
                                      </p:cBhvr>
                                      <p:to>
                                        <p:strVal val="visible"/>
                                      </p:to>
                                    </p:set>
                                    <p:animEffect transition="in" filter="fade">
                                      <p:cBhvr>
                                        <p:cTn id="142" dur="1000"/>
                                        <p:tgtEl>
                                          <p:spTgt spid="156"/>
                                        </p:tgtEl>
                                      </p:cBhvr>
                                    </p:animEffect>
                                    <p:anim calcmode="lin" valueType="num">
                                      <p:cBhvr>
                                        <p:cTn id="143" dur="1000" fill="hold"/>
                                        <p:tgtEl>
                                          <p:spTgt spid="156"/>
                                        </p:tgtEl>
                                        <p:attrNameLst>
                                          <p:attrName>ppt_x</p:attrName>
                                        </p:attrNameLst>
                                      </p:cBhvr>
                                      <p:tavLst>
                                        <p:tav tm="0">
                                          <p:val>
                                            <p:strVal val="#ppt_x"/>
                                          </p:val>
                                        </p:tav>
                                        <p:tav tm="100000">
                                          <p:val>
                                            <p:strVal val="#ppt_x"/>
                                          </p:val>
                                        </p:tav>
                                      </p:tavLst>
                                    </p:anim>
                                    <p:anim calcmode="lin" valueType="num">
                                      <p:cBhvr>
                                        <p:cTn id="144" dur="1000" fill="hold"/>
                                        <p:tgtEl>
                                          <p:spTgt spid="156"/>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700"/>
                                  </p:stCondLst>
                                  <p:childTnLst>
                                    <p:set>
                                      <p:cBhvr>
                                        <p:cTn id="146" dur="1" fill="hold">
                                          <p:stCondLst>
                                            <p:cond delay="0"/>
                                          </p:stCondLst>
                                        </p:cTn>
                                        <p:tgtEl>
                                          <p:spTgt spid="157"/>
                                        </p:tgtEl>
                                        <p:attrNameLst>
                                          <p:attrName>style.visibility</p:attrName>
                                        </p:attrNameLst>
                                      </p:cBhvr>
                                      <p:to>
                                        <p:strVal val="visible"/>
                                      </p:to>
                                    </p:set>
                                    <p:animEffect transition="in" filter="fade">
                                      <p:cBhvr>
                                        <p:cTn id="147" dur="1000"/>
                                        <p:tgtEl>
                                          <p:spTgt spid="157"/>
                                        </p:tgtEl>
                                      </p:cBhvr>
                                    </p:animEffect>
                                    <p:anim calcmode="lin" valueType="num">
                                      <p:cBhvr>
                                        <p:cTn id="148" dur="1000" fill="hold"/>
                                        <p:tgtEl>
                                          <p:spTgt spid="157"/>
                                        </p:tgtEl>
                                        <p:attrNameLst>
                                          <p:attrName>ppt_x</p:attrName>
                                        </p:attrNameLst>
                                      </p:cBhvr>
                                      <p:tavLst>
                                        <p:tav tm="0">
                                          <p:val>
                                            <p:strVal val="#ppt_x"/>
                                          </p:val>
                                        </p:tav>
                                        <p:tav tm="100000">
                                          <p:val>
                                            <p:strVal val="#ppt_x"/>
                                          </p:val>
                                        </p:tav>
                                      </p:tavLst>
                                    </p:anim>
                                    <p:anim calcmode="lin" valueType="num">
                                      <p:cBhvr>
                                        <p:cTn id="149" dur="1000" fill="hold"/>
                                        <p:tgtEl>
                                          <p:spTgt spid="157"/>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800"/>
                                  </p:stCondLst>
                                  <p:childTnLst>
                                    <p:set>
                                      <p:cBhvr>
                                        <p:cTn id="151" dur="1" fill="hold">
                                          <p:stCondLst>
                                            <p:cond delay="0"/>
                                          </p:stCondLst>
                                        </p:cTn>
                                        <p:tgtEl>
                                          <p:spTgt spid="158"/>
                                        </p:tgtEl>
                                        <p:attrNameLst>
                                          <p:attrName>style.visibility</p:attrName>
                                        </p:attrNameLst>
                                      </p:cBhvr>
                                      <p:to>
                                        <p:strVal val="visible"/>
                                      </p:to>
                                    </p:set>
                                    <p:animEffect transition="in" filter="fade">
                                      <p:cBhvr>
                                        <p:cTn id="152" dur="1000"/>
                                        <p:tgtEl>
                                          <p:spTgt spid="158"/>
                                        </p:tgtEl>
                                      </p:cBhvr>
                                    </p:animEffect>
                                    <p:anim calcmode="lin" valueType="num">
                                      <p:cBhvr>
                                        <p:cTn id="153" dur="1000" fill="hold"/>
                                        <p:tgtEl>
                                          <p:spTgt spid="158"/>
                                        </p:tgtEl>
                                        <p:attrNameLst>
                                          <p:attrName>ppt_x</p:attrName>
                                        </p:attrNameLst>
                                      </p:cBhvr>
                                      <p:tavLst>
                                        <p:tav tm="0">
                                          <p:val>
                                            <p:strVal val="#ppt_x"/>
                                          </p:val>
                                        </p:tav>
                                        <p:tav tm="100000">
                                          <p:val>
                                            <p:strVal val="#ppt_x"/>
                                          </p:val>
                                        </p:tav>
                                      </p:tavLst>
                                    </p:anim>
                                    <p:anim calcmode="lin" valueType="num">
                                      <p:cBhvr>
                                        <p:cTn id="154" dur="1000" fill="hold"/>
                                        <p:tgtEl>
                                          <p:spTgt spid="158"/>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900"/>
                                  </p:stCondLst>
                                  <p:childTnLst>
                                    <p:set>
                                      <p:cBhvr>
                                        <p:cTn id="156" dur="1" fill="hold">
                                          <p:stCondLst>
                                            <p:cond delay="0"/>
                                          </p:stCondLst>
                                        </p:cTn>
                                        <p:tgtEl>
                                          <p:spTgt spid="159"/>
                                        </p:tgtEl>
                                        <p:attrNameLst>
                                          <p:attrName>style.visibility</p:attrName>
                                        </p:attrNameLst>
                                      </p:cBhvr>
                                      <p:to>
                                        <p:strVal val="visible"/>
                                      </p:to>
                                    </p:set>
                                    <p:animEffect transition="in" filter="fade">
                                      <p:cBhvr>
                                        <p:cTn id="157" dur="1000"/>
                                        <p:tgtEl>
                                          <p:spTgt spid="159"/>
                                        </p:tgtEl>
                                      </p:cBhvr>
                                    </p:animEffect>
                                    <p:anim calcmode="lin" valueType="num">
                                      <p:cBhvr>
                                        <p:cTn id="158" dur="1000" fill="hold"/>
                                        <p:tgtEl>
                                          <p:spTgt spid="159"/>
                                        </p:tgtEl>
                                        <p:attrNameLst>
                                          <p:attrName>ppt_x</p:attrName>
                                        </p:attrNameLst>
                                      </p:cBhvr>
                                      <p:tavLst>
                                        <p:tav tm="0">
                                          <p:val>
                                            <p:strVal val="#ppt_x"/>
                                          </p:val>
                                        </p:tav>
                                        <p:tav tm="100000">
                                          <p:val>
                                            <p:strVal val="#ppt_x"/>
                                          </p:val>
                                        </p:tav>
                                      </p:tavLst>
                                    </p:anim>
                                    <p:anim calcmode="lin" valueType="num">
                                      <p:cBhvr>
                                        <p:cTn id="159" dur="1000" fill="hold"/>
                                        <p:tgtEl>
                                          <p:spTgt spid="159"/>
                                        </p:tgtEl>
                                        <p:attrNameLst>
                                          <p:attrName>ppt_y</p:attrName>
                                        </p:attrNameLst>
                                      </p:cBhvr>
                                      <p:tavLst>
                                        <p:tav tm="0">
                                          <p:val>
                                            <p:strVal val="#ppt_y-.1"/>
                                          </p:val>
                                        </p:tav>
                                        <p:tav tm="100000">
                                          <p:val>
                                            <p:strVal val="#ppt_y"/>
                                          </p:val>
                                        </p:tav>
                                      </p:tavLst>
                                    </p:anim>
                                  </p:childTnLst>
                                </p:cTn>
                              </p:par>
                            </p:childTnLst>
                          </p:cTn>
                        </p:par>
                        <p:par>
                          <p:cTn id="160" fill="hold">
                            <p:stCondLst>
                              <p:cond delay="6800"/>
                            </p:stCondLst>
                            <p:childTnLst>
                              <p:par>
                                <p:cTn id="161" presetID="22" presetClass="entr" presetSubtype="8" fill="hold" grpId="0" nodeType="afterEffect">
                                  <p:stCondLst>
                                    <p:cond delay="0"/>
                                  </p:stCondLst>
                                  <p:childTnLst>
                                    <p:set>
                                      <p:cBhvr>
                                        <p:cTn id="162" dur="1" fill="hold">
                                          <p:stCondLst>
                                            <p:cond delay="0"/>
                                          </p:stCondLst>
                                        </p:cTn>
                                        <p:tgtEl>
                                          <p:spTgt spid="160"/>
                                        </p:tgtEl>
                                        <p:attrNameLst>
                                          <p:attrName>style.visibility</p:attrName>
                                        </p:attrNameLst>
                                      </p:cBhvr>
                                      <p:to>
                                        <p:strVal val="visible"/>
                                      </p:to>
                                    </p:set>
                                    <p:animEffect transition="in" filter="wipe(left)">
                                      <p:cBhvr>
                                        <p:cTn id="163" dur="500"/>
                                        <p:tgtEl>
                                          <p:spTgt spid="160"/>
                                        </p:tgtEl>
                                      </p:cBhvr>
                                    </p:animEffect>
                                  </p:childTnLst>
                                </p:cTn>
                              </p:par>
                            </p:childTnLst>
                          </p:cTn>
                        </p:par>
                        <p:par>
                          <p:cTn id="164" fill="hold">
                            <p:stCondLst>
                              <p:cond delay="7300"/>
                            </p:stCondLst>
                            <p:childTnLst>
                              <p:par>
                                <p:cTn id="165" presetID="22" presetClass="entr" presetSubtype="8" fill="hold" nodeType="afterEffect">
                                  <p:stCondLst>
                                    <p:cond delay="0"/>
                                  </p:stCondLst>
                                  <p:childTnLst>
                                    <p:set>
                                      <p:cBhvr>
                                        <p:cTn id="166" dur="1" fill="hold">
                                          <p:stCondLst>
                                            <p:cond delay="0"/>
                                          </p:stCondLst>
                                        </p:cTn>
                                        <p:tgtEl>
                                          <p:spTgt spid="161"/>
                                        </p:tgtEl>
                                        <p:attrNameLst>
                                          <p:attrName>style.visibility</p:attrName>
                                        </p:attrNameLst>
                                      </p:cBhvr>
                                      <p:to>
                                        <p:strVal val="visible"/>
                                      </p:to>
                                    </p:set>
                                    <p:animEffect transition="in" filter="wipe(left)">
                                      <p:cBhvr>
                                        <p:cTn id="167" dur="500"/>
                                        <p:tgtEl>
                                          <p:spTgt spid="161"/>
                                        </p:tgtEl>
                                      </p:cBhvr>
                                    </p:animEffect>
                                  </p:childTnLst>
                                </p:cTn>
                              </p:par>
                            </p:childTnLst>
                          </p:cTn>
                        </p:par>
                        <p:par>
                          <p:cTn id="168" fill="hold">
                            <p:stCondLst>
                              <p:cond delay="7800"/>
                            </p:stCondLst>
                            <p:childTnLst>
                              <p:par>
                                <p:cTn id="169" presetID="22" presetClass="entr" presetSubtype="2" fill="hold" grpId="0" nodeType="afterEffect">
                                  <p:stCondLst>
                                    <p:cond delay="0"/>
                                  </p:stCondLst>
                                  <p:childTnLst>
                                    <p:set>
                                      <p:cBhvr>
                                        <p:cTn id="170" dur="1" fill="hold">
                                          <p:stCondLst>
                                            <p:cond delay="0"/>
                                          </p:stCondLst>
                                        </p:cTn>
                                        <p:tgtEl>
                                          <p:spTgt spid="164"/>
                                        </p:tgtEl>
                                        <p:attrNameLst>
                                          <p:attrName>style.visibility</p:attrName>
                                        </p:attrNameLst>
                                      </p:cBhvr>
                                      <p:to>
                                        <p:strVal val="visible"/>
                                      </p:to>
                                    </p:set>
                                    <p:animEffect transition="in" filter="wipe(right)">
                                      <p:cBhvr>
                                        <p:cTn id="171" dur="500"/>
                                        <p:tgtEl>
                                          <p:spTgt spid="164"/>
                                        </p:tgtEl>
                                      </p:cBhvr>
                                    </p:animEffect>
                                  </p:childTnLst>
                                </p:cTn>
                              </p:par>
                            </p:childTnLst>
                          </p:cTn>
                        </p:par>
                        <p:par>
                          <p:cTn id="172" fill="hold">
                            <p:stCondLst>
                              <p:cond delay="8300"/>
                            </p:stCondLst>
                            <p:childTnLst>
                              <p:par>
                                <p:cTn id="173" presetID="53" presetClass="entr" presetSubtype="16" fill="hold" nodeType="afterEffect">
                                  <p:stCondLst>
                                    <p:cond delay="0"/>
                                  </p:stCondLst>
                                  <p:childTnLst>
                                    <p:set>
                                      <p:cBhvr>
                                        <p:cTn id="174" dur="1" fill="hold">
                                          <p:stCondLst>
                                            <p:cond delay="0"/>
                                          </p:stCondLst>
                                        </p:cTn>
                                        <p:tgtEl>
                                          <p:spTgt spid="168"/>
                                        </p:tgtEl>
                                        <p:attrNameLst>
                                          <p:attrName>style.visibility</p:attrName>
                                        </p:attrNameLst>
                                      </p:cBhvr>
                                      <p:to>
                                        <p:strVal val="visible"/>
                                      </p:to>
                                    </p:set>
                                    <p:anim calcmode="lin" valueType="num">
                                      <p:cBhvr>
                                        <p:cTn id="175" dur="100" fill="hold"/>
                                        <p:tgtEl>
                                          <p:spTgt spid="168"/>
                                        </p:tgtEl>
                                        <p:attrNameLst>
                                          <p:attrName>ppt_w</p:attrName>
                                        </p:attrNameLst>
                                      </p:cBhvr>
                                      <p:tavLst>
                                        <p:tav tm="0">
                                          <p:val>
                                            <p:fltVal val="0"/>
                                          </p:val>
                                        </p:tav>
                                        <p:tav tm="100000">
                                          <p:val>
                                            <p:strVal val="#ppt_w"/>
                                          </p:val>
                                        </p:tav>
                                      </p:tavLst>
                                    </p:anim>
                                    <p:anim calcmode="lin" valueType="num">
                                      <p:cBhvr>
                                        <p:cTn id="176" dur="100" fill="hold"/>
                                        <p:tgtEl>
                                          <p:spTgt spid="168"/>
                                        </p:tgtEl>
                                        <p:attrNameLst>
                                          <p:attrName>ppt_h</p:attrName>
                                        </p:attrNameLst>
                                      </p:cBhvr>
                                      <p:tavLst>
                                        <p:tav tm="0">
                                          <p:val>
                                            <p:fltVal val="0"/>
                                          </p:val>
                                        </p:tav>
                                        <p:tav tm="100000">
                                          <p:val>
                                            <p:strVal val="#ppt_h"/>
                                          </p:val>
                                        </p:tav>
                                      </p:tavLst>
                                    </p:anim>
                                    <p:animEffect transition="in" filter="fade">
                                      <p:cBhvr>
                                        <p:cTn id="177" dur="100"/>
                                        <p:tgtEl>
                                          <p:spTgt spid="168"/>
                                        </p:tgtEl>
                                      </p:cBhvr>
                                    </p:animEffect>
                                  </p:childTnLst>
                                </p:cTn>
                              </p:par>
                              <p:par>
                                <p:cTn id="178" presetID="6" presetClass="emph" presetSubtype="0" fill="hold" nodeType="withEffect">
                                  <p:stCondLst>
                                    <p:cond delay="100"/>
                                  </p:stCondLst>
                                  <p:childTnLst>
                                    <p:animScale>
                                      <p:cBhvr>
                                        <p:cTn id="179" dur="100" fill="hold"/>
                                        <p:tgtEl>
                                          <p:spTgt spid="168"/>
                                        </p:tgtEl>
                                      </p:cBhvr>
                                      <p:by x="110000" y="110000"/>
                                    </p:animScale>
                                  </p:childTnLst>
                                </p:cTn>
                              </p:par>
                              <p:par>
                                <p:cTn id="180" presetID="6" presetClass="emph" presetSubtype="0" fill="hold" nodeType="withEffect">
                                  <p:stCondLst>
                                    <p:cond delay="200"/>
                                  </p:stCondLst>
                                  <p:childTnLst>
                                    <p:animScale>
                                      <p:cBhvr>
                                        <p:cTn id="181" dur="200" fill="hold"/>
                                        <p:tgtEl>
                                          <p:spTgt spid="168"/>
                                        </p:tgtEl>
                                      </p:cBhvr>
                                      <p:by x="90000" y="90000"/>
                                    </p:animScale>
                                  </p:childTnLst>
                                </p:cTn>
                              </p:par>
                              <p:par>
                                <p:cTn id="182" presetID="6" presetClass="emph" presetSubtype="0" fill="hold" nodeType="withEffect">
                                  <p:stCondLst>
                                    <p:cond delay="400"/>
                                  </p:stCondLst>
                                  <p:childTnLst>
                                    <p:animScale>
                                      <p:cBhvr>
                                        <p:cTn id="183" dur="100" fill="hold"/>
                                        <p:tgtEl>
                                          <p:spTgt spid="168"/>
                                        </p:tgtEl>
                                      </p:cBhvr>
                                      <p:by x="105000" y="105000"/>
                                    </p:animScale>
                                  </p:childTnLst>
                                </p:cTn>
                              </p:par>
                              <p:par>
                                <p:cTn id="184" presetID="6" presetClass="emph" presetSubtype="0" fill="hold" nodeType="withEffect">
                                  <p:stCondLst>
                                    <p:cond delay="500"/>
                                  </p:stCondLst>
                                  <p:childTnLst>
                                    <p:animScale>
                                      <p:cBhvr>
                                        <p:cTn id="185" dur="200" fill="hold"/>
                                        <p:tgtEl>
                                          <p:spTgt spid="168"/>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Graphic spid="45" grpId="0">
        <p:bldAsOne/>
      </p:bldGraphic>
      <p:bldP spid="98" grpId="0"/>
      <p:bldP spid="99" grpId="0"/>
      <p:bldP spid="100" grpId="0"/>
      <p:bldP spid="101" grpId="0"/>
      <p:bldP spid="102" grpId="0"/>
      <p:bldP spid="103" grpId="0"/>
      <p:bldP spid="104" grpId="0"/>
      <p:bldP spid="105" grpId="0"/>
      <p:bldP spid="106" grpId="0"/>
      <p:bldP spid="109" grpId="0"/>
      <p:bldP spid="110" grpId="0" animBg="1"/>
      <p:bldP spid="111" grpId="0"/>
      <p:bldP spid="132" grpId="0"/>
      <p:bldP spid="133" grpId="0"/>
      <p:bldP spid="134" grpId="0"/>
      <p:bldP spid="135" grpId="0"/>
      <p:bldP spid="138" grpId="0" animBg="1"/>
      <p:bldP spid="152" grpId="0"/>
      <p:bldP spid="153" grpId="0"/>
      <p:bldP spid="154" grpId="0"/>
      <p:bldP spid="155" grpId="0"/>
      <p:bldP spid="156" grpId="0"/>
      <p:bldP spid="157" grpId="0"/>
      <p:bldP spid="158" grpId="0"/>
      <p:bldP spid="159" grpId="0"/>
      <p:bldP spid="160" grpId="0" animBg="1"/>
      <p:bldP spid="1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4"/>
          <p:cNvGraphicFramePr>
            <a:graphicFrameLocks/>
          </p:cNvGraphicFramePr>
          <p:nvPr>
            <p:extLst>
              <p:ext uri="{D42A27DB-BD31-4B8C-83A1-F6EECF244321}">
                <p14:modId xmlns:p14="http://schemas.microsoft.com/office/powerpoint/2010/main" val="2539028803"/>
              </p:ext>
            </p:extLst>
          </p:nvPr>
        </p:nvGraphicFramePr>
        <p:xfrm>
          <a:off x="1620565" y="828129"/>
          <a:ext cx="6264695" cy="3600396"/>
        </p:xfrm>
        <a:graphic>
          <a:graphicData uri="http://schemas.openxmlformats.org/drawingml/2006/table">
            <a:tbl>
              <a:tblPr>
                <a:tableStyleId>{0E3FDE45-AF77-4B5C-9715-49D594BDF05E}</a:tableStyleId>
              </a:tblPr>
              <a:tblGrid>
                <a:gridCol w="1185213">
                  <a:extLst>
                    <a:ext uri="{9D8B030D-6E8A-4147-A177-3AD203B41FA5}">
                      <a16:colId xmlns:a16="http://schemas.microsoft.com/office/drawing/2014/main" val="20000"/>
                    </a:ext>
                  </a:extLst>
                </a:gridCol>
                <a:gridCol w="1080741">
                  <a:extLst>
                    <a:ext uri="{9D8B030D-6E8A-4147-A177-3AD203B41FA5}">
                      <a16:colId xmlns:a16="http://schemas.microsoft.com/office/drawing/2014/main" val="20001"/>
                    </a:ext>
                  </a:extLst>
                </a:gridCol>
                <a:gridCol w="1132977">
                  <a:extLst>
                    <a:ext uri="{9D8B030D-6E8A-4147-A177-3AD203B41FA5}">
                      <a16:colId xmlns:a16="http://schemas.microsoft.com/office/drawing/2014/main" val="20002"/>
                    </a:ext>
                  </a:extLst>
                </a:gridCol>
                <a:gridCol w="1466205">
                  <a:extLst>
                    <a:ext uri="{9D8B030D-6E8A-4147-A177-3AD203B41FA5}">
                      <a16:colId xmlns:a16="http://schemas.microsoft.com/office/drawing/2014/main" val="20003"/>
                    </a:ext>
                  </a:extLst>
                </a:gridCol>
                <a:gridCol w="1399559">
                  <a:extLst>
                    <a:ext uri="{9D8B030D-6E8A-4147-A177-3AD203B41FA5}">
                      <a16:colId xmlns:a16="http://schemas.microsoft.com/office/drawing/2014/main" val="20004"/>
                    </a:ext>
                  </a:extLst>
                </a:gridCol>
              </a:tblGrid>
              <a:tr h="981928">
                <a:tc>
                  <a:txBody>
                    <a:bodyPr/>
                    <a:lstStyle/>
                    <a:p>
                      <a:pPr algn="l" fontAlgn="ctr"/>
                      <a:r>
                        <a:rPr lang="tr-TR" sz="2600" b="1" u="none" strike="noStrike" dirty="0">
                          <a:solidFill>
                            <a:srgbClr val="0070C0"/>
                          </a:solidFill>
                          <a:effectLst/>
                        </a:rPr>
                        <a:t>Der Adı </a:t>
                      </a:r>
                      <a:endParaRPr lang="tr-TR" sz="2600" b="1" i="0" u="none" strike="noStrike" dirty="0">
                        <a:solidFill>
                          <a:srgbClr val="0070C0"/>
                        </a:solidFill>
                        <a:effectLst/>
                        <a:latin typeface="Calibri"/>
                      </a:endParaRPr>
                    </a:p>
                  </a:txBody>
                  <a:tcPr marL="9525" marR="9525" marT="9525" marB="0" anchor="ctr">
                    <a:noFill/>
                  </a:tcPr>
                </a:tc>
                <a:tc>
                  <a:txBody>
                    <a:bodyPr/>
                    <a:lstStyle/>
                    <a:p>
                      <a:pPr algn="ctr" fontAlgn="ctr"/>
                      <a:r>
                        <a:rPr lang="tr-TR" sz="2000" b="1" u="none" strike="noStrike" dirty="0">
                          <a:effectLst/>
                        </a:rPr>
                        <a:t>TYT Soru Sayısı</a:t>
                      </a:r>
                      <a:endParaRPr lang="tr-TR" sz="2000" b="1" i="0" u="none" strike="noStrike" dirty="0">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1 Net Değeri</a:t>
                      </a:r>
                      <a:endParaRPr lang="tr-TR" sz="2000" b="1" i="0" u="none" strike="noStrike" dirty="0">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Toplam Puan Katkısı</a:t>
                      </a:r>
                      <a:endParaRPr lang="tr-TR" sz="2000" b="1" i="0" u="none" strike="noStrike" dirty="0">
                        <a:solidFill>
                          <a:srgbClr val="000000"/>
                        </a:solidFill>
                        <a:effectLst/>
                        <a:latin typeface="Calibri"/>
                      </a:endParaRPr>
                    </a:p>
                  </a:txBody>
                  <a:tcPr marL="9525" marR="9525" marT="9525" marB="0" anchor="ctr"/>
                </a:tc>
                <a:tc>
                  <a:txBody>
                    <a:bodyPr/>
                    <a:lstStyle/>
                    <a:p>
                      <a:pPr algn="ctr" fontAlgn="ctr"/>
                      <a:r>
                        <a:rPr lang="tr-TR" sz="2000" b="1" u="none" strike="noStrike" dirty="0">
                          <a:effectLst/>
                        </a:rPr>
                        <a:t>TYT Test Ağırlıkları</a:t>
                      </a:r>
                      <a:endParaRPr lang="tr-TR" sz="20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654617">
                <a:tc>
                  <a:txBody>
                    <a:bodyPr/>
                    <a:lstStyle/>
                    <a:p>
                      <a:pPr algn="ctr" fontAlgn="ctr"/>
                      <a:r>
                        <a:rPr lang="tr-TR" sz="2000" u="none" strike="noStrike" dirty="0">
                          <a:solidFill>
                            <a:schemeClr val="accent3">
                              <a:lumMod val="50000"/>
                            </a:schemeClr>
                          </a:solidFill>
                          <a:effectLst/>
                        </a:rPr>
                        <a:t>Türkçe Testi </a:t>
                      </a:r>
                      <a:endParaRPr lang="tr-TR" sz="2000" b="1" i="0" u="none" strike="noStrike" dirty="0">
                        <a:solidFill>
                          <a:schemeClr val="accent3">
                            <a:lumMod val="50000"/>
                          </a:schemeClr>
                        </a:solidFill>
                        <a:effectLst/>
                        <a:latin typeface="Calibri"/>
                      </a:endParaRPr>
                    </a:p>
                  </a:txBody>
                  <a:tcPr marL="9525" marR="9525" marT="9525" marB="0" anchor="ctr"/>
                </a:tc>
                <a:tc>
                  <a:txBody>
                    <a:bodyPr/>
                    <a:lstStyle/>
                    <a:p>
                      <a:pPr algn="ctr" fontAlgn="ctr"/>
                      <a:r>
                        <a:rPr lang="tr-TR" sz="2600" u="none" strike="noStrike" dirty="0">
                          <a:effectLst/>
                        </a:rPr>
                        <a:t>40</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effectLst/>
                        </a:rPr>
                        <a:t>3,3</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effectLst/>
                        </a:rPr>
                        <a:t>132</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effectLst/>
                        </a:rPr>
                        <a:t>% 33</a:t>
                      </a:r>
                      <a:endParaRPr lang="tr-TR" sz="2600" b="1" i="0" u="none" strike="noStrike" dirty="0">
                        <a:solidFill>
                          <a:srgbClr val="C00000"/>
                        </a:solidFill>
                        <a:effectLst/>
                        <a:latin typeface="Calibri"/>
                      </a:endParaRPr>
                    </a:p>
                  </a:txBody>
                  <a:tcPr marL="9525" marR="9525" marT="9525" marB="0" anchor="ctr"/>
                </a:tc>
                <a:extLst>
                  <a:ext uri="{0D108BD9-81ED-4DB2-BD59-A6C34878D82A}">
                    <a16:rowId xmlns:a16="http://schemas.microsoft.com/office/drawing/2014/main" val="10001"/>
                  </a:ext>
                </a:extLst>
              </a:tr>
              <a:tr h="654617">
                <a:tc>
                  <a:txBody>
                    <a:bodyPr/>
                    <a:lstStyle/>
                    <a:p>
                      <a:pPr algn="ctr" fontAlgn="ctr"/>
                      <a:r>
                        <a:rPr lang="tr-TR" sz="2000" u="none" strike="noStrike" dirty="0">
                          <a:solidFill>
                            <a:srgbClr val="E64D1B"/>
                          </a:solidFill>
                          <a:effectLst/>
                        </a:rPr>
                        <a:t>Matematik Testi </a:t>
                      </a:r>
                      <a:endParaRPr lang="tr-TR" sz="2000" b="1" i="0" u="none" strike="noStrike" dirty="0">
                        <a:solidFill>
                          <a:srgbClr val="E64D1B"/>
                        </a:solidFill>
                        <a:effectLst/>
                        <a:latin typeface="Calibri"/>
                      </a:endParaRPr>
                    </a:p>
                  </a:txBody>
                  <a:tcPr marL="9525" marR="9525" marT="9525" marB="0" anchor="ctr"/>
                </a:tc>
                <a:tc>
                  <a:txBody>
                    <a:bodyPr/>
                    <a:lstStyle/>
                    <a:p>
                      <a:pPr algn="ctr" fontAlgn="ctr"/>
                      <a:r>
                        <a:rPr lang="tr-TR" sz="2600" u="none" strike="noStrike" dirty="0">
                          <a:effectLst/>
                        </a:rPr>
                        <a:t>40</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effectLst/>
                        </a:rPr>
                        <a:t>3,3</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effectLst/>
                        </a:rPr>
                        <a:t>132</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effectLst/>
                        </a:rPr>
                        <a:t>% 33</a:t>
                      </a:r>
                      <a:endParaRPr lang="tr-TR" sz="2600" b="1" i="0" u="none" strike="noStrike" dirty="0">
                        <a:solidFill>
                          <a:srgbClr val="C00000"/>
                        </a:solidFill>
                        <a:effectLst/>
                        <a:latin typeface="Calibri"/>
                      </a:endParaRPr>
                    </a:p>
                  </a:txBody>
                  <a:tcPr marL="9525" marR="9525" marT="9525" marB="0" anchor="ctr"/>
                </a:tc>
                <a:extLst>
                  <a:ext uri="{0D108BD9-81ED-4DB2-BD59-A6C34878D82A}">
                    <a16:rowId xmlns:a16="http://schemas.microsoft.com/office/drawing/2014/main" val="10002"/>
                  </a:ext>
                </a:extLst>
              </a:tr>
              <a:tr h="654617">
                <a:tc>
                  <a:txBody>
                    <a:bodyPr/>
                    <a:lstStyle/>
                    <a:p>
                      <a:pPr algn="ctr" fontAlgn="ctr"/>
                      <a:r>
                        <a:rPr lang="tr-TR" sz="2000" u="none" strike="noStrike" dirty="0">
                          <a:solidFill>
                            <a:srgbClr val="7030A0"/>
                          </a:solidFill>
                          <a:effectLst/>
                        </a:rPr>
                        <a:t>Sosyal Bil. Testi </a:t>
                      </a:r>
                      <a:endParaRPr lang="tr-TR" sz="2000" b="1" i="0" u="none" strike="noStrike" dirty="0">
                        <a:solidFill>
                          <a:srgbClr val="7030A0"/>
                        </a:solidFill>
                        <a:effectLst/>
                        <a:latin typeface="Calibri"/>
                      </a:endParaRPr>
                    </a:p>
                  </a:txBody>
                  <a:tcPr marL="9525" marR="9525" marT="9525" marB="0" anchor="ctr"/>
                </a:tc>
                <a:tc>
                  <a:txBody>
                    <a:bodyPr/>
                    <a:lstStyle/>
                    <a:p>
                      <a:pPr algn="ctr" fontAlgn="ctr"/>
                      <a:r>
                        <a:rPr lang="tr-TR" sz="2600" u="none" strike="noStrike">
                          <a:effectLst/>
                        </a:rPr>
                        <a:t>20</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dirty="0">
                          <a:effectLst/>
                        </a:rPr>
                        <a:t>3,4</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effectLst/>
                        </a:rPr>
                        <a:t>68</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effectLst/>
                        </a:rPr>
                        <a:t>% 17</a:t>
                      </a:r>
                      <a:endParaRPr lang="tr-TR" sz="2600" b="1" i="0" u="none" strike="noStrike" dirty="0">
                        <a:solidFill>
                          <a:srgbClr val="C00000"/>
                        </a:solidFill>
                        <a:effectLst/>
                        <a:latin typeface="Calibri"/>
                      </a:endParaRPr>
                    </a:p>
                  </a:txBody>
                  <a:tcPr marL="9525" marR="9525" marT="9525" marB="0" anchor="ctr"/>
                </a:tc>
                <a:extLst>
                  <a:ext uri="{0D108BD9-81ED-4DB2-BD59-A6C34878D82A}">
                    <a16:rowId xmlns:a16="http://schemas.microsoft.com/office/drawing/2014/main" val="10003"/>
                  </a:ext>
                </a:extLst>
              </a:tr>
              <a:tr h="654617">
                <a:tc>
                  <a:txBody>
                    <a:bodyPr/>
                    <a:lstStyle/>
                    <a:p>
                      <a:pPr algn="ctr" fontAlgn="ctr"/>
                      <a:r>
                        <a:rPr lang="tr-TR" sz="2000" u="none" strike="noStrike" dirty="0">
                          <a:solidFill>
                            <a:srgbClr val="2993A3"/>
                          </a:solidFill>
                          <a:effectLst/>
                        </a:rPr>
                        <a:t>Fen Bil. Testi</a:t>
                      </a:r>
                      <a:endParaRPr lang="tr-TR" sz="2000" b="1" i="0" u="none" strike="noStrike" dirty="0">
                        <a:solidFill>
                          <a:srgbClr val="2993A3"/>
                        </a:solidFill>
                        <a:effectLst/>
                        <a:latin typeface="Calibri"/>
                      </a:endParaRPr>
                    </a:p>
                  </a:txBody>
                  <a:tcPr marL="9525" marR="9525" marT="9525" marB="0" anchor="ctr"/>
                </a:tc>
                <a:tc>
                  <a:txBody>
                    <a:bodyPr/>
                    <a:lstStyle/>
                    <a:p>
                      <a:pPr algn="ctr" fontAlgn="ctr"/>
                      <a:r>
                        <a:rPr lang="tr-TR" sz="2600" u="none" strike="noStrike" dirty="0">
                          <a:effectLst/>
                        </a:rPr>
                        <a:t>20</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effectLst/>
                        </a:rPr>
                        <a:t>3,4</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effectLst/>
                        </a:rPr>
                        <a:t>68</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effectLst/>
                        </a:rPr>
                        <a:t>% 17</a:t>
                      </a:r>
                      <a:endParaRPr lang="tr-TR" sz="2600" b="1" i="0" u="none" strike="noStrike" dirty="0">
                        <a:solidFill>
                          <a:srgbClr val="C00000"/>
                        </a:solidFill>
                        <a:effectLst/>
                        <a:latin typeface="Calibri"/>
                      </a:endParaRPr>
                    </a:p>
                  </a:txBody>
                  <a:tcPr marL="9525" marR="9525" marT="9525" marB="0" anchor="ctr"/>
                </a:tc>
                <a:extLst>
                  <a:ext uri="{0D108BD9-81ED-4DB2-BD59-A6C34878D82A}">
                    <a16:rowId xmlns:a16="http://schemas.microsoft.com/office/drawing/2014/main" val="10004"/>
                  </a:ext>
                </a:extLst>
              </a:tr>
            </a:tbl>
          </a:graphicData>
        </a:graphic>
      </p:graphicFrame>
      <p:grpSp>
        <p:nvGrpSpPr>
          <p:cNvPr id="3" name="组合 544"/>
          <p:cNvGrpSpPr/>
          <p:nvPr/>
        </p:nvGrpSpPr>
        <p:grpSpPr>
          <a:xfrm>
            <a:off x="756469" y="324073"/>
            <a:ext cx="504056" cy="504056"/>
            <a:chOff x="2771800" y="2974815"/>
            <a:chExt cx="265776" cy="265776"/>
          </a:xfrm>
        </p:grpSpPr>
        <p:sp>
          <p:nvSpPr>
            <p:cNvPr id="4" name="椭圆 545"/>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 name="椭圆 546"/>
            <p:cNvSpPr/>
            <p:nvPr/>
          </p:nvSpPr>
          <p:spPr>
            <a:xfrm>
              <a:off x="2798757" y="2999947"/>
              <a:ext cx="211861" cy="2118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6"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sp>
        <p:nvSpPr>
          <p:cNvPr id="7" name="TextBox 33"/>
          <p:cNvSpPr txBox="1"/>
          <p:nvPr/>
        </p:nvSpPr>
        <p:spPr>
          <a:xfrm>
            <a:off x="1188517" y="324073"/>
            <a:ext cx="6771534" cy="369332"/>
          </a:xfrm>
          <a:prstGeom prst="rect">
            <a:avLst/>
          </a:prstGeom>
          <a:noFill/>
        </p:spPr>
        <p:txBody>
          <a:bodyPr wrap="none" rtlCol="0">
            <a:spAutoFit/>
          </a:bodyPr>
          <a:lstStyle/>
          <a:p>
            <a:pPr algn="ctr"/>
            <a:r>
              <a:rPr lang="tr-TR" altLang="zh-CN" sz="18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TYT DERS BAŞINA DÜŞEN BİR NETTİN YAKLAŞIK DEĞERİ</a:t>
            </a:r>
            <a:endParaRPr lang="zh-CN" altLang="en-US" sz="18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50"/>
                                        <p:tgtEl>
                                          <p:spTgt spid="3"/>
                                        </p:tgtEl>
                                      </p:cBhvr>
                                    </p:animEffect>
                                  </p:childTnLst>
                                </p:cTn>
                              </p:par>
                              <p:par>
                                <p:cTn id="8" presetID="26" presetClass="emph" presetSubtype="0" fill="hold" nodeType="withEffect">
                                  <p:stCondLst>
                                    <p:cond delay="0"/>
                                  </p:stCondLst>
                                  <p:childTnLst>
                                    <p:animEffect transition="out" filter="fade">
                                      <p:cBhvr>
                                        <p:cTn id="9" dur="400" tmFilter="0, 0; .2, .5; .8, .5; 1, 0"/>
                                        <p:tgtEl>
                                          <p:spTgt spid="3"/>
                                        </p:tgtEl>
                                      </p:cBhvr>
                                    </p:animEffect>
                                    <p:animScale>
                                      <p:cBhvr>
                                        <p:cTn id="10" dur="2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0070C0"/>
                </a:solidFill>
              </a:rPr>
              <a:t>ADAYLARA TAVSİYEMİZ</a:t>
            </a:r>
          </a:p>
        </p:txBody>
      </p:sp>
      <p:sp>
        <p:nvSpPr>
          <p:cNvPr id="3" name="İçerik Yer Tutucusu 2"/>
          <p:cNvSpPr>
            <a:spLocks noGrp="1"/>
          </p:cNvSpPr>
          <p:nvPr>
            <p:ph idx="1"/>
          </p:nvPr>
        </p:nvSpPr>
        <p:spPr>
          <a:xfrm>
            <a:off x="1620520" y="1260157"/>
            <a:ext cx="6480810" cy="3878551"/>
          </a:xfrm>
        </p:spPr>
        <p:txBody>
          <a:bodyPr>
            <a:normAutofit lnSpcReduction="10000"/>
          </a:bodyPr>
          <a:lstStyle/>
          <a:p>
            <a:r>
              <a:rPr lang="tr-TR" sz="2363" dirty="0"/>
              <a:t>TYT’de tüm adaylar sınavda sorulan 4 testin hepsinden (TYT, AYT ve YDT için)alan ayrımı olmadan puan almaktadır. Bundan dolayı adayların tüm soruları yanıtlamaya çalışmaları önerilir. </a:t>
            </a:r>
          </a:p>
          <a:p>
            <a:pPr marL="0" indent="0">
              <a:buNone/>
            </a:pPr>
            <a:endParaRPr lang="tr-TR" sz="2363" dirty="0"/>
          </a:p>
          <a:p>
            <a:r>
              <a:rPr lang="tr-TR" sz="2363" dirty="0">
                <a:solidFill>
                  <a:srgbClr val="C00000"/>
                </a:solidFill>
              </a:rPr>
              <a:t>Türkçe ya da Matematik testlerinin en az birinden 0,5 net çıkartan adayın TYT puanı hesaplanacaktır. </a:t>
            </a:r>
          </a:p>
          <a:p>
            <a:endParaRPr lang="tr-TR" sz="2363" dirty="0"/>
          </a:p>
          <a:p>
            <a:pPr marL="0" indent="0">
              <a:buNone/>
            </a:pPr>
            <a:r>
              <a:rPr lang="tr-TR" sz="1890" dirty="0">
                <a:solidFill>
                  <a:srgbClr val="C00000"/>
                </a:solidFill>
              </a:rPr>
              <a:t> </a:t>
            </a:r>
          </a:p>
        </p:txBody>
      </p:sp>
    </p:spTree>
    <p:extLst>
      <p:ext uri="{BB962C8B-B14F-4D97-AF65-F5344CB8AC3E}">
        <p14:creationId xmlns:p14="http://schemas.microsoft.com/office/powerpoint/2010/main" val="247348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screen"/>
          <a:stretch>
            <a:fillRect/>
          </a:stretch>
        </p:blipFill>
        <p:spPr>
          <a:xfrm>
            <a:off x="3442503" y="310687"/>
            <a:ext cx="2730715" cy="288591"/>
          </a:xfrm>
          <a:prstGeom prst="rect">
            <a:avLst/>
          </a:prstGeom>
        </p:spPr>
      </p:pic>
      <p:sp>
        <p:nvSpPr>
          <p:cNvPr id="41" name="文本框 6"/>
          <p:cNvSpPr>
            <a:spLocks noChangeArrowheads="1"/>
          </p:cNvSpPr>
          <p:nvPr/>
        </p:nvSpPr>
        <p:spPr bwMode="auto">
          <a:xfrm>
            <a:off x="3060725" y="49842"/>
            <a:ext cx="3295650" cy="346239"/>
          </a:xfrm>
          <a:prstGeom prst="rect">
            <a:avLst/>
          </a:prstGeom>
          <a:noFill/>
          <a:ln>
            <a:noFill/>
          </a:ln>
        </p:spPr>
        <p:txBody>
          <a:bodyPr lIns="68571" tIns="34285" rIns="68571" bIns="34285">
            <a:spAutoFit/>
          </a:bodyPr>
          <a:lstStyle/>
          <a:p>
            <a:pPr algn="ctr" defTabSz="967740" fontAlgn="auto">
              <a:spcBef>
                <a:spcPts val="0"/>
              </a:spcBef>
              <a:spcAft>
                <a:spcPts val="0"/>
              </a:spcAft>
              <a:defRPr/>
            </a:pPr>
            <a:r>
              <a:rPr lang="tr-TR" altLang="zh-CN" sz="1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2021 YKS</a:t>
            </a:r>
            <a:endParaRPr lang="zh-CN" altLang="en-US" sz="1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椭圆 4"/>
          <p:cNvSpPr/>
          <p:nvPr/>
        </p:nvSpPr>
        <p:spPr>
          <a:xfrm>
            <a:off x="2353323" y="1948773"/>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44" name="椭圆 5"/>
          <p:cNvSpPr/>
          <p:nvPr/>
        </p:nvSpPr>
        <p:spPr>
          <a:xfrm>
            <a:off x="3658610" y="1948773"/>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46" name="椭圆 6"/>
          <p:cNvSpPr/>
          <p:nvPr/>
        </p:nvSpPr>
        <p:spPr>
          <a:xfrm>
            <a:off x="4974247" y="1948773"/>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grpSp>
        <p:nvGrpSpPr>
          <p:cNvPr id="2" name="组合 8"/>
          <p:cNvGrpSpPr/>
          <p:nvPr/>
        </p:nvGrpSpPr>
        <p:grpSpPr>
          <a:xfrm>
            <a:off x="2475147" y="2056027"/>
            <a:ext cx="1354880" cy="1350234"/>
            <a:chOff x="3768359" y="1725446"/>
            <a:chExt cx="1930605" cy="1930605"/>
          </a:xfrm>
          <a:solidFill>
            <a:schemeClr val="tx1">
              <a:lumMod val="75000"/>
              <a:lumOff val="25000"/>
            </a:schemeClr>
          </a:solidFill>
        </p:grpSpPr>
        <p:sp>
          <p:nvSpPr>
            <p:cNvPr id="49"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3" name="组合 11"/>
          <p:cNvGrpSpPr/>
          <p:nvPr/>
        </p:nvGrpSpPr>
        <p:grpSpPr>
          <a:xfrm>
            <a:off x="3769934" y="2056027"/>
            <a:ext cx="1354880" cy="1350234"/>
            <a:chOff x="3768359" y="1725446"/>
            <a:chExt cx="1930605" cy="1930605"/>
          </a:xfrm>
          <a:solidFill>
            <a:srgbClr val="FFFF00"/>
          </a:solidFill>
        </p:grpSpPr>
        <p:sp>
          <p:nvSpPr>
            <p:cNvPr id="53"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4" name="组合 14"/>
          <p:cNvGrpSpPr/>
          <p:nvPr/>
        </p:nvGrpSpPr>
        <p:grpSpPr>
          <a:xfrm>
            <a:off x="5081030" y="2056027"/>
            <a:ext cx="1354880" cy="1350234"/>
            <a:chOff x="3768359" y="1725446"/>
            <a:chExt cx="1930605" cy="1930605"/>
          </a:xfrm>
        </p:grpSpPr>
        <p:sp>
          <p:nvSpPr>
            <p:cNvPr id="5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sp>
        <p:nvSpPr>
          <p:cNvPr id="58" name="矩形 20"/>
          <p:cNvSpPr/>
          <p:nvPr/>
        </p:nvSpPr>
        <p:spPr>
          <a:xfrm>
            <a:off x="2714303" y="2022209"/>
            <a:ext cx="1003170" cy="1431807"/>
          </a:xfrm>
          <a:prstGeom prst="rect">
            <a:avLst/>
          </a:prstGeom>
          <a:effectLst/>
        </p:spPr>
        <p:txBody>
          <a:bodyPr wrap="none" lIns="76840" tIns="38420" rIns="76840" bIns="38420">
            <a:spAutoFit/>
          </a:bodyPr>
          <a:lstStyle/>
          <a:p>
            <a:r>
              <a:rPr lang="tr-TR" altLang="zh-CN"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A</a:t>
            </a:r>
            <a:endParaRPr lang="zh-CN" altLang="en-US"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0" name="矩形 21"/>
          <p:cNvSpPr/>
          <p:nvPr/>
        </p:nvSpPr>
        <p:spPr>
          <a:xfrm>
            <a:off x="3996829" y="2052265"/>
            <a:ext cx="887754" cy="1431807"/>
          </a:xfrm>
          <a:prstGeom prst="rect">
            <a:avLst/>
          </a:prstGeom>
          <a:effectLst/>
        </p:spPr>
        <p:txBody>
          <a:bodyPr wrap="none" lIns="76840" tIns="38420" rIns="76840" bIns="38420">
            <a:spAutoFit/>
          </a:bodyPr>
          <a:lstStyle/>
          <a:p>
            <a:r>
              <a:rPr lang="tr-TR" altLang="zh-CN" sz="8800" b="1"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Y</a:t>
            </a:r>
            <a:endParaRPr lang="zh-CN" altLang="en-US" sz="8800" b="1"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1" name="矩形 22"/>
          <p:cNvSpPr/>
          <p:nvPr/>
        </p:nvSpPr>
        <p:spPr>
          <a:xfrm>
            <a:off x="5354068" y="2046187"/>
            <a:ext cx="860502" cy="1431807"/>
          </a:xfrm>
          <a:prstGeom prst="rect">
            <a:avLst/>
          </a:prstGeom>
          <a:effectLst/>
        </p:spPr>
        <p:txBody>
          <a:bodyPr wrap="none" lIns="76840" tIns="38420" rIns="76840" bIns="38420">
            <a:spAutoFit/>
          </a:bodyPr>
          <a:lstStyle/>
          <a:p>
            <a:r>
              <a:rPr lang="tr-TR" altLang="zh-CN"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T</a:t>
            </a:r>
            <a:endParaRPr lang="zh-CN" altLang="en-US"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5" name="组合 24"/>
          <p:cNvGrpSpPr/>
          <p:nvPr/>
        </p:nvGrpSpPr>
        <p:grpSpPr>
          <a:xfrm>
            <a:off x="2029671" y="2680526"/>
            <a:ext cx="323652" cy="322542"/>
            <a:chOff x="3768359" y="1725446"/>
            <a:chExt cx="1930605" cy="1930605"/>
          </a:xfrm>
        </p:grpSpPr>
        <p:sp>
          <p:nvSpPr>
            <p:cNvPr id="6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Oval 5"/>
            <p:cNvSpPr>
              <a:spLocks noChangeArrowheads="1"/>
            </p:cNvSpPr>
            <p:nvPr/>
          </p:nvSpPr>
          <p:spPr bwMode="auto">
            <a:xfrm>
              <a:off x="3823758" y="1780845"/>
              <a:ext cx="1819806" cy="1819806"/>
            </a:xfrm>
            <a:prstGeom prst="ellipse">
              <a:avLst/>
            </a:prstGeom>
            <a:solidFill>
              <a:srgbClr val="FFFF0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6" name="组合 27"/>
          <p:cNvGrpSpPr/>
          <p:nvPr/>
        </p:nvGrpSpPr>
        <p:grpSpPr>
          <a:xfrm>
            <a:off x="1713089" y="2536395"/>
            <a:ext cx="226473" cy="225696"/>
            <a:chOff x="3768359" y="1725446"/>
            <a:chExt cx="1930605" cy="1930605"/>
          </a:xfrm>
          <a:solidFill>
            <a:srgbClr val="EA5E66"/>
          </a:solidFill>
        </p:grpSpPr>
        <p:sp>
          <p:nvSpPr>
            <p:cNvPr id="67"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Oval 5"/>
            <p:cNvSpPr>
              <a:spLocks noChangeArrowheads="1"/>
            </p:cNvSpPr>
            <p:nvPr/>
          </p:nvSpPr>
          <p:spPr bwMode="auto">
            <a:xfrm>
              <a:off x="3823758" y="1780845"/>
              <a:ext cx="1819806" cy="1819806"/>
            </a:xfrm>
            <a:prstGeom prst="ellipse">
              <a:avLst/>
            </a:prstGeom>
            <a:solidFill>
              <a:schemeClr val="tx1">
                <a:lumMod val="75000"/>
                <a:lumOff val="25000"/>
              </a:schemeClr>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7" name="组合 30"/>
          <p:cNvGrpSpPr/>
          <p:nvPr/>
        </p:nvGrpSpPr>
        <p:grpSpPr>
          <a:xfrm>
            <a:off x="3620344" y="2013902"/>
            <a:ext cx="162298" cy="161741"/>
            <a:chOff x="3768359" y="1725446"/>
            <a:chExt cx="1930605" cy="1930605"/>
          </a:xfrm>
        </p:grpSpPr>
        <p:sp>
          <p:nvSpPr>
            <p:cNvPr id="7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Oval 5"/>
            <p:cNvSpPr>
              <a:spLocks noChangeArrowheads="1"/>
            </p:cNvSpPr>
            <p:nvPr/>
          </p:nvSpPr>
          <p:spPr bwMode="auto">
            <a:xfrm>
              <a:off x="3823758" y="1780845"/>
              <a:ext cx="1819806" cy="1819806"/>
            </a:xfrm>
            <a:prstGeom prst="ellipse">
              <a:avLst/>
            </a:prstGeom>
            <a:solidFill>
              <a:srgbClr val="FFFF0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8" name="组合 33"/>
          <p:cNvGrpSpPr/>
          <p:nvPr/>
        </p:nvGrpSpPr>
        <p:grpSpPr>
          <a:xfrm>
            <a:off x="4984376" y="1970520"/>
            <a:ext cx="231589" cy="230795"/>
            <a:chOff x="3768359" y="1725446"/>
            <a:chExt cx="1930605" cy="1930605"/>
          </a:xfrm>
        </p:grpSpPr>
        <p:sp>
          <p:nvSpPr>
            <p:cNvPr id="8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Oval 5"/>
            <p:cNvSpPr>
              <a:spLocks noChangeArrowheads="1"/>
            </p:cNvSpPr>
            <p:nvPr/>
          </p:nvSpPr>
          <p:spPr bwMode="auto">
            <a:xfrm>
              <a:off x="3823758" y="1780845"/>
              <a:ext cx="1819806" cy="1819806"/>
            </a:xfrm>
            <a:prstGeom prst="ellipse">
              <a:avLst/>
            </a:prstGeom>
            <a:solidFill>
              <a:schemeClr val="tx1">
                <a:lumMod val="75000"/>
                <a:lumOff val="25000"/>
              </a:schemeClr>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9" name="组合 36"/>
          <p:cNvGrpSpPr/>
          <p:nvPr/>
        </p:nvGrpSpPr>
        <p:grpSpPr>
          <a:xfrm>
            <a:off x="4967794" y="3283163"/>
            <a:ext cx="199861" cy="199176"/>
            <a:chOff x="3768359" y="1725446"/>
            <a:chExt cx="1930605" cy="1930605"/>
          </a:xfrm>
        </p:grpSpPr>
        <p:sp>
          <p:nvSpPr>
            <p:cNvPr id="9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Oval 5"/>
            <p:cNvSpPr>
              <a:spLocks noChangeArrowheads="1"/>
            </p:cNvSpPr>
            <p:nvPr/>
          </p:nvSpPr>
          <p:spPr bwMode="auto">
            <a:xfrm>
              <a:off x="3823758" y="1780845"/>
              <a:ext cx="1819806" cy="1819806"/>
            </a:xfrm>
            <a:prstGeom prst="ellipse">
              <a:avLst/>
            </a:prstGeom>
            <a:solidFill>
              <a:srgbClr val="FFFF0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0" name="组合 39"/>
          <p:cNvGrpSpPr/>
          <p:nvPr/>
        </p:nvGrpSpPr>
        <p:grpSpPr>
          <a:xfrm>
            <a:off x="3704147" y="3266365"/>
            <a:ext cx="205610" cy="204905"/>
            <a:chOff x="3768359" y="1725446"/>
            <a:chExt cx="1930605" cy="1930605"/>
          </a:xfrm>
        </p:grpSpPr>
        <p:sp>
          <p:nvSpPr>
            <p:cNvPr id="9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Oval 5"/>
            <p:cNvSpPr>
              <a:spLocks noChangeArrowheads="1"/>
            </p:cNvSpPr>
            <p:nvPr/>
          </p:nvSpPr>
          <p:spPr bwMode="auto">
            <a:xfrm>
              <a:off x="3823758" y="1780845"/>
              <a:ext cx="1819806" cy="1819806"/>
            </a:xfrm>
            <a:prstGeom prst="ellipse">
              <a:avLst/>
            </a:prstGeom>
            <a:solidFill>
              <a:srgbClr val="00ADDF"/>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1" name="组合 42"/>
          <p:cNvGrpSpPr/>
          <p:nvPr/>
        </p:nvGrpSpPr>
        <p:grpSpPr>
          <a:xfrm>
            <a:off x="6324138" y="1893010"/>
            <a:ext cx="202458" cy="201763"/>
            <a:chOff x="3768359" y="1725446"/>
            <a:chExt cx="1930605" cy="1930605"/>
          </a:xfrm>
        </p:grpSpPr>
        <p:sp>
          <p:nvSpPr>
            <p:cNvPr id="10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 name="Oval 5"/>
            <p:cNvSpPr>
              <a:spLocks noChangeArrowheads="1"/>
            </p:cNvSpPr>
            <p:nvPr/>
          </p:nvSpPr>
          <p:spPr bwMode="auto">
            <a:xfrm>
              <a:off x="3823758" y="1780845"/>
              <a:ext cx="1819806" cy="1819806"/>
            </a:xfrm>
            <a:prstGeom prst="ellipse">
              <a:avLst/>
            </a:prstGeom>
            <a:solidFill>
              <a:srgbClr val="FFC00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2" name="组合 45"/>
          <p:cNvGrpSpPr/>
          <p:nvPr/>
        </p:nvGrpSpPr>
        <p:grpSpPr>
          <a:xfrm>
            <a:off x="6403822" y="3335246"/>
            <a:ext cx="178882" cy="178268"/>
            <a:chOff x="3768359" y="1725446"/>
            <a:chExt cx="1930605" cy="1930605"/>
          </a:xfrm>
        </p:grpSpPr>
        <p:sp>
          <p:nvSpPr>
            <p:cNvPr id="10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3" name="组合 48"/>
          <p:cNvGrpSpPr/>
          <p:nvPr/>
        </p:nvGrpSpPr>
        <p:grpSpPr>
          <a:xfrm>
            <a:off x="6645571" y="2581472"/>
            <a:ext cx="323652" cy="322542"/>
            <a:chOff x="3768359" y="1725446"/>
            <a:chExt cx="1930605" cy="1930605"/>
          </a:xfrm>
        </p:grpSpPr>
        <p:sp>
          <p:nvSpPr>
            <p:cNvPr id="10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8" name="Oval 5"/>
            <p:cNvSpPr>
              <a:spLocks noChangeArrowheads="1"/>
            </p:cNvSpPr>
            <p:nvPr/>
          </p:nvSpPr>
          <p:spPr bwMode="auto">
            <a:xfrm>
              <a:off x="3823758" y="1780845"/>
              <a:ext cx="1819806" cy="1819806"/>
            </a:xfrm>
            <a:prstGeom prst="ellipse">
              <a:avLst/>
            </a:prstGeom>
            <a:solidFill>
              <a:schemeClr val="tx1">
                <a:lumMod val="75000"/>
                <a:lumOff val="25000"/>
              </a:schemeClr>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4" name="组合 51"/>
          <p:cNvGrpSpPr/>
          <p:nvPr/>
        </p:nvGrpSpPr>
        <p:grpSpPr>
          <a:xfrm>
            <a:off x="7042542" y="2445214"/>
            <a:ext cx="226473" cy="225696"/>
            <a:chOff x="3768359" y="1725446"/>
            <a:chExt cx="1930605" cy="1930605"/>
          </a:xfrm>
        </p:grpSpPr>
        <p:sp>
          <p:nvSpPr>
            <p:cNvPr id="11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Oval 5"/>
            <p:cNvSpPr>
              <a:spLocks noChangeArrowheads="1"/>
            </p:cNvSpPr>
            <p:nvPr/>
          </p:nvSpPr>
          <p:spPr bwMode="auto">
            <a:xfrm>
              <a:off x="3823758" y="1780845"/>
              <a:ext cx="1819806" cy="1819806"/>
            </a:xfrm>
            <a:prstGeom prst="ellipse">
              <a:avLst/>
            </a:prstGeom>
            <a:solidFill>
              <a:srgbClr val="FFFF0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5" name="组合 54"/>
          <p:cNvGrpSpPr/>
          <p:nvPr/>
        </p:nvGrpSpPr>
        <p:grpSpPr>
          <a:xfrm>
            <a:off x="7376642" y="2639657"/>
            <a:ext cx="162298" cy="161741"/>
            <a:chOff x="3768359" y="1725446"/>
            <a:chExt cx="1930605" cy="1930605"/>
          </a:xfrm>
        </p:grpSpPr>
        <p:sp>
          <p:nvSpPr>
            <p:cNvPr id="11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6" name="组合 57"/>
          <p:cNvGrpSpPr/>
          <p:nvPr/>
        </p:nvGrpSpPr>
        <p:grpSpPr>
          <a:xfrm>
            <a:off x="1382427" y="2650851"/>
            <a:ext cx="162298" cy="161741"/>
            <a:chOff x="3768359" y="1725446"/>
            <a:chExt cx="1930605" cy="1930605"/>
          </a:xfrm>
        </p:grpSpPr>
        <p:sp>
          <p:nvSpPr>
            <p:cNvPr id="11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7"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250" fill="hold"/>
                                        <p:tgtEl>
                                          <p:spTgt spid="58"/>
                                        </p:tgtEl>
                                        <p:attrNameLst>
                                          <p:attrName>ppt_w</p:attrName>
                                        </p:attrNameLst>
                                      </p:cBhvr>
                                      <p:tavLst>
                                        <p:tav tm="0">
                                          <p:val>
                                            <p:fltVal val="0"/>
                                          </p:val>
                                        </p:tav>
                                        <p:tav tm="100000">
                                          <p:val>
                                            <p:strVal val="#ppt_w"/>
                                          </p:val>
                                        </p:tav>
                                      </p:tavLst>
                                    </p:anim>
                                    <p:anim calcmode="lin" valueType="num">
                                      <p:cBhvr>
                                        <p:cTn id="20" dur="250" fill="hold"/>
                                        <p:tgtEl>
                                          <p:spTgt spid="58"/>
                                        </p:tgtEl>
                                        <p:attrNameLst>
                                          <p:attrName>ppt_h</p:attrName>
                                        </p:attrNameLst>
                                      </p:cBhvr>
                                      <p:tavLst>
                                        <p:tav tm="0">
                                          <p:val>
                                            <p:fltVal val="0"/>
                                          </p:val>
                                        </p:tav>
                                        <p:tav tm="100000">
                                          <p:val>
                                            <p:strVal val="#ppt_h"/>
                                          </p:val>
                                        </p:tav>
                                      </p:tavLst>
                                    </p:anim>
                                    <p:animEffect transition="in" filter="fade">
                                      <p:cBhvr>
                                        <p:cTn id="21" dur="250"/>
                                        <p:tgtEl>
                                          <p:spTgt spid="58"/>
                                        </p:tgtEl>
                                      </p:cBhvr>
                                    </p:animEffect>
                                  </p:childTnLst>
                                </p:cTn>
                              </p:par>
                            </p:childTnLst>
                          </p:cTn>
                        </p:par>
                        <p:par>
                          <p:cTn id="22" fill="hold">
                            <p:stCondLst>
                              <p:cond delay="12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175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250" fill="hold"/>
                                        <p:tgtEl>
                                          <p:spTgt spid="60"/>
                                        </p:tgtEl>
                                        <p:attrNameLst>
                                          <p:attrName>ppt_w</p:attrName>
                                        </p:attrNameLst>
                                      </p:cBhvr>
                                      <p:tavLst>
                                        <p:tav tm="0">
                                          <p:val>
                                            <p:fltVal val="0"/>
                                          </p:val>
                                        </p:tav>
                                        <p:tav tm="100000">
                                          <p:val>
                                            <p:strVal val="#ppt_w"/>
                                          </p:val>
                                        </p:tav>
                                      </p:tavLst>
                                    </p:anim>
                                    <p:anim calcmode="lin" valueType="num">
                                      <p:cBhvr>
                                        <p:cTn id="38" dur="250" fill="hold"/>
                                        <p:tgtEl>
                                          <p:spTgt spid="60"/>
                                        </p:tgtEl>
                                        <p:attrNameLst>
                                          <p:attrName>ppt_h</p:attrName>
                                        </p:attrNameLst>
                                      </p:cBhvr>
                                      <p:tavLst>
                                        <p:tav tm="0">
                                          <p:val>
                                            <p:fltVal val="0"/>
                                          </p:val>
                                        </p:tav>
                                        <p:tav tm="100000">
                                          <p:val>
                                            <p:strVal val="#ppt_h"/>
                                          </p:val>
                                        </p:tav>
                                      </p:tavLst>
                                    </p:anim>
                                    <p:animEffect transition="in" filter="fade">
                                      <p:cBhvr>
                                        <p:cTn id="39" dur="250"/>
                                        <p:tgtEl>
                                          <p:spTgt spid="60"/>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250" fill="hold"/>
                                        <p:tgtEl>
                                          <p:spTgt spid="61"/>
                                        </p:tgtEl>
                                        <p:attrNameLst>
                                          <p:attrName>ppt_w</p:attrName>
                                        </p:attrNameLst>
                                      </p:cBhvr>
                                      <p:tavLst>
                                        <p:tav tm="0">
                                          <p:val>
                                            <p:fltVal val="0"/>
                                          </p:val>
                                        </p:tav>
                                        <p:tav tm="100000">
                                          <p:val>
                                            <p:strVal val="#ppt_w"/>
                                          </p:val>
                                        </p:tav>
                                      </p:tavLst>
                                    </p:anim>
                                    <p:anim calcmode="lin" valueType="num">
                                      <p:cBhvr>
                                        <p:cTn id="56" dur="250" fill="hold"/>
                                        <p:tgtEl>
                                          <p:spTgt spid="61"/>
                                        </p:tgtEl>
                                        <p:attrNameLst>
                                          <p:attrName>ppt_h</p:attrName>
                                        </p:attrNameLst>
                                      </p:cBhvr>
                                      <p:tavLst>
                                        <p:tav tm="0">
                                          <p:val>
                                            <p:fltVal val="0"/>
                                          </p:val>
                                        </p:tav>
                                        <p:tav tm="100000">
                                          <p:val>
                                            <p:strVal val="#ppt_h"/>
                                          </p:val>
                                        </p:tav>
                                      </p:tavLst>
                                    </p:anim>
                                    <p:animEffect transition="in" filter="fade">
                                      <p:cBhvr>
                                        <p:cTn id="57" dur="250"/>
                                        <p:tgtEl>
                                          <p:spTgt spid="61"/>
                                        </p:tgtEl>
                                      </p:cBhvr>
                                    </p:animEffect>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250" fill="hold"/>
                                        <p:tgtEl>
                                          <p:spTgt spid="8"/>
                                        </p:tgtEl>
                                        <p:attrNameLst>
                                          <p:attrName>ppt_w</p:attrName>
                                        </p:attrNameLst>
                                      </p:cBhvr>
                                      <p:tavLst>
                                        <p:tav tm="0">
                                          <p:val>
                                            <p:fltVal val="0"/>
                                          </p:val>
                                        </p:tav>
                                        <p:tav tm="100000">
                                          <p:val>
                                            <p:strVal val="#ppt_w"/>
                                          </p:val>
                                        </p:tav>
                                      </p:tavLst>
                                    </p:anim>
                                    <p:anim calcmode="lin" valueType="num">
                                      <p:cBhvr>
                                        <p:cTn id="62" dur="250" fill="hold"/>
                                        <p:tgtEl>
                                          <p:spTgt spid="8"/>
                                        </p:tgtEl>
                                        <p:attrNameLst>
                                          <p:attrName>ppt_h</p:attrName>
                                        </p:attrNameLst>
                                      </p:cBhvr>
                                      <p:tavLst>
                                        <p:tav tm="0">
                                          <p:val>
                                            <p:fltVal val="0"/>
                                          </p:val>
                                        </p:tav>
                                        <p:tav tm="100000">
                                          <p:val>
                                            <p:strVal val="#ppt_h"/>
                                          </p:val>
                                        </p:tav>
                                      </p:tavLst>
                                    </p:anim>
                                    <p:animEffect transition="in" filter="fade">
                                      <p:cBhvr>
                                        <p:cTn id="63" dur="250"/>
                                        <p:tgtEl>
                                          <p:spTgt spid="8"/>
                                        </p:tgtEl>
                                      </p:cBhvr>
                                    </p:animEffect>
                                  </p:childTnLst>
                                </p:cTn>
                              </p:par>
                            </p:childTnLst>
                          </p:cTn>
                        </p:par>
                        <p:par>
                          <p:cTn id="64" fill="hold">
                            <p:stCondLst>
                              <p:cond delay="4000"/>
                            </p:stCondLst>
                            <p:childTnLst>
                              <p:par>
                                <p:cTn id="65" presetID="53" presetClass="entr" presetSubtype="16"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250" fill="hold"/>
                                        <p:tgtEl>
                                          <p:spTgt spid="9"/>
                                        </p:tgtEl>
                                        <p:attrNameLst>
                                          <p:attrName>ppt_w</p:attrName>
                                        </p:attrNameLst>
                                      </p:cBhvr>
                                      <p:tavLst>
                                        <p:tav tm="0">
                                          <p:val>
                                            <p:fltVal val="0"/>
                                          </p:val>
                                        </p:tav>
                                        <p:tav tm="100000">
                                          <p:val>
                                            <p:strVal val="#ppt_w"/>
                                          </p:val>
                                        </p:tav>
                                      </p:tavLst>
                                    </p:anim>
                                    <p:anim calcmode="lin" valueType="num">
                                      <p:cBhvr>
                                        <p:cTn id="68" dur="250" fill="hold"/>
                                        <p:tgtEl>
                                          <p:spTgt spid="9"/>
                                        </p:tgtEl>
                                        <p:attrNameLst>
                                          <p:attrName>ppt_h</p:attrName>
                                        </p:attrNameLst>
                                      </p:cBhvr>
                                      <p:tavLst>
                                        <p:tav tm="0">
                                          <p:val>
                                            <p:fltVal val="0"/>
                                          </p:val>
                                        </p:tav>
                                        <p:tav tm="100000">
                                          <p:val>
                                            <p:strVal val="#ppt_h"/>
                                          </p:val>
                                        </p:tav>
                                      </p:tavLst>
                                    </p:anim>
                                    <p:animEffect transition="in" filter="fade">
                                      <p:cBhvr>
                                        <p:cTn id="69" dur="250"/>
                                        <p:tgtEl>
                                          <p:spTgt spid="9"/>
                                        </p:tgtEl>
                                      </p:cBhvr>
                                    </p:animEffect>
                                  </p:childTnLst>
                                </p:cTn>
                              </p:par>
                            </p:childTnLst>
                          </p:cTn>
                        </p:par>
                        <p:par>
                          <p:cTn id="70" fill="hold">
                            <p:stCondLst>
                              <p:cond delay="4250"/>
                            </p:stCondLst>
                            <p:childTnLst>
                              <p:par>
                                <p:cTn id="71" presetID="53" presetClass="entr" presetSubtype="16"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250" fill="hold"/>
                                        <p:tgtEl>
                                          <p:spTgt spid="13"/>
                                        </p:tgtEl>
                                        <p:attrNameLst>
                                          <p:attrName>ppt_w</p:attrName>
                                        </p:attrNameLst>
                                      </p:cBhvr>
                                      <p:tavLst>
                                        <p:tav tm="0">
                                          <p:val>
                                            <p:fltVal val="0"/>
                                          </p:val>
                                        </p:tav>
                                        <p:tav tm="100000">
                                          <p:val>
                                            <p:strVal val="#ppt_w"/>
                                          </p:val>
                                        </p:tav>
                                      </p:tavLst>
                                    </p:anim>
                                    <p:anim calcmode="lin" valueType="num">
                                      <p:cBhvr>
                                        <p:cTn id="74" dur="250" fill="hold"/>
                                        <p:tgtEl>
                                          <p:spTgt spid="13"/>
                                        </p:tgtEl>
                                        <p:attrNameLst>
                                          <p:attrName>ppt_h</p:attrName>
                                        </p:attrNameLst>
                                      </p:cBhvr>
                                      <p:tavLst>
                                        <p:tav tm="0">
                                          <p:val>
                                            <p:fltVal val="0"/>
                                          </p:val>
                                        </p:tav>
                                        <p:tav tm="100000">
                                          <p:val>
                                            <p:strVal val="#ppt_h"/>
                                          </p:val>
                                        </p:tav>
                                      </p:tavLst>
                                    </p:anim>
                                    <p:animEffect transition="in" filter="fade">
                                      <p:cBhvr>
                                        <p:cTn id="75" dur="250"/>
                                        <p:tgtEl>
                                          <p:spTgt spid="13"/>
                                        </p:tgtEl>
                                      </p:cBhvr>
                                    </p:animEffect>
                                  </p:childTnLst>
                                </p:cTn>
                              </p:par>
                            </p:childTnLst>
                          </p:cTn>
                        </p:par>
                        <p:par>
                          <p:cTn id="76" fill="hold">
                            <p:stCondLst>
                              <p:cond delay="4500"/>
                            </p:stCondLst>
                            <p:childTnLst>
                              <p:par>
                                <p:cTn id="77" presetID="53" presetClass="entr" presetSubtype="16"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250" fill="hold"/>
                                        <p:tgtEl>
                                          <p:spTgt spid="11"/>
                                        </p:tgtEl>
                                        <p:attrNameLst>
                                          <p:attrName>ppt_w</p:attrName>
                                        </p:attrNameLst>
                                      </p:cBhvr>
                                      <p:tavLst>
                                        <p:tav tm="0">
                                          <p:val>
                                            <p:fltVal val="0"/>
                                          </p:val>
                                        </p:tav>
                                        <p:tav tm="100000">
                                          <p:val>
                                            <p:strVal val="#ppt_w"/>
                                          </p:val>
                                        </p:tav>
                                      </p:tavLst>
                                    </p:anim>
                                    <p:anim calcmode="lin" valueType="num">
                                      <p:cBhvr>
                                        <p:cTn id="80" dur="250" fill="hold"/>
                                        <p:tgtEl>
                                          <p:spTgt spid="11"/>
                                        </p:tgtEl>
                                        <p:attrNameLst>
                                          <p:attrName>ppt_h</p:attrName>
                                        </p:attrNameLst>
                                      </p:cBhvr>
                                      <p:tavLst>
                                        <p:tav tm="0">
                                          <p:val>
                                            <p:fltVal val="0"/>
                                          </p:val>
                                        </p:tav>
                                        <p:tav tm="100000">
                                          <p:val>
                                            <p:strVal val="#ppt_h"/>
                                          </p:val>
                                        </p:tav>
                                      </p:tavLst>
                                    </p:anim>
                                    <p:animEffect transition="in" filter="fade">
                                      <p:cBhvr>
                                        <p:cTn id="81" dur="250"/>
                                        <p:tgtEl>
                                          <p:spTgt spid="11"/>
                                        </p:tgtEl>
                                      </p:cBhvr>
                                    </p:animEffect>
                                  </p:childTnLst>
                                </p:cTn>
                              </p:par>
                            </p:childTnLst>
                          </p:cTn>
                        </p:par>
                        <p:par>
                          <p:cTn id="82" fill="hold">
                            <p:stCondLst>
                              <p:cond delay="4750"/>
                            </p:stCondLst>
                            <p:childTnLst>
                              <p:par>
                                <p:cTn id="83" presetID="53" presetClass="entr" presetSubtype="16" fill="hold" nodeType="after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250" fill="hold"/>
                                        <p:tgtEl>
                                          <p:spTgt spid="10"/>
                                        </p:tgtEl>
                                        <p:attrNameLst>
                                          <p:attrName>ppt_w</p:attrName>
                                        </p:attrNameLst>
                                      </p:cBhvr>
                                      <p:tavLst>
                                        <p:tav tm="0">
                                          <p:val>
                                            <p:fltVal val="0"/>
                                          </p:val>
                                        </p:tav>
                                        <p:tav tm="100000">
                                          <p:val>
                                            <p:strVal val="#ppt_w"/>
                                          </p:val>
                                        </p:tav>
                                      </p:tavLst>
                                    </p:anim>
                                    <p:anim calcmode="lin" valueType="num">
                                      <p:cBhvr>
                                        <p:cTn id="86" dur="250" fill="hold"/>
                                        <p:tgtEl>
                                          <p:spTgt spid="10"/>
                                        </p:tgtEl>
                                        <p:attrNameLst>
                                          <p:attrName>ppt_h</p:attrName>
                                        </p:attrNameLst>
                                      </p:cBhvr>
                                      <p:tavLst>
                                        <p:tav tm="0">
                                          <p:val>
                                            <p:fltVal val="0"/>
                                          </p:val>
                                        </p:tav>
                                        <p:tav tm="100000">
                                          <p:val>
                                            <p:strVal val="#ppt_h"/>
                                          </p:val>
                                        </p:tav>
                                      </p:tavLst>
                                    </p:anim>
                                    <p:animEffect transition="in" filter="fade">
                                      <p:cBhvr>
                                        <p:cTn id="87" dur="250"/>
                                        <p:tgtEl>
                                          <p:spTgt spid="10"/>
                                        </p:tgtEl>
                                      </p:cBhvr>
                                    </p:animEffect>
                                  </p:childTnLst>
                                </p:cTn>
                              </p:par>
                            </p:childTnLst>
                          </p:cTn>
                        </p:par>
                        <p:par>
                          <p:cTn id="88" fill="hold">
                            <p:stCondLst>
                              <p:cond delay="5000"/>
                            </p:stCondLst>
                            <p:childTnLst>
                              <p:par>
                                <p:cTn id="89" presetID="53" presetClass="entr" presetSubtype="1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p:cTn id="91" dur="250" fill="hold"/>
                                        <p:tgtEl>
                                          <p:spTgt spid="5"/>
                                        </p:tgtEl>
                                        <p:attrNameLst>
                                          <p:attrName>ppt_w</p:attrName>
                                        </p:attrNameLst>
                                      </p:cBhvr>
                                      <p:tavLst>
                                        <p:tav tm="0">
                                          <p:val>
                                            <p:fltVal val="0"/>
                                          </p:val>
                                        </p:tav>
                                        <p:tav tm="100000">
                                          <p:val>
                                            <p:strVal val="#ppt_w"/>
                                          </p:val>
                                        </p:tav>
                                      </p:tavLst>
                                    </p:anim>
                                    <p:anim calcmode="lin" valueType="num">
                                      <p:cBhvr>
                                        <p:cTn id="92" dur="250" fill="hold"/>
                                        <p:tgtEl>
                                          <p:spTgt spid="5"/>
                                        </p:tgtEl>
                                        <p:attrNameLst>
                                          <p:attrName>ppt_h</p:attrName>
                                        </p:attrNameLst>
                                      </p:cBhvr>
                                      <p:tavLst>
                                        <p:tav tm="0">
                                          <p:val>
                                            <p:fltVal val="0"/>
                                          </p:val>
                                        </p:tav>
                                        <p:tav tm="100000">
                                          <p:val>
                                            <p:strVal val="#ppt_h"/>
                                          </p:val>
                                        </p:tav>
                                      </p:tavLst>
                                    </p:anim>
                                    <p:animEffect transition="in" filter="fade">
                                      <p:cBhvr>
                                        <p:cTn id="93" dur="250"/>
                                        <p:tgtEl>
                                          <p:spTgt spid="5"/>
                                        </p:tgtEl>
                                      </p:cBhvr>
                                    </p:animEffect>
                                  </p:childTnLst>
                                </p:cTn>
                              </p:par>
                            </p:childTnLst>
                          </p:cTn>
                        </p:par>
                        <p:par>
                          <p:cTn id="94" fill="hold">
                            <p:stCondLst>
                              <p:cond delay="5250"/>
                            </p:stCondLst>
                            <p:childTnLst>
                              <p:par>
                                <p:cTn id="95" presetID="53" presetClass="entr" presetSubtype="16" fill="hold" nodeType="after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p:cTn id="97" dur="250" fill="hold"/>
                                        <p:tgtEl>
                                          <p:spTgt spid="7"/>
                                        </p:tgtEl>
                                        <p:attrNameLst>
                                          <p:attrName>ppt_w</p:attrName>
                                        </p:attrNameLst>
                                      </p:cBhvr>
                                      <p:tavLst>
                                        <p:tav tm="0">
                                          <p:val>
                                            <p:fltVal val="0"/>
                                          </p:val>
                                        </p:tav>
                                        <p:tav tm="100000">
                                          <p:val>
                                            <p:strVal val="#ppt_w"/>
                                          </p:val>
                                        </p:tav>
                                      </p:tavLst>
                                    </p:anim>
                                    <p:anim calcmode="lin" valueType="num">
                                      <p:cBhvr>
                                        <p:cTn id="98" dur="250" fill="hold"/>
                                        <p:tgtEl>
                                          <p:spTgt spid="7"/>
                                        </p:tgtEl>
                                        <p:attrNameLst>
                                          <p:attrName>ppt_h</p:attrName>
                                        </p:attrNameLst>
                                      </p:cBhvr>
                                      <p:tavLst>
                                        <p:tav tm="0">
                                          <p:val>
                                            <p:fltVal val="0"/>
                                          </p:val>
                                        </p:tav>
                                        <p:tav tm="100000">
                                          <p:val>
                                            <p:strVal val="#ppt_h"/>
                                          </p:val>
                                        </p:tav>
                                      </p:tavLst>
                                    </p:anim>
                                    <p:animEffect transition="in" filter="fade">
                                      <p:cBhvr>
                                        <p:cTn id="99" dur="250"/>
                                        <p:tgtEl>
                                          <p:spTgt spid="7"/>
                                        </p:tgtEl>
                                      </p:cBhvr>
                                    </p:animEffect>
                                  </p:childTnLst>
                                </p:cTn>
                              </p:par>
                            </p:childTnLst>
                          </p:cTn>
                        </p:par>
                        <p:par>
                          <p:cTn id="100" fill="hold">
                            <p:stCondLst>
                              <p:cond delay="5500"/>
                            </p:stCondLst>
                            <p:childTnLst>
                              <p:par>
                                <p:cTn id="101" presetID="53" presetClass="entr" presetSubtype="16" fill="hold" nodeType="after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250" fill="hold"/>
                                        <p:tgtEl>
                                          <p:spTgt spid="14"/>
                                        </p:tgtEl>
                                        <p:attrNameLst>
                                          <p:attrName>ppt_w</p:attrName>
                                        </p:attrNameLst>
                                      </p:cBhvr>
                                      <p:tavLst>
                                        <p:tav tm="0">
                                          <p:val>
                                            <p:fltVal val="0"/>
                                          </p:val>
                                        </p:tav>
                                        <p:tav tm="100000">
                                          <p:val>
                                            <p:strVal val="#ppt_w"/>
                                          </p:val>
                                        </p:tav>
                                      </p:tavLst>
                                    </p:anim>
                                    <p:anim calcmode="lin" valueType="num">
                                      <p:cBhvr>
                                        <p:cTn id="104" dur="250" fill="hold"/>
                                        <p:tgtEl>
                                          <p:spTgt spid="14"/>
                                        </p:tgtEl>
                                        <p:attrNameLst>
                                          <p:attrName>ppt_h</p:attrName>
                                        </p:attrNameLst>
                                      </p:cBhvr>
                                      <p:tavLst>
                                        <p:tav tm="0">
                                          <p:val>
                                            <p:fltVal val="0"/>
                                          </p:val>
                                        </p:tav>
                                        <p:tav tm="100000">
                                          <p:val>
                                            <p:strVal val="#ppt_h"/>
                                          </p:val>
                                        </p:tav>
                                      </p:tavLst>
                                    </p:anim>
                                    <p:animEffect transition="in" filter="fade">
                                      <p:cBhvr>
                                        <p:cTn id="105" dur="250"/>
                                        <p:tgtEl>
                                          <p:spTgt spid="14"/>
                                        </p:tgtEl>
                                      </p:cBhvr>
                                    </p:animEffect>
                                  </p:childTnLst>
                                </p:cTn>
                              </p:par>
                            </p:childTnLst>
                          </p:cTn>
                        </p:par>
                        <p:par>
                          <p:cTn id="106" fill="hold">
                            <p:stCondLst>
                              <p:cond delay="5750"/>
                            </p:stCondLst>
                            <p:childTnLst>
                              <p:par>
                                <p:cTn id="107" presetID="53" presetClass="entr" presetSubtype="16" fill="hold" nodeType="afterEffect">
                                  <p:stCondLst>
                                    <p:cond delay="0"/>
                                  </p:stCondLst>
                                  <p:childTnLst>
                                    <p:set>
                                      <p:cBhvr>
                                        <p:cTn id="108" dur="1" fill="hold">
                                          <p:stCondLst>
                                            <p:cond delay="0"/>
                                          </p:stCondLst>
                                        </p:cTn>
                                        <p:tgtEl>
                                          <p:spTgt spid="15"/>
                                        </p:tgtEl>
                                        <p:attrNameLst>
                                          <p:attrName>style.visibility</p:attrName>
                                        </p:attrNameLst>
                                      </p:cBhvr>
                                      <p:to>
                                        <p:strVal val="visible"/>
                                      </p:to>
                                    </p:set>
                                    <p:anim calcmode="lin" valueType="num">
                                      <p:cBhvr>
                                        <p:cTn id="109" dur="250" fill="hold"/>
                                        <p:tgtEl>
                                          <p:spTgt spid="15"/>
                                        </p:tgtEl>
                                        <p:attrNameLst>
                                          <p:attrName>ppt_w</p:attrName>
                                        </p:attrNameLst>
                                      </p:cBhvr>
                                      <p:tavLst>
                                        <p:tav tm="0">
                                          <p:val>
                                            <p:fltVal val="0"/>
                                          </p:val>
                                        </p:tav>
                                        <p:tav tm="100000">
                                          <p:val>
                                            <p:strVal val="#ppt_w"/>
                                          </p:val>
                                        </p:tav>
                                      </p:tavLst>
                                    </p:anim>
                                    <p:anim calcmode="lin" valueType="num">
                                      <p:cBhvr>
                                        <p:cTn id="110" dur="250" fill="hold"/>
                                        <p:tgtEl>
                                          <p:spTgt spid="15"/>
                                        </p:tgtEl>
                                        <p:attrNameLst>
                                          <p:attrName>ppt_h</p:attrName>
                                        </p:attrNameLst>
                                      </p:cBhvr>
                                      <p:tavLst>
                                        <p:tav tm="0">
                                          <p:val>
                                            <p:fltVal val="0"/>
                                          </p:val>
                                        </p:tav>
                                        <p:tav tm="100000">
                                          <p:val>
                                            <p:strVal val="#ppt_h"/>
                                          </p:val>
                                        </p:tav>
                                      </p:tavLst>
                                    </p:anim>
                                    <p:animEffect transition="in" filter="fade">
                                      <p:cBhvr>
                                        <p:cTn id="111" dur="250"/>
                                        <p:tgtEl>
                                          <p:spTgt spid="15"/>
                                        </p:tgtEl>
                                      </p:cBhvr>
                                    </p:animEffect>
                                  </p:childTnLst>
                                </p:cTn>
                              </p:par>
                            </p:childTnLst>
                          </p:cTn>
                        </p:par>
                        <p:par>
                          <p:cTn id="112" fill="hold">
                            <p:stCondLst>
                              <p:cond delay="6000"/>
                            </p:stCondLst>
                            <p:childTnLst>
                              <p:par>
                                <p:cTn id="113" presetID="53" presetClass="entr" presetSubtype="16" fill="hold" nodeType="after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p:cTn id="115" dur="250" fill="hold"/>
                                        <p:tgtEl>
                                          <p:spTgt spid="6"/>
                                        </p:tgtEl>
                                        <p:attrNameLst>
                                          <p:attrName>ppt_w</p:attrName>
                                        </p:attrNameLst>
                                      </p:cBhvr>
                                      <p:tavLst>
                                        <p:tav tm="0">
                                          <p:val>
                                            <p:fltVal val="0"/>
                                          </p:val>
                                        </p:tav>
                                        <p:tav tm="100000">
                                          <p:val>
                                            <p:strVal val="#ppt_w"/>
                                          </p:val>
                                        </p:tav>
                                      </p:tavLst>
                                    </p:anim>
                                    <p:anim calcmode="lin" valueType="num">
                                      <p:cBhvr>
                                        <p:cTn id="116" dur="250" fill="hold"/>
                                        <p:tgtEl>
                                          <p:spTgt spid="6"/>
                                        </p:tgtEl>
                                        <p:attrNameLst>
                                          <p:attrName>ppt_h</p:attrName>
                                        </p:attrNameLst>
                                      </p:cBhvr>
                                      <p:tavLst>
                                        <p:tav tm="0">
                                          <p:val>
                                            <p:fltVal val="0"/>
                                          </p:val>
                                        </p:tav>
                                        <p:tav tm="100000">
                                          <p:val>
                                            <p:strVal val="#ppt_h"/>
                                          </p:val>
                                        </p:tav>
                                      </p:tavLst>
                                    </p:anim>
                                    <p:animEffect transition="in" filter="fade">
                                      <p:cBhvr>
                                        <p:cTn id="117" dur="250"/>
                                        <p:tgtEl>
                                          <p:spTgt spid="6"/>
                                        </p:tgtEl>
                                      </p:cBhvr>
                                    </p:animEffect>
                                  </p:childTnLst>
                                </p:cTn>
                              </p:par>
                            </p:childTnLst>
                          </p:cTn>
                        </p:par>
                        <p:par>
                          <p:cTn id="118" fill="hold">
                            <p:stCondLst>
                              <p:cond delay="6250"/>
                            </p:stCondLst>
                            <p:childTnLst>
                              <p:par>
                                <p:cTn id="119" presetID="53" presetClass="entr" presetSubtype="16" fill="hold"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250" fill="hold"/>
                                        <p:tgtEl>
                                          <p:spTgt spid="12"/>
                                        </p:tgtEl>
                                        <p:attrNameLst>
                                          <p:attrName>ppt_w</p:attrName>
                                        </p:attrNameLst>
                                      </p:cBhvr>
                                      <p:tavLst>
                                        <p:tav tm="0">
                                          <p:val>
                                            <p:fltVal val="0"/>
                                          </p:val>
                                        </p:tav>
                                        <p:tav tm="100000">
                                          <p:val>
                                            <p:strVal val="#ppt_w"/>
                                          </p:val>
                                        </p:tav>
                                      </p:tavLst>
                                    </p:anim>
                                    <p:anim calcmode="lin" valueType="num">
                                      <p:cBhvr>
                                        <p:cTn id="122" dur="250" fill="hold"/>
                                        <p:tgtEl>
                                          <p:spTgt spid="12"/>
                                        </p:tgtEl>
                                        <p:attrNameLst>
                                          <p:attrName>ppt_h</p:attrName>
                                        </p:attrNameLst>
                                      </p:cBhvr>
                                      <p:tavLst>
                                        <p:tav tm="0">
                                          <p:val>
                                            <p:fltVal val="0"/>
                                          </p:val>
                                        </p:tav>
                                        <p:tav tm="100000">
                                          <p:val>
                                            <p:strVal val="#ppt_h"/>
                                          </p:val>
                                        </p:tav>
                                      </p:tavLst>
                                    </p:anim>
                                    <p:animEffect transition="in" filter="fade">
                                      <p:cBhvr>
                                        <p:cTn id="123" dur="250"/>
                                        <p:tgtEl>
                                          <p:spTgt spid="12"/>
                                        </p:tgtEl>
                                      </p:cBhvr>
                                    </p:animEffect>
                                  </p:childTnLst>
                                </p:cTn>
                              </p:par>
                            </p:childTnLst>
                          </p:cTn>
                        </p:par>
                        <p:par>
                          <p:cTn id="124" fill="hold">
                            <p:stCondLst>
                              <p:cond delay="6500"/>
                            </p:stCondLst>
                            <p:childTnLst>
                              <p:par>
                                <p:cTn id="125" presetID="53" presetClass="entr" presetSubtype="16" fill="hold" nodeType="afterEffect">
                                  <p:stCondLst>
                                    <p:cond delay="0"/>
                                  </p:stCondLst>
                                  <p:childTnLst>
                                    <p:set>
                                      <p:cBhvr>
                                        <p:cTn id="126" dur="1" fill="hold">
                                          <p:stCondLst>
                                            <p:cond delay="0"/>
                                          </p:stCondLst>
                                        </p:cTn>
                                        <p:tgtEl>
                                          <p:spTgt spid="16"/>
                                        </p:tgtEl>
                                        <p:attrNameLst>
                                          <p:attrName>style.visibility</p:attrName>
                                        </p:attrNameLst>
                                      </p:cBhvr>
                                      <p:to>
                                        <p:strVal val="visible"/>
                                      </p:to>
                                    </p:set>
                                    <p:anim calcmode="lin" valueType="num">
                                      <p:cBhvr>
                                        <p:cTn id="127" dur="250" fill="hold"/>
                                        <p:tgtEl>
                                          <p:spTgt spid="16"/>
                                        </p:tgtEl>
                                        <p:attrNameLst>
                                          <p:attrName>ppt_w</p:attrName>
                                        </p:attrNameLst>
                                      </p:cBhvr>
                                      <p:tavLst>
                                        <p:tav tm="0">
                                          <p:val>
                                            <p:fltVal val="0"/>
                                          </p:val>
                                        </p:tav>
                                        <p:tav tm="100000">
                                          <p:val>
                                            <p:strVal val="#ppt_w"/>
                                          </p:val>
                                        </p:tav>
                                      </p:tavLst>
                                    </p:anim>
                                    <p:anim calcmode="lin" valueType="num">
                                      <p:cBhvr>
                                        <p:cTn id="128" dur="250" fill="hold"/>
                                        <p:tgtEl>
                                          <p:spTgt spid="16"/>
                                        </p:tgtEl>
                                        <p:attrNameLst>
                                          <p:attrName>ppt_h</p:attrName>
                                        </p:attrNameLst>
                                      </p:cBhvr>
                                      <p:tavLst>
                                        <p:tav tm="0">
                                          <p:val>
                                            <p:fltVal val="0"/>
                                          </p:val>
                                        </p:tav>
                                        <p:tav tm="100000">
                                          <p:val>
                                            <p:strVal val="#ppt_h"/>
                                          </p:val>
                                        </p:tav>
                                      </p:tavLst>
                                    </p:anim>
                                    <p:animEffect transition="in" filter="fade">
                                      <p:cBhvr>
                                        <p:cTn id="129"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6" grpId="0" animBg="1"/>
      <p:bldP spid="58"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br>
              <a:rPr lang="tr-TR" sz="2678" b="1" dirty="0">
                <a:solidFill>
                  <a:srgbClr val="002060"/>
                </a:solidFill>
              </a:rPr>
            </a:br>
            <a:r>
              <a:rPr lang="tr-TR" sz="2678" b="1" dirty="0">
                <a:solidFill>
                  <a:srgbClr val="002060"/>
                </a:solidFill>
              </a:rPr>
              <a:t>AYT ve YDT UYGULANIŞI  </a:t>
            </a:r>
          </a:p>
        </p:txBody>
      </p:sp>
      <p:sp>
        <p:nvSpPr>
          <p:cNvPr id="3" name="İçerik Yer Tutucusu 2"/>
          <p:cNvSpPr>
            <a:spLocks noGrp="1"/>
          </p:cNvSpPr>
          <p:nvPr>
            <p:ph idx="1"/>
          </p:nvPr>
        </p:nvSpPr>
        <p:spPr>
          <a:xfrm>
            <a:off x="1401841" y="1112561"/>
            <a:ext cx="6861462" cy="4026147"/>
          </a:xfrm>
        </p:spPr>
        <p:txBody>
          <a:bodyPr>
            <a:normAutofit/>
          </a:bodyPr>
          <a:lstStyle/>
          <a:p>
            <a:pPr marL="0" indent="0">
              <a:buNone/>
            </a:pPr>
            <a:endParaRPr lang="tr-TR" sz="2205" b="1" dirty="0">
              <a:solidFill>
                <a:srgbClr val="FF0000"/>
              </a:solidFill>
            </a:endParaRPr>
          </a:p>
          <a:p>
            <a:r>
              <a:rPr lang="tr-TR" sz="2205" b="1" dirty="0">
                <a:solidFill>
                  <a:srgbClr val="FF0000"/>
                </a:solidFill>
              </a:rPr>
              <a:t>AYT  Haziranda  pazar sabahı 10:15</a:t>
            </a:r>
          </a:p>
          <a:p>
            <a:pPr marL="0" indent="0">
              <a:buNone/>
            </a:pPr>
            <a:r>
              <a:rPr lang="tr-TR" sz="2205" b="1" dirty="0">
                <a:solidFill>
                  <a:srgbClr val="FF0000"/>
                </a:solidFill>
              </a:rPr>
              <a:t>   YDT  Haziranda öğleden sonra 15:45</a:t>
            </a:r>
          </a:p>
          <a:p>
            <a:pPr marL="0" indent="0">
              <a:buNone/>
            </a:pPr>
            <a:endParaRPr lang="tr-TR" sz="2205" b="1" dirty="0">
              <a:solidFill>
                <a:srgbClr val="FF0000"/>
              </a:solidFill>
            </a:endParaRPr>
          </a:p>
          <a:p>
            <a:pPr marL="0" indent="0">
              <a:buNone/>
            </a:pPr>
            <a:r>
              <a:rPr lang="tr-TR" sz="2205" b="1" dirty="0">
                <a:solidFill>
                  <a:srgbClr val="FF0000"/>
                </a:solidFill>
              </a:rPr>
              <a:t>              (TYT’den sonraki Pazar günü)</a:t>
            </a:r>
          </a:p>
          <a:p>
            <a:pPr marL="0" indent="0">
              <a:buNone/>
            </a:pPr>
            <a:endParaRPr lang="tr-TR" sz="2205" b="1" dirty="0">
              <a:solidFill>
                <a:srgbClr val="FF0000"/>
              </a:solidFill>
            </a:endParaRPr>
          </a:p>
          <a:p>
            <a:r>
              <a:rPr lang="tr-TR" sz="2205" dirty="0"/>
              <a:t>TYT’de 150 ve üstü ham puan alan adaylar 2. aşama sınavında (AYT) puan hesaplama hakkına sahip olacaklardır. </a:t>
            </a:r>
          </a:p>
        </p:txBody>
      </p:sp>
    </p:spTree>
    <p:extLst>
      <p:ext uri="{BB962C8B-B14F-4D97-AF65-F5344CB8AC3E}">
        <p14:creationId xmlns:p14="http://schemas.microsoft.com/office/powerpoint/2010/main" val="311634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椭圆 392"/>
          <p:cNvSpPr/>
          <p:nvPr/>
        </p:nvSpPr>
        <p:spPr>
          <a:xfrm>
            <a:off x="3672506" y="4420006"/>
            <a:ext cx="2341577" cy="354243"/>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9200" fontAlgn="base">
              <a:spcBef>
                <a:spcPct val="0"/>
              </a:spcBef>
              <a:spcAft>
                <a:spcPct val="0"/>
              </a:spcAft>
            </a:pPr>
            <a:endParaRPr lang="zh-CN" altLang="en-US">
              <a:solidFill>
                <a:prstClr val="white"/>
              </a:solidFill>
            </a:endParaRPr>
          </a:p>
        </p:txBody>
      </p:sp>
      <p:grpSp>
        <p:nvGrpSpPr>
          <p:cNvPr id="2" name="组合 393"/>
          <p:cNvGrpSpPr/>
          <p:nvPr/>
        </p:nvGrpSpPr>
        <p:grpSpPr>
          <a:xfrm>
            <a:off x="3758195" y="987392"/>
            <a:ext cx="2155176" cy="3613065"/>
            <a:chOff x="3546995" y="2016281"/>
            <a:chExt cx="1616382" cy="2709799"/>
          </a:xfrm>
        </p:grpSpPr>
        <p:sp>
          <p:nvSpPr>
            <p:cNvPr id="395" name="Freeform 33"/>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396" name="Freeform 33"/>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nvGrpSpPr>
            <p:cNvPr id="3" name="组合 396"/>
            <p:cNvGrpSpPr/>
            <p:nvPr/>
          </p:nvGrpSpPr>
          <p:grpSpPr>
            <a:xfrm>
              <a:off x="3999883" y="4025097"/>
              <a:ext cx="716912" cy="700983"/>
              <a:chOff x="3759201" y="3508375"/>
              <a:chExt cx="828024" cy="809626"/>
            </a:xfrm>
          </p:grpSpPr>
          <p:sp>
            <p:nvSpPr>
              <p:cNvPr id="398" name="Freeform 6"/>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399" name="Freeform 7"/>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0" name="Freeform 8"/>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1" name="Freeform 9"/>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2" name="Freeform 10"/>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3" name="Freeform 11"/>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4" name="Freeform 12"/>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5" name="Freeform 13"/>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6" name="Freeform 14"/>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7" name="Freeform 15"/>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8" name="Freeform 16"/>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09" name="Freeform 17"/>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0" name="Freeform 18"/>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1" name="Freeform 19"/>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2" name="Freeform 20"/>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3" name="Freeform 21"/>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4" name="Freeform 22"/>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5" name="Freeform 23"/>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6" name="Freeform 24"/>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7" name="Freeform 25"/>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8" name="Freeform 26"/>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19" name="Freeform 27"/>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0" name="Freeform 28"/>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grpSp>
      <p:grpSp>
        <p:nvGrpSpPr>
          <p:cNvPr id="4" name="Group 37"/>
          <p:cNvGrpSpPr>
            <a:grpSpLocks noChangeAspect="1"/>
          </p:cNvGrpSpPr>
          <p:nvPr/>
        </p:nvGrpSpPr>
        <p:grpSpPr bwMode="auto">
          <a:xfrm>
            <a:off x="3731642" y="963601"/>
            <a:ext cx="2208313" cy="2671983"/>
            <a:chOff x="2250" y="790"/>
            <a:chExt cx="1205" cy="1458"/>
          </a:xfrm>
        </p:grpSpPr>
        <p:sp>
          <p:nvSpPr>
            <p:cNvPr id="422" name="Rectangle 38"/>
            <p:cNvSpPr>
              <a:spLocks noChangeArrowheads="1"/>
            </p:cNvSpPr>
            <p:nvPr/>
          </p:nvSpPr>
          <p:spPr bwMode="auto">
            <a:xfrm>
              <a:off x="2847" y="1827"/>
              <a:ext cx="12" cy="3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3"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4"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5"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6"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7"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8"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29"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0"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1"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2"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3"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4"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5" name="Freeform 51"/>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6"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7"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8"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39"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0"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1"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2"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3"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4"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5"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6"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7"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8"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49"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0"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1"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2"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3"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4"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5"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6"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7"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8"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59"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0"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1"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2"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3"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4"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5"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6"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7"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8"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69"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0"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1"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2"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3"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4" name="Freeform 90"/>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5"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6"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7"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8"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79"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0"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1"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2"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3"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4"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5"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6"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7"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8"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89"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0"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1"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2"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3"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4"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5"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6"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7"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8"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499"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0"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1"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2"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3"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4"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5"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sp>
          <p:nvSpPr>
            <p:cNvPr id="506" name="Oval 122"/>
            <p:cNvSpPr>
              <a:spLocks noChangeArrowheads="1"/>
            </p:cNvSpPr>
            <p:nvPr/>
          </p:nvSpPr>
          <p:spPr bwMode="auto">
            <a:xfrm>
              <a:off x="2786" y="1291"/>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07" name="Oval 123"/>
            <p:cNvSpPr>
              <a:spLocks noChangeArrowheads="1"/>
            </p:cNvSpPr>
            <p:nvPr/>
          </p:nvSpPr>
          <p:spPr bwMode="auto">
            <a:xfrm>
              <a:off x="2306" y="1591"/>
              <a:ext cx="111" cy="114"/>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08" name="Oval 124"/>
            <p:cNvSpPr>
              <a:spLocks noChangeArrowheads="1"/>
            </p:cNvSpPr>
            <p:nvPr/>
          </p:nvSpPr>
          <p:spPr bwMode="auto">
            <a:xfrm>
              <a:off x="2798" y="2137"/>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09" name="Oval 125"/>
            <p:cNvSpPr>
              <a:spLocks noChangeArrowheads="1"/>
            </p:cNvSpPr>
            <p:nvPr/>
          </p:nvSpPr>
          <p:spPr bwMode="auto">
            <a:xfrm>
              <a:off x="2798" y="1579"/>
              <a:ext cx="111" cy="11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0" name="Oval 126"/>
            <p:cNvSpPr>
              <a:spLocks noChangeArrowheads="1"/>
            </p:cNvSpPr>
            <p:nvPr/>
          </p:nvSpPr>
          <p:spPr bwMode="auto">
            <a:xfrm>
              <a:off x="2781" y="1761"/>
              <a:ext cx="144" cy="144"/>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1" name="Oval 127"/>
            <p:cNvSpPr>
              <a:spLocks noChangeArrowheads="1"/>
            </p:cNvSpPr>
            <p:nvPr/>
          </p:nvSpPr>
          <p:spPr bwMode="auto">
            <a:xfrm>
              <a:off x="3341" y="1421"/>
              <a:ext cx="114" cy="11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2" name="Oval 128"/>
            <p:cNvSpPr>
              <a:spLocks noChangeArrowheads="1"/>
            </p:cNvSpPr>
            <p:nvPr/>
          </p:nvSpPr>
          <p:spPr bwMode="auto">
            <a:xfrm>
              <a:off x="2524" y="835"/>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3" name="Oval 129"/>
            <p:cNvSpPr>
              <a:spLocks noChangeArrowheads="1"/>
            </p:cNvSpPr>
            <p:nvPr/>
          </p:nvSpPr>
          <p:spPr bwMode="auto">
            <a:xfrm>
              <a:off x="2521" y="1227"/>
              <a:ext cx="81" cy="8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4" name="Oval 130"/>
            <p:cNvSpPr>
              <a:spLocks noChangeArrowheads="1"/>
            </p:cNvSpPr>
            <p:nvPr/>
          </p:nvSpPr>
          <p:spPr bwMode="auto">
            <a:xfrm>
              <a:off x="2250" y="1249"/>
              <a:ext cx="80" cy="80"/>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5" name="Oval 131"/>
            <p:cNvSpPr>
              <a:spLocks noChangeArrowheads="1"/>
            </p:cNvSpPr>
            <p:nvPr/>
          </p:nvSpPr>
          <p:spPr bwMode="auto">
            <a:xfrm>
              <a:off x="2351" y="1001"/>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6" name="Oval 132"/>
            <p:cNvSpPr>
              <a:spLocks noChangeArrowheads="1"/>
            </p:cNvSpPr>
            <p:nvPr/>
          </p:nvSpPr>
          <p:spPr bwMode="auto">
            <a:xfrm>
              <a:off x="2942" y="1069"/>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7" name="Oval 133"/>
            <p:cNvSpPr>
              <a:spLocks noChangeArrowheads="1"/>
            </p:cNvSpPr>
            <p:nvPr/>
          </p:nvSpPr>
          <p:spPr bwMode="auto">
            <a:xfrm>
              <a:off x="3346" y="1109"/>
              <a:ext cx="80" cy="8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8" name="Oval 134"/>
            <p:cNvSpPr>
              <a:spLocks noChangeArrowheads="1"/>
            </p:cNvSpPr>
            <p:nvPr/>
          </p:nvSpPr>
          <p:spPr bwMode="auto">
            <a:xfrm>
              <a:off x="3110" y="1558"/>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9" name="Oval 135"/>
            <p:cNvSpPr>
              <a:spLocks noChangeArrowheads="1"/>
            </p:cNvSpPr>
            <p:nvPr/>
          </p:nvSpPr>
          <p:spPr bwMode="auto">
            <a:xfrm>
              <a:off x="3204" y="1225"/>
              <a:ext cx="78" cy="78"/>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0" name="Oval 136"/>
            <p:cNvSpPr>
              <a:spLocks noChangeArrowheads="1"/>
            </p:cNvSpPr>
            <p:nvPr/>
          </p:nvSpPr>
          <p:spPr bwMode="auto">
            <a:xfrm>
              <a:off x="2491" y="1962"/>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1" name="Oval 137"/>
            <p:cNvSpPr>
              <a:spLocks noChangeArrowheads="1"/>
            </p:cNvSpPr>
            <p:nvPr/>
          </p:nvSpPr>
          <p:spPr bwMode="auto">
            <a:xfrm>
              <a:off x="3136" y="190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2" name="Oval 138"/>
            <p:cNvSpPr>
              <a:spLocks noChangeArrowheads="1"/>
            </p:cNvSpPr>
            <p:nvPr/>
          </p:nvSpPr>
          <p:spPr bwMode="auto">
            <a:xfrm>
              <a:off x="2746" y="1102"/>
              <a:ext cx="57" cy="59"/>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3" name="Oval 139"/>
            <p:cNvSpPr>
              <a:spLocks noChangeArrowheads="1"/>
            </p:cNvSpPr>
            <p:nvPr/>
          </p:nvSpPr>
          <p:spPr bwMode="auto">
            <a:xfrm>
              <a:off x="2422" y="1395"/>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4" name="Oval 140"/>
            <p:cNvSpPr>
              <a:spLocks noChangeArrowheads="1"/>
            </p:cNvSpPr>
            <p:nvPr/>
          </p:nvSpPr>
          <p:spPr bwMode="auto">
            <a:xfrm>
              <a:off x="2573" y="1357"/>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5" name="Oval 141"/>
            <p:cNvSpPr>
              <a:spLocks noChangeArrowheads="1"/>
            </p:cNvSpPr>
            <p:nvPr/>
          </p:nvSpPr>
          <p:spPr bwMode="auto">
            <a:xfrm>
              <a:off x="3065" y="1362"/>
              <a:ext cx="59" cy="57"/>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6" name="Oval 142"/>
            <p:cNvSpPr>
              <a:spLocks noChangeArrowheads="1"/>
            </p:cNvSpPr>
            <p:nvPr/>
          </p:nvSpPr>
          <p:spPr bwMode="auto">
            <a:xfrm>
              <a:off x="2968" y="1610"/>
              <a:ext cx="57" cy="57"/>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7" name="Oval 143"/>
            <p:cNvSpPr>
              <a:spLocks noChangeArrowheads="1"/>
            </p:cNvSpPr>
            <p:nvPr/>
          </p:nvSpPr>
          <p:spPr bwMode="auto">
            <a:xfrm>
              <a:off x="2873" y="790"/>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8" name="Oval 144"/>
            <p:cNvSpPr>
              <a:spLocks noChangeArrowheads="1"/>
            </p:cNvSpPr>
            <p:nvPr/>
          </p:nvSpPr>
          <p:spPr bwMode="auto">
            <a:xfrm>
              <a:off x="3178" y="923"/>
              <a:ext cx="57" cy="56"/>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9" name="Oval 145"/>
            <p:cNvSpPr>
              <a:spLocks noChangeArrowheads="1"/>
            </p:cNvSpPr>
            <p:nvPr/>
          </p:nvSpPr>
          <p:spPr bwMode="auto">
            <a:xfrm>
              <a:off x="3254" y="1707"/>
              <a:ext cx="57"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0" name="Oval 146"/>
            <p:cNvSpPr>
              <a:spLocks noChangeArrowheads="1"/>
            </p:cNvSpPr>
            <p:nvPr/>
          </p:nvSpPr>
          <p:spPr bwMode="auto">
            <a:xfrm>
              <a:off x="3119" y="2139"/>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1" name="Oval 147"/>
            <p:cNvSpPr>
              <a:spLocks noChangeArrowheads="1"/>
            </p:cNvSpPr>
            <p:nvPr/>
          </p:nvSpPr>
          <p:spPr bwMode="auto">
            <a:xfrm>
              <a:off x="2994" y="2170"/>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2" name="Oval 148"/>
            <p:cNvSpPr>
              <a:spLocks noChangeArrowheads="1"/>
            </p:cNvSpPr>
            <p:nvPr/>
          </p:nvSpPr>
          <p:spPr bwMode="auto">
            <a:xfrm>
              <a:off x="2557" y="2172"/>
              <a:ext cx="56"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3" name="Oval 149"/>
            <p:cNvSpPr>
              <a:spLocks noChangeArrowheads="1"/>
            </p:cNvSpPr>
            <p:nvPr/>
          </p:nvSpPr>
          <p:spPr bwMode="auto">
            <a:xfrm>
              <a:off x="2618" y="1735"/>
              <a:ext cx="81" cy="8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4" name="Oval 150"/>
            <p:cNvSpPr>
              <a:spLocks noChangeArrowheads="1"/>
            </p:cNvSpPr>
            <p:nvPr/>
          </p:nvSpPr>
          <p:spPr bwMode="auto">
            <a:xfrm>
              <a:off x="2989" y="1809"/>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5" name="Oval 151"/>
            <p:cNvSpPr>
              <a:spLocks noChangeArrowheads="1"/>
            </p:cNvSpPr>
            <p:nvPr/>
          </p:nvSpPr>
          <p:spPr bwMode="auto">
            <a:xfrm>
              <a:off x="2994" y="2009"/>
              <a:ext cx="80" cy="81"/>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6" name="Oval 152"/>
            <p:cNvSpPr>
              <a:spLocks noChangeArrowheads="1"/>
            </p:cNvSpPr>
            <p:nvPr/>
          </p:nvSpPr>
          <p:spPr bwMode="auto">
            <a:xfrm>
              <a:off x="2694" y="199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7" name="Oval 153"/>
            <p:cNvSpPr>
              <a:spLocks noChangeArrowheads="1"/>
            </p:cNvSpPr>
            <p:nvPr/>
          </p:nvSpPr>
          <p:spPr bwMode="auto">
            <a:xfrm>
              <a:off x="2583" y="1483"/>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8" name="Freeform 154"/>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5" name="组合 538"/>
          <p:cNvGrpSpPr/>
          <p:nvPr/>
        </p:nvGrpSpPr>
        <p:grpSpPr>
          <a:xfrm>
            <a:off x="2536234" y="2916322"/>
            <a:ext cx="354368" cy="354368"/>
            <a:chOff x="2771800" y="2974815"/>
            <a:chExt cx="265776" cy="265776"/>
          </a:xfrm>
        </p:grpSpPr>
        <p:sp>
          <p:nvSpPr>
            <p:cNvPr id="540" name="椭圆 539"/>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41" name="椭圆 540"/>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42"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sp>
        <p:nvSpPr>
          <p:cNvPr id="543" name="矩形 542"/>
          <p:cNvSpPr/>
          <p:nvPr/>
        </p:nvSpPr>
        <p:spPr>
          <a:xfrm flipH="1">
            <a:off x="1404541" y="3348409"/>
            <a:ext cx="2393331" cy="1415744"/>
          </a:xfrm>
          <a:prstGeom prst="rect">
            <a:avLst/>
          </a:prstGeom>
          <a:effectLst/>
        </p:spPr>
        <p:txBody>
          <a:bodyPr wrap="square" lIns="121893" tIns="60946" rIns="121893" bIns="60946">
            <a:spAutoFit/>
          </a:bodyPr>
          <a:lstStyle/>
          <a:p>
            <a:r>
              <a:rPr lang="tr-TR" sz="1400" b="1" u="sng" dirty="0">
                <a:latin typeface="Tw Cen MT" pitchFamily="34" charset="0"/>
              </a:rPr>
              <a:t>SOSYAL BİLİMLER-2: </a:t>
            </a:r>
            <a:r>
              <a:rPr lang="tr-TR" sz="1400" b="1" dirty="0">
                <a:latin typeface="Tw Cen MT" pitchFamily="34" charset="0"/>
              </a:rPr>
              <a:t>40 SORU</a:t>
            </a:r>
            <a:endParaRPr lang="tr-TR" sz="1400" b="1" u="sng" dirty="0">
              <a:latin typeface="Tw Cen MT" pitchFamily="34" charset="0"/>
            </a:endParaRPr>
          </a:p>
          <a:p>
            <a:r>
              <a:rPr lang="tr-TR" sz="1400" dirty="0">
                <a:latin typeface="Tw Cen MT" pitchFamily="34" charset="0"/>
              </a:rPr>
              <a:t>TARİH-2: </a:t>
            </a:r>
            <a:r>
              <a:rPr lang="tr-TR" sz="1400" b="1" dirty="0">
                <a:latin typeface="Tw Cen MT" pitchFamily="34" charset="0"/>
              </a:rPr>
              <a:t>11 SORU</a:t>
            </a:r>
          </a:p>
          <a:p>
            <a:r>
              <a:rPr lang="tr-TR" sz="1400" dirty="0">
                <a:latin typeface="Tw Cen MT" pitchFamily="34" charset="0"/>
              </a:rPr>
              <a:t>COĞRAFYA-2: </a:t>
            </a:r>
            <a:r>
              <a:rPr lang="tr-TR" sz="1400" b="1" dirty="0">
                <a:latin typeface="Tw Cen MT" pitchFamily="34" charset="0"/>
              </a:rPr>
              <a:t>11 SORU</a:t>
            </a:r>
          </a:p>
          <a:p>
            <a:r>
              <a:rPr lang="tr-TR" sz="1400" dirty="0">
                <a:latin typeface="Tw Cen MT" pitchFamily="34" charset="0"/>
              </a:rPr>
              <a:t>FELSEFE GRB.: </a:t>
            </a:r>
            <a:r>
              <a:rPr lang="tr-TR" sz="1400" b="1" dirty="0">
                <a:latin typeface="Tw Cen MT" pitchFamily="34" charset="0"/>
              </a:rPr>
              <a:t>12 SORU</a:t>
            </a:r>
          </a:p>
          <a:p>
            <a:r>
              <a:rPr lang="tr-TR" sz="1400" dirty="0">
                <a:latin typeface="Tw Cen MT" pitchFamily="34" charset="0"/>
              </a:rPr>
              <a:t>DİN KÜLTÜRÜ: </a:t>
            </a:r>
            <a:r>
              <a:rPr lang="tr-TR" sz="1400" b="1" dirty="0">
                <a:latin typeface="Tw Cen MT" pitchFamily="34" charset="0"/>
              </a:rPr>
              <a:t>6 SORU</a:t>
            </a:r>
          </a:p>
        </p:txBody>
      </p:sp>
      <p:grpSp>
        <p:nvGrpSpPr>
          <p:cNvPr id="6" name="组合 544"/>
          <p:cNvGrpSpPr/>
          <p:nvPr/>
        </p:nvGrpSpPr>
        <p:grpSpPr>
          <a:xfrm>
            <a:off x="2536234" y="1188129"/>
            <a:ext cx="354368" cy="354368"/>
            <a:chOff x="2771800" y="2974815"/>
            <a:chExt cx="265776" cy="265776"/>
          </a:xfrm>
        </p:grpSpPr>
        <p:sp>
          <p:nvSpPr>
            <p:cNvPr id="546" name="椭圆 545"/>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47" name="椭圆 546"/>
            <p:cNvSpPr/>
            <p:nvPr/>
          </p:nvSpPr>
          <p:spPr>
            <a:xfrm>
              <a:off x="2798757" y="2999947"/>
              <a:ext cx="211861" cy="2118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48"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sp>
        <p:nvSpPr>
          <p:cNvPr id="549" name="矩形 548"/>
          <p:cNvSpPr/>
          <p:nvPr/>
        </p:nvSpPr>
        <p:spPr>
          <a:xfrm flipH="1">
            <a:off x="1332533" y="1620217"/>
            <a:ext cx="2088232" cy="1200300"/>
          </a:xfrm>
          <a:prstGeom prst="rect">
            <a:avLst/>
          </a:prstGeom>
          <a:effectLst/>
        </p:spPr>
        <p:txBody>
          <a:bodyPr wrap="square" lIns="121893" tIns="60946" rIns="121893" bIns="60946">
            <a:spAutoFit/>
          </a:bodyPr>
          <a:lstStyle/>
          <a:p>
            <a:r>
              <a:rPr lang="tr-TR" sz="1400" b="1" u="sng" dirty="0">
                <a:latin typeface="Tw Cen MT" pitchFamily="34" charset="0"/>
              </a:rPr>
              <a:t>SOSYAL BİLİMLER-1</a:t>
            </a:r>
          </a:p>
          <a:p>
            <a:r>
              <a:rPr lang="tr-TR" sz="1400" dirty="0">
                <a:latin typeface="Tw Cen MT" pitchFamily="34" charset="0"/>
              </a:rPr>
              <a:t>T.D.EDEBİYATI: </a:t>
            </a:r>
            <a:r>
              <a:rPr lang="tr-TR" sz="1400" b="1" dirty="0">
                <a:latin typeface="Tw Cen MT" pitchFamily="34" charset="0"/>
              </a:rPr>
              <a:t>24 SORU</a:t>
            </a:r>
          </a:p>
          <a:p>
            <a:r>
              <a:rPr lang="tr-TR" sz="1400" dirty="0">
                <a:latin typeface="Tw Cen MT" pitchFamily="34" charset="0"/>
              </a:rPr>
              <a:t>COĞRAFYA-1: </a:t>
            </a:r>
            <a:r>
              <a:rPr lang="tr-TR" sz="1400" b="1" dirty="0">
                <a:latin typeface="Tw Cen MT" pitchFamily="34" charset="0"/>
              </a:rPr>
              <a:t>6 SORU</a:t>
            </a:r>
          </a:p>
          <a:p>
            <a:r>
              <a:rPr lang="tr-TR" sz="1400" dirty="0">
                <a:latin typeface="Tw Cen MT" pitchFamily="34" charset="0"/>
              </a:rPr>
              <a:t>TARİH-1: </a:t>
            </a:r>
            <a:r>
              <a:rPr lang="tr-TR" sz="1400" b="1" dirty="0">
                <a:latin typeface="Tw Cen MT" pitchFamily="34" charset="0"/>
              </a:rPr>
              <a:t>10 SORU</a:t>
            </a:r>
          </a:p>
          <a:p>
            <a:endParaRPr lang="tr-TR" sz="1400" b="1" dirty="0">
              <a:latin typeface="Tw Cen MT" pitchFamily="34" charset="0"/>
            </a:endParaRPr>
          </a:p>
        </p:txBody>
      </p:sp>
      <p:grpSp>
        <p:nvGrpSpPr>
          <p:cNvPr id="7" name="组合 550"/>
          <p:cNvGrpSpPr/>
          <p:nvPr/>
        </p:nvGrpSpPr>
        <p:grpSpPr>
          <a:xfrm>
            <a:off x="6848779" y="1188129"/>
            <a:ext cx="354368" cy="354368"/>
            <a:chOff x="2771800" y="2974815"/>
            <a:chExt cx="265776" cy="265776"/>
          </a:xfrm>
        </p:grpSpPr>
        <p:sp>
          <p:nvSpPr>
            <p:cNvPr id="552" name="椭圆 551"/>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53" name="椭圆 552"/>
            <p:cNvSpPr/>
            <p:nvPr/>
          </p:nvSpPr>
          <p:spPr>
            <a:xfrm>
              <a:off x="2798757" y="2999947"/>
              <a:ext cx="211861" cy="211861"/>
            </a:xfrm>
            <a:prstGeom prst="ellipse">
              <a:avLst/>
            </a:prstGeom>
            <a:solidFill>
              <a:srgbClr val="F46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54"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sp>
        <p:nvSpPr>
          <p:cNvPr id="555" name="矩形 554"/>
          <p:cNvSpPr/>
          <p:nvPr/>
        </p:nvSpPr>
        <p:spPr>
          <a:xfrm flipH="1">
            <a:off x="6733133" y="1620217"/>
            <a:ext cx="1656184" cy="3785623"/>
          </a:xfrm>
          <a:prstGeom prst="rect">
            <a:avLst/>
          </a:prstGeom>
          <a:effectLst/>
        </p:spPr>
        <p:txBody>
          <a:bodyPr wrap="square" lIns="121893" tIns="60946" rIns="121893" bIns="60946">
            <a:spAutoFit/>
          </a:bodyPr>
          <a:lstStyle/>
          <a:p>
            <a:pPr algn="ctr"/>
            <a:r>
              <a:rPr lang="tr-TR" sz="1400" b="1" u="sng" dirty="0">
                <a:latin typeface="Tw Cen MT" pitchFamily="34" charset="0"/>
              </a:rPr>
              <a:t>MATEMATİK: </a:t>
            </a:r>
            <a:r>
              <a:rPr lang="tr-TR" sz="1400" b="1" dirty="0">
                <a:latin typeface="Tw Cen MT" pitchFamily="34" charset="0"/>
              </a:rPr>
              <a:t>40 SORU</a:t>
            </a:r>
          </a:p>
          <a:p>
            <a:pPr algn="ctr"/>
            <a:endParaRPr lang="tr-TR" sz="1400" b="1" dirty="0">
              <a:latin typeface="Tw Cen MT" pitchFamily="34" charset="0"/>
            </a:endParaRPr>
          </a:p>
          <a:p>
            <a:pPr algn="ctr"/>
            <a:endParaRPr lang="tr-TR" sz="1400" b="1" dirty="0">
              <a:latin typeface="Tw Cen MT" pitchFamily="34" charset="0"/>
            </a:endParaRPr>
          </a:p>
          <a:p>
            <a:pPr algn="ctr"/>
            <a:endParaRPr lang="tr-TR" sz="1400" b="1" dirty="0">
              <a:latin typeface="Tw Cen MT" pitchFamily="34" charset="0"/>
            </a:endParaRPr>
          </a:p>
          <a:p>
            <a:pPr algn="ctr"/>
            <a:endParaRPr lang="tr-TR" sz="1400" b="1" dirty="0">
              <a:latin typeface="Tw Cen MT" pitchFamily="34" charset="0"/>
            </a:endParaRPr>
          </a:p>
          <a:p>
            <a:pPr algn="ctr"/>
            <a:endParaRPr lang="tr-TR" sz="1400" b="1" dirty="0">
              <a:latin typeface="Tw Cen MT" pitchFamily="34" charset="0"/>
            </a:endParaRPr>
          </a:p>
          <a:p>
            <a:pPr algn="ctr"/>
            <a:endParaRPr lang="tr-TR" sz="1400" b="1" dirty="0">
              <a:latin typeface="Tw Cen MT" pitchFamily="34" charset="0"/>
            </a:endParaRPr>
          </a:p>
          <a:p>
            <a:pPr algn="ctr"/>
            <a:r>
              <a:rPr lang="tr-TR" sz="1400" b="1" u="sng" dirty="0">
                <a:latin typeface="Tw Cen MT" pitchFamily="34" charset="0"/>
              </a:rPr>
              <a:t>FEN BİLİMLERİ:</a:t>
            </a:r>
            <a:r>
              <a:rPr lang="tr-TR" sz="1400" b="1" dirty="0">
                <a:latin typeface="Tw Cen MT" pitchFamily="34" charset="0"/>
              </a:rPr>
              <a:t>40 SORU</a:t>
            </a:r>
          </a:p>
          <a:p>
            <a:pPr algn="ctr"/>
            <a:r>
              <a:rPr lang="tr-TR" sz="1400" dirty="0">
                <a:latin typeface="Tw Cen MT" pitchFamily="34" charset="0"/>
              </a:rPr>
              <a:t>FİZİK</a:t>
            </a:r>
            <a:r>
              <a:rPr lang="tr-TR" sz="1400" b="1" dirty="0">
                <a:latin typeface="Tw Cen MT" pitchFamily="34" charset="0"/>
              </a:rPr>
              <a:t>:14 SORU</a:t>
            </a:r>
          </a:p>
          <a:p>
            <a:pPr algn="ctr"/>
            <a:r>
              <a:rPr lang="tr-TR" sz="1400" dirty="0">
                <a:latin typeface="Tw Cen MT" pitchFamily="34" charset="0"/>
              </a:rPr>
              <a:t>KİMYA</a:t>
            </a:r>
            <a:r>
              <a:rPr lang="tr-TR" sz="1400" b="1" dirty="0">
                <a:latin typeface="Tw Cen MT" pitchFamily="34" charset="0"/>
              </a:rPr>
              <a:t>:13 SORU</a:t>
            </a:r>
          </a:p>
          <a:p>
            <a:pPr algn="ctr"/>
            <a:r>
              <a:rPr lang="tr-TR" sz="1400" dirty="0">
                <a:latin typeface="Tw Cen MT" pitchFamily="34" charset="0"/>
              </a:rPr>
              <a:t>BİYOLOJİ</a:t>
            </a:r>
            <a:r>
              <a:rPr lang="tr-TR" sz="1400" b="1" dirty="0">
                <a:latin typeface="Tw Cen MT" pitchFamily="34" charset="0"/>
              </a:rPr>
              <a:t>:13 SORU</a:t>
            </a:r>
          </a:p>
          <a:p>
            <a:pPr algn="ctr"/>
            <a:endParaRPr lang="tr-TR" sz="1400" b="1" dirty="0">
              <a:latin typeface="Tw Cen MT" pitchFamily="34" charset="0"/>
            </a:endParaRPr>
          </a:p>
          <a:p>
            <a:pPr algn="ctr"/>
            <a:endParaRPr lang="tr-TR" sz="1400" b="1" dirty="0">
              <a:latin typeface="Tw Cen MT" pitchFamily="34" charset="0"/>
            </a:endParaRPr>
          </a:p>
          <a:p>
            <a:pPr algn="ctr"/>
            <a:endParaRPr lang="tr-TR" sz="1400" b="1" dirty="0">
              <a:latin typeface="Tw Cen MT" pitchFamily="34" charset="0"/>
            </a:endParaRPr>
          </a:p>
          <a:p>
            <a:pPr algn="ctr"/>
            <a:endParaRPr lang="tr-TR" sz="1400" b="1" dirty="0">
              <a:latin typeface="Tw Cen MT" pitchFamily="34" charset="0"/>
            </a:endParaRPr>
          </a:p>
        </p:txBody>
      </p:sp>
      <p:grpSp>
        <p:nvGrpSpPr>
          <p:cNvPr id="8" name="组合 556"/>
          <p:cNvGrpSpPr/>
          <p:nvPr/>
        </p:nvGrpSpPr>
        <p:grpSpPr>
          <a:xfrm>
            <a:off x="6600307" y="2977668"/>
            <a:ext cx="337567" cy="446237"/>
            <a:chOff x="2771800" y="2974815"/>
            <a:chExt cx="265776" cy="265776"/>
          </a:xfrm>
        </p:grpSpPr>
        <p:sp>
          <p:nvSpPr>
            <p:cNvPr id="558" name="椭圆 557"/>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dirty="0">
                <a:solidFill>
                  <a:prstClr val="white"/>
                </a:solidFill>
              </a:endParaRPr>
            </a:p>
          </p:txBody>
        </p:sp>
        <p:sp>
          <p:nvSpPr>
            <p:cNvPr id="559" name="椭圆 558"/>
            <p:cNvSpPr/>
            <p:nvPr/>
          </p:nvSpPr>
          <p:spPr>
            <a:xfrm>
              <a:off x="2798757" y="2999947"/>
              <a:ext cx="211861" cy="211861"/>
            </a:xfrm>
            <a:prstGeom prst="ellips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60"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dirty="0">
                <a:solidFill>
                  <a:prstClr val="black"/>
                </a:solidFill>
                <a:ea typeface="微软雅黑" panose="020B0503020204020204" pitchFamily="34" charset="-122"/>
              </a:endParaRPr>
            </a:p>
          </p:txBody>
        </p:sp>
      </p:grpSp>
      <p:sp>
        <p:nvSpPr>
          <p:cNvPr id="178" name="TextBox 33"/>
          <p:cNvSpPr txBox="1"/>
          <p:nvPr/>
        </p:nvSpPr>
        <p:spPr>
          <a:xfrm>
            <a:off x="3570576" y="180057"/>
            <a:ext cx="3095912" cy="400110"/>
          </a:xfrm>
          <a:prstGeom prst="rect">
            <a:avLst/>
          </a:prstGeom>
          <a:noFill/>
        </p:spPr>
        <p:txBody>
          <a:bodyPr wrap="none" rtlCol="0">
            <a:spAutoFit/>
          </a:bodyPr>
          <a:lstStyle/>
          <a:p>
            <a:pPr algn="ctr"/>
            <a:r>
              <a:rPr lang="tr-TR" sz="2000" b="1" dirty="0">
                <a:solidFill>
                  <a:schemeClr val="tx1">
                    <a:lumMod val="85000"/>
                    <a:lumOff val="15000"/>
                  </a:schemeClr>
                </a:solidFill>
                <a:latin typeface="Tw Cen MT" pitchFamily="34" charset="0"/>
              </a:rPr>
              <a:t>AYT SINAV SORU SAYILARI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ppt_x"/>
                                          </p:val>
                                        </p:tav>
                                        <p:tav tm="100000">
                                          <p:val>
                                            <p:strVal val="#ppt_x"/>
                                          </p:val>
                                        </p:tav>
                                      </p:tavLst>
                                    </p:anim>
                                    <p:anim calcmode="lin" valueType="num">
                                      <p:cBhvr additive="base">
                                        <p:cTn id="8" dur="300" fill="hold"/>
                                        <p:tgtEl>
                                          <p:spTgt spid="2"/>
                                        </p:tgtEl>
                                        <p:attrNameLst>
                                          <p:attrName>ppt_y</p:attrName>
                                        </p:attrNameLst>
                                      </p:cBhvr>
                                      <p:tavLst>
                                        <p:tav tm="0">
                                          <p:val>
                                            <p:strVal val="0-#ppt_h/2"/>
                                          </p:val>
                                        </p:tav>
                                        <p:tav tm="100000">
                                          <p:val>
                                            <p:strVal val="#ppt_y"/>
                                          </p:val>
                                        </p:tav>
                                      </p:tavLst>
                                    </p:anim>
                                  </p:childTnLst>
                                </p:cTn>
                              </p:par>
                              <p:par>
                                <p:cTn id="9" presetID="6" presetClass="entr" presetSubtype="32" fill="hold" grpId="0" nodeType="withEffect">
                                  <p:stCondLst>
                                    <p:cond delay="0"/>
                                  </p:stCondLst>
                                  <p:childTnLst>
                                    <p:set>
                                      <p:cBhvr>
                                        <p:cTn id="10" dur="1" fill="hold">
                                          <p:stCondLst>
                                            <p:cond delay="0"/>
                                          </p:stCondLst>
                                        </p:cTn>
                                        <p:tgtEl>
                                          <p:spTgt spid="393"/>
                                        </p:tgtEl>
                                        <p:attrNameLst>
                                          <p:attrName>style.visibility</p:attrName>
                                        </p:attrNameLst>
                                      </p:cBhvr>
                                      <p:to>
                                        <p:strVal val="visible"/>
                                      </p:to>
                                    </p:set>
                                    <p:animEffect transition="in" filter="circle(out)">
                                      <p:cBhvr>
                                        <p:cTn id="11" dur="300"/>
                                        <p:tgtEl>
                                          <p:spTgt spid="393"/>
                                        </p:tgtEl>
                                      </p:cBhvr>
                                    </p:animEffect>
                                  </p:childTnLst>
                                </p:cTn>
                              </p:par>
                            </p:childTnLst>
                          </p:cTn>
                        </p:par>
                        <p:par>
                          <p:cTn id="12" fill="hold">
                            <p:stCondLst>
                              <p:cond delay="3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6" presetClass="emph" presetSubtype="0" fill="hold" nodeType="withEffect">
                                  <p:stCondLst>
                                    <p:cond delay="0"/>
                                  </p:stCondLst>
                                  <p:childTnLst>
                                    <p:animEffect transition="out" filter="fade">
                                      <p:cBhvr>
                                        <p:cTn id="17" dur="400" tmFilter="0, 0; .2, .5; .8, .5; 1, 0"/>
                                        <p:tgtEl>
                                          <p:spTgt spid="4"/>
                                        </p:tgtEl>
                                      </p:cBhvr>
                                    </p:animEffect>
                                    <p:animScale>
                                      <p:cBhvr>
                                        <p:cTn id="18" dur="200" autoRev="1" fill="hold"/>
                                        <p:tgtEl>
                                          <p:spTgt spid="4"/>
                                        </p:tgtEl>
                                      </p:cBhvr>
                                      <p:by x="105000" y="105000"/>
                                    </p:animScale>
                                  </p:childTnLst>
                                </p:cTn>
                              </p:par>
                            </p:childTnLst>
                          </p:cTn>
                        </p:par>
                        <p:par>
                          <p:cTn id="19" fill="hold">
                            <p:stCondLst>
                              <p:cond delay="8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50"/>
                                        <p:tgtEl>
                                          <p:spTgt spid="6"/>
                                        </p:tgtEl>
                                      </p:cBhvr>
                                    </p:animEffect>
                                  </p:childTnLst>
                                </p:cTn>
                              </p:par>
                              <p:par>
                                <p:cTn id="23" presetID="26" presetClass="emph" presetSubtype="0" fill="hold" nodeType="withEffect">
                                  <p:stCondLst>
                                    <p:cond delay="0"/>
                                  </p:stCondLst>
                                  <p:childTnLst>
                                    <p:animEffect transition="out" filter="fade">
                                      <p:cBhvr>
                                        <p:cTn id="24" dur="400" tmFilter="0, 0; .2, .5; .8, .5; 1, 0"/>
                                        <p:tgtEl>
                                          <p:spTgt spid="6"/>
                                        </p:tgtEl>
                                      </p:cBhvr>
                                    </p:animEffect>
                                    <p:animScale>
                                      <p:cBhvr>
                                        <p:cTn id="25" dur="200" autoRev="1" fill="hold"/>
                                        <p:tgtEl>
                                          <p:spTgt spid="6"/>
                                        </p:tgtEl>
                                      </p:cBhvr>
                                      <p:by x="105000" y="105000"/>
                                    </p:animScale>
                                  </p:childTnLst>
                                </p:cTn>
                              </p:par>
                            </p:childTnLst>
                          </p:cTn>
                        </p:par>
                        <p:par>
                          <p:cTn id="26" fill="hold">
                            <p:stCondLst>
                              <p:cond delay="1200"/>
                            </p:stCondLst>
                            <p:childTnLst>
                              <p:par>
                                <p:cTn id="27" presetID="10" presetClass="entr" presetSubtype="0" fill="hold" grpId="0" nodeType="afterEffect">
                                  <p:stCondLst>
                                    <p:cond delay="0"/>
                                  </p:stCondLst>
                                  <p:childTnLst>
                                    <p:set>
                                      <p:cBhvr>
                                        <p:cTn id="28" dur="1" fill="hold">
                                          <p:stCondLst>
                                            <p:cond delay="0"/>
                                          </p:stCondLst>
                                        </p:cTn>
                                        <p:tgtEl>
                                          <p:spTgt spid="549"/>
                                        </p:tgtEl>
                                        <p:attrNameLst>
                                          <p:attrName>style.visibility</p:attrName>
                                        </p:attrNameLst>
                                      </p:cBhvr>
                                      <p:to>
                                        <p:strVal val="visible"/>
                                      </p:to>
                                    </p:set>
                                    <p:animEffect transition="in" filter="fade">
                                      <p:cBhvr>
                                        <p:cTn id="29" dur="500"/>
                                        <p:tgtEl>
                                          <p:spTgt spid="549"/>
                                        </p:tgtEl>
                                      </p:cBhvr>
                                    </p:animEffect>
                                  </p:childTnLst>
                                </p:cTn>
                              </p:par>
                            </p:childTnLst>
                          </p:cTn>
                        </p:par>
                        <p:par>
                          <p:cTn id="30" fill="hold">
                            <p:stCondLst>
                              <p:cond delay="17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350"/>
                                        <p:tgtEl>
                                          <p:spTgt spid="5"/>
                                        </p:tgtEl>
                                      </p:cBhvr>
                                    </p:animEffect>
                                  </p:childTnLst>
                                </p:cTn>
                              </p:par>
                              <p:par>
                                <p:cTn id="34" presetID="26" presetClass="emph" presetSubtype="0" fill="hold" nodeType="withEffect">
                                  <p:stCondLst>
                                    <p:cond delay="0"/>
                                  </p:stCondLst>
                                  <p:childTnLst>
                                    <p:animEffect transition="out" filter="fade">
                                      <p:cBhvr>
                                        <p:cTn id="35" dur="400" tmFilter="0, 0; .2, .5; .8, .5; 1, 0"/>
                                        <p:tgtEl>
                                          <p:spTgt spid="5"/>
                                        </p:tgtEl>
                                      </p:cBhvr>
                                    </p:animEffect>
                                    <p:animScale>
                                      <p:cBhvr>
                                        <p:cTn id="36" dur="200" autoRev="1" fill="hold"/>
                                        <p:tgtEl>
                                          <p:spTgt spid="5"/>
                                        </p:tgtEl>
                                      </p:cBhvr>
                                      <p:by x="105000" y="105000"/>
                                    </p:animScale>
                                  </p:childTnLst>
                                </p:cTn>
                              </p:par>
                            </p:childTnLst>
                          </p:cTn>
                        </p:par>
                        <p:par>
                          <p:cTn id="37" fill="hold">
                            <p:stCondLst>
                              <p:cond delay="2100"/>
                            </p:stCondLst>
                            <p:childTnLst>
                              <p:par>
                                <p:cTn id="38" presetID="10" presetClass="entr" presetSubtype="0" fill="hold" grpId="0" nodeType="afterEffect">
                                  <p:stCondLst>
                                    <p:cond delay="0"/>
                                  </p:stCondLst>
                                  <p:childTnLst>
                                    <p:set>
                                      <p:cBhvr>
                                        <p:cTn id="39" dur="1" fill="hold">
                                          <p:stCondLst>
                                            <p:cond delay="0"/>
                                          </p:stCondLst>
                                        </p:cTn>
                                        <p:tgtEl>
                                          <p:spTgt spid="543"/>
                                        </p:tgtEl>
                                        <p:attrNameLst>
                                          <p:attrName>style.visibility</p:attrName>
                                        </p:attrNameLst>
                                      </p:cBhvr>
                                      <p:to>
                                        <p:strVal val="visible"/>
                                      </p:to>
                                    </p:set>
                                    <p:animEffect transition="in" filter="fade">
                                      <p:cBhvr>
                                        <p:cTn id="40" dur="500"/>
                                        <p:tgtEl>
                                          <p:spTgt spid="543"/>
                                        </p:tgtEl>
                                      </p:cBhvr>
                                    </p:animEffect>
                                  </p:childTnLst>
                                </p:cTn>
                              </p:par>
                            </p:childTnLst>
                          </p:cTn>
                        </p:par>
                        <p:par>
                          <p:cTn id="41" fill="hold">
                            <p:stCondLst>
                              <p:cond delay="26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350"/>
                                        <p:tgtEl>
                                          <p:spTgt spid="7"/>
                                        </p:tgtEl>
                                      </p:cBhvr>
                                    </p:animEffect>
                                  </p:childTnLst>
                                </p:cTn>
                              </p:par>
                              <p:par>
                                <p:cTn id="45" presetID="26" presetClass="emph" presetSubtype="0" fill="hold" nodeType="withEffect">
                                  <p:stCondLst>
                                    <p:cond delay="0"/>
                                  </p:stCondLst>
                                  <p:childTnLst>
                                    <p:animEffect transition="out" filter="fade">
                                      <p:cBhvr>
                                        <p:cTn id="46" dur="400" tmFilter="0, 0; .2, .5; .8, .5; 1, 0"/>
                                        <p:tgtEl>
                                          <p:spTgt spid="7"/>
                                        </p:tgtEl>
                                      </p:cBhvr>
                                    </p:animEffect>
                                    <p:animScale>
                                      <p:cBhvr>
                                        <p:cTn id="47" dur="200" autoRev="1" fill="hold"/>
                                        <p:tgtEl>
                                          <p:spTgt spid="7"/>
                                        </p:tgtEl>
                                      </p:cBhvr>
                                      <p:by x="105000" y="105000"/>
                                    </p:animScale>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555"/>
                                        </p:tgtEl>
                                        <p:attrNameLst>
                                          <p:attrName>style.visibility</p:attrName>
                                        </p:attrNameLst>
                                      </p:cBhvr>
                                      <p:to>
                                        <p:strVal val="visible"/>
                                      </p:to>
                                    </p:set>
                                    <p:animEffect transition="in" filter="fade">
                                      <p:cBhvr>
                                        <p:cTn id="51" dur="500"/>
                                        <p:tgtEl>
                                          <p:spTgt spid="555"/>
                                        </p:tgtEl>
                                      </p:cBhvr>
                                    </p:animEffect>
                                  </p:childTnLst>
                                </p:cTn>
                              </p:par>
                            </p:childTnLst>
                          </p:cTn>
                        </p:par>
                        <p:par>
                          <p:cTn id="52" fill="hold">
                            <p:stCondLst>
                              <p:cond delay="3500"/>
                            </p:stCondLst>
                            <p:childTnLst>
                              <p:par>
                                <p:cTn id="53" presetID="10"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350"/>
                                        <p:tgtEl>
                                          <p:spTgt spid="8"/>
                                        </p:tgtEl>
                                      </p:cBhvr>
                                    </p:animEffect>
                                  </p:childTnLst>
                                </p:cTn>
                              </p:par>
                              <p:par>
                                <p:cTn id="56" presetID="26" presetClass="emph" presetSubtype="0" fill="hold" nodeType="withEffect">
                                  <p:stCondLst>
                                    <p:cond delay="0"/>
                                  </p:stCondLst>
                                  <p:childTnLst>
                                    <p:animEffect transition="out" filter="fade">
                                      <p:cBhvr>
                                        <p:cTn id="57" dur="400" tmFilter="0, 0; .2, .5; .8, .5; 1, 0"/>
                                        <p:tgtEl>
                                          <p:spTgt spid="8"/>
                                        </p:tgtEl>
                                      </p:cBhvr>
                                    </p:animEffect>
                                    <p:animScale>
                                      <p:cBhvr>
                                        <p:cTn id="58" dur="2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543" grpId="0"/>
      <p:bldP spid="549" grpId="0"/>
      <p:bldP spid="5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2"/>
          <p:cNvSpPr txBox="1"/>
          <p:nvPr/>
        </p:nvSpPr>
        <p:spPr>
          <a:xfrm>
            <a:off x="890968" y="1762127"/>
            <a:ext cx="2259747" cy="503600"/>
          </a:xfrm>
          <a:prstGeom prst="rect">
            <a:avLst/>
          </a:prstGeom>
          <a:noFill/>
        </p:spPr>
        <p:txBody>
          <a:bodyPr wrap="square" lIns="72009" tIns="36005" rIns="72009" bIns="36005" rtlCol="0">
            <a:spAutoFit/>
          </a:bodyPr>
          <a:lstStyle/>
          <a:p>
            <a:pPr algn="ctr"/>
            <a:r>
              <a:rPr lang="tr-TR" sz="1400" b="1" dirty="0">
                <a:latin typeface="Tw Cen MT" pitchFamily="34" charset="0"/>
              </a:rPr>
              <a:t>Alan Yeterlilik Testi Sonucu Oluşan Puandır.</a:t>
            </a:r>
          </a:p>
        </p:txBody>
      </p:sp>
      <p:sp>
        <p:nvSpPr>
          <p:cNvPr id="20" name="TextBox 23"/>
          <p:cNvSpPr txBox="1"/>
          <p:nvPr/>
        </p:nvSpPr>
        <p:spPr>
          <a:xfrm>
            <a:off x="6675763" y="1762127"/>
            <a:ext cx="2259747" cy="503600"/>
          </a:xfrm>
          <a:prstGeom prst="rect">
            <a:avLst/>
          </a:prstGeom>
          <a:noFill/>
        </p:spPr>
        <p:txBody>
          <a:bodyPr wrap="square" lIns="72009" tIns="36005" rIns="72009" bIns="36005" rtlCol="0">
            <a:spAutoFit/>
          </a:bodyPr>
          <a:lstStyle/>
          <a:p>
            <a:pPr algn="ctr"/>
            <a:r>
              <a:rPr lang="tr-TR" sz="1400" b="1" dirty="0">
                <a:latin typeface="Tw Cen MT" pitchFamily="34" charset="0"/>
              </a:rPr>
              <a:t>Lisans Programlarını Tercih ederken kullanılır.</a:t>
            </a:r>
          </a:p>
        </p:txBody>
      </p:sp>
      <p:sp>
        <p:nvSpPr>
          <p:cNvPr id="21" name="TextBox 24"/>
          <p:cNvSpPr txBox="1"/>
          <p:nvPr/>
        </p:nvSpPr>
        <p:spPr>
          <a:xfrm>
            <a:off x="890968" y="3397488"/>
            <a:ext cx="2457789" cy="503600"/>
          </a:xfrm>
          <a:prstGeom prst="rect">
            <a:avLst/>
          </a:prstGeom>
          <a:noFill/>
        </p:spPr>
        <p:txBody>
          <a:bodyPr wrap="square" lIns="72009" tIns="36005" rIns="72009" bIns="36005" rtlCol="0">
            <a:spAutoFit/>
          </a:bodyPr>
          <a:lstStyle/>
          <a:p>
            <a:pPr algn="ctr"/>
            <a:r>
              <a:rPr lang="tr-TR" sz="1400" b="1" dirty="0">
                <a:latin typeface="Tw Cen MT" pitchFamily="34" charset="0"/>
              </a:rPr>
              <a:t>E.A, SAYISAL, SÖZEL VE DİL OLMAK ÜZERE 4’E AYRILIR…</a:t>
            </a:r>
          </a:p>
        </p:txBody>
      </p:sp>
      <p:sp>
        <p:nvSpPr>
          <p:cNvPr id="22" name="TextBox 25"/>
          <p:cNvSpPr txBox="1"/>
          <p:nvPr/>
        </p:nvSpPr>
        <p:spPr>
          <a:xfrm>
            <a:off x="6517109" y="3397488"/>
            <a:ext cx="2736304" cy="503600"/>
          </a:xfrm>
          <a:prstGeom prst="rect">
            <a:avLst/>
          </a:prstGeom>
          <a:noFill/>
        </p:spPr>
        <p:txBody>
          <a:bodyPr wrap="square" lIns="72009" tIns="36005" rIns="72009" bIns="36005" rtlCol="0">
            <a:spAutoFit/>
          </a:bodyPr>
          <a:lstStyle/>
          <a:p>
            <a:pPr algn="ctr"/>
            <a:r>
              <a:rPr lang="tr-TR" sz="1400" b="1" dirty="0" err="1">
                <a:latin typeface="Tw Cen MT" pitchFamily="34" charset="0"/>
              </a:rPr>
              <a:t>Açıköğretim</a:t>
            </a:r>
            <a:r>
              <a:rPr lang="tr-TR" sz="1400" b="1" dirty="0">
                <a:latin typeface="Tw Cen MT" pitchFamily="34" charset="0"/>
              </a:rPr>
              <a:t> Lisans Programlarını Tercih ederken kullanılır.</a:t>
            </a:r>
          </a:p>
        </p:txBody>
      </p:sp>
      <p:grpSp>
        <p:nvGrpSpPr>
          <p:cNvPr id="2" name="组合 22"/>
          <p:cNvGrpSpPr/>
          <p:nvPr/>
        </p:nvGrpSpPr>
        <p:grpSpPr>
          <a:xfrm>
            <a:off x="4228605" y="2325873"/>
            <a:ext cx="595829" cy="595752"/>
            <a:chOff x="3570825" y="3196716"/>
            <a:chExt cx="756510" cy="756510"/>
          </a:xfrm>
          <a:solidFill>
            <a:srgbClr val="FFFF00"/>
          </a:solidFill>
          <a:effectLst/>
        </p:grpSpPr>
        <p:sp>
          <p:nvSpPr>
            <p:cNvPr id="24" name="泪滴形 23"/>
            <p:cNvSpPr/>
            <p:nvPr/>
          </p:nvSpPr>
          <p:spPr>
            <a:xfrm rot="5400000">
              <a:off x="3570825" y="3196716"/>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25" name="TextBox 28"/>
            <p:cNvSpPr txBox="1"/>
            <p:nvPr/>
          </p:nvSpPr>
          <p:spPr>
            <a:xfrm>
              <a:off x="3718888" y="3321422"/>
              <a:ext cx="460385" cy="507098"/>
            </a:xfrm>
            <a:prstGeom prst="rect">
              <a:avLst/>
            </a:prstGeom>
            <a:grpFill/>
            <a:ln>
              <a:noFill/>
            </a:ln>
          </p:spPr>
          <p:txBody>
            <a:bodyPr wrap="none" rtlCol="0" anchor="ctr">
              <a:spAutoFit/>
            </a:bodyPr>
            <a:lstStyle/>
            <a:p>
              <a:pPr algn="ctr"/>
              <a:r>
                <a:rPr lang="tr-TR" altLang="zh-CN" sz="1995" b="1" dirty="0">
                  <a:solidFill>
                    <a:schemeClr val="tx1">
                      <a:lumMod val="85000"/>
                      <a:lumOff val="15000"/>
                    </a:schemeClr>
                  </a:solidFill>
                  <a:latin typeface="微软雅黑" panose="020B0503020204020204" pitchFamily="34" charset="-122"/>
                  <a:ea typeface="微软雅黑" panose="020B0503020204020204" pitchFamily="34" charset="-122"/>
                </a:rPr>
                <a:t>K</a:t>
              </a:r>
              <a:endParaRPr lang="zh-CN" altLang="en-US" sz="1995"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 name="组合 25"/>
          <p:cNvGrpSpPr/>
          <p:nvPr/>
        </p:nvGrpSpPr>
        <p:grpSpPr>
          <a:xfrm>
            <a:off x="4897406" y="2325873"/>
            <a:ext cx="595829" cy="595752"/>
            <a:chOff x="4419984" y="3196716"/>
            <a:chExt cx="756510" cy="756510"/>
          </a:xfrm>
          <a:solidFill>
            <a:schemeClr val="accent5">
              <a:lumMod val="50000"/>
            </a:schemeClr>
          </a:solidFill>
          <a:effectLst/>
        </p:grpSpPr>
        <p:sp>
          <p:nvSpPr>
            <p:cNvPr id="27" name="泪滴形 26"/>
            <p:cNvSpPr/>
            <p:nvPr/>
          </p:nvSpPr>
          <p:spPr>
            <a:xfrm rot="10800000">
              <a:off x="4419984" y="3196716"/>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37" name="TextBox 31"/>
            <p:cNvSpPr txBox="1"/>
            <p:nvPr/>
          </p:nvSpPr>
          <p:spPr>
            <a:xfrm>
              <a:off x="4583314" y="3321423"/>
              <a:ext cx="429854" cy="507098"/>
            </a:xfrm>
            <a:prstGeom prst="rect">
              <a:avLst/>
            </a:prstGeom>
            <a:grpFill/>
            <a:ln>
              <a:noFill/>
            </a:ln>
          </p:spPr>
          <p:txBody>
            <a:bodyPr wrap="none" rtlCol="0" anchor="ctr">
              <a:spAutoFit/>
            </a:bodyPr>
            <a:lstStyle/>
            <a:p>
              <a:pPr algn="ctr"/>
              <a:r>
                <a:rPr lang="tr-TR" altLang="zh-CN" sz="1995" b="1" dirty="0">
                  <a:solidFill>
                    <a:schemeClr val="bg1"/>
                  </a:solidFill>
                  <a:latin typeface="微软雅黑" panose="020B0503020204020204" pitchFamily="34" charset="-122"/>
                  <a:ea typeface="微软雅黑" panose="020B0503020204020204" pitchFamily="34" charset="-122"/>
                </a:rPr>
                <a:t>S</a:t>
              </a:r>
              <a:endParaRPr lang="zh-CN" altLang="en-US" sz="1995"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7"/>
          <p:cNvGrpSpPr/>
          <p:nvPr/>
        </p:nvGrpSpPr>
        <p:grpSpPr>
          <a:xfrm>
            <a:off x="4228605" y="2995944"/>
            <a:ext cx="595829" cy="595752"/>
            <a:chOff x="3570825" y="4047600"/>
            <a:chExt cx="756510" cy="756510"/>
          </a:xfrm>
          <a:solidFill>
            <a:schemeClr val="accent5">
              <a:lumMod val="50000"/>
            </a:schemeClr>
          </a:solidFill>
          <a:effectLst/>
        </p:grpSpPr>
        <p:sp>
          <p:nvSpPr>
            <p:cNvPr id="39" name="泪滴形 38"/>
            <p:cNvSpPr/>
            <p:nvPr/>
          </p:nvSpPr>
          <p:spPr>
            <a:xfrm>
              <a:off x="3570825" y="4047600"/>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40" name="TextBox 34"/>
            <p:cNvSpPr txBox="1"/>
            <p:nvPr/>
          </p:nvSpPr>
          <p:spPr>
            <a:xfrm>
              <a:off x="3727028" y="4172305"/>
              <a:ext cx="444102" cy="507098"/>
            </a:xfrm>
            <a:prstGeom prst="rect">
              <a:avLst/>
            </a:prstGeom>
            <a:grpFill/>
            <a:ln>
              <a:noFill/>
            </a:ln>
          </p:spPr>
          <p:txBody>
            <a:bodyPr wrap="none" rtlCol="0" anchor="ctr">
              <a:spAutoFit/>
            </a:bodyPr>
            <a:lstStyle/>
            <a:p>
              <a:pPr algn="ctr"/>
              <a:r>
                <a:rPr lang="tr-TR" altLang="zh-CN" sz="1995" b="1" dirty="0">
                  <a:solidFill>
                    <a:schemeClr val="bg1"/>
                  </a:solidFill>
                  <a:latin typeface="微软雅黑" panose="020B0503020204020204" pitchFamily="34" charset="-122"/>
                  <a:ea typeface="微软雅黑" panose="020B0503020204020204" pitchFamily="34" charset="-122"/>
                </a:rPr>
                <a:t>Y</a:t>
              </a:r>
              <a:endParaRPr lang="zh-CN" altLang="en-US" sz="1995"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0"/>
          <p:cNvGrpSpPr/>
          <p:nvPr/>
        </p:nvGrpSpPr>
        <p:grpSpPr>
          <a:xfrm>
            <a:off x="4860928" y="2995944"/>
            <a:ext cx="632324" cy="595752"/>
            <a:chOff x="4373651" y="4047600"/>
            <a:chExt cx="802843" cy="756510"/>
          </a:xfrm>
          <a:solidFill>
            <a:srgbClr val="FFFF00"/>
          </a:solidFill>
          <a:effectLst/>
        </p:grpSpPr>
        <p:sp>
          <p:nvSpPr>
            <p:cNvPr id="42" name="泪滴形 41"/>
            <p:cNvSpPr/>
            <p:nvPr/>
          </p:nvSpPr>
          <p:spPr>
            <a:xfrm rot="16200000">
              <a:off x="4419984" y="4047600"/>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43" name="TextBox 38"/>
            <p:cNvSpPr txBox="1"/>
            <p:nvPr/>
          </p:nvSpPr>
          <p:spPr>
            <a:xfrm>
              <a:off x="4373651" y="4220858"/>
              <a:ext cx="796367" cy="351745"/>
            </a:xfrm>
            <a:prstGeom prst="rect">
              <a:avLst/>
            </a:prstGeom>
            <a:grpFill/>
            <a:ln>
              <a:noFill/>
            </a:ln>
          </p:spPr>
          <p:txBody>
            <a:bodyPr wrap="square" rtlCol="0" anchor="ctr">
              <a:spAutoFit/>
            </a:bodyPr>
            <a:lstStyle/>
            <a:p>
              <a:pPr algn="ctr"/>
              <a:r>
                <a:rPr lang="tr-TR" altLang="zh-CN" sz="1200" b="1" dirty="0">
                  <a:solidFill>
                    <a:schemeClr val="tx1">
                      <a:lumMod val="85000"/>
                      <a:lumOff val="15000"/>
                    </a:schemeClr>
                  </a:solidFill>
                  <a:latin typeface="微软雅黑" panose="020B0503020204020204" pitchFamily="34" charset="-122"/>
                  <a:ea typeface="微软雅黑" panose="020B0503020204020204" pitchFamily="34" charset="-122"/>
                </a:rPr>
                <a:t>2021</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44" name="椭圆 43"/>
          <p:cNvSpPr/>
          <p:nvPr/>
        </p:nvSpPr>
        <p:spPr>
          <a:xfrm>
            <a:off x="3346355" y="1554902"/>
            <a:ext cx="1157591" cy="1157439"/>
          </a:xfrm>
          <a:prstGeom prst="ellipse">
            <a:avLst/>
          </a:prstGeom>
          <a:blipFill>
            <a:blip r:embed="rId3"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endParaRPr lang="zh-CN" altLang="en-US" sz="1995" dirty="0">
              <a:solidFill>
                <a:srgbClr val="00B0F0"/>
              </a:solidFill>
              <a:latin typeface="微软雅黑" panose="020B0503020204020204" pitchFamily="34" charset="-122"/>
              <a:ea typeface="微软雅黑" panose="020B0503020204020204" pitchFamily="34" charset="-122"/>
            </a:endParaRPr>
          </a:p>
        </p:txBody>
      </p:sp>
      <p:sp>
        <p:nvSpPr>
          <p:cNvPr id="45" name="椭圆 44"/>
          <p:cNvSpPr/>
          <p:nvPr/>
        </p:nvSpPr>
        <p:spPr>
          <a:xfrm>
            <a:off x="5217905" y="1554902"/>
            <a:ext cx="1157591" cy="1157439"/>
          </a:xfrm>
          <a:prstGeom prst="ellipse">
            <a:avLst/>
          </a:prstGeom>
          <a:blipFill>
            <a:blip r:embed="rId3"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endParaRPr lang="zh-CN" altLang="en-US" sz="1995" dirty="0">
              <a:solidFill>
                <a:srgbClr val="0070C0"/>
              </a:solidFill>
              <a:latin typeface="微软雅黑" panose="020B0503020204020204" pitchFamily="34" charset="-122"/>
              <a:ea typeface="微软雅黑" panose="020B0503020204020204" pitchFamily="34" charset="-122"/>
            </a:endParaRPr>
          </a:p>
        </p:txBody>
      </p:sp>
      <p:sp>
        <p:nvSpPr>
          <p:cNvPr id="46" name="椭圆 45"/>
          <p:cNvSpPr/>
          <p:nvPr/>
        </p:nvSpPr>
        <p:spPr>
          <a:xfrm>
            <a:off x="3346355" y="3187381"/>
            <a:ext cx="1157591" cy="1157439"/>
          </a:xfrm>
          <a:prstGeom prst="ellipse">
            <a:avLst/>
          </a:prstGeom>
          <a:blipFill>
            <a:blip r:embed="rId3"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endParaRPr lang="zh-CN" altLang="en-US" sz="1995" dirty="0">
              <a:solidFill>
                <a:srgbClr val="0070C0"/>
              </a:solidFill>
              <a:latin typeface="微软雅黑" panose="020B0503020204020204" pitchFamily="34" charset="-122"/>
              <a:ea typeface="微软雅黑" panose="020B0503020204020204" pitchFamily="34" charset="-122"/>
            </a:endParaRPr>
          </a:p>
        </p:txBody>
      </p:sp>
      <p:sp>
        <p:nvSpPr>
          <p:cNvPr id="47" name="椭圆 46"/>
          <p:cNvSpPr/>
          <p:nvPr/>
        </p:nvSpPr>
        <p:spPr>
          <a:xfrm>
            <a:off x="5217905" y="3187381"/>
            <a:ext cx="1157591" cy="1157439"/>
          </a:xfrm>
          <a:prstGeom prst="ellipse">
            <a:avLst/>
          </a:prstGeom>
          <a:blipFill>
            <a:blip r:embed="rId3" cstate="print"/>
            <a:stretch>
              <a:fillRect/>
            </a:stretch>
          </a:blip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endParaRPr lang="zh-CN" altLang="en-US" sz="1995" dirty="0">
              <a:solidFill>
                <a:srgbClr val="00B0F0"/>
              </a:solidFill>
              <a:latin typeface="微软雅黑" panose="020B0503020204020204" pitchFamily="34" charset="-122"/>
              <a:ea typeface="微软雅黑" panose="020B0503020204020204" pitchFamily="34" charset="-122"/>
            </a:endParaRPr>
          </a:p>
        </p:txBody>
      </p:sp>
      <p:sp>
        <p:nvSpPr>
          <p:cNvPr id="26" name="TextBox 33"/>
          <p:cNvSpPr txBox="1"/>
          <p:nvPr/>
        </p:nvSpPr>
        <p:spPr>
          <a:xfrm>
            <a:off x="1574078" y="324073"/>
            <a:ext cx="7077771" cy="400110"/>
          </a:xfrm>
          <a:prstGeom prst="rect">
            <a:avLst/>
          </a:prstGeom>
          <a:noFill/>
        </p:spPr>
        <p:txBody>
          <a:bodyPr wrap="none" rtlCol="0">
            <a:spAutoFit/>
          </a:bodyPr>
          <a:lstStyle/>
          <a:p>
            <a:pPr algn="ctr"/>
            <a:r>
              <a:rPr lang="tr-TR" sz="2000" b="1" dirty="0">
                <a:solidFill>
                  <a:schemeClr val="tx1">
                    <a:lumMod val="85000"/>
                    <a:lumOff val="15000"/>
                  </a:schemeClr>
                </a:solidFill>
                <a:latin typeface="Tw Cen MT" pitchFamily="34" charset="0"/>
              </a:rPr>
              <a:t>AYT SORU TİPLERİ NASIL OLACAK VE NEREDE KULLANILACAK?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3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23" presetClass="entr" presetSubtype="16" fill="hold" grpId="0" nodeType="withEffect">
                                  <p:stCondLst>
                                    <p:cond delay="500"/>
                                  </p:stCondLst>
                                  <p:childTnLst>
                                    <p:set>
                                      <p:cBhvr>
                                        <p:cTn id="26" dur="1" fill="hold">
                                          <p:stCondLst>
                                            <p:cond delay="0"/>
                                          </p:stCondLst>
                                        </p:cTn>
                                        <p:tgtEl>
                                          <p:spTgt spid="44"/>
                                        </p:tgtEl>
                                        <p:attrNameLst>
                                          <p:attrName>style.visibility</p:attrName>
                                        </p:attrNameLst>
                                      </p:cBhvr>
                                      <p:to>
                                        <p:strVal val="visible"/>
                                      </p:to>
                                    </p:set>
                                    <p:anim calcmode="lin" valueType="num">
                                      <p:cBhvr>
                                        <p:cTn id="27" dur="300" fill="hold"/>
                                        <p:tgtEl>
                                          <p:spTgt spid="44"/>
                                        </p:tgtEl>
                                        <p:attrNameLst>
                                          <p:attrName>ppt_w</p:attrName>
                                        </p:attrNameLst>
                                      </p:cBhvr>
                                      <p:tavLst>
                                        <p:tav tm="0">
                                          <p:val>
                                            <p:fltVal val="0"/>
                                          </p:val>
                                        </p:tav>
                                        <p:tav tm="100000">
                                          <p:val>
                                            <p:strVal val="#ppt_w"/>
                                          </p:val>
                                        </p:tav>
                                      </p:tavLst>
                                    </p:anim>
                                    <p:anim calcmode="lin" valueType="num">
                                      <p:cBhvr>
                                        <p:cTn id="28" dur="300" fill="hold"/>
                                        <p:tgtEl>
                                          <p:spTgt spid="44"/>
                                        </p:tgtEl>
                                        <p:attrNameLst>
                                          <p:attrName>ppt_h</p:attrName>
                                        </p:attrNameLst>
                                      </p:cBhvr>
                                      <p:tavLst>
                                        <p:tav tm="0">
                                          <p:val>
                                            <p:fltVal val="0"/>
                                          </p:val>
                                        </p:tav>
                                        <p:tav tm="100000">
                                          <p:val>
                                            <p:strVal val="#ppt_h"/>
                                          </p:val>
                                        </p:tav>
                                      </p:tavLst>
                                    </p:anim>
                                  </p:childTnLst>
                                </p:cTn>
                              </p:par>
                              <p:par>
                                <p:cTn id="29" presetID="6" presetClass="emph" presetSubtype="0" autoRev="1" fill="hold" grpId="1" nodeType="withEffect">
                                  <p:stCondLst>
                                    <p:cond delay="750"/>
                                  </p:stCondLst>
                                  <p:childTnLst>
                                    <p:animScale>
                                      <p:cBhvr>
                                        <p:cTn id="30" dur="200" fill="hold"/>
                                        <p:tgtEl>
                                          <p:spTgt spid="44"/>
                                        </p:tgtEl>
                                      </p:cBhvr>
                                      <p:by x="110000" y="110000"/>
                                    </p:animScale>
                                  </p:childTnLst>
                                </p:cTn>
                              </p:par>
                              <p:par>
                                <p:cTn id="31" presetID="23" presetClass="entr" presetSubtype="16" fill="hold" grpId="0" nodeType="withEffect">
                                  <p:stCondLst>
                                    <p:cond delay="750"/>
                                  </p:stCondLst>
                                  <p:childTnLst>
                                    <p:set>
                                      <p:cBhvr>
                                        <p:cTn id="32" dur="1" fill="hold">
                                          <p:stCondLst>
                                            <p:cond delay="0"/>
                                          </p:stCondLst>
                                        </p:cTn>
                                        <p:tgtEl>
                                          <p:spTgt spid="45"/>
                                        </p:tgtEl>
                                        <p:attrNameLst>
                                          <p:attrName>style.visibility</p:attrName>
                                        </p:attrNameLst>
                                      </p:cBhvr>
                                      <p:to>
                                        <p:strVal val="visible"/>
                                      </p:to>
                                    </p:set>
                                    <p:anim calcmode="lin" valueType="num">
                                      <p:cBhvr>
                                        <p:cTn id="33" dur="300" fill="hold"/>
                                        <p:tgtEl>
                                          <p:spTgt spid="45"/>
                                        </p:tgtEl>
                                        <p:attrNameLst>
                                          <p:attrName>ppt_w</p:attrName>
                                        </p:attrNameLst>
                                      </p:cBhvr>
                                      <p:tavLst>
                                        <p:tav tm="0">
                                          <p:val>
                                            <p:fltVal val="0"/>
                                          </p:val>
                                        </p:tav>
                                        <p:tav tm="100000">
                                          <p:val>
                                            <p:strVal val="#ppt_w"/>
                                          </p:val>
                                        </p:tav>
                                      </p:tavLst>
                                    </p:anim>
                                    <p:anim calcmode="lin" valueType="num">
                                      <p:cBhvr>
                                        <p:cTn id="34" dur="300" fill="hold"/>
                                        <p:tgtEl>
                                          <p:spTgt spid="45"/>
                                        </p:tgtEl>
                                        <p:attrNameLst>
                                          <p:attrName>ppt_h</p:attrName>
                                        </p:attrNameLst>
                                      </p:cBhvr>
                                      <p:tavLst>
                                        <p:tav tm="0">
                                          <p:val>
                                            <p:fltVal val="0"/>
                                          </p:val>
                                        </p:tav>
                                        <p:tav tm="100000">
                                          <p:val>
                                            <p:strVal val="#ppt_h"/>
                                          </p:val>
                                        </p:tav>
                                      </p:tavLst>
                                    </p:anim>
                                  </p:childTnLst>
                                </p:cTn>
                              </p:par>
                              <p:par>
                                <p:cTn id="35" presetID="6" presetClass="emph" presetSubtype="0" autoRev="1" fill="hold" grpId="1" nodeType="withEffect">
                                  <p:stCondLst>
                                    <p:cond delay="1000"/>
                                  </p:stCondLst>
                                  <p:childTnLst>
                                    <p:animScale>
                                      <p:cBhvr>
                                        <p:cTn id="36" dur="200" fill="hold"/>
                                        <p:tgtEl>
                                          <p:spTgt spid="45"/>
                                        </p:tgtEl>
                                      </p:cBhvr>
                                      <p:by x="110000" y="110000"/>
                                    </p:animScale>
                                  </p:childTnLst>
                                </p:cTn>
                              </p:par>
                              <p:par>
                                <p:cTn id="37" presetID="23" presetClass="entr" presetSubtype="16" fill="hold" grpId="0" nodeType="withEffect">
                                  <p:stCondLst>
                                    <p:cond delay="1000"/>
                                  </p:stCondLst>
                                  <p:childTnLst>
                                    <p:set>
                                      <p:cBhvr>
                                        <p:cTn id="38" dur="1" fill="hold">
                                          <p:stCondLst>
                                            <p:cond delay="0"/>
                                          </p:stCondLst>
                                        </p:cTn>
                                        <p:tgtEl>
                                          <p:spTgt spid="46"/>
                                        </p:tgtEl>
                                        <p:attrNameLst>
                                          <p:attrName>style.visibility</p:attrName>
                                        </p:attrNameLst>
                                      </p:cBhvr>
                                      <p:to>
                                        <p:strVal val="visible"/>
                                      </p:to>
                                    </p:set>
                                    <p:anim calcmode="lin" valueType="num">
                                      <p:cBhvr>
                                        <p:cTn id="39" dur="300" fill="hold"/>
                                        <p:tgtEl>
                                          <p:spTgt spid="46"/>
                                        </p:tgtEl>
                                        <p:attrNameLst>
                                          <p:attrName>ppt_w</p:attrName>
                                        </p:attrNameLst>
                                      </p:cBhvr>
                                      <p:tavLst>
                                        <p:tav tm="0">
                                          <p:val>
                                            <p:fltVal val="0"/>
                                          </p:val>
                                        </p:tav>
                                        <p:tav tm="100000">
                                          <p:val>
                                            <p:strVal val="#ppt_w"/>
                                          </p:val>
                                        </p:tav>
                                      </p:tavLst>
                                    </p:anim>
                                    <p:anim calcmode="lin" valueType="num">
                                      <p:cBhvr>
                                        <p:cTn id="40" dur="300" fill="hold"/>
                                        <p:tgtEl>
                                          <p:spTgt spid="46"/>
                                        </p:tgtEl>
                                        <p:attrNameLst>
                                          <p:attrName>ppt_h</p:attrName>
                                        </p:attrNameLst>
                                      </p:cBhvr>
                                      <p:tavLst>
                                        <p:tav tm="0">
                                          <p:val>
                                            <p:fltVal val="0"/>
                                          </p:val>
                                        </p:tav>
                                        <p:tav tm="100000">
                                          <p:val>
                                            <p:strVal val="#ppt_h"/>
                                          </p:val>
                                        </p:tav>
                                      </p:tavLst>
                                    </p:anim>
                                  </p:childTnLst>
                                </p:cTn>
                              </p:par>
                              <p:par>
                                <p:cTn id="41" presetID="6" presetClass="emph" presetSubtype="0" autoRev="1" fill="hold" grpId="1" nodeType="withEffect">
                                  <p:stCondLst>
                                    <p:cond delay="1250"/>
                                  </p:stCondLst>
                                  <p:childTnLst>
                                    <p:animScale>
                                      <p:cBhvr>
                                        <p:cTn id="42" dur="200" fill="hold"/>
                                        <p:tgtEl>
                                          <p:spTgt spid="46"/>
                                        </p:tgtEl>
                                      </p:cBhvr>
                                      <p:by x="110000" y="110000"/>
                                    </p:animScale>
                                  </p:childTnLst>
                                </p:cTn>
                              </p:par>
                              <p:par>
                                <p:cTn id="43" presetID="23" presetClass="entr" presetSubtype="16" fill="hold" grpId="0" nodeType="withEffect">
                                  <p:stCondLst>
                                    <p:cond delay="1250"/>
                                  </p:stCondLst>
                                  <p:childTnLst>
                                    <p:set>
                                      <p:cBhvr>
                                        <p:cTn id="44" dur="1" fill="hold">
                                          <p:stCondLst>
                                            <p:cond delay="0"/>
                                          </p:stCondLst>
                                        </p:cTn>
                                        <p:tgtEl>
                                          <p:spTgt spid="47"/>
                                        </p:tgtEl>
                                        <p:attrNameLst>
                                          <p:attrName>style.visibility</p:attrName>
                                        </p:attrNameLst>
                                      </p:cBhvr>
                                      <p:to>
                                        <p:strVal val="visible"/>
                                      </p:to>
                                    </p:set>
                                    <p:anim calcmode="lin" valueType="num">
                                      <p:cBhvr>
                                        <p:cTn id="45" dur="300" fill="hold"/>
                                        <p:tgtEl>
                                          <p:spTgt spid="47"/>
                                        </p:tgtEl>
                                        <p:attrNameLst>
                                          <p:attrName>ppt_w</p:attrName>
                                        </p:attrNameLst>
                                      </p:cBhvr>
                                      <p:tavLst>
                                        <p:tav tm="0">
                                          <p:val>
                                            <p:fltVal val="0"/>
                                          </p:val>
                                        </p:tav>
                                        <p:tav tm="100000">
                                          <p:val>
                                            <p:strVal val="#ppt_w"/>
                                          </p:val>
                                        </p:tav>
                                      </p:tavLst>
                                    </p:anim>
                                    <p:anim calcmode="lin" valueType="num">
                                      <p:cBhvr>
                                        <p:cTn id="46" dur="300" fill="hold"/>
                                        <p:tgtEl>
                                          <p:spTgt spid="47"/>
                                        </p:tgtEl>
                                        <p:attrNameLst>
                                          <p:attrName>ppt_h</p:attrName>
                                        </p:attrNameLst>
                                      </p:cBhvr>
                                      <p:tavLst>
                                        <p:tav tm="0">
                                          <p:val>
                                            <p:fltVal val="0"/>
                                          </p:val>
                                        </p:tav>
                                        <p:tav tm="100000">
                                          <p:val>
                                            <p:strVal val="#ppt_h"/>
                                          </p:val>
                                        </p:tav>
                                      </p:tavLst>
                                    </p:anim>
                                  </p:childTnLst>
                                </p:cTn>
                              </p:par>
                              <p:par>
                                <p:cTn id="47" presetID="6" presetClass="emph" presetSubtype="0" autoRev="1" fill="hold" grpId="1" nodeType="withEffect">
                                  <p:stCondLst>
                                    <p:cond delay="1500"/>
                                  </p:stCondLst>
                                  <p:childTnLst>
                                    <p:animScale>
                                      <p:cBhvr>
                                        <p:cTn id="48" dur="200" fill="hold"/>
                                        <p:tgtEl>
                                          <p:spTgt spid="47"/>
                                        </p:tgtEl>
                                      </p:cBhvr>
                                      <p:by x="110000" y="110000"/>
                                    </p:animScale>
                                  </p:childTnLst>
                                </p:cTn>
                              </p:par>
                            </p:childTnLst>
                          </p:cTn>
                        </p:par>
                        <p:par>
                          <p:cTn id="49" fill="hold">
                            <p:stCondLst>
                              <p:cond delay="1900"/>
                            </p:stCondLst>
                            <p:childTnLst>
                              <p:par>
                                <p:cTn id="50" presetID="2" presetClass="entr" presetSubtype="6" accel="10000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1+#ppt_w/2"/>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12" accel="10000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0-#ppt_w/2"/>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par>
                                <p:cTn id="58" presetID="2" presetClass="entr" presetSubtype="3" accel="10000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1+#ppt_w/2"/>
                                          </p:val>
                                        </p:tav>
                                        <p:tav tm="100000">
                                          <p:val>
                                            <p:strVal val="#ppt_x"/>
                                          </p:val>
                                        </p:tav>
                                      </p:tavLst>
                                    </p:anim>
                                    <p:anim calcmode="lin" valueType="num">
                                      <p:cBhvr additive="base">
                                        <p:cTn id="61" dur="500" fill="hold"/>
                                        <p:tgtEl>
                                          <p:spTgt spid="21"/>
                                        </p:tgtEl>
                                        <p:attrNameLst>
                                          <p:attrName>ppt_y</p:attrName>
                                        </p:attrNameLst>
                                      </p:cBhvr>
                                      <p:tavLst>
                                        <p:tav tm="0">
                                          <p:val>
                                            <p:strVal val="0-#ppt_h/2"/>
                                          </p:val>
                                        </p:tav>
                                        <p:tav tm="100000">
                                          <p:val>
                                            <p:strVal val="#ppt_y"/>
                                          </p:val>
                                        </p:tav>
                                      </p:tavLst>
                                    </p:anim>
                                  </p:childTnLst>
                                </p:cTn>
                              </p:par>
                              <p:par>
                                <p:cTn id="62" presetID="2" presetClass="entr" presetSubtype="9" accel="10000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44" grpId="0" animBg="1"/>
      <p:bldP spid="44" grpId="1" animBg="1"/>
      <p:bldP spid="45" grpId="0" animBg="1"/>
      <p:bldP spid="45" grpId="1" animBg="1"/>
      <p:bldP spid="46" grpId="0" animBg="1"/>
      <p:bldP spid="46" grpId="1" animBg="1"/>
      <p:bldP spid="47" grpId="0" animBg="1"/>
      <p:bldP spid="4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3"/>
          <p:cNvCxnSpPr>
            <a:cxnSpLocks noChangeShapeType="1"/>
          </p:cNvCxnSpPr>
          <p:nvPr/>
        </p:nvCxnSpPr>
        <p:spPr bwMode="auto">
          <a:xfrm flipV="1">
            <a:off x="1735536" y="1475185"/>
            <a:ext cx="2862858" cy="430054"/>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6"/>
          <p:cNvCxnSpPr>
            <a:cxnSpLocks noChangeShapeType="1"/>
          </p:cNvCxnSpPr>
          <p:nvPr/>
        </p:nvCxnSpPr>
        <p:spPr bwMode="auto">
          <a:xfrm flipH="1" flipV="1">
            <a:off x="5080954" y="1475185"/>
            <a:ext cx="2969121" cy="430054"/>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8" name="肘形连接符 2"/>
          <p:cNvCxnSpPr>
            <a:cxnSpLocks noChangeShapeType="1"/>
          </p:cNvCxnSpPr>
          <p:nvPr/>
        </p:nvCxnSpPr>
        <p:spPr bwMode="auto">
          <a:xfrm flipH="1">
            <a:off x="5080954" y="4175523"/>
            <a:ext cx="2969121" cy="428804"/>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9" name="肘形连接符 4"/>
          <p:cNvCxnSpPr>
            <a:cxnSpLocks noChangeShapeType="1"/>
          </p:cNvCxnSpPr>
          <p:nvPr/>
        </p:nvCxnSpPr>
        <p:spPr bwMode="auto">
          <a:xfrm>
            <a:off x="1735536" y="4175523"/>
            <a:ext cx="2862858" cy="428804"/>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10" name="文本框 5"/>
          <p:cNvSpPr>
            <a:spLocks noChangeArrowheads="1"/>
          </p:cNvSpPr>
          <p:nvPr/>
        </p:nvSpPr>
        <p:spPr bwMode="auto">
          <a:xfrm>
            <a:off x="1764581" y="3996481"/>
            <a:ext cx="3024336" cy="55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spcBef>
                <a:spcPts val="0"/>
              </a:spcBef>
              <a:buNone/>
            </a:pPr>
            <a:r>
              <a:rPr lang="tr-TR" sz="1400" b="1" dirty="0">
                <a:latin typeface="Tw Cen MT" pitchFamily="34" charset="0"/>
              </a:rPr>
              <a:t>TYT + EDEBİYAT ve SOSYAL BİLİMLER-1</a:t>
            </a:r>
          </a:p>
          <a:p>
            <a:pPr algn="ctr">
              <a:spcBef>
                <a:spcPts val="0"/>
              </a:spcBef>
              <a:buNone/>
            </a:pPr>
            <a:r>
              <a:rPr lang="tr-TR" sz="1400" b="1" dirty="0">
                <a:latin typeface="Tw Cen MT" pitchFamily="34" charset="0"/>
              </a:rPr>
              <a:t>+SOSYAL BİLİMLER- 2</a:t>
            </a:r>
          </a:p>
        </p:txBody>
      </p:sp>
      <p:sp>
        <p:nvSpPr>
          <p:cNvPr id="19" name="文本框 13"/>
          <p:cNvSpPr>
            <a:spLocks noChangeArrowheads="1"/>
          </p:cNvSpPr>
          <p:nvPr/>
        </p:nvSpPr>
        <p:spPr bwMode="auto">
          <a:xfrm>
            <a:off x="5364981" y="4212505"/>
            <a:ext cx="2256532" cy="26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buNone/>
            </a:pPr>
            <a:r>
              <a:rPr lang="tr-TR" sz="1400" b="1" dirty="0">
                <a:effectLst>
                  <a:outerShdw blurRad="38100" dist="38100" dir="2700000" algn="tl">
                    <a:srgbClr val="000000">
                      <a:alpha val="43137"/>
                    </a:srgbClr>
                  </a:outerShdw>
                </a:effectLst>
                <a:latin typeface="Tw Cen MT" pitchFamily="34" charset="0"/>
              </a:rPr>
              <a:t>TYT + YDT</a:t>
            </a:r>
          </a:p>
        </p:txBody>
      </p:sp>
      <p:sp>
        <p:nvSpPr>
          <p:cNvPr id="20" name="文本框 16"/>
          <p:cNvSpPr>
            <a:spLocks noChangeArrowheads="1"/>
          </p:cNvSpPr>
          <p:nvPr/>
        </p:nvSpPr>
        <p:spPr bwMode="auto">
          <a:xfrm>
            <a:off x="2844701" y="1116161"/>
            <a:ext cx="1054327" cy="3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buNone/>
            </a:pPr>
            <a:r>
              <a:rPr lang="tr-TR" sz="2000" b="1" dirty="0">
                <a:effectLst>
                  <a:outerShdw blurRad="38100" dist="38100" dir="2700000" algn="tl">
                    <a:srgbClr val="000000">
                      <a:alpha val="43137"/>
                    </a:srgbClr>
                  </a:outerShdw>
                </a:effectLst>
                <a:latin typeface="Tw Cen MT" pitchFamily="34" charset="0"/>
              </a:rPr>
              <a:t>SAYISAL</a:t>
            </a:r>
          </a:p>
        </p:txBody>
      </p:sp>
      <p:sp>
        <p:nvSpPr>
          <p:cNvPr id="21" name="文本框 17"/>
          <p:cNvSpPr>
            <a:spLocks noChangeArrowheads="1"/>
          </p:cNvSpPr>
          <p:nvPr/>
        </p:nvSpPr>
        <p:spPr bwMode="auto">
          <a:xfrm>
            <a:off x="5220965" y="1599699"/>
            <a:ext cx="2256532" cy="6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spcBef>
                <a:spcPts val="0"/>
              </a:spcBef>
              <a:buNone/>
            </a:pPr>
            <a:r>
              <a:rPr lang="tr-TR" sz="1400" b="1" dirty="0">
                <a:latin typeface="Tw Cen MT" pitchFamily="34" charset="0"/>
              </a:rPr>
              <a:t>TYT + AYT MATEMATİK</a:t>
            </a:r>
          </a:p>
          <a:p>
            <a:pPr eaLnBrk="1" hangingPunct="1">
              <a:lnSpc>
                <a:spcPct val="120000"/>
              </a:lnSpc>
              <a:spcBef>
                <a:spcPts val="0"/>
              </a:spcBef>
              <a:buNone/>
            </a:pPr>
            <a:r>
              <a:rPr lang="tr-TR" altLang="zh-CN" sz="1400" b="1" dirty="0">
                <a:solidFill>
                  <a:schemeClr val="tx1">
                    <a:lumMod val="50000"/>
                    <a:lumOff val="50000"/>
                  </a:schemeClr>
                </a:solidFill>
                <a:latin typeface="Tw Cen MT" pitchFamily="34" charset="0"/>
                <a:ea typeface="微软雅黑" panose="020B0503020204020204" pitchFamily="34" charset="-122"/>
                <a:sym typeface="Arial" panose="020B0604020202020204" pitchFamily="34" charset="0"/>
              </a:rPr>
              <a:t>   </a:t>
            </a:r>
            <a:r>
              <a:rPr lang="tr-TR" altLang="zh-CN" sz="1400" b="1" dirty="0">
                <a:latin typeface="Tw Cen MT" pitchFamily="34" charset="0"/>
                <a:ea typeface="微软雅黑" panose="020B0503020204020204" pitchFamily="34" charset="-122"/>
                <a:sym typeface="Arial" panose="020B0604020202020204" pitchFamily="34" charset="0"/>
              </a:rPr>
              <a:t>+SOSYAL BİLİMLER-1</a:t>
            </a:r>
            <a:endParaRPr lang="zh-CN" altLang="en-US" sz="1400" b="1" dirty="0">
              <a:latin typeface="Tw Cen MT" pitchFamily="34" charset="0"/>
              <a:ea typeface="微软雅黑" panose="020B0503020204020204" pitchFamily="34" charset="-122"/>
              <a:sym typeface="Arial" panose="020B0604020202020204" pitchFamily="34" charset="0"/>
            </a:endParaRPr>
          </a:p>
        </p:txBody>
      </p:sp>
      <p:sp>
        <p:nvSpPr>
          <p:cNvPr id="40" name="文本框 44"/>
          <p:cNvSpPr>
            <a:spLocks noChangeArrowheads="1"/>
          </p:cNvSpPr>
          <p:nvPr/>
        </p:nvSpPr>
        <p:spPr bwMode="auto">
          <a:xfrm>
            <a:off x="2268637" y="1620216"/>
            <a:ext cx="2520280" cy="89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9" tIns="36005" rIns="72009" bIns="36005"/>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spcBef>
                <a:spcPts val="0"/>
              </a:spcBef>
              <a:buNone/>
            </a:pPr>
            <a:r>
              <a:rPr lang="tr-TR" sz="1400" b="1" dirty="0">
                <a:latin typeface="Tw Cen MT" pitchFamily="34" charset="0"/>
              </a:rPr>
              <a:t>TYT + AYT MATEMATİK+</a:t>
            </a:r>
          </a:p>
          <a:p>
            <a:pPr algn="ctr">
              <a:spcBef>
                <a:spcPts val="0"/>
              </a:spcBef>
              <a:buNone/>
            </a:pPr>
            <a:r>
              <a:rPr lang="tr-TR" sz="1400" b="1" dirty="0">
                <a:latin typeface="Tw Cen MT" pitchFamily="34" charset="0"/>
              </a:rPr>
              <a:t>AYT FEN BİLİMLERİ(FİZİK+KİMYA+BİYOLOJİ)</a:t>
            </a:r>
          </a:p>
        </p:txBody>
      </p:sp>
      <p:sp>
        <p:nvSpPr>
          <p:cNvPr id="42" name="文本框 16"/>
          <p:cNvSpPr>
            <a:spLocks noChangeArrowheads="1"/>
          </p:cNvSpPr>
          <p:nvPr/>
        </p:nvSpPr>
        <p:spPr bwMode="auto">
          <a:xfrm>
            <a:off x="5772251" y="1152643"/>
            <a:ext cx="1584921" cy="3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buNone/>
            </a:pPr>
            <a:r>
              <a:rPr lang="tr-TR" sz="2000" b="1" dirty="0">
                <a:solidFill>
                  <a:schemeClr val="tx1">
                    <a:lumMod val="85000"/>
                    <a:lumOff val="15000"/>
                  </a:schemeClr>
                </a:solidFill>
                <a:effectLst>
                  <a:outerShdw blurRad="38100" dist="38100" dir="2700000" algn="tl">
                    <a:srgbClr val="000000">
                      <a:alpha val="43137"/>
                    </a:srgbClr>
                  </a:outerShdw>
                </a:effectLst>
                <a:latin typeface="Tw Cen MT" pitchFamily="34" charset="0"/>
              </a:rPr>
              <a:t>EŞİT AĞIRLIK</a:t>
            </a:r>
          </a:p>
        </p:txBody>
      </p:sp>
      <p:sp>
        <p:nvSpPr>
          <p:cNvPr id="43" name="文本框 16"/>
          <p:cNvSpPr>
            <a:spLocks noChangeArrowheads="1"/>
          </p:cNvSpPr>
          <p:nvPr/>
        </p:nvSpPr>
        <p:spPr bwMode="auto">
          <a:xfrm>
            <a:off x="6320478" y="4628829"/>
            <a:ext cx="488467" cy="3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buNone/>
            </a:pPr>
            <a:r>
              <a:rPr lang="tr-TR" sz="2000" b="1" dirty="0">
                <a:solidFill>
                  <a:srgbClr val="7030A0"/>
                </a:solidFill>
                <a:effectLst>
                  <a:outerShdw blurRad="38100" dist="38100" dir="2700000" algn="tl">
                    <a:srgbClr val="000000">
                      <a:alpha val="43137"/>
                    </a:srgbClr>
                  </a:outerShdw>
                </a:effectLst>
                <a:latin typeface="Tw Cen MT" pitchFamily="34" charset="0"/>
              </a:rPr>
              <a:t>DİL</a:t>
            </a:r>
          </a:p>
        </p:txBody>
      </p:sp>
      <p:sp>
        <p:nvSpPr>
          <p:cNvPr id="44" name="文本框 16"/>
          <p:cNvSpPr>
            <a:spLocks noChangeArrowheads="1"/>
          </p:cNvSpPr>
          <p:nvPr/>
        </p:nvSpPr>
        <p:spPr bwMode="auto">
          <a:xfrm>
            <a:off x="2700685" y="4644553"/>
            <a:ext cx="837922" cy="38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9" tIns="36005" rIns="72009" bIns="3600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None/>
            </a:pPr>
            <a:r>
              <a:rPr lang="tr-TR" sz="2000" b="1" dirty="0">
                <a:solidFill>
                  <a:srgbClr val="7030A0"/>
                </a:solidFill>
                <a:effectLst>
                  <a:outerShdw blurRad="38100" dist="38100" dir="2700000" algn="tl">
                    <a:srgbClr val="000000">
                      <a:alpha val="43137"/>
                    </a:srgbClr>
                  </a:outerShdw>
                </a:effectLst>
                <a:latin typeface="Tw Cen MT" pitchFamily="34" charset="0"/>
              </a:rPr>
              <a:t>SÖZEL</a:t>
            </a:r>
            <a:endParaRPr lang="zh-CN" altLang="en-US" sz="1890" dirty="0">
              <a:solidFill>
                <a:srgbClr val="7030A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endParaRPr>
          </a:p>
        </p:txBody>
      </p:sp>
      <p:sp>
        <p:nvSpPr>
          <p:cNvPr id="49" name="Freeform 47"/>
          <p:cNvSpPr/>
          <p:nvPr/>
        </p:nvSpPr>
        <p:spPr bwMode="auto">
          <a:xfrm>
            <a:off x="2484661" y="1188169"/>
            <a:ext cx="202965" cy="25030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accent5">
              <a:lumMod val="50000"/>
              <a:alpha val="40000"/>
            </a:scheme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50" name="Freeform 48"/>
          <p:cNvSpPr/>
          <p:nvPr/>
        </p:nvSpPr>
        <p:spPr bwMode="auto">
          <a:xfrm>
            <a:off x="2383993" y="1234421"/>
            <a:ext cx="129233" cy="204052"/>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chemeClr val="accent5">
              <a:lumMod val="50000"/>
              <a:alpha val="40000"/>
            </a:scheme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51" name="Freeform 49"/>
          <p:cNvSpPr/>
          <p:nvPr/>
        </p:nvSpPr>
        <p:spPr bwMode="auto">
          <a:xfrm>
            <a:off x="2659329" y="1234421"/>
            <a:ext cx="128962" cy="204052"/>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chemeClr val="accent5">
              <a:lumMod val="50000"/>
              <a:alpha val="40000"/>
            </a:scheme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52" name="Freeform 47"/>
          <p:cNvSpPr/>
          <p:nvPr/>
        </p:nvSpPr>
        <p:spPr bwMode="auto">
          <a:xfrm>
            <a:off x="2441313" y="4742317"/>
            <a:ext cx="202965" cy="25030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accent5">
              <a:lumMod val="50000"/>
              <a:alpha val="40000"/>
            </a:scheme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53" name="Freeform 48"/>
          <p:cNvSpPr/>
          <p:nvPr/>
        </p:nvSpPr>
        <p:spPr bwMode="auto">
          <a:xfrm>
            <a:off x="2340645" y="4788569"/>
            <a:ext cx="129233" cy="204052"/>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chemeClr val="accent5">
              <a:lumMod val="50000"/>
              <a:alpha val="40000"/>
            </a:scheme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64" name="Rectangle 7"/>
          <p:cNvSpPr>
            <a:spLocks noChangeArrowheads="1"/>
          </p:cNvSpPr>
          <p:nvPr/>
        </p:nvSpPr>
        <p:spPr bwMode="auto">
          <a:xfrm>
            <a:off x="2700685" y="2700338"/>
            <a:ext cx="4302159" cy="648071"/>
          </a:xfrm>
          <a:custGeom>
            <a:avLst/>
            <a:gdLst>
              <a:gd name="connsiteX0" fmla="*/ 228579 w 4230151"/>
              <a:gd name="connsiteY0" fmla="*/ 0 h 669731"/>
              <a:gd name="connsiteX1" fmla="*/ 4230151 w 4230151"/>
              <a:gd name="connsiteY1" fmla="*/ 0 h 669731"/>
              <a:gd name="connsiteX2" fmla="*/ 4230151 w 4230151"/>
              <a:gd name="connsiteY2" fmla="*/ 0 h 669731"/>
              <a:gd name="connsiteX3" fmla="*/ 4230151 w 4230151"/>
              <a:gd name="connsiteY3" fmla="*/ 0 h 669731"/>
              <a:gd name="connsiteX4" fmla="*/ 4230151 w 4230151"/>
              <a:gd name="connsiteY4" fmla="*/ 441152 h 669731"/>
              <a:gd name="connsiteX5" fmla="*/ 4163202 w 4230151"/>
              <a:gd name="connsiteY5" fmla="*/ 602782 h 669731"/>
              <a:gd name="connsiteX6" fmla="*/ 4001572 w 4230151"/>
              <a:gd name="connsiteY6" fmla="*/ 669731 h 669731"/>
              <a:gd name="connsiteX7" fmla="*/ 0 w 4230151"/>
              <a:gd name="connsiteY7" fmla="*/ 669731 h 669731"/>
              <a:gd name="connsiteX8" fmla="*/ 0 w 4230151"/>
              <a:gd name="connsiteY8" fmla="*/ 669731 h 669731"/>
              <a:gd name="connsiteX9" fmla="*/ 0 w 4230151"/>
              <a:gd name="connsiteY9" fmla="*/ 669731 h 669731"/>
              <a:gd name="connsiteX10" fmla="*/ 0 w 4230151"/>
              <a:gd name="connsiteY10" fmla="*/ 228579 h 669731"/>
              <a:gd name="connsiteX11" fmla="*/ 66949 w 4230151"/>
              <a:gd name="connsiteY11" fmla="*/ 66949 h 669731"/>
              <a:gd name="connsiteX12" fmla="*/ 228579 w 4230151"/>
              <a:gd name="connsiteY12" fmla="*/ 0 h 66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30151" h="669731">
                <a:moveTo>
                  <a:pt x="228579" y="0"/>
                </a:moveTo>
                <a:lnTo>
                  <a:pt x="4230151" y="0"/>
                </a:lnTo>
                <a:lnTo>
                  <a:pt x="4230151" y="0"/>
                </a:lnTo>
                <a:lnTo>
                  <a:pt x="4230151" y="0"/>
                </a:lnTo>
                <a:lnTo>
                  <a:pt x="4230151" y="441152"/>
                </a:lnTo>
                <a:cubicBezTo>
                  <a:pt x="4230151" y="501775"/>
                  <a:pt x="4206069" y="559915"/>
                  <a:pt x="4163202" y="602782"/>
                </a:cubicBezTo>
                <a:cubicBezTo>
                  <a:pt x="4120335" y="645649"/>
                  <a:pt x="4062195" y="669731"/>
                  <a:pt x="4001572" y="669731"/>
                </a:cubicBezTo>
                <a:lnTo>
                  <a:pt x="0" y="669731"/>
                </a:lnTo>
                <a:lnTo>
                  <a:pt x="0" y="669731"/>
                </a:lnTo>
                <a:lnTo>
                  <a:pt x="0" y="669731"/>
                </a:lnTo>
                <a:lnTo>
                  <a:pt x="0" y="228579"/>
                </a:lnTo>
                <a:cubicBezTo>
                  <a:pt x="0" y="167956"/>
                  <a:pt x="24083" y="109816"/>
                  <a:pt x="66949" y="66949"/>
                </a:cubicBezTo>
                <a:cubicBezTo>
                  <a:pt x="109816" y="24082"/>
                  <a:pt x="167956" y="0"/>
                  <a:pt x="228579" y="0"/>
                </a:cubicBezTo>
                <a:close/>
              </a:path>
            </a:pathLst>
          </a:custGeom>
          <a:solidFill>
            <a:schemeClr val="bg1">
              <a:lumMod val="85000"/>
            </a:schemeClr>
          </a:solidFill>
          <a:ln w="9525">
            <a:solidFill>
              <a:srgbClr val="EAEAEA"/>
            </a:solidFill>
            <a:miter lim="800000"/>
          </a:ln>
        </p:spPr>
        <p:txBody>
          <a:bodyPr wrap="none" lIns="70454" tIns="35226" rIns="70454" bIns="35226" anchor="ctr"/>
          <a:lstStyle/>
          <a:p>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54" name="Freeform 49"/>
          <p:cNvSpPr/>
          <p:nvPr/>
        </p:nvSpPr>
        <p:spPr bwMode="auto">
          <a:xfrm>
            <a:off x="2615981" y="4788569"/>
            <a:ext cx="128962" cy="204052"/>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chemeClr val="accent5">
              <a:lumMod val="50000"/>
              <a:alpha val="40000"/>
            </a:scheme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58" name="Freeform 47"/>
          <p:cNvSpPr/>
          <p:nvPr/>
        </p:nvSpPr>
        <p:spPr bwMode="auto">
          <a:xfrm>
            <a:off x="5465649" y="1213925"/>
            <a:ext cx="202965" cy="25030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accent5">
              <a:lumMod val="50000"/>
              <a:alpha val="40000"/>
            </a:scheme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59" name="Freeform 48"/>
          <p:cNvSpPr/>
          <p:nvPr/>
        </p:nvSpPr>
        <p:spPr bwMode="auto">
          <a:xfrm>
            <a:off x="5364981" y="1260177"/>
            <a:ext cx="129233" cy="204052"/>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chemeClr val="accent5">
              <a:lumMod val="50000"/>
              <a:alpha val="40000"/>
            </a:scheme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60" name="Freeform 49"/>
          <p:cNvSpPr/>
          <p:nvPr/>
        </p:nvSpPr>
        <p:spPr bwMode="auto">
          <a:xfrm>
            <a:off x="5640317" y="1260177"/>
            <a:ext cx="128962" cy="204052"/>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chemeClr val="accent5">
              <a:lumMod val="50000"/>
              <a:alpha val="40000"/>
            </a:scheme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61" name="Freeform 47"/>
          <p:cNvSpPr/>
          <p:nvPr/>
        </p:nvSpPr>
        <p:spPr bwMode="auto">
          <a:xfrm>
            <a:off x="6013053" y="4644553"/>
            <a:ext cx="202965" cy="25030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accent5">
              <a:lumMod val="50000"/>
              <a:alpha val="40000"/>
            </a:scheme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62" name="Freeform 48"/>
          <p:cNvSpPr/>
          <p:nvPr/>
        </p:nvSpPr>
        <p:spPr bwMode="auto">
          <a:xfrm>
            <a:off x="5912385" y="4690805"/>
            <a:ext cx="129233" cy="204052"/>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chemeClr val="accent5">
              <a:lumMod val="50000"/>
              <a:alpha val="40000"/>
            </a:scheme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63" name="Freeform 49"/>
          <p:cNvSpPr/>
          <p:nvPr/>
        </p:nvSpPr>
        <p:spPr bwMode="auto">
          <a:xfrm>
            <a:off x="6187721" y="4690805"/>
            <a:ext cx="128962" cy="204052"/>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chemeClr val="accent5">
              <a:lumMod val="50000"/>
              <a:alpha val="40000"/>
            </a:schemeClr>
          </a:solidFill>
          <a:ln>
            <a:noFill/>
          </a:ln>
        </p:spPr>
        <p:txBody>
          <a:bodyPr vert="horz" wrap="square" lIns="72009" tIns="36005" rIns="72009" bIns="36005" numCol="1" anchor="t" anchorCtr="0" compatLnSpc="1"/>
          <a:lstStyle/>
          <a:p>
            <a:pPr defTabSz="720090" fontAlgn="auto">
              <a:spcBef>
                <a:spcPts val="0"/>
              </a:spcBef>
              <a:spcAft>
                <a:spcPts val="0"/>
              </a:spcAft>
              <a:defRPr/>
            </a:pPr>
            <a:endParaRPr lang="zh-CN" altLang="en-US" sz="1420" dirty="0">
              <a:solidFill>
                <a:prstClr val="black"/>
              </a:solidFill>
              <a:latin typeface="Calibri" panose="020F0502020204030204"/>
              <a:ea typeface="微软雅黑" panose="020B0503020204020204" pitchFamily="34" charset="-122"/>
            </a:endParaRPr>
          </a:p>
        </p:txBody>
      </p:sp>
      <p:sp>
        <p:nvSpPr>
          <p:cNvPr id="39" name="矩形 47"/>
          <p:cNvSpPr>
            <a:spLocks noChangeArrowheads="1"/>
          </p:cNvSpPr>
          <p:nvPr/>
        </p:nvSpPr>
        <p:spPr bwMode="auto">
          <a:xfrm>
            <a:off x="2772693" y="2916361"/>
            <a:ext cx="4140518" cy="27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001" tIns="27001" rIns="54001" bIns="2700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buNone/>
            </a:pPr>
            <a:r>
              <a:rPr lang="tr-TR" sz="1600" b="1" dirty="0">
                <a:solidFill>
                  <a:schemeClr val="accent4">
                    <a:lumMod val="50000"/>
                  </a:schemeClr>
                </a:solidFill>
                <a:effectLst>
                  <a:outerShdw blurRad="38100" dist="38100" dir="2700000" algn="tl">
                    <a:srgbClr val="000000">
                      <a:alpha val="43137"/>
                    </a:srgbClr>
                  </a:outerShdw>
                </a:effectLst>
                <a:latin typeface="Akrobat Light" panose="00000500000000000000" pitchFamily="50" charset="-94"/>
              </a:rPr>
              <a:t>TESTLERE KATKI SUNAN DERSLER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circle(out)">
                                      <p:cBhvr>
                                        <p:cTn id="20" dur="2000"/>
                                        <p:tgtEl>
                                          <p:spTgt spid="39"/>
                                        </p:tgtEl>
                                      </p:cBhvr>
                                    </p:animEffect>
                                  </p:childTnLst>
                                </p:cTn>
                              </p:par>
                              <p:par>
                                <p:cTn id="21" presetID="22" presetClass="entr" presetSubtype="8" fill="hold" nodeType="withEffect">
                                  <p:stCondLst>
                                    <p:cond delay="3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2" fill="hold" nodeType="withEffect">
                                  <p:stCondLst>
                                    <p:cond delay="30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iterate type="lt">
                                    <p:tmPct val="12000"/>
                                  </p:iterate>
                                  <p:childTnLst>
                                    <p:set>
                                      <p:cBhvr>
                                        <p:cTn id="30" dur="1" fill="hold">
                                          <p:stCondLst>
                                            <p:cond delay="0"/>
                                          </p:stCondLst>
                                        </p:cTn>
                                        <p:tgtEl>
                                          <p:spTgt spid="20"/>
                                        </p:tgtEl>
                                        <p:attrNameLst>
                                          <p:attrName>style.visibility</p:attrName>
                                        </p:attrNameLst>
                                      </p:cBhvr>
                                      <p:to>
                                        <p:strVal val="visible"/>
                                      </p:to>
                                    </p:set>
                                    <p:animEffect transition="in" filter="fade">
                                      <p:cBhvr>
                                        <p:cTn id="31" dur="800"/>
                                        <p:tgtEl>
                                          <p:spTgt spid="20"/>
                                        </p:tgtEl>
                                      </p:cBhvr>
                                    </p:animEffect>
                                    <p:anim calcmode="lin" valueType="num">
                                      <p:cBhvr>
                                        <p:cTn id="32" dur="800" fill="hold"/>
                                        <p:tgtEl>
                                          <p:spTgt spid="20"/>
                                        </p:tgtEl>
                                        <p:attrNameLst>
                                          <p:attrName>ppt_x</p:attrName>
                                        </p:attrNameLst>
                                      </p:cBhvr>
                                      <p:tavLst>
                                        <p:tav tm="0">
                                          <p:val>
                                            <p:strVal val="#ppt_x"/>
                                          </p:val>
                                        </p:tav>
                                        <p:tav tm="100000">
                                          <p:val>
                                            <p:strVal val="#ppt_x"/>
                                          </p:val>
                                        </p:tav>
                                      </p:tavLst>
                                    </p:anim>
                                    <p:anim calcmode="lin" valueType="num">
                                      <p:cBhvr>
                                        <p:cTn id="33" dur="800" fill="hold"/>
                                        <p:tgtEl>
                                          <p:spTgt spid="2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iterate type="lt">
                                    <p:tmPct val="12000"/>
                                  </p:iterate>
                                  <p:childTnLst>
                                    <p:set>
                                      <p:cBhvr>
                                        <p:cTn id="35" dur="1" fill="hold">
                                          <p:stCondLst>
                                            <p:cond delay="0"/>
                                          </p:stCondLst>
                                        </p:cTn>
                                        <p:tgtEl>
                                          <p:spTgt spid="42"/>
                                        </p:tgtEl>
                                        <p:attrNameLst>
                                          <p:attrName>style.visibility</p:attrName>
                                        </p:attrNameLst>
                                      </p:cBhvr>
                                      <p:to>
                                        <p:strVal val="visible"/>
                                      </p:to>
                                    </p:set>
                                    <p:animEffect transition="in" filter="fade">
                                      <p:cBhvr>
                                        <p:cTn id="36" dur="800"/>
                                        <p:tgtEl>
                                          <p:spTgt spid="42"/>
                                        </p:tgtEl>
                                      </p:cBhvr>
                                    </p:animEffect>
                                    <p:anim calcmode="lin" valueType="num">
                                      <p:cBhvr>
                                        <p:cTn id="37" dur="800" fill="hold"/>
                                        <p:tgtEl>
                                          <p:spTgt spid="42"/>
                                        </p:tgtEl>
                                        <p:attrNameLst>
                                          <p:attrName>ppt_x</p:attrName>
                                        </p:attrNameLst>
                                      </p:cBhvr>
                                      <p:tavLst>
                                        <p:tav tm="0">
                                          <p:val>
                                            <p:strVal val="#ppt_x"/>
                                          </p:val>
                                        </p:tav>
                                        <p:tav tm="100000">
                                          <p:val>
                                            <p:strVal val="#ppt_x"/>
                                          </p:val>
                                        </p:tav>
                                      </p:tavLst>
                                    </p:anim>
                                    <p:anim calcmode="lin" valueType="num">
                                      <p:cBhvr>
                                        <p:cTn id="38" dur="800" fill="hold"/>
                                        <p:tgtEl>
                                          <p:spTgt spid="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300"/>
                                  </p:stCondLst>
                                  <p:iterate type="lt">
                                    <p:tmPct val="12000"/>
                                  </p:iterate>
                                  <p:childTnLst>
                                    <p:set>
                                      <p:cBhvr>
                                        <p:cTn id="40" dur="1" fill="hold">
                                          <p:stCondLst>
                                            <p:cond delay="0"/>
                                          </p:stCondLst>
                                        </p:cTn>
                                        <p:tgtEl>
                                          <p:spTgt spid="44"/>
                                        </p:tgtEl>
                                        <p:attrNameLst>
                                          <p:attrName>style.visibility</p:attrName>
                                        </p:attrNameLst>
                                      </p:cBhvr>
                                      <p:to>
                                        <p:strVal val="visible"/>
                                      </p:to>
                                    </p:set>
                                    <p:animEffect transition="in" filter="fade">
                                      <p:cBhvr>
                                        <p:cTn id="41" dur="800"/>
                                        <p:tgtEl>
                                          <p:spTgt spid="44"/>
                                        </p:tgtEl>
                                      </p:cBhvr>
                                    </p:animEffect>
                                    <p:anim calcmode="lin" valueType="num">
                                      <p:cBhvr>
                                        <p:cTn id="42" dur="800" fill="hold"/>
                                        <p:tgtEl>
                                          <p:spTgt spid="44"/>
                                        </p:tgtEl>
                                        <p:attrNameLst>
                                          <p:attrName>ppt_x</p:attrName>
                                        </p:attrNameLst>
                                      </p:cBhvr>
                                      <p:tavLst>
                                        <p:tav tm="0">
                                          <p:val>
                                            <p:strVal val="#ppt_x"/>
                                          </p:val>
                                        </p:tav>
                                        <p:tav tm="100000">
                                          <p:val>
                                            <p:strVal val="#ppt_x"/>
                                          </p:val>
                                        </p:tav>
                                      </p:tavLst>
                                    </p:anim>
                                    <p:anim calcmode="lin" valueType="num">
                                      <p:cBhvr>
                                        <p:cTn id="43" dur="80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300"/>
                                  </p:stCondLst>
                                  <p:iterate type="lt">
                                    <p:tmPct val="12000"/>
                                  </p:iterate>
                                  <p:childTnLst>
                                    <p:set>
                                      <p:cBhvr>
                                        <p:cTn id="45" dur="1" fill="hold">
                                          <p:stCondLst>
                                            <p:cond delay="0"/>
                                          </p:stCondLst>
                                        </p:cTn>
                                        <p:tgtEl>
                                          <p:spTgt spid="43"/>
                                        </p:tgtEl>
                                        <p:attrNameLst>
                                          <p:attrName>style.visibility</p:attrName>
                                        </p:attrNameLst>
                                      </p:cBhvr>
                                      <p:to>
                                        <p:strVal val="visible"/>
                                      </p:to>
                                    </p:set>
                                    <p:animEffect transition="in" filter="fade">
                                      <p:cBhvr>
                                        <p:cTn id="46" dur="800"/>
                                        <p:tgtEl>
                                          <p:spTgt spid="43"/>
                                        </p:tgtEl>
                                      </p:cBhvr>
                                    </p:animEffect>
                                    <p:anim calcmode="lin" valueType="num">
                                      <p:cBhvr>
                                        <p:cTn id="47" dur="800" fill="hold"/>
                                        <p:tgtEl>
                                          <p:spTgt spid="43"/>
                                        </p:tgtEl>
                                        <p:attrNameLst>
                                          <p:attrName>ppt_x</p:attrName>
                                        </p:attrNameLst>
                                      </p:cBhvr>
                                      <p:tavLst>
                                        <p:tav tm="0">
                                          <p:val>
                                            <p:strVal val="#ppt_x"/>
                                          </p:val>
                                        </p:tav>
                                        <p:tav tm="100000">
                                          <p:val>
                                            <p:strVal val="#ppt_x"/>
                                          </p:val>
                                        </p:tav>
                                      </p:tavLst>
                                    </p:anim>
                                    <p:anim calcmode="lin" valueType="num">
                                      <p:cBhvr>
                                        <p:cTn id="48" dur="8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barn(inVertical)">
                                      <p:cBhvr>
                                        <p:cTn id="53" dur="500"/>
                                        <p:tgtEl>
                                          <p:spTgt spid="4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par>
                                <p:cTn id="57" presetID="16" presetClass="entr" presetSubtype="21" fill="hold" grpId="0" nodeType="withEffect">
                                  <p:stCondLst>
                                    <p:cond delay="30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par>
                                <p:cTn id="60" presetID="16" presetClass="entr" presetSubtype="21" fill="hold" grpId="0" nodeType="withEffect">
                                  <p:stCondLst>
                                    <p:cond delay="300"/>
                                  </p:stCondLst>
                                  <p:childTnLst>
                                    <p:set>
                                      <p:cBhvr>
                                        <p:cTn id="61" dur="1" fill="hold">
                                          <p:stCondLst>
                                            <p:cond delay="0"/>
                                          </p:stCondLst>
                                        </p:cTn>
                                        <p:tgtEl>
                                          <p:spTgt spid="10"/>
                                        </p:tgtEl>
                                        <p:attrNameLst>
                                          <p:attrName>style.visibility</p:attrName>
                                        </p:attrNameLst>
                                      </p:cBhvr>
                                      <p:to>
                                        <p:strVal val="visible"/>
                                      </p:to>
                                    </p:set>
                                    <p:animEffect transition="in" filter="barn(inVertic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500"/>
                                        <p:tgtEl>
                                          <p:spTgt spid="5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500"/>
                                        <p:tgtEl>
                                          <p:spTgt spid="5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1" grpId="0"/>
      <p:bldP spid="40" grpId="0"/>
      <p:bldP spid="42" grpId="0"/>
      <p:bldP spid="43" grpId="0"/>
      <p:bldP spid="44" grpId="0"/>
      <p:bldP spid="49" grpId="0" animBg="1"/>
      <p:bldP spid="50" grpId="0" animBg="1"/>
      <p:bldP spid="51" grpId="0" animBg="1"/>
      <p:bldP spid="52" grpId="0" animBg="1"/>
      <p:bldP spid="53" grpId="0" animBg="1"/>
      <p:bldP spid="64" grpId="0" animBg="1"/>
      <p:bldP spid="54" grpId="0" animBg="1"/>
      <p:bldP spid="58" grpId="0" animBg="1"/>
      <p:bldP spid="59" grpId="0" animBg="1"/>
      <p:bldP spid="60" grpId="0" animBg="1"/>
      <p:bldP spid="61" grpId="0" animBg="1"/>
      <p:bldP spid="62" grpId="0" animBg="1"/>
      <p:bldP spid="63" grpId="0" animBg="1"/>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836410" y="754766"/>
            <a:ext cx="4586147" cy="2616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sz="1100" dirty="0">
                <a:ln w="0"/>
                <a:solidFill>
                  <a:schemeClr val="bg1"/>
                </a:solidFill>
                <a:effectLst>
                  <a:outerShdw blurRad="38100" dist="19050" dir="2700000" algn="tl" rotWithShape="0">
                    <a:schemeClr val="dk1">
                      <a:alpha val="40000"/>
                    </a:schemeClr>
                  </a:outerShdw>
                </a:effectLst>
              </a:rPr>
              <a:t>SÖZEL PUAN TÜRÜNDE DERSLERİNİN % DAĞILIMI</a:t>
            </a:r>
          </a:p>
        </p:txBody>
      </p:sp>
      <p:pic>
        <p:nvPicPr>
          <p:cNvPr id="20" name="Resim 19"/>
          <p:cNvPicPr>
            <a:picLocks noChangeAspect="1"/>
          </p:cNvPicPr>
          <p:nvPr/>
        </p:nvPicPr>
        <p:blipFill>
          <a:blip r:embed="rId2"/>
          <a:stretch>
            <a:fillRect/>
          </a:stretch>
        </p:blipFill>
        <p:spPr>
          <a:xfrm>
            <a:off x="1799789" y="1337767"/>
            <a:ext cx="4785630" cy="1553009"/>
          </a:xfrm>
          <a:prstGeom prst="rect">
            <a:avLst/>
          </a:prstGeom>
        </p:spPr>
      </p:pic>
      <p:sp>
        <p:nvSpPr>
          <p:cNvPr id="2" name="Metin kutusu 1"/>
          <p:cNvSpPr txBox="1"/>
          <p:nvPr/>
        </p:nvSpPr>
        <p:spPr>
          <a:xfrm>
            <a:off x="2339554" y="1103264"/>
            <a:ext cx="441874" cy="856004"/>
          </a:xfrm>
          <a:prstGeom prst="rect">
            <a:avLst/>
          </a:prstGeom>
          <a:noFill/>
        </p:spPr>
        <p:txBody>
          <a:bodyPr wrap="square" rtlCol="0">
            <a:spAutoFit/>
          </a:bodyPr>
          <a:lstStyle/>
          <a:p>
            <a:pPr algn="ctr"/>
            <a:r>
              <a:rPr lang="tr-TR" sz="1654" b="1" dirty="0"/>
              <a:t>TYT</a:t>
            </a:r>
          </a:p>
        </p:txBody>
      </p:sp>
      <p:sp>
        <p:nvSpPr>
          <p:cNvPr id="7" name="Metin kutusu 6"/>
          <p:cNvSpPr txBox="1"/>
          <p:nvPr/>
        </p:nvSpPr>
        <p:spPr>
          <a:xfrm>
            <a:off x="3502414" y="1075198"/>
            <a:ext cx="1380380" cy="346890"/>
          </a:xfrm>
          <a:prstGeom prst="rect">
            <a:avLst/>
          </a:prstGeom>
          <a:noFill/>
        </p:spPr>
        <p:txBody>
          <a:bodyPr wrap="square" rtlCol="0">
            <a:spAutoFit/>
          </a:bodyPr>
          <a:lstStyle/>
          <a:p>
            <a:pPr algn="ctr"/>
            <a:r>
              <a:rPr lang="tr-TR" sz="1654" b="1" dirty="0"/>
              <a:t>T.D.EDEB.</a:t>
            </a:r>
          </a:p>
        </p:txBody>
      </p:sp>
      <p:sp>
        <p:nvSpPr>
          <p:cNvPr id="8" name="Metin kutusu 7"/>
          <p:cNvSpPr txBox="1"/>
          <p:nvPr/>
        </p:nvSpPr>
        <p:spPr>
          <a:xfrm>
            <a:off x="5417863" y="1075198"/>
            <a:ext cx="844617" cy="601447"/>
          </a:xfrm>
          <a:prstGeom prst="rect">
            <a:avLst/>
          </a:prstGeom>
          <a:noFill/>
        </p:spPr>
        <p:txBody>
          <a:bodyPr wrap="square" rtlCol="0">
            <a:spAutoFit/>
          </a:bodyPr>
          <a:lstStyle/>
          <a:p>
            <a:pPr algn="ctr"/>
            <a:r>
              <a:rPr lang="tr-TR" sz="1654" b="1" dirty="0"/>
              <a:t>TARİH-1</a:t>
            </a:r>
          </a:p>
        </p:txBody>
      </p:sp>
      <p:sp>
        <p:nvSpPr>
          <p:cNvPr id="9" name="Metin kutusu 8"/>
          <p:cNvSpPr txBox="1"/>
          <p:nvPr/>
        </p:nvSpPr>
        <p:spPr>
          <a:xfrm>
            <a:off x="2120507" y="2833551"/>
            <a:ext cx="879968" cy="601447"/>
          </a:xfrm>
          <a:prstGeom prst="rect">
            <a:avLst/>
          </a:prstGeom>
          <a:noFill/>
        </p:spPr>
        <p:txBody>
          <a:bodyPr wrap="square" rtlCol="0">
            <a:spAutoFit/>
          </a:bodyPr>
          <a:lstStyle/>
          <a:p>
            <a:pPr algn="ctr"/>
            <a:r>
              <a:rPr lang="tr-TR" sz="1654" b="1" dirty="0"/>
              <a:t>TARİH-2</a:t>
            </a:r>
          </a:p>
        </p:txBody>
      </p:sp>
      <p:sp>
        <p:nvSpPr>
          <p:cNvPr id="10" name="Metin kutusu 9"/>
          <p:cNvSpPr txBox="1"/>
          <p:nvPr/>
        </p:nvSpPr>
        <p:spPr>
          <a:xfrm>
            <a:off x="5363232" y="2831412"/>
            <a:ext cx="974113" cy="601447"/>
          </a:xfrm>
          <a:prstGeom prst="rect">
            <a:avLst/>
          </a:prstGeom>
          <a:noFill/>
        </p:spPr>
        <p:txBody>
          <a:bodyPr wrap="square" rtlCol="0">
            <a:spAutoFit/>
          </a:bodyPr>
          <a:lstStyle/>
          <a:p>
            <a:pPr algn="ctr"/>
            <a:r>
              <a:rPr lang="tr-TR" sz="1654" b="1" dirty="0"/>
              <a:t>FEL. GRB.</a:t>
            </a:r>
          </a:p>
        </p:txBody>
      </p:sp>
      <p:sp>
        <p:nvSpPr>
          <p:cNvPr id="11" name="Metin kutusu 10"/>
          <p:cNvSpPr txBox="1"/>
          <p:nvPr/>
        </p:nvSpPr>
        <p:spPr>
          <a:xfrm>
            <a:off x="2140869" y="1868867"/>
            <a:ext cx="785049" cy="964880"/>
          </a:xfrm>
          <a:prstGeom prst="rect">
            <a:avLst/>
          </a:prstGeom>
          <a:noFill/>
        </p:spPr>
        <p:txBody>
          <a:bodyPr wrap="square" rtlCol="0">
            <a:spAutoFit/>
          </a:bodyPr>
          <a:lstStyle/>
          <a:p>
            <a:pPr algn="ctr"/>
            <a:r>
              <a:rPr lang="tr-TR" sz="2835" b="1" dirty="0"/>
              <a:t>%40</a:t>
            </a:r>
          </a:p>
        </p:txBody>
      </p:sp>
      <p:sp>
        <p:nvSpPr>
          <p:cNvPr id="12" name="Metin kutusu 11"/>
          <p:cNvSpPr txBox="1"/>
          <p:nvPr/>
        </p:nvSpPr>
        <p:spPr>
          <a:xfrm>
            <a:off x="3800079" y="1818209"/>
            <a:ext cx="785049" cy="964880"/>
          </a:xfrm>
          <a:prstGeom prst="rect">
            <a:avLst/>
          </a:prstGeom>
          <a:noFill/>
        </p:spPr>
        <p:txBody>
          <a:bodyPr wrap="square" rtlCol="0">
            <a:spAutoFit/>
          </a:bodyPr>
          <a:lstStyle/>
          <a:p>
            <a:pPr algn="ctr"/>
            <a:r>
              <a:rPr lang="tr-TR" sz="2835" b="1" dirty="0"/>
              <a:t>%18</a:t>
            </a:r>
          </a:p>
        </p:txBody>
      </p:sp>
      <p:sp>
        <p:nvSpPr>
          <p:cNvPr id="13" name="Metin kutusu 12"/>
          <p:cNvSpPr txBox="1"/>
          <p:nvPr/>
        </p:nvSpPr>
        <p:spPr>
          <a:xfrm>
            <a:off x="5417863" y="1818209"/>
            <a:ext cx="785049" cy="528606"/>
          </a:xfrm>
          <a:prstGeom prst="rect">
            <a:avLst/>
          </a:prstGeom>
          <a:noFill/>
        </p:spPr>
        <p:txBody>
          <a:bodyPr wrap="square" rtlCol="0">
            <a:spAutoFit/>
          </a:bodyPr>
          <a:lstStyle/>
          <a:p>
            <a:pPr algn="ctr"/>
            <a:r>
              <a:rPr lang="tr-TR" sz="2835" b="1" dirty="0"/>
              <a:t>%7</a:t>
            </a:r>
          </a:p>
        </p:txBody>
      </p:sp>
      <p:pic>
        <p:nvPicPr>
          <p:cNvPr id="16" name="Resim 15"/>
          <p:cNvPicPr>
            <a:picLocks noChangeAspect="1"/>
          </p:cNvPicPr>
          <p:nvPr/>
        </p:nvPicPr>
        <p:blipFill>
          <a:blip r:embed="rId3"/>
          <a:stretch>
            <a:fillRect/>
          </a:stretch>
        </p:blipFill>
        <p:spPr>
          <a:xfrm>
            <a:off x="6618150" y="1342481"/>
            <a:ext cx="1502367" cy="1553009"/>
          </a:xfrm>
          <a:prstGeom prst="rect">
            <a:avLst/>
          </a:prstGeom>
        </p:spPr>
      </p:pic>
      <p:pic>
        <p:nvPicPr>
          <p:cNvPr id="17" name="Resim 16"/>
          <p:cNvPicPr>
            <a:picLocks noChangeAspect="1"/>
          </p:cNvPicPr>
          <p:nvPr/>
        </p:nvPicPr>
        <p:blipFill>
          <a:blip r:embed="rId2"/>
          <a:stretch>
            <a:fillRect/>
          </a:stretch>
        </p:blipFill>
        <p:spPr>
          <a:xfrm>
            <a:off x="1832521" y="3116146"/>
            <a:ext cx="4785630" cy="1553009"/>
          </a:xfrm>
          <a:prstGeom prst="rect">
            <a:avLst/>
          </a:prstGeom>
        </p:spPr>
      </p:pic>
      <p:pic>
        <p:nvPicPr>
          <p:cNvPr id="18" name="Resim 17"/>
          <p:cNvPicPr>
            <a:picLocks noChangeAspect="1"/>
          </p:cNvPicPr>
          <p:nvPr/>
        </p:nvPicPr>
        <p:blipFill>
          <a:blip r:embed="rId3"/>
          <a:stretch>
            <a:fillRect/>
          </a:stretch>
        </p:blipFill>
        <p:spPr>
          <a:xfrm>
            <a:off x="6650882" y="3120860"/>
            <a:ext cx="1502367" cy="1553009"/>
          </a:xfrm>
          <a:prstGeom prst="rect">
            <a:avLst/>
          </a:prstGeom>
        </p:spPr>
      </p:pic>
      <p:sp>
        <p:nvSpPr>
          <p:cNvPr id="19" name="Metin kutusu 18"/>
          <p:cNvSpPr txBox="1"/>
          <p:nvPr/>
        </p:nvSpPr>
        <p:spPr>
          <a:xfrm>
            <a:off x="6977897" y="1087789"/>
            <a:ext cx="844617" cy="601447"/>
          </a:xfrm>
          <a:prstGeom prst="rect">
            <a:avLst/>
          </a:prstGeom>
          <a:noFill/>
        </p:spPr>
        <p:txBody>
          <a:bodyPr wrap="square" rtlCol="0">
            <a:spAutoFit/>
          </a:bodyPr>
          <a:lstStyle/>
          <a:p>
            <a:pPr algn="ctr"/>
            <a:r>
              <a:rPr lang="tr-TR" sz="1654" b="1" dirty="0"/>
              <a:t>COĞ.-1</a:t>
            </a:r>
          </a:p>
        </p:txBody>
      </p:sp>
      <p:sp>
        <p:nvSpPr>
          <p:cNvPr id="21" name="Metin kutusu 20"/>
          <p:cNvSpPr txBox="1"/>
          <p:nvPr/>
        </p:nvSpPr>
        <p:spPr>
          <a:xfrm>
            <a:off x="3800080" y="2831412"/>
            <a:ext cx="879968" cy="601447"/>
          </a:xfrm>
          <a:prstGeom prst="rect">
            <a:avLst/>
          </a:prstGeom>
          <a:noFill/>
        </p:spPr>
        <p:txBody>
          <a:bodyPr wrap="square" rtlCol="0">
            <a:spAutoFit/>
          </a:bodyPr>
          <a:lstStyle/>
          <a:p>
            <a:pPr algn="ctr"/>
            <a:r>
              <a:rPr lang="tr-TR" sz="1654" b="1" dirty="0"/>
              <a:t>COĞ.-2</a:t>
            </a:r>
          </a:p>
        </p:txBody>
      </p:sp>
      <p:sp>
        <p:nvSpPr>
          <p:cNvPr id="22" name="Metin kutusu 21"/>
          <p:cNvSpPr txBox="1"/>
          <p:nvPr/>
        </p:nvSpPr>
        <p:spPr>
          <a:xfrm>
            <a:off x="6961531" y="2831412"/>
            <a:ext cx="974113" cy="601447"/>
          </a:xfrm>
          <a:prstGeom prst="rect">
            <a:avLst/>
          </a:prstGeom>
          <a:noFill/>
        </p:spPr>
        <p:txBody>
          <a:bodyPr wrap="square" rtlCol="0">
            <a:spAutoFit/>
          </a:bodyPr>
          <a:lstStyle/>
          <a:p>
            <a:pPr algn="ctr"/>
            <a:r>
              <a:rPr lang="tr-TR" sz="1654" b="1" dirty="0"/>
              <a:t>DİN KÜL.</a:t>
            </a:r>
          </a:p>
        </p:txBody>
      </p:sp>
      <p:sp>
        <p:nvSpPr>
          <p:cNvPr id="23" name="Metin kutusu 22"/>
          <p:cNvSpPr txBox="1"/>
          <p:nvPr/>
        </p:nvSpPr>
        <p:spPr>
          <a:xfrm>
            <a:off x="2108136" y="3610056"/>
            <a:ext cx="785049" cy="528606"/>
          </a:xfrm>
          <a:prstGeom prst="rect">
            <a:avLst/>
          </a:prstGeom>
          <a:noFill/>
        </p:spPr>
        <p:txBody>
          <a:bodyPr wrap="square" rtlCol="0">
            <a:spAutoFit/>
          </a:bodyPr>
          <a:lstStyle/>
          <a:p>
            <a:pPr algn="ctr"/>
            <a:r>
              <a:rPr lang="tr-TR" sz="2835" b="1" dirty="0"/>
              <a:t>%8</a:t>
            </a:r>
          </a:p>
        </p:txBody>
      </p:sp>
      <p:sp>
        <p:nvSpPr>
          <p:cNvPr id="24" name="Metin kutusu 23"/>
          <p:cNvSpPr txBox="1"/>
          <p:nvPr/>
        </p:nvSpPr>
        <p:spPr>
          <a:xfrm>
            <a:off x="3800078" y="3610056"/>
            <a:ext cx="785049" cy="528606"/>
          </a:xfrm>
          <a:prstGeom prst="rect">
            <a:avLst/>
          </a:prstGeom>
          <a:noFill/>
        </p:spPr>
        <p:txBody>
          <a:bodyPr wrap="square" rtlCol="0">
            <a:spAutoFit/>
          </a:bodyPr>
          <a:lstStyle/>
          <a:p>
            <a:pPr algn="ctr"/>
            <a:r>
              <a:rPr lang="tr-TR" sz="2835" b="1" dirty="0"/>
              <a:t>%8</a:t>
            </a:r>
          </a:p>
        </p:txBody>
      </p:sp>
      <p:sp>
        <p:nvSpPr>
          <p:cNvPr id="25" name="Metin kutusu 24"/>
          <p:cNvSpPr txBox="1"/>
          <p:nvPr/>
        </p:nvSpPr>
        <p:spPr>
          <a:xfrm>
            <a:off x="5444700" y="3607224"/>
            <a:ext cx="785049" cy="528606"/>
          </a:xfrm>
          <a:prstGeom prst="rect">
            <a:avLst/>
          </a:prstGeom>
          <a:noFill/>
        </p:spPr>
        <p:txBody>
          <a:bodyPr wrap="square" rtlCol="0">
            <a:spAutoFit/>
          </a:bodyPr>
          <a:lstStyle/>
          <a:p>
            <a:pPr algn="ctr"/>
            <a:r>
              <a:rPr lang="tr-TR" sz="2835" b="1" dirty="0"/>
              <a:t>%9</a:t>
            </a:r>
          </a:p>
        </p:txBody>
      </p:sp>
      <p:sp>
        <p:nvSpPr>
          <p:cNvPr id="26" name="Metin kutusu 25"/>
          <p:cNvSpPr txBox="1"/>
          <p:nvPr/>
        </p:nvSpPr>
        <p:spPr>
          <a:xfrm>
            <a:off x="6997300" y="3607223"/>
            <a:ext cx="785049" cy="528606"/>
          </a:xfrm>
          <a:prstGeom prst="rect">
            <a:avLst/>
          </a:prstGeom>
          <a:noFill/>
        </p:spPr>
        <p:txBody>
          <a:bodyPr wrap="square" rtlCol="0">
            <a:spAutoFit/>
          </a:bodyPr>
          <a:lstStyle/>
          <a:p>
            <a:pPr algn="ctr"/>
            <a:r>
              <a:rPr lang="tr-TR" sz="2835" b="1" dirty="0"/>
              <a:t>%5</a:t>
            </a:r>
          </a:p>
        </p:txBody>
      </p:sp>
      <p:sp>
        <p:nvSpPr>
          <p:cNvPr id="27" name="Metin kutusu 26"/>
          <p:cNvSpPr txBox="1"/>
          <p:nvPr/>
        </p:nvSpPr>
        <p:spPr>
          <a:xfrm>
            <a:off x="6966766" y="1818208"/>
            <a:ext cx="785049" cy="528606"/>
          </a:xfrm>
          <a:prstGeom prst="rect">
            <a:avLst/>
          </a:prstGeom>
          <a:noFill/>
        </p:spPr>
        <p:txBody>
          <a:bodyPr wrap="square" rtlCol="0">
            <a:spAutoFit/>
          </a:bodyPr>
          <a:lstStyle/>
          <a:p>
            <a:pPr algn="ctr"/>
            <a:r>
              <a:rPr lang="tr-TR" sz="2835" b="1" dirty="0"/>
              <a:t>%5</a:t>
            </a:r>
          </a:p>
        </p:txBody>
      </p:sp>
    </p:spTree>
    <p:extLst>
      <p:ext uri="{BB962C8B-B14F-4D97-AF65-F5344CB8AC3E}">
        <p14:creationId xmlns:p14="http://schemas.microsoft.com/office/powerpoint/2010/main" val="4244876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a:spLocks noChangeArrowheads="1"/>
          </p:cNvSpPr>
          <p:nvPr/>
        </p:nvSpPr>
        <p:spPr bwMode="auto">
          <a:xfrm>
            <a:off x="3060725" y="49842"/>
            <a:ext cx="3295650" cy="346239"/>
          </a:xfrm>
          <a:prstGeom prst="rect">
            <a:avLst/>
          </a:prstGeom>
          <a:noFill/>
          <a:ln>
            <a:noFill/>
          </a:ln>
        </p:spPr>
        <p:txBody>
          <a:bodyPr lIns="68571" tIns="34285" rIns="68571" bIns="34285">
            <a:spAutoFit/>
          </a:bodyPr>
          <a:lstStyle/>
          <a:p>
            <a:pPr algn="ctr" defTabSz="967740" fontAlgn="auto">
              <a:spcBef>
                <a:spcPts val="0"/>
              </a:spcBef>
              <a:spcAft>
                <a:spcPts val="0"/>
              </a:spcAft>
              <a:defRPr/>
            </a:pPr>
            <a:r>
              <a:rPr lang="tr-TR" altLang="zh-CN" sz="1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2021 YKS</a:t>
            </a:r>
            <a:endParaRPr lang="zh-CN" altLang="en-US" sz="1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3" cstate="screen"/>
          <a:stretch>
            <a:fillRect/>
          </a:stretch>
        </p:blipFill>
        <p:spPr>
          <a:xfrm>
            <a:off x="3433016" y="324091"/>
            <a:ext cx="2730715" cy="288591"/>
          </a:xfrm>
          <a:prstGeom prst="rect">
            <a:avLst/>
          </a:prstGeom>
        </p:spPr>
      </p:pic>
      <p:grpSp>
        <p:nvGrpSpPr>
          <p:cNvPr id="4" name="组合 3"/>
          <p:cNvGrpSpPr/>
          <p:nvPr/>
        </p:nvGrpSpPr>
        <p:grpSpPr>
          <a:xfrm>
            <a:off x="750412" y="2656647"/>
            <a:ext cx="8793099" cy="2744029"/>
            <a:chOff x="571500" y="2568238"/>
            <a:chExt cx="8374380" cy="2613361"/>
          </a:xfrm>
        </p:grpSpPr>
        <p:sp>
          <p:nvSpPr>
            <p:cNvPr id="5"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006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cxnSp>
          <p:nvCxnSpPr>
            <p:cNvPr id="6" name="直接箭头连接符 5"/>
            <p:cNvCxnSpPr/>
            <p:nvPr/>
          </p:nvCxnSpPr>
          <p:spPr>
            <a:xfrm flipV="1">
              <a:off x="8557260" y="2686050"/>
              <a:ext cx="388620" cy="571500"/>
            </a:xfrm>
            <a:prstGeom prst="straightConnector1">
              <a:avLst/>
            </a:prstGeom>
            <a:ln w="19050">
              <a:solidFill>
                <a:srgbClr val="0067B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rot="18958258">
            <a:off x="1689458" y="3778613"/>
            <a:ext cx="511711" cy="324733"/>
            <a:chOff x="2903220" y="280488"/>
            <a:chExt cx="746760" cy="473892"/>
          </a:xfrm>
          <a:solidFill>
            <a:schemeClr val="tx1">
              <a:lumMod val="65000"/>
              <a:lumOff val="35000"/>
            </a:schemeClr>
          </a:solidFill>
        </p:grpSpPr>
        <p:sp>
          <p:nvSpPr>
            <p:cNvPr id="8" name="矩形 7"/>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zh-CN" sz="1155" dirty="0">
                  <a:latin typeface="Arial" panose="020B0604020202020204" pitchFamily="34" charset="0"/>
                  <a:ea typeface="微软雅黑" panose="020B0503020204020204" pitchFamily="34" charset="-122"/>
                  <a:sym typeface="Arial" panose="020B0604020202020204" pitchFamily="34" charset="0"/>
                </a:rPr>
                <a:t>YKS</a:t>
              </a:r>
              <a:endParaRPr lang="zh-CN" altLang="en-US" sz="189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8"/>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rot="8938009">
            <a:off x="3251825" y="3025023"/>
            <a:ext cx="511711" cy="324730"/>
            <a:chOff x="2903220" y="280488"/>
            <a:chExt cx="746760" cy="473892"/>
          </a:xfrm>
          <a:solidFill>
            <a:schemeClr val="tx1">
              <a:lumMod val="65000"/>
              <a:lumOff val="35000"/>
            </a:schemeClr>
          </a:solidFill>
        </p:grpSpPr>
        <p:sp>
          <p:nvSpPr>
            <p:cNvPr id="11" name="矩形 10"/>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zh-CN" sz="1155" dirty="0">
                  <a:latin typeface="Arial" panose="020B0604020202020204" pitchFamily="34" charset="0"/>
                  <a:ea typeface="微软雅黑" panose="020B0503020204020204" pitchFamily="34" charset="-122"/>
                  <a:sym typeface="Arial" panose="020B0604020202020204" pitchFamily="34" charset="0"/>
                </a:rPr>
                <a:t>YKS</a:t>
              </a:r>
              <a:endParaRPr lang="zh-CN" altLang="en-US" sz="1155"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等腰三角形 11"/>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rot="20658534">
            <a:off x="4823293" y="2475450"/>
            <a:ext cx="511711" cy="324733"/>
            <a:chOff x="2903220" y="280488"/>
            <a:chExt cx="746760" cy="473892"/>
          </a:xfrm>
          <a:solidFill>
            <a:schemeClr val="tx1">
              <a:lumMod val="65000"/>
              <a:lumOff val="35000"/>
            </a:schemeClr>
          </a:solidFill>
        </p:grpSpPr>
        <p:sp>
          <p:nvSpPr>
            <p:cNvPr id="14" name="矩形 13"/>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zh-CN" sz="1155" dirty="0">
                  <a:latin typeface="Arial" panose="020B0604020202020204" pitchFamily="34" charset="0"/>
                  <a:ea typeface="微软雅黑" panose="020B0503020204020204" pitchFamily="34" charset="-122"/>
                  <a:sym typeface="Arial" panose="020B0604020202020204" pitchFamily="34" charset="0"/>
                </a:rPr>
                <a:t>YKS</a:t>
              </a:r>
              <a:endParaRPr lang="zh-CN" altLang="en-US" sz="1155"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rot="11418460">
            <a:off x="7121465" y="2755331"/>
            <a:ext cx="511711" cy="324733"/>
            <a:chOff x="2903220" y="280488"/>
            <a:chExt cx="746760" cy="473892"/>
          </a:xfrm>
          <a:solidFill>
            <a:schemeClr val="tx1">
              <a:lumMod val="65000"/>
              <a:lumOff val="35000"/>
            </a:schemeClr>
          </a:solidFill>
        </p:grpSpPr>
        <p:sp>
          <p:nvSpPr>
            <p:cNvPr id="17" name="矩形 16"/>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zh-CN" sz="1155" dirty="0">
                  <a:latin typeface="Arial" panose="020B0604020202020204" pitchFamily="34" charset="0"/>
                  <a:ea typeface="微软雅黑" panose="020B0503020204020204" pitchFamily="34" charset="-122"/>
                  <a:sym typeface="Arial" panose="020B0604020202020204" pitchFamily="34" charset="0"/>
                </a:rPr>
                <a:t>YKS</a:t>
              </a:r>
              <a:endParaRPr lang="zh-CN" altLang="en-US" sz="1155"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等腰三角形 17"/>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3544281" y="3424006"/>
            <a:ext cx="650081" cy="665671"/>
            <a:chOff x="2877864" y="3455276"/>
            <a:chExt cx="619125" cy="633972"/>
          </a:xfrm>
        </p:grpSpPr>
        <p:grpSp>
          <p:nvGrpSpPr>
            <p:cNvPr id="28" name="组合 27"/>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TextBox 43"/>
            <p:cNvSpPr txBox="1"/>
            <p:nvPr/>
          </p:nvSpPr>
          <p:spPr>
            <a:xfrm rot="19571467">
              <a:off x="2922058" y="3618755"/>
              <a:ext cx="513352" cy="334157"/>
            </a:xfrm>
            <a:prstGeom prst="rect">
              <a:avLst/>
            </a:prstGeom>
            <a:blipFill>
              <a:blip r:embed="rId4" cstate="print"/>
              <a:stretch>
                <a:fillRect/>
              </a:stretch>
            </a:blipFill>
          </p:spPr>
          <p:txBody>
            <a:bodyPr wrap="square" rtlCol="0">
              <a:spAutoFit/>
            </a:bodyPr>
            <a:lstStyle/>
            <a:p>
              <a:endParaRPr lang="zh-CN" altLang="en-US" sz="1680" dirty="0">
                <a:solidFill>
                  <a:srgbClr val="03A9F3"/>
                </a:solidFill>
                <a:ea typeface="微软雅黑" panose="020B0503020204020204" pitchFamily="34" charset="-122"/>
                <a:sym typeface="Arial" panose="020B0604020202020204" pitchFamily="34" charset="0"/>
              </a:endParaRPr>
            </a:p>
          </p:txBody>
        </p:sp>
      </p:grpSp>
      <p:grpSp>
        <p:nvGrpSpPr>
          <p:cNvPr id="37" name="组合 36"/>
          <p:cNvGrpSpPr/>
          <p:nvPr/>
        </p:nvGrpSpPr>
        <p:grpSpPr>
          <a:xfrm>
            <a:off x="4566411" y="1722390"/>
            <a:ext cx="650081" cy="665671"/>
            <a:chOff x="5473327" y="2971804"/>
            <a:chExt cx="619125" cy="633972"/>
          </a:xfrm>
        </p:grpSpPr>
        <p:grpSp>
          <p:nvGrpSpPr>
            <p:cNvPr id="38" name="组合 37"/>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TextBox 45"/>
            <p:cNvSpPr txBox="1"/>
            <p:nvPr/>
          </p:nvSpPr>
          <p:spPr>
            <a:xfrm>
              <a:off x="5514960" y="3158481"/>
              <a:ext cx="480054" cy="334157"/>
            </a:xfrm>
            <a:prstGeom prst="rect">
              <a:avLst/>
            </a:prstGeom>
            <a:blipFill>
              <a:blip r:embed="rId4" cstate="print"/>
              <a:stretch>
                <a:fillRect/>
              </a:stretch>
            </a:blipFill>
          </p:spPr>
          <p:txBody>
            <a:bodyPr wrap="square" rtlCol="0">
              <a:spAutoFit/>
            </a:bodyPr>
            <a:lstStyle/>
            <a:p>
              <a:endParaRPr lang="zh-CN" altLang="en-US" sz="1680" dirty="0">
                <a:solidFill>
                  <a:srgbClr val="03A9F3"/>
                </a:solidFill>
                <a:ea typeface="微软雅黑" panose="020B0503020204020204" pitchFamily="34" charset="-122"/>
                <a:sym typeface="Arial" panose="020B0604020202020204" pitchFamily="34" charset="0"/>
              </a:endParaRPr>
            </a:p>
          </p:txBody>
        </p:sp>
      </p:grpSp>
      <p:sp>
        <p:nvSpPr>
          <p:cNvPr id="47" name="TextBox 47"/>
          <p:cNvSpPr txBox="1"/>
          <p:nvPr/>
        </p:nvSpPr>
        <p:spPr>
          <a:xfrm>
            <a:off x="252413" y="1044153"/>
            <a:ext cx="3529439" cy="707886"/>
          </a:xfrm>
          <a:prstGeom prst="rect">
            <a:avLst/>
          </a:prstGeom>
          <a:noFill/>
        </p:spPr>
        <p:txBody>
          <a:bodyPr wrap="square" rtlCol="0">
            <a:spAutoFit/>
          </a:bodyPr>
          <a:lstStyle/>
          <a:p>
            <a:pPr algn="ctr"/>
            <a:r>
              <a:rPr lang="tr-TR" sz="2000" b="1" dirty="0">
                <a:solidFill>
                  <a:srgbClr val="00ADDF"/>
                </a:solidFill>
                <a:effectLst>
                  <a:outerShdw blurRad="38100" dist="38100" dir="2700000" algn="tl">
                    <a:srgbClr val="000000">
                      <a:alpha val="43137"/>
                    </a:srgbClr>
                  </a:outerShdw>
                </a:effectLst>
                <a:latin typeface="Noto Sans"/>
              </a:rPr>
              <a:t>YKS SINAVI İLE İLGİLİ </a:t>
            </a:r>
          </a:p>
          <a:p>
            <a:pPr algn="ctr"/>
            <a:r>
              <a:rPr lang="tr-TR" sz="2000" b="1" dirty="0">
                <a:solidFill>
                  <a:srgbClr val="00ADDF"/>
                </a:solidFill>
                <a:effectLst>
                  <a:outerShdw blurRad="38100" dist="38100" dir="2700000" algn="tl">
                    <a:srgbClr val="000000">
                      <a:alpha val="43137"/>
                    </a:srgbClr>
                  </a:outerShdw>
                </a:effectLst>
                <a:latin typeface="Noto Sans"/>
              </a:rPr>
              <a:t>BİR KAÇ BİLGİ</a:t>
            </a:r>
          </a:p>
        </p:txBody>
      </p:sp>
      <p:sp>
        <p:nvSpPr>
          <p:cNvPr id="49" name="TextBox 54"/>
          <p:cNvSpPr txBox="1"/>
          <p:nvPr/>
        </p:nvSpPr>
        <p:spPr>
          <a:xfrm rot="618460">
            <a:off x="6445101" y="1620217"/>
            <a:ext cx="2016224" cy="1061829"/>
          </a:xfrm>
          <a:prstGeom prst="rect">
            <a:avLst/>
          </a:prstGeom>
          <a:noFill/>
        </p:spPr>
        <p:txBody>
          <a:bodyPr wrap="square" rtlCol="0">
            <a:spAutoFit/>
          </a:bodyPr>
          <a:lstStyle/>
          <a:p>
            <a:pPr algn="ctr"/>
            <a:r>
              <a:rPr lang="tr-TR" sz="1050" b="1" dirty="0"/>
              <a:t>Yabancı Dil Testi, Alan Yeterlilik Testi ile aynı gün olup, Alan Yeterlilik Testi Sabah oturumunda, Yabancı Dil Testi Öğleden Sonra yapılmaktadır.</a:t>
            </a:r>
          </a:p>
        </p:txBody>
      </p:sp>
      <p:sp>
        <p:nvSpPr>
          <p:cNvPr id="50" name="TextBox 55"/>
          <p:cNvSpPr txBox="1"/>
          <p:nvPr/>
        </p:nvSpPr>
        <p:spPr>
          <a:xfrm rot="19800000">
            <a:off x="2350999" y="2411081"/>
            <a:ext cx="1310219" cy="507831"/>
          </a:xfrm>
          <a:prstGeom prst="rect">
            <a:avLst/>
          </a:prstGeom>
          <a:noFill/>
        </p:spPr>
        <p:txBody>
          <a:bodyPr wrap="square" rtlCol="0">
            <a:spAutoFit/>
          </a:bodyPr>
          <a:lstStyle/>
          <a:p>
            <a:pPr algn="ctr"/>
            <a:r>
              <a:rPr lang="tr-TR" sz="900" b="1" dirty="0">
                <a:solidFill>
                  <a:schemeClr val="tx1">
                    <a:lumMod val="95000"/>
                    <a:lumOff val="5000"/>
                  </a:schemeClr>
                </a:solidFill>
              </a:rPr>
              <a:t>Sınav 3 OTURUM Şeklinde uygulanacaktır</a:t>
            </a:r>
            <a:endParaRPr lang="zh-CN" altLang="en-US" sz="945" dirty="0">
              <a:solidFill>
                <a:schemeClr val="tx1">
                  <a:lumMod val="95000"/>
                  <a:lumOff val="5000"/>
                </a:schemeClr>
              </a:solidFill>
              <a:ea typeface="微软雅黑" panose="020B0503020204020204" pitchFamily="34" charset="-122"/>
              <a:cs typeface="方正兰亭细黑_GBK_M" pitchFamily="2" charset="2"/>
              <a:sym typeface="Arial" panose="020B0604020202020204" pitchFamily="34" charset="0"/>
            </a:endParaRPr>
          </a:p>
        </p:txBody>
      </p:sp>
      <p:sp>
        <p:nvSpPr>
          <p:cNvPr id="51" name="TextBox 56"/>
          <p:cNvSpPr txBox="1"/>
          <p:nvPr/>
        </p:nvSpPr>
        <p:spPr>
          <a:xfrm rot="18900000">
            <a:off x="1662597" y="4107525"/>
            <a:ext cx="1421974" cy="707886"/>
          </a:xfrm>
          <a:prstGeom prst="rect">
            <a:avLst/>
          </a:prstGeom>
          <a:noFill/>
        </p:spPr>
        <p:txBody>
          <a:bodyPr wrap="square" rtlCol="0">
            <a:spAutoFit/>
          </a:bodyPr>
          <a:lstStyle/>
          <a:p>
            <a:pPr algn="ctr"/>
            <a:r>
              <a:rPr lang="tr-TR" sz="1000" b="1" dirty="0"/>
              <a:t>2020-2021 eğitim öğretim yılında uygulanacak sınavdır.</a:t>
            </a:r>
            <a:r>
              <a:rPr lang="tr-TR" sz="1000" b="1" dirty="0">
                <a:solidFill>
                  <a:srgbClr val="FF0000"/>
                </a:solidFill>
              </a:rPr>
              <a:t>.</a:t>
            </a:r>
            <a:endParaRPr lang="tr-TR" sz="1000" b="1" dirty="0"/>
          </a:p>
        </p:txBody>
      </p:sp>
      <p:sp>
        <p:nvSpPr>
          <p:cNvPr id="52" name="TextBox 57"/>
          <p:cNvSpPr txBox="1"/>
          <p:nvPr/>
        </p:nvSpPr>
        <p:spPr>
          <a:xfrm rot="20700000">
            <a:off x="4467818" y="2848592"/>
            <a:ext cx="1541911" cy="553998"/>
          </a:xfrm>
          <a:prstGeom prst="rect">
            <a:avLst/>
          </a:prstGeom>
          <a:noFill/>
        </p:spPr>
        <p:txBody>
          <a:bodyPr wrap="square" rtlCol="0">
            <a:spAutoFit/>
          </a:bodyPr>
          <a:lstStyle/>
          <a:p>
            <a:pPr marL="342900" indent="-342900">
              <a:buAutoNum type="arabicPeriod"/>
            </a:pPr>
            <a:r>
              <a:rPr lang="tr-TR" sz="1000" b="1" dirty="0"/>
              <a:t>Oturum: TYT</a:t>
            </a:r>
          </a:p>
          <a:p>
            <a:pPr marL="342900" indent="-342900">
              <a:buAutoNum type="arabicPeriod"/>
            </a:pPr>
            <a:r>
              <a:rPr lang="tr-TR" sz="1000" b="1" dirty="0"/>
              <a:t>Oturum: AYT</a:t>
            </a:r>
          </a:p>
          <a:p>
            <a:pPr marL="342900" indent="-342900">
              <a:buAutoNum type="arabicPeriod"/>
            </a:pPr>
            <a:r>
              <a:rPr lang="tr-TR" sz="1000" b="1" dirty="0"/>
              <a:t>Oturum: YDT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1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down)">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up)">
                                      <p:cBhvr>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down)">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47" grpId="0"/>
      <p:bldP spid="49"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836410" y="754766"/>
            <a:ext cx="4586147" cy="55271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sz="1496" dirty="0">
                <a:ln w="0"/>
                <a:solidFill>
                  <a:schemeClr val="bg1"/>
                </a:solidFill>
                <a:effectLst>
                  <a:outerShdw blurRad="38100" dist="19050" dir="2700000" algn="tl" rotWithShape="0">
                    <a:schemeClr val="dk1">
                      <a:alpha val="40000"/>
                    </a:schemeClr>
                  </a:outerShdw>
                </a:effectLst>
              </a:rPr>
              <a:t>EŞİT AĞIRLIK PUAN TÜRÜNDE DERSLERİNİN % DAĞILIMI</a:t>
            </a:r>
          </a:p>
        </p:txBody>
      </p:sp>
      <p:pic>
        <p:nvPicPr>
          <p:cNvPr id="20" name="Resim 19"/>
          <p:cNvPicPr>
            <a:picLocks noChangeAspect="1"/>
          </p:cNvPicPr>
          <p:nvPr/>
        </p:nvPicPr>
        <p:blipFill>
          <a:blip r:embed="rId2"/>
          <a:stretch>
            <a:fillRect/>
          </a:stretch>
        </p:blipFill>
        <p:spPr>
          <a:xfrm>
            <a:off x="2495330" y="1341683"/>
            <a:ext cx="4785630" cy="1553009"/>
          </a:xfrm>
          <a:prstGeom prst="rect">
            <a:avLst/>
          </a:prstGeom>
        </p:spPr>
      </p:pic>
      <p:pic>
        <p:nvPicPr>
          <p:cNvPr id="28" name="Resim 27"/>
          <p:cNvPicPr>
            <a:picLocks noChangeAspect="1"/>
          </p:cNvPicPr>
          <p:nvPr/>
        </p:nvPicPr>
        <p:blipFill>
          <a:blip r:embed="rId3"/>
          <a:stretch>
            <a:fillRect/>
          </a:stretch>
        </p:blipFill>
        <p:spPr>
          <a:xfrm>
            <a:off x="3247849" y="3172582"/>
            <a:ext cx="1502367" cy="1553009"/>
          </a:xfrm>
          <a:prstGeom prst="rect">
            <a:avLst/>
          </a:prstGeom>
        </p:spPr>
      </p:pic>
      <p:pic>
        <p:nvPicPr>
          <p:cNvPr id="32" name="Resim 31"/>
          <p:cNvPicPr>
            <a:picLocks noChangeAspect="1"/>
          </p:cNvPicPr>
          <p:nvPr/>
        </p:nvPicPr>
        <p:blipFill>
          <a:blip r:embed="rId4"/>
          <a:stretch>
            <a:fillRect/>
          </a:stretch>
        </p:blipFill>
        <p:spPr>
          <a:xfrm>
            <a:off x="4966548" y="3172581"/>
            <a:ext cx="1502367" cy="1553009"/>
          </a:xfrm>
          <a:prstGeom prst="rect">
            <a:avLst/>
          </a:prstGeom>
        </p:spPr>
      </p:pic>
      <p:sp>
        <p:nvSpPr>
          <p:cNvPr id="2" name="Metin kutusu 1"/>
          <p:cNvSpPr txBox="1"/>
          <p:nvPr/>
        </p:nvSpPr>
        <p:spPr>
          <a:xfrm>
            <a:off x="3035095" y="1107179"/>
            <a:ext cx="441874" cy="856004"/>
          </a:xfrm>
          <a:prstGeom prst="rect">
            <a:avLst/>
          </a:prstGeom>
          <a:noFill/>
        </p:spPr>
        <p:txBody>
          <a:bodyPr wrap="square" rtlCol="0">
            <a:spAutoFit/>
          </a:bodyPr>
          <a:lstStyle/>
          <a:p>
            <a:pPr algn="ctr"/>
            <a:r>
              <a:rPr lang="tr-TR" sz="1654" b="1" dirty="0"/>
              <a:t>TYT</a:t>
            </a:r>
          </a:p>
        </p:txBody>
      </p:sp>
      <p:sp>
        <p:nvSpPr>
          <p:cNvPr id="7" name="Metin kutusu 6"/>
          <p:cNvSpPr txBox="1"/>
          <p:nvPr/>
        </p:nvSpPr>
        <p:spPr>
          <a:xfrm>
            <a:off x="4197955" y="1079115"/>
            <a:ext cx="1380380" cy="523220"/>
          </a:xfrm>
          <a:prstGeom prst="rect">
            <a:avLst/>
          </a:prstGeom>
          <a:noFill/>
        </p:spPr>
        <p:txBody>
          <a:bodyPr wrap="square" rtlCol="0">
            <a:spAutoFit/>
          </a:bodyPr>
          <a:lstStyle/>
          <a:p>
            <a:pPr algn="ctr"/>
            <a:endParaRPr lang="tr-TR" sz="1400" b="1" dirty="0"/>
          </a:p>
          <a:p>
            <a:pPr algn="ctr"/>
            <a:r>
              <a:rPr lang="tr-TR" sz="1400" b="1" dirty="0"/>
              <a:t>MATEMATİK</a:t>
            </a:r>
          </a:p>
        </p:txBody>
      </p:sp>
      <p:sp>
        <p:nvSpPr>
          <p:cNvPr id="8" name="Metin kutusu 7"/>
          <p:cNvSpPr txBox="1"/>
          <p:nvPr/>
        </p:nvSpPr>
        <p:spPr>
          <a:xfrm>
            <a:off x="6015109" y="1069917"/>
            <a:ext cx="981639" cy="738664"/>
          </a:xfrm>
          <a:prstGeom prst="rect">
            <a:avLst/>
          </a:prstGeom>
          <a:noFill/>
        </p:spPr>
        <p:txBody>
          <a:bodyPr wrap="square" rtlCol="0">
            <a:spAutoFit/>
          </a:bodyPr>
          <a:lstStyle/>
          <a:p>
            <a:pPr algn="ctr"/>
            <a:endParaRPr lang="tr-TR" sz="1400" b="1" dirty="0"/>
          </a:p>
          <a:p>
            <a:pPr algn="ctr"/>
            <a:r>
              <a:rPr lang="tr-TR" sz="1400" b="1" dirty="0"/>
              <a:t>EDEBİYAT</a:t>
            </a:r>
          </a:p>
        </p:txBody>
      </p:sp>
      <p:sp>
        <p:nvSpPr>
          <p:cNvPr id="9" name="Metin kutusu 8"/>
          <p:cNvSpPr txBox="1"/>
          <p:nvPr/>
        </p:nvSpPr>
        <p:spPr>
          <a:xfrm>
            <a:off x="3565953" y="2900843"/>
            <a:ext cx="861620" cy="601447"/>
          </a:xfrm>
          <a:prstGeom prst="rect">
            <a:avLst/>
          </a:prstGeom>
          <a:noFill/>
        </p:spPr>
        <p:txBody>
          <a:bodyPr wrap="square" rtlCol="0">
            <a:spAutoFit/>
          </a:bodyPr>
          <a:lstStyle/>
          <a:p>
            <a:pPr algn="ctr"/>
            <a:r>
              <a:rPr lang="tr-TR" sz="1654" b="1" dirty="0"/>
              <a:t>TARİH-1</a:t>
            </a:r>
          </a:p>
        </p:txBody>
      </p:sp>
      <p:sp>
        <p:nvSpPr>
          <p:cNvPr id="10" name="Metin kutusu 9"/>
          <p:cNvSpPr txBox="1"/>
          <p:nvPr/>
        </p:nvSpPr>
        <p:spPr>
          <a:xfrm>
            <a:off x="5251559" y="2895489"/>
            <a:ext cx="974113" cy="346890"/>
          </a:xfrm>
          <a:prstGeom prst="rect">
            <a:avLst/>
          </a:prstGeom>
          <a:noFill/>
        </p:spPr>
        <p:txBody>
          <a:bodyPr wrap="square" rtlCol="0">
            <a:spAutoFit/>
          </a:bodyPr>
          <a:lstStyle/>
          <a:p>
            <a:pPr algn="ctr"/>
            <a:r>
              <a:rPr lang="tr-TR" sz="1654" b="1" dirty="0"/>
              <a:t>COĞ.-1</a:t>
            </a:r>
          </a:p>
        </p:txBody>
      </p:sp>
      <p:sp>
        <p:nvSpPr>
          <p:cNvPr id="11" name="Metin kutusu 10"/>
          <p:cNvSpPr txBox="1"/>
          <p:nvPr/>
        </p:nvSpPr>
        <p:spPr>
          <a:xfrm>
            <a:off x="2836410" y="1872783"/>
            <a:ext cx="785049" cy="964880"/>
          </a:xfrm>
          <a:prstGeom prst="rect">
            <a:avLst/>
          </a:prstGeom>
          <a:noFill/>
        </p:spPr>
        <p:txBody>
          <a:bodyPr wrap="square" rtlCol="0">
            <a:spAutoFit/>
          </a:bodyPr>
          <a:lstStyle/>
          <a:p>
            <a:pPr algn="ctr"/>
            <a:r>
              <a:rPr lang="tr-TR" sz="2835" b="1" dirty="0"/>
              <a:t>%40</a:t>
            </a:r>
          </a:p>
        </p:txBody>
      </p:sp>
      <p:sp>
        <p:nvSpPr>
          <p:cNvPr id="12" name="Metin kutusu 11"/>
          <p:cNvSpPr txBox="1"/>
          <p:nvPr/>
        </p:nvSpPr>
        <p:spPr>
          <a:xfrm>
            <a:off x="4495620" y="1822125"/>
            <a:ext cx="785049" cy="964880"/>
          </a:xfrm>
          <a:prstGeom prst="rect">
            <a:avLst/>
          </a:prstGeom>
          <a:noFill/>
        </p:spPr>
        <p:txBody>
          <a:bodyPr wrap="square" rtlCol="0">
            <a:spAutoFit/>
          </a:bodyPr>
          <a:lstStyle/>
          <a:p>
            <a:pPr algn="ctr"/>
            <a:r>
              <a:rPr lang="tr-TR" sz="2835" b="1" dirty="0"/>
              <a:t>%30</a:t>
            </a:r>
          </a:p>
        </p:txBody>
      </p:sp>
      <p:sp>
        <p:nvSpPr>
          <p:cNvPr id="13" name="Metin kutusu 12"/>
          <p:cNvSpPr txBox="1"/>
          <p:nvPr/>
        </p:nvSpPr>
        <p:spPr>
          <a:xfrm>
            <a:off x="6113405" y="1822124"/>
            <a:ext cx="785049" cy="964880"/>
          </a:xfrm>
          <a:prstGeom prst="rect">
            <a:avLst/>
          </a:prstGeom>
          <a:noFill/>
        </p:spPr>
        <p:txBody>
          <a:bodyPr wrap="square" rtlCol="0">
            <a:spAutoFit/>
          </a:bodyPr>
          <a:lstStyle/>
          <a:p>
            <a:pPr algn="ctr"/>
            <a:r>
              <a:rPr lang="tr-TR" sz="2835" b="1" dirty="0"/>
              <a:t>%18</a:t>
            </a:r>
          </a:p>
        </p:txBody>
      </p:sp>
      <p:sp>
        <p:nvSpPr>
          <p:cNvPr id="14" name="Metin kutusu 13"/>
          <p:cNvSpPr txBox="1"/>
          <p:nvPr/>
        </p:nvSpPr>
        <p:spPr>
          <a:xfrm>
            <a:off x="3565953" y="3671195"/>
            <a:ext cx="785049" cy="528606"/>
          </a:xfrm>
          <a:prstGeom prst="rect">
            <a:avLst/>
          </a:prstGeom>
          <a:noFill/>
        </p:spPr>
        <p:txBody>
          <a:bodyPr wrap="square" rtlCol="0">
            <a:spAutoFit/>
          </a:bodyPr>
          <a:lstStyle/>
          <a:p>
            <a:pPr algn="ctr"/>
            <a:r>
              <a:rPr lang="tr-TR" sz="2835" b="1" dirty="0"/>
              <a:t>%7</a:t>
            </a:r>
          </a:p>
        </p:txBody>
      </p:sp>
      <p:sp>
        <p:nvSpPr>
          <p:cNvPr id="15" name="Metin kutusu 14"/>
          <p:cNvSpPr txBox="1"/>
          <p:nvPr/>
        </p:nvSpPr>
        <p:spPr>
          <a:xfrm>
            <a:off x="5346091" y="3671195"/>
            <a:ext cx="785049" cy="528606"/>
          </a:xfrm>
          <a:prstGeom prst="rect">
            <a:avLst/>
          </a:prstGeom>
          <a:noFill/>
        </p:spPr>
        <p:txBody>
          <a:bodyPr wrap="square" rtlCol="0">
            <a:spAutoFit/>
          </a:bodyPr>
          <a:lstStyle/>
          <a:p>
            <a:pPr algn="ctr"/>
            <a:r>
              <a:rPr lang="tr-TR" sz="2835" b="1" dirty="0"/>
              <a:t>%5</a:t>
            </a:r>
          </a:p>
        </p:txBody>
      </p:sp>
    </p:spTree>
    <p:extLst>
      <p:ext uri="{BB962C8B-B14F-4D97-AF65-F5344CB8AC3E}">
        <p14:creationId xmlns:p14="http://schemas.microsoft.com/office/powerpoint/2010/main" val="3926191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836410" y="754766"/>
            <a:ext cx="4586147" cy="60144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sz="1654" dirty="0">
                <a:ln w="0"/>
                <a:solidFill>
                  <a:schemeClr val="bg1"/>
                </a:solidFill>
                <a:effectLst>
                  <a:outerShdw blurRad="38100" dist="19050" dir="2700000" algn="tl" rotWithShape="0">
                    <a:schemeClr val="dk1">
                      <a:alpha val="40000"/>
                    </a:schemeClr>
                  </a:outerShdw>
                </a:effectLst>
              </a:rPr>
              <a:t>SAYISAL PUAN TÜRÜNDE DERSLERİNİN % DAĞILIMI</a:t>
            </a:r>
          </a:p>
        </p:txBody>
      </p:sp>
      <p:pic>
        <p:nvPicPr>
          <p:cNvPr id="20" name="Resim 19"/>
          <p:cNvPicPr>
            <a:picLocks noChangeAspect="1"/>
          </p:cNvPicPr>
          <p:nvPr/>
        </p:nvPicPr>
        <p:blipFill>
          <a:blip r:embed="rId2"/>
          <a:stretch>
            <a:fillRect/>
          </a:stretch>
        </p:blipFill>
        <p:spPr>
          <a:xfrm>
            <a:off x="2495330" y="1341683"/>
            <a:ext cx="4785630" cy="1553009"/>
          </a:xfrm>
          <a:prstGeom prst="rect">
            <a:avLst/>
          </a:prstGeom>
        </p:spPr>
      </p:pic>
      <p:pic>
        <p:nvPicPr>
          <p:cNvPr id="28" name="Resim 27"/>
          <p:cNvPicPr>
            <a:picLocks noChangeAspect="1"/>
          </p:cNvPicPr>
          <p:nvPr/>
        </p:nvPicPr>
        <p:blipFill>
          <a:blip r:embed="rId3"/>
          <a:stretch>
            <a:fillRect/>
          </a:stretch>
        </p:blipFill>
        <p:spPr>
          <a:xfrm>
            <a:off x="3247849" y="3172582"/>
            <a:ext cx="1502367" cy="1553009"/>
          </a:xfrm>
          <a:prstGeom prst="rect">
            <a:avLst/>
          </a:prstGeom>
        </p:spPr>
      </p:pic>
      <p:pic>
        <p:nvPicPr>
          <p:cNvPr id="32" name="Resim 31"/>
          <p:cNvPicPr>
            <a:picLocks noChangeAspect="1"/>
          </p:cNvPicPr>
          <p:nvPr/>
        </p:nvPicPr>
        <p:blipFill>
          <a:blip r:embed="rId4"/>
          <a:stretch>
            <a:fillRect/>
          </a:stretch>
        </p:blipFill>
        <p:spPr>
          <a:xfrm>
            <a:off x="4966548" y="3172581"/>
            <a:ext cx="1502367" cy="1553009"/>
          </a:xfrm>
          <a:prstGeom prst="rect">
            <a:avLst/>
          </a:prstGeom>
        </p:spPr>
      </p:pic>
      <p:sp>
        <p:nvSpPr>
          <p:cNvPr id="2" name="Metin kutusu 1"/>
          <p:cNvSpPr txBox="1"/>
          <p:nvPr/>
        </p:nvSpPr>
        <p:spPr>
          <a:xfrm>
            <a:off x="3035095" y="1107179"/>
            <a:ext cx="441874" cy="856004"/>
          </a:xfrm>
          <a:prstGeom prst="rect">
            <a:avLst/>
          </a:prstGeom>
          <a:noFill/>
        </p:spPr>
        <p:txBody>
          <a:bodyPr wrap="square" rtlCol="0">
            <a:spAutoFit/>
          </a:bodyPr>
          <a:lstStyle/>
          <a:p>
            <a:pPr algn="ctr"/>
            <a:r>
              <a:rPr lang="tr-TR" sz="1654" b="1" dirty="0"/>
              <a:t>TYT</a:t>
            </a:r>
          </a:p>
        </p:txBody>
      </p:sp>
      <p:sp>
        <p:nvSpPr>
          <p:cNvPr id="7" name="Metin kutusu 6"/>
          <p:cNvSpPr txBox="1"/>
          <p:nvPr/>
        </p:nvSpPr>
        <p:spPr>
          <a:xfrm>
            <a:off x="4197955" y="1079115"/>
            <a:ext cx="1380380" cy="601447"/>
          </a:xfrm>
          <a:prstGeom prst="rect">
            <a:avLst/>
          </a:prstGeom>
          <a:noFill/>
        </p:spPr>
        <p:txBody>
          <a:bodyPr wrap="square" rtlCol="0">
            <a:spAutoFit/>
          </a:bodyPr>
          <a:lstStyle/>
          <a:p>
            <a:pPr algn="ctr"/>
            <a:r>
              <a:rPr lang="tr-TR" sz="1654" b="1" dirty="0"/>
              <a:t>MATEMATİK</a:t>
            </a:r>
          </a:p>
        </p:txBody>
      </p:sp>
      <p:sp>
        <p:nvSpPr>
          <p:cNvPr id="8" name="Metin kutusu 7"/>
          <p:cNvSpPr txBox="1"/>
          <p:nvPr/>
        </p:nvSpPr>
        <p:spPr>
          <a:xfrm>
            <a:off x="6299321" y="1079115"/>
            <a:ext cx="599132" cy="601447"/>
          </a:xfrm>
          <a:prstGeom prst="rect">
            <a:avLst/>
          </a:prstGeom>
          <a:noFill/>
        </p:spPr>
        <p:txBody>
          <a:bodyPr wrap="square" rtlCol="0">
            <a:spAutoFit/>
          </a:bodyPr>
          <a:lstStyle/>
          <a:p>
            <a:pPr algn="ctr"/>
            <a:r>
              <a:rPr lang="tr-TR" sz="1654" b="1" dirty="0"/>
              <a:t>FİZİK</a:t>
            </a:r>
          </a:p>
        </p:txBody>
      </p:sp>
      <p:sp>
        <p:nvSpPr>
          <p:cNvPr id="9" name="Metin kutusu 8"/>
          <p:cNvSpPr txBox="1"/>
          <p:nvPr/>
        </p:nvSpPr>
        <p:spPr>
          <a:xfrm>
            <a:off x="3634002" y="2894691"/>
            <a:ext cx="785049" cy="601447"/>
          </a:xfrm>
          <a:prstGeom prst="rect">
            <a:avLst/>
          </a:prstGeom>
          <a:noFill/>
        </p:spPr>
        <p:txBody>
          <a:bodyPr wrap="square" rtlCol="0">
            <a:spAutoFit/>
          </a:bodyPr>
          <a:lstStyle/>
          <a:p>
            <a:pPr algn="ctr"/>
            <a:r>
              <a:rPr lang="tr-TR" sz="1654" b="1" dirty="0"/>
              <a:t>KİMYA</a:t>
            </a:r>
          </a:p>
        </p:txBody>
      </p:sp>
      <p:sp>
        <p:nvSpPr>
          <p:cNvPr id="10" name="Metin kutusu 9"/>
          <p:cNvSpPr txBox="1"/>
          <p:nvPr/>
        </p:nvSpPr>
        <p:spPr>
          <a:xfrm>
            <a:off x="5251559" y="2895489"/>
            <a:ext cx="974113" cy="601447"/>
          </a:xfrm>
          <a:prstGeom prst="rect">
            <a:avLst/>
          </a:prstGeom>
          <a:noFill/>
        </p:spPr>
        <p:txBody>
          <a:bodyPr wrap="square" rtlCol="0">
            <a:spAutoFit/>
          </a:bodyPr>
          <a:lstStyle/>
          <a:p>
            <a:pPr algn="ctr"/>
            <a:r>
              <a:rPr lang="tr-TR" sz="1654" b="1" dirty="0"/>
              <a:t>BİYOLOJİ</a:t>
            </a:r>
          </a:p>
        </p:txBody>
      </p:sp>
      <p:sp>
        <p:nvSpPr>
          <p:cNvPr id="11" name="Metin kutusu 10"/>
          <p:cNvSpPr txBox="1"/>
          <p:nvPr/>
        </p:nvSpPr>
        <p:spPr>
          <a:xfrm>
            <a:off x="2836410" y="1872783"/>
            <a:ext cx="785049" cy="964880"/>
          </a:xfrm>
          <a:prstGeom prst="rect">
            <a:avLst/>
          </a:prstGeom>
          <a:noFill/>
        </p:spPr>
        <p:txBody>
          <a:bodyPr wrap="square" rtlCol="0">
            <a:spAutoFit/>
          </a:bodyPr>
          <a:lstStyle/>
          <a:p>
            <a:pPr algn="ctr"/>
            <a:r>
              <a:rPr lang="tr-TR" sz="2835" b="1" dirty="0"/>
              <a:t>%40</a:t>
            </a:r>
          </a:p>
        </p:txBody>
      </p:sp>
      <p:sp>
        <p:nvSpPr>
          <p:cNvPr id="12" name="Metin kutusu 11"/>
          <p:cNvSpPr txBox="1"/>
          <p:nvPr/>
        </p:nvSpPr>
        <p:spPr>
          <a:xfrm>
            <a:off x="4495620" y="1822125"/>
            <a:ext cx="785049" cy="964880"/>
          </a:xfrm>
          <a:prstGeom prst="rect">
            <a:avLst/>
          </a:prstGeom>
          <a:noFill/>
        </p:spPr>
        <p:txBody>
          <a:bodyPr wrap="square" rtlCol="0">
            <a:spAutoFit/>
          </a:bodyPr>
          <a:lstStyle/>
          <a:p>
            <a:pPr algn="ctr"/>
            <a:r>
              <a:rPr lang="tr-TR" sz="2835" b="1" dirty="0"/>
              <a:t>%30</a:t>
            </a:r>
          </a:p>
        </p:txBody>
      </p:sp>
      <p:sp>
        <p:nvSpPr>
          <p:cNvPr id="13" name="Metin kutusu 12"/>
          <p:cNvSpPr txBox="1"/>
          <p:nvPr/>
        </p:nvSpPr>
        <p:spPr>
          <a:xfrm>
            <a:off x="6113405" y="1822124"/>
            <a:ext cx="785049" cy="964880"/>
          </a:xfrm>
          <a:prstGeom prst="rect">
            <a:avLst/>
          </a:prstGeom>
          <a:noFill/>
        </p:spPr>
        <p:txBody>
          <a:bodyPr wrap="square" rtlCol="0">
            <a:spAutoFit/>
          </a:bodyPr>
          <a:lstStyle/>
          <a:p>
            <a:pPr algn="ctr"/>
            <a:r>
              <a:rPr lang="tr-TR" sz="2835" b="1" dirty="0"/>
              <a:t>%10</a:t>
            </a:r>
          </a:p>
        </p:txBody>
      </p:sp>
      <p:sp>
        <p:nvSpPr>
          <p:cNvPr id="14" name="Metin kutusu 13"/>
          <p:cNvSpPr txBox="1"/>
          <p:nvPr/>
        </p:nvSpPr>
        <p:spPr>
          <a:xfrm>
            <a:off x="3515227" y="3671195"/>
            <a:ext cx="785049" cy="964880"/>
          </a:xfrm>
          <a:prstGeom prst="rect">
            <a:avLst/>
          </a:prstGeom>
          <a:noFill/>
        </p:spPr>
        <p:txBody>
          <a:bodyPr wrap="square" rtlCol="0">
            <a:spAutoFit/>
          </a:bodyPr>
          <a:lstStyle/>
          <a:p>
            <a:pPr algn="ctr"/>
            <a:r>
              <a:rPr lang="tr-TR" sz="2835" b="1" dirty="0"/>
              <a:t>%10</a:t>
            </a:r>
          </a:p>
        </p:txBody>
      </p:sp>
      <p:sp>
        <p:nvSpPr>
          <p:cNvPr id="15" name="Metin kutusu 14"/>
          <p:cNvSpPr txBox="1"/>
          <p:nvPr/>
        </p:nvSpPr>
        <p:spPr>
          <a:xfrm>
            <a:off x="5346091" y="3671195"/>
            <a:ext cx="785049" cy="964880"/>
          </a:xfrm>
          <a:prstGeom prst="rect">
            <a:avLst/>
          </a:prstGeom>
          <a:noFill/>
        </p:spPr>
        <p:txBody>
          <a:bodyPr wrap="square" rtlCol="0">
            <a:spAutoFit/>
          </a:bodyPr>
          <a:lstStyle/>
          <a:p>
            <a:pPr algn="ctr"/>
            <a:r>
              <a:rPr lang="tr-TR" sz="2835" b="1" dirty="0"/>
              <a:t>%10</a:t>
            </a:r>
          </a:p>
        </p:txBody>
      </p:sp>
    </p:spTree>
    <p:extLst>
      <p:ext uri="{BB962C8B-B14F-4D97-AF65-F5344CB8AC3E}">
        <p14:creationId xmlns:p14="http://schemas.microsoft.com/office/powerpoint/2010/main" val="3771686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850886" y="1365674"/>
            <a:ext cx="2053741" cy="2028254"/>
          </a:xfrm>
          <a:prstGeom prst="ellipse">
            <a:avLst/>
          </a:prstGeom>
          <a:solidFill>
            <a:srgbClr val="E5E8E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2" name="组合 171"/>
          <p:cNvGrpSpPr/>
          <p:nvPr/>
        </p:nvGrpSpPr>
        <p:grpSpPr>
          <a:xfrm>
            <a:off x="2268637" y="2123781"/>
            <a:ext cx="4958573" cy="4897036"/>
            <a:chOff x="4669710" y="549796"/>
            <a:chExt cx="6218459" cy="6218459"/>
          </a:xfrm>
        </p:grpSpPr>
        <p:grpSp>
          <p:nvGrpSpPr>
            <p:cNvPr id="4" name="组合 156"/>
            <p:cNvGrpSpPr/>
            <p:nvPr/>
          </p:nvGrpSpPr>
          <p:grpSpPr>
            <a:xfrm>
              <a:off x="4669710" y="549796"/>
              <a:ext cx="6218459" cy="6218459"/>
              <a:chOff x="-4565214" y="-600154"/>
              <a:chExt cx="6218459" cy="6218459"/>
            </a:xfrm>
          </p:grpSpPr>
          <p:pic>
            <p:nvPicPr>
              <p:cNvPr id="156" name="图片 155"/>
              <p:cNvPicPr>
                <a:picLocks noChangeAspect="1"/>
              </p:cNvPicPr>
              <p:nvPr/>
            </p:nvPicPr>
            <p:blipFill>
              <a:blip r:embed="rId2" cstate="print"/>
              <a:srcRect/>
              <a:stretch>
                <a:fillRect/>
              </a:stretch>
            </p:blipFill>
            <p:spPr>
              <a:xfrm>
                <a:off x="-4479863" y="-514803"/>
                <a:ext cx="6047756" cy="6047756"/>
              </a:xfrm>
              <a:custGeom>
                <a:avLst/>
                <a:gdLst>
                  <a:gd name="connsiteX0" fmla="*/ 3023878 w 6047756"/>
                  <a:gd name="connsiteY0" fmla="*/ 31079 h 6047756"/>
                  <a:gd name="connsiteX1" fmla="*/ 31079 w 6047756"/>
                  <a:gd name="connsiteY1" fmla="*/ 3023878 h 6047756"/>
                  <a:gd name="connsiteX2" fmla="*/ 3023878 w 6047756"/>
                  <a:gd name="connsiteY2" fmla="*/ 6016677 h 6047756"/>
                  <a:gd name="connsiteX3" fmla="*/ 6016677 w 6047756"/>
                  <a:gd name="connsiteY3" fmla="*/ 3023878 h 6047756"/>
                  <a:gd name="connsiteX4" fmla="*/ 3023878 w 6047756"/>
                  <a:gd name="connsiteY4" fmla="*/ 31079 h 6047756"/>
                  <a:gd name="connsiteX5" fmla="*/ 0 w 6047756"/>
                  <a:gd name="connsiteY5" fmla="*/ 0 h 6047756"/>
                  <a:gd name="connsiteX6" fmla="*/ 6047756 w 6047756"/>
                  <a:gd name="connsiteY6" fmla="*/ 0 h 6047756"/>
                  <a:gd name="connsiteX7" fmla="*/ 6047756 w 6047756"/>
                  <a:gd name="connsiteY7" fmla="*/ 6047756 h 6047756"/>
                  <a:gd name="connsiteX8" fmla="*/ 0 w 6047756"/>
                  <a:gd name="connsiteY8" fmla="*/ 6047756 h 60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7756" h="6047756">
                    <a:moveTo>
                      <a:pt x="3023878" y="31079"/>
                    </a:moveTo>
                    <a:cubicBezTo>
                      <a:pt x="1371001" y="31079"/>
                      <a:pt x="31079" y="1371001"/>
                      <a:pt x="31079" y="3023878"/>
                    </a:cubicBezTo>
                    <a:cubicBezTo>
                      <a:pt x="31079" y="4676755"/>
                      <a:pt x="1371001" y="6016677"/>
                      <a:pt x="3023878" y="6016677"/>
                    </a:cubicBezTo>
                    <a:cubicBezTo>
                      <a:pt x="4676755" y="6016677"/>
                      <a:pt x="6016677" y="4676755"/>
                      <a:pt x="6016677" y="3023878"/>
                    </a:cubicBezTo>
                    <a:cubicBezTo>
                      <a:pt x="6016677" y="1371001"/>
                      <a:pt x="4676755" y="31079"/>
                      <a:pt x="3023878" y="31079"/>
                    </a:cubicBezTo>
                    <a:close/>
                    <a:moveTo>
                      <a:pt x="0" y="0"/>
                    </a:moveTo>
                    <a:lnTo>
                      <a:pt x="6047756" y="0"/>
                    </a:lnTo>
                    <a:lnTo>
                      <a:pt x="6047756" y="6047756"/>
                    </a:lnTo>
                    <a:lnTo>
                      <a:pt x="0" y="6047756"/>
                    </a:lnTo>
                    <a:close/>
                  </a:path>
                </a:pathLst>
              </a:custGeom>
            </p:spPr>
          </p:pic>
          <p:pic>
            <p:nvPicPr>
              <p:cNvPr id="143" name="图片 142"/>
              <p:cNvPicPr>
                <a:picLocks noChangeAspect="1"/>
              </p:cNvPicPr>
              <p:nvPr/>
            </p:nvPicPr>
            <p:blipFill>
              <a:blip r:embed="rId3" cstate="print"/>
              <a:srcRect/>
              <a:stretch>
                <a:fillRect/>
              </a:stretch>
            </p:blipFill>
            <p:spPr>
              <a:xfrm>
                <a:off x="-4565214" y="-600154"/>
                <a:ext cx="6218459" cy="6218459"/>
              </a:xfrm>
              <a:custGeom>
                <a:avLst/>
                <a:gdLst>
                  <a:gd name="connsiteX0" fmla="*/ 3109230 w 6218459"/>
                  <a:gd name="connsiteY0" fmla="*/ 270178 h 6218459"/>
                  <a:gd name="connsiteX1" fmla="*/ 270178 w 6218459"/>
                  <a:gd name="connsiteY1" fmla="*/ 3109230 h 6218459"/>
                  <a:gd name="connsiteX2" fmla="*/ 3109230 w 6218459"/>
                  <a:gd name="connsiteY2" fmla="*/ 5948282 h 6218459"/>
                  <a:gd name="connsiteX3" fmla="*/ 5948282 w 6218459"/>
                  <a:gd name="connsiteY3" fmla="*/ 3109230 h 6218459"/>
                  <a:gd name="connsiteX4" fmla="*/ 3109230 w 6218459"/>
                  <a:gd name="connsiteY4" fmla="*/ 270178 h 6218459"/>
                  <a:gd name="connsiteX5" fmla="*/ 0 w 6218459"/>
                  <a:gd name="connsiteY5" fmla="*/ 0 h 6218459"/>
                  <a:gd name="connsiteX6" fmla="*/ 6218459 w 6218459"/>
                  <a:gd name="connsiteY6" fmla="*/ 0 h 6218459"/>
                  <a:gd name="connsiteX7" fmla="*/ 6218459 w 6218459"/>
                  <a:gd name="connsiteY7" fmla="*/ 6218459 h 6218459"/>
                  <a:gd name="connsiteX8" fmla="*/ 0 w 6218459"/>
                  <a:gd name="connsiteY8" fmla="*/ 6218459 h 621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8459" h="6218459">
                    <a:moveTo>
                      <a:pt x="3109230" y="270178"/>
                    </a:moveTo>
                    <a:cubicBezTo>
                      <a:pt x="1541265" y="270178"/>
                      <a:pt x="270178" y="1541265"/>
                      <a:pt x="270178" y="3109230"/>
                    </a:cubicBezTo>
                    <a:cubicBezTo>
                      <a:pt x="270178" y="4677195"/>
                      <a:pt x="1541265" y="5948282"/>
                      <a:pt x="3109230" y="5948282"/>
                    </a:cubicBezTo>
                    <a:cubicBezTo>
                      <a:pt x="4677195" y="5948282"/>
                      <a:pt x="5948282" y="4677195"/>
                      <a:pt x="5948282" y="3109230"/>
                    </a:cubicBezTo>
                    <a:cubicBezTo>
                      <a:pt x="5948282" y="1541265"/>
                      <a:pt x="4677195" y="270178"/>
                      <a:pt x="3109230" y="270178"/>
                    </a:cubicBezTo>
                    <a:close/>
                    <a:moveTo>
                      <a:pt x="0" y="0"/>
                    </a:moveTo>
                    <a:lnTo>
                      <a:pt x="6218459" y="0"/>
                    </a:lnTo>
                    <a:lnTo>
                      <a:pt x="6218459" y="6218459"/>
                    </a:lnTo>
                    <a:lnTo>
                      <a:pt x="0" y="6218459"/>
                    </a:lnTo>
                    <a:close/>
                  </a:path>
                </a:pathLst>
              </a:custGeom>
            </p:spPr>
          </p:pic>
        </p:grpSp>
        <p:sp>
          <p:nvSpPr>
            <p:cNvPr id="160" name="文本框 159"/>
            <p:cNvSpPr txBox="1"/>
            <p:nvPr/>
          </p:nvSpPr>
          <p:spPr>
            <a:xfrm>
              <a:off x="7293164" y="838200"/>
              <a:ext cx="971550" cy="488535"/>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12</a:t>
              </a:r>
              <a:endParaRPr lang="zh-CN" altLang="en-US" dirty="0">
                <a:latin typeface="微软雅黑" panose="020B0503020204020204" pitchFamily="34" charset="-122"/>
                <a:ea typeface="微软雅黑" panose="020B0503020204020204" pitchFamily="34" charset="-122"/>
              </a:endParaRPr>
            </a:p>
          </p:txBody>
        </p:sp>
        <p:sp>
          <p:nvSpPr>
            <p:cNvPr id="161" name="文本框 160"/>
            <p:cNvSpPr txBox="1"/>
            <p:nvPr/>
          </p:nvSpPr>
          <p:spPr>
            <a:xfrm>
              <a:off x="8742430" y="1223656"/>
              <a:ext cx="611121" cy="488535"/>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162" name="文本框 161"/>
            <p:cNvSpPr txBox="1"/>
            <p:nvPr/>
          </p:nvSpPr>
          <p:spPr>
            <a:xfrm>
              <a:off x="9623253" y="2012809"/>
              <a:ext cx="611121" cy="488535"/>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163" name="文本框 162"/>
            <p:cNvSpPr txBox="1"/>
            <p:nvPr/>
          </p:nvSpPr>
          <p:spPr>
            <a:xfrm>
              <a:off x="10089298" y="3427384"/>
              <a:ext cx="611121" cy="488535"/>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164" name="文本框 163"/>
            <p:cNvSpPr txBox="1"/>
            <p:nvPr/>
          </p:nvSpPr>
          <p:spPr>
            <a:xfrm>
              <a:off x="9623253" y="4771587"/>
              <a:ext cx="611121" cy="488535"/>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sp>
          <p:nvSpPr>
            <p:cNvPr id="165" name="文本框 164"/>
            <p:cNvSpPr txBox="1"/>
            <p:nvPr/>
          </p:nvSpPr>
          <p:spPr>
            <a:xfrm>
              <a:off x="8742430" y="5587930"/>
              <a:ext cx="611121" cy="488535"/>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5</a:t>
              </a:r>
              <a:endParaRPr lang="zh-CN" altLang="en-US" dirty="0">
                <a:latin typeface="微软雅黑" panose="020B0503020204020204" pitchFamily="34" charset="-122"/>
                <a:ea typeface="微软雅黑" panose="020B0503020204020204" pitchFamily="34" charset="-122"/>
              </a:endParaRPr>
            </a:p>
          </p:txBody>
        </p:sp>
        <p:sp>
          <p:nvSpPr>
            <p:cNvPr id="166" name="文本框 165"/>
            <p:cNvSpPr txBox="1"/>
            <p:nvPr/>
          </p:nvSpPr>
          <p:spPr>
            <a:xfrm>
              <a:off x="7440028" y="6026289"/>
              <a:ext cx="611121" cy="488535"/>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6</a:t>
              </a:r>
              <a:endParaRPr lang="zh-CN" altLang="en-US" dirty="0">
                <a:latin typeface="微软雅黑" panose="020B0503020204020204" pitchFamily="34" charset="-122"/>
                <a:ea typeface="微软雅黑" panose="020B0503020204020204" pitchFamily="34" charset="-122"/>
              </a:endParaRPr>
            </a:p>
          </p:txBody>
        </p:sp>
        <p:sp>
          <p:nvSpPr>
            <p:cNvPr id="167" name="文本框 166"/>
            <p:cNvSpPr txBox="1"/>
            <p:nvPr/>
          </p:nvSpPr>
          <p:spPr>
            <a:xfrm>
              <a:off x="6137626" y="5587930"/>
              <a:ext cx="611121" cy="488535"/>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7</a:t>
              </a:r>
              <a:endParaRPr lang="zh-CN" altLang="en-US" dirty="0">
                <a:latin typeface="微软雅黑" panose="020B0503020204020204" pitchFamily="34" charset="-122"/>
                <a:ea typeface="微软雅黑" panose="020B0503020204020204" pitchFamily="34" charset="-122"/>
              </a:endParaRPr>
            </a:p>
          </p:txBody>
        </p:sp>
        <p:sp>
          <p:nvSpPr>
            <p:cNvPr id="168" name="文本框 167"/>
            <p:cNvSpPr txBox="1"/>
            <p:nvPr/>
          </p:nvSpPr>
          <p:spPr>
            <a:xfrm>
              <a:off x="5362424" y="4739767"/>
              <a:ext cx="611121" cy="488535"/>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8</a:t>
              </a:r>
              <a:endParaRPr lang="zh-CN" altLang="en-US" dirty="0">
                <a:latin typeface="微软雅黑" panose="020B0503020204020204" pitchFamily="34" charset="-122"/>
                <a:ea typeface="微软雅黑" panose="020B0503020204020204" pitchFamily="34" charset="-122"/>
              </a:endParaRPr>
            </a:p>
          </p:txBody>
        </p:sp>
        <p:sp>
          <p:nvSpPr>
            <p:cNvPr id="169" name="文本框 168"/>
            <p:cNvSpPr txBox="1"/>
            <p:nvPr/>
          </p:nvSpPr>
          <p:spPr>
            <a:xfrm>
              <a:off x="4893050" y="3428192"/>
              <a:ext cx="611121" cy="488535"/>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9</a:t>
              </a:r>
              <a:endParaRPr lang="zh-CN" altLang="en-US" dirty="0">
                <a:latin typeface="微软雅黑" panose="020B0503020204020204" pitchFamily="34" charset="-122"/>
                <a:ea typeface="微软雅黑" panose="020B0503020204020204" pitchFamily="34" charset="-122"/>
              </a:endParaRPr>
            </a:p>
          </p:txBody>
        </p:sp>
        <p:sp>
          <p:nvSpPr>
            <p:cNvPr id="170" name="文本框 169"/>
            <p:cNvSpPr txBox="1"/>
            <p:nvPr/>
          </p:nvSpPr>
          <p:spPr>
            <a:xfrm>
              <a:off x="5362424" y="2012809"/>
              <a:ext cx="611121" cy="488535"/>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10</a:t>
              </a:r>
              <a:endParaRPr lang="zh-CN" altLang="en-US" dirty="0">
                <a:latin typeface="微软雅黑" panose="020B0503020204020204" pitchFamily="34" charset="-122"/>
                <a:ea typeface="微软雅黑" panose="020B0503020204020204" pitchFamily="34" charset="-122"/>
              </a:endParaRPr>
            </a:p>
          </p:txBody>
        </p:sp>
        <p:sp>
          <p:nvSpPr>
            <p:cNvPr id="171" name="文本框 170"/>
            <p:cNvSpPr txBox="1"/>
            <p:nvPr/>
          </p:nvSpPr>
          <p:spPr>
            <a:xfrm>
              <a:off x="6137626" y="1223656"/>
              <a:ext cx="611121" cy="488535"/>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11</a:t>
              </a:r>
              <a:endParaRPr lang="zh-CN" altLang="en-US" dirty="0">
                <a:latin typeface="微软雅黑" panose="020B0503020204020204" pitchFamily="34" charset="-122"/>
                <a:ea typeface="微软雅黑" panose="020B0503020204020204" pitchFamily="34" charset="-122"/>
              </a:endParaRPr>
            </a:p>
          </p:txBody>
        </p:sp>
      </p:grpSp>
      <p:sp>
        <p:nvSpPr>
          <p:cNvPr id="29" name="任意多边形 28"/>
          <p:cNvSpPr/>
          <p:nvPr/>
        </p:nvSpPr>
        <p:spPr>
          <a:xfrm>
            <a:off x="0" y="35966"/>
            <a:ext cx="9721850" cy="5400675"/>
          </a:xfrm>
          <a:custGeom>
            <a:avLst/>
            <a:gdLst>
              <a:gd name="connsiteX0" fmla="*/ 6114879 w 12192000"/>
              <a:gd name="connsiteY0" fmla="*/ 1523294 h 6858000"/>
              <a:gd name="connsiteX1" fmla="*/ 4724044 w 12192000"/>
              <a:gd name="connsiteY1" fmla="*/ 2914129 h 6858000"/>
              <a:gd name="connsiteX2" fmla="*/ 6114879 w 12192000"/>
              <a:gd name="connsiteY2" fmla="*/ 4304964 h 6858000"/>
              <a:gd name="connsiteX3" fmla="*/ 7505714 w 12192000"/>
              <a:gd name="connsiteY3" fmla="*/ 2914129 h 6858000"/>
              <a:gd name="connsiteX4" fmla="*/ 6114879 w 12192000"/>
              <a:gd name="connsiteY4" fmla="*/ 1523294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114879" y="1523294"/>
                </a:moveTo>
                <a:cubicBezTo>
                  <a:pt x="5346742" y="1523294"/>
                  <a:pt x="4724044" y="2145992"/>
                  <a:pt x="4724044" y="2914129"/>
                </a:cubicBezTo>
                <a:cubicBezTo>
                  <a:pt x="4724044" y="3682266"/>
                  <a:pt x="5346742" y="4304964"/>
                  <a:pt x="6114879" y="4304964"/>
                </a:cubicBezTo>
                <a:cubicBezTo>
                  <a:pt x="6883016" y="4304964"/>
                  <a:pt x="7505714" y="3682266"/>
                  <a:pt x="7505714" y="2914129"/>
                </a:cubicBezTo>
                <a:cubicBezTo>
                  <a:pt x="7505714" y="2145992"/>
                  <a:pt x="6883016" y="1523294"/>
                  <a:pt x="6114879" y="1523294"/>
                </a:cubicBez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sp>
        <p:nvSpPr>
          <p:cNvPr id="127" name="同心圆 126"/>
          <p:cNvSpPr/>
          <p:nvPr/>
        </p:nvSpPr>
        <p:spPr>
          <a:xfrm>
            <a:off x="3646863" y="1164584"/>
            <a:ext cx="2460976" cy="2430434"/>
          </a:xfrm>
          <a:prstGeom prst="donut">
            <a:avLst>
              <a:gd name="adj" fmla="val 4490"/>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solidFill>
                <a:schemeClr val="tx1"/>
              </a:solidFill>
            </a:endParaRPr>
          </a:p>
        </p:txBody>
      </p:sp>
      <p:cxnSp>
        <p:nvCxnSpPr>
          <p:cNvPr id="174" name="直接连接符 173"/>
          <p:cNvCxnSpPr/>
          <p:nvPr/>
        </p:nvCxnSpPr>
        <p:spPr>
          <a:xfrm>
            <a:off x="4877351" y="1365674"/>
            <a:ext cx="0" cy="2116765"/>
          </a:xfrm>
          <a:prstGeom prst="line">
            <a:avLst/>
          </a:prstGeom>
          <a:ln w="57150">
            <a:solidFill>
              <a:srgbClr val="F77129">
                <a:alpha val="69804"/>
              </a:srgbClr>
            </a:solidFill>
          </a:ln>
        </p:spPr>
        <p:style>
          <a:lnRef idx="1">
            <a:schemeClr val="accent1"/>
          </a:lnRef>
          <a:fillRef idx="0">
            <a:schemeClr val="accent1"/>
          </a:fillRef>
          <a:effectRef idx="0">
            <a:schemeClr val="accent1"/>
          </a:effectRef>
          <a:fontRef idx="minor">
            <a:schemeClr val="tx1"/>
          </a:fontRef>
        </p:style>
      </p:cxnSp>
      <p:sp>
        <p:nvSpPr>
          <p:cNvPr id="126" name="同心圆 125"/>
          <p:cNvSpPr/>
          <p:nvPr/>
        </p:nvSpPr>
        <p:spPr>
          <a:xfrm>
            <a:off x="3760857" y="1277163"/>
            <a:ext cx="2232987" cy="2205276"/>
          </a:xfrm>
          <a:prstGeom prst="donut">
            <a:avLst>
              <a:gd name="adj" fmla="val 4490"/>
            </a:avLst>
          </a:prstGeom>
          <a:solidFill>
            <a:schemeClr val="bg1"/>
          </a:solidFill>
          <a:ln>
            <a:noFill/>
          </a:ln>
          <a:effectLst>
            <a:outerShdw blurRad="508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solidFill>
                <a:schemeClr val="tx1"/>
              </a:solidFill>
            </a:endParaRPr>
          </a:p>
        </p:txBody>
      </p:sp>
      <p:grpSp>
        <p:nvGrpSpPr>
          <p:cNvPr id="39" name="组合 10"/>
          <p:cNvGrpSpPr/>
          <p:nvPr/>
        </p:nvGrpSpPr>
        <p:grpSpPr>
          <a:xfrm>
            <a:off x="965065" y="880519"/>
            <a:ext cx="1804990" cy="1113384"/>
            <a:chOff x="1289063" y="1413850"/>
            <a:chExt cx="1804990" cy="1113384"/>
          </a:xfrm>
        </p:grpSpPr>
        <p:sp>
          <p:nvSpPr>
            <p:cNvPr id="40" name="矩形 1"/>
            <p:cNvSpPr>
              <a:spLocks noChangeArrowheads="1"/>
            </p:cNvSpPr>
            <p:nvPr/>
          </p:nvSpPr>
          <p:spPr bwMode="auto">
            <a:xfrm>
              <a:off x="1289063" y="1413850"/>
              <a:ext cx="1804990" cy="11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75" tIns="48388" rIns="96775" bIns="48388">
              <a:spAutoFit/>
            </a:bodyPr>
            <a:lstStyle/>
            <a:p>
              <a:pPr algn="ctr" defTabSz="967740" fontAlgn="base">
                <a:spcBef>
                  <a:spcPct val="0"/>
                </a:spcBef>
                <a:spcAft>
                  <a:spcPct val="0"/>
                </a:spcAft>
              </a:pPr>
              <a:r>
                <a:rPr lang="tr-TR" altLang="zh-CN" sz="1800" b="1" u="heavy" dirty="0">
                  <a:solidFill>
                    <a:schemeClr val="tx1">
                      <a:lumMod val="95000"/>
                      <a:lumOff val="5000"/>
                    </a:schemeClr>
                  </a:solidFill>
                  <a:effectLst>
                    <a:outerShdw blurRad="38100" dist="38100" dir="2700000" algn="tl">
                      <a:srgbClr val="000000">
                        <a:alpha val="43137"/>
                      </a:srgbClr>
                    </a:outerShdw>
                  </a:effectLst>
                  <a:uFill>
                    <a:solidFill>
                      <a:srgbClr val="C00000"/>
                    </a:solidFill>
                  </a:uFill>
                  <a:latin typeface="Tw Cen MT" panose="020B0602020104020603" pitchFamily="34" charset="0"/>
                  <a:ea typeface="微软雅黑" panose="020B0503020204020204" pitchFamily="34" charset="-122"/>
                </a:rPr>
                <a:t>TYT</a:t>
              </a:r>
            </a:p>
            <a:p>
              <a:pPr defTabSz="967740"/>
              <a:r>
                <a:rPr lang="tr-TR" sz="1600" b="1" dirty="0">
                  <a:latin typeface="Tw Cen MT" panose="020B0602020104020603" pitchFamily="34" charset="0"/>
                </a:rPr>
                <a:t>120 SORU </a:t>
              </a:r>
            </a:p>
            <a:p>
              <a:pPr defTabSz="967740"/>
              <a:r>
                <a:rPr lang="tr-TR" sz="1600" b="1" dirty="0">
                  <a:latin typeface="Tw Cen MT" panose="020B0602020104020603" pitchFamily="34" charset="0"/>
                </a:rPr>
                <a:t>135 DAKİKA SÜRE</a:t>
              </a:r>
            </a:p>
            <a:p>
              <a:pPr defTabSz="967740"/>
              <a:r>
                <a:rPr lang="tr-TR" sz="1600" b="1" dirty="0">
                  <a:latin typeface="Tw Cen MT" panose="020B0602020104020603" pitchFamily="34" charset="0"/>
                </a:rPr>
                <a:t> </a:t>
              </a:r>
              <a:r>
                <a:rPr lang="tr-TR" sz="1600" dirty="0">
                  <a:latin typeface="Tw Cen MT" panose="020B0602020104020603" pitchFamily="34" charset="0"/>
                </a:rPr>
                <a:t>BULUNMAKTADIR</a:t>
              </a:r>
              <a:endParaRPr lang="zh-CN" altLang="zh-CN" sz="1600" dirty="0">
                <a:solidFill>
                  <a:srgbClr val="595959"/>
                </a:solidFill>
                <a:latin typeface="Tw Cen MT" panose="020B0602020104020603" pitchFamily="34" charset="0"/>
                <a:ea typeface="微软雅黑" panose="020B0503020204020204" pitchFamily="34" charset="-122"/>
              </a:endParaRPr>
            </a:p>
          </p:txBody>
        </p:sp>
        <p:sp>
          <p:nvSpPr>
            <p:cNvPr id="42" name="Rectangle 12"/>
            <p:cNvSpPr>
              <a:spLocks noChangeArrowheads="1"/>
            </p:cNvSpPr>
            <p:nvPr/>
          </p:nvSpPr>
          <p:spPr bwMode="auto">
            <a:xfrm>
              <a:off x="1512515" y="1655737"/>
              <a:ext cx="82134" cy="79386"/>
            </a:xfrm>
            <a:prstGeom prst="rect">
              <a:avLst/>
            </a:prstGeom>
            <a:no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dirty="0">
                <a:solidFill>
                  <a:sysClr val="windowText" lastClr="000000"/>
                </a:solidFill>
                <a:ea typeface="微软雅黑" panose="020B0503020204020204" pitchFamily="34" charset="-122"/>
              </a:endParaRPr>
            </a:p>
          </p:txBody>
        </p:sp>
      </p:grpSp>
      <p:grpSp>
        <p:nvGrpSpPr>
          <p:cNvPr id="74" name="组合 4">
            <a:extLst>
              <a:ext uri="{FF2B5EF4-FFF2-40B4-BE49-F238E27FC236}">
                <a16:creationId xmlns:a16="http://schemas.microsoft.com/office/drawing/2014/main" id="{C0346212-291D-424A-AAC8-81944F167CC5}"/>
              </a:ext>
            </a:extLst>
          </p:cNvPr>
          <p:cNvGrpSpPr/>
          <p:nvPr/>
        </p:nvGrpSpPr>
        <p:grpSpPr>
          <a:xfrm>
            <a:off x="220506" y="1037574"/>
            <a:ext cx="658311" cy="1015664"/>
            <a:chOff x="6110050" y="1083301"/>
            <a:chExt cx="1462004" cy="2470560"/>
          </a:xfrm>
        </p:grpSpPr>
        <p:grpSp>
          <p:nvGrpSpPr>
            <p:cNvPr id="75" name="组合 1">
              <a:extLst>
                <a:ext uri="{FF2B5EF4-FFF2-40B4-BE49-F238E27FC236}">
                  <a16:creationId xmlns:a16="http://schemas.microsoft.com/office/drawing/2014/main" id="{9714D4F2-5E3D-4348-B4D6-63CB0A5C61D8}"/>
                </a:ext>
              </a:extLst>
            </p:cNvPr>
            <p:cNvGrpSpPr/>
            <p:nvPr/>
          </p:nvGrpSpPr>
          <p:grpSpPr>
            <a:xfrm>
              <a:off x="6110050" y="1083301"/>
              <a:ext cx="1462004" cy="2470560"/>
              <a:chOff x="6931983" y="1824038"/>
              <a:chExt cx="2876550" cy="4860925"/>
            </a:xfrm>
          </p:grpSpPr>
          <p:sp>
            <p:nvSpPr>
              <p:cNvPr id="93" name="Oval 5">
                <a:extLst>
                  <a:ext uri="{FF2B5EF4-FFF2-40B4-BE49-F238E27FC236}">
                    <a16:creationId xmlns:a16="http://schemas.microsoft.com/office/drawing/2014/main" id="{CF0B7914-5531-48EA-9BBE-2DFC4BEDCDE7}"/>
                  </a:ext>
                </a:extLst>
              </p:cNvPr>
              <p:cNvSpPr>
                <a:spLocks noChangeArrowheads="1"/>
              </p:cNvSpPr>
              <p:nvPr/>
            </p:nvSpPr>
            <p:spPr bwMode="auto">
              <a:xfrm>
                <a:off x="7155821" y="2055813"/>
                <a:ext cx="2425700" cy="2425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6">
                <a:extLst>
                  <a:ext uri="{FF2B5EF4-FFF2-40B4-BE49-F238E27FC236}">
                    <a16:creationId xmlns:a16="http://schemas.microsoft.com/office/drawing/2014/main" id="{DDB5DAFB-0363-4163-B9B8-271F8F672E8B}"/>
                  </a:ext>
                </a:extLst>
              </p:cNvPr>
              <p:cNvSpPr>
                <a:spLocks noChangeArrowheads="1"/>
              </p:cNvSpPr>
              <p:nvPr/>
            </p:nvSpPr>
            <p:spPr bwMode="auto">
              <a:xfrm>
                <a:off x="8132133" y="4567238"/>
                <a:ext cx="473075" cy="12049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7">
                <a:extLst>
                  <a:ext uri="{FF2B5EF4-FFF2-40B4-BE49-F238E27FC236}">
                    <a16:creationId xmlns:a16="http://schemas.microsoft.com/office/drawing/2014/main" id="{55F0967E-A09E-4605-8FDE-F925D7413748}"/>
                  </a:ext>
                </a:extLst>
              </p:cNvPr>
              <p:cNvSpPr>
                <a:spLocks noChangeArrowheads="1"/>
              </p:cNvSpPr>
              <p:nvPr/>
            </p:nvSpPr>
            <p:spPr bwMode="auto">
              <a:xfrm>
                <a:off x="8241671" y="4567238"/>
                <a:ext cx="127000" cy="1204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8">
                <a:extLst>
                  <a:ext uri="{FF2B5EF4-FFF2-40B4-BE49-F238E27FC236}">
                    <a16:creationId xmlns:a16="http://schemas.microsoft.com/office/drawing/2014/main" id="{E3C4981D-8ECD-4176-A581-48660211B66A}"/>
                  </a:ext>
                </a:extLst>
              </p:cNvPr>
              <p:cNvSpPr>
                <a:spLocks/>
              </p:cNvSpPr>
              <p:nvPr/>
            </p:nvSpPr>
            <p:spPr bwMode="auto">
              <a:xfrm>
                <a:off x="8017833" y="5237163"/>
                <a:ext cx="704850" cy="1447800"/>
              </a:xfrm>
              <a:custGeom>
                <a:avLst/>
                <a:gdLst>
                  <a:gd name="T0" fmla="*/ 49 w 301"/>
                  <a:gd name="T1" fmla="*/ 619 h 619"/>
                  <a:gd name="T2" fmla="*/ 251 w 301"/>
                  <a:gd name="T3" fmla="*/ 619 h 619"/>
                  <a:gd name="T4" fmla="*/ 301 w 301"/>
                  <a:gd name="T5" fmla="*/ 569 h 619"/>
                  <a:gd name="T6" fmla="*/ 301 w 301"/>
                  <a:gd name="T7" fmla="*/ 49 h 619"/>
                  <a:gd name="T8" fmla="*/ 251 w 301"/>
                  <a:gd name="T9" fmla="*/ 0 h 619"/>
                  <a:gd name="T10" fmla="*/ 49 w 301"/>
                  <a:gd name="T11" fmla="*/ 0 h 619"/>
                  <a:gd name="T12" fmla="*/ 0 w 301"/>
                  <a:gd name="T13" fmla="*/ 49 h 619"/>
                  <a:gd name="T14" fmla="*/ 0 w 301"/>
                  <a:gd name="T15" fmla="*/ 569 h 619"/>
                  <a:gd name="T16" fmla="*/ 49 w 301"/>
                  <a:gd name="T17"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619">
                    <a:moveTo>
                      <a:pt x="49" y="619"/>
                    </a:moveTo>
                    <a:cubicBezTo>
                      <a:pt x="251" y="619"/>
                      <a:pt x="251" y="619"/>
                      <a:pt x="251" y="619"/>
                    </a:cubicBezTo>
                    <a:cubicBezTo>
                      <a:pt x="278" y="619"/>
                      <a:pt x="301" y="596"/>
                      <a:pt x="301" y="569"/>
                    </a:cubicBezTo>
                    <a:cubicBezTo>
                      <a:pt x="301" y="49"/>
                      <a:pt x="301" y="49"/>
                      <a:pt x="301" y="49"/>
                    </a:cubicBezTo>
                    <a:cubicBezTo>
                      <a:pt x="301" y="22"/>
                      <a:pt x="278" y="0"/>
                      <a:pt x="251" y="0"/>
                    </a:cubicBezTo>
                    <a:cubicBezTo>
                      <a:pt x="49" y="0"/>
                      <a:pt x="49" y="0"/>
                      <a:pt x="49" y="0"/>
                    </a:cubicBezTo>
                    <a:cubicBezTo>
                      <a:pt x="22" y="0"/>
                      <a:pt x="0" y="22"/>
                      <a:pt x="0" y="49"/>
                    </a:cubicBezTo>
                    <a:cubicBezTo>
                      <a:pt x="0" y="569"/>
                      <a:pt x="0" y="569"/>
                      <a:pt x="0" y="569"/>
                    </a:cubicBezTo>
                    <a:cubicBezTo>
                      <a:pt x="0" y="596"/>
                      <a:pt x="22" y="619"/>
                      <a:pt x="49" y="619"/>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
                <a:extLst>
                  <a:ext uri="{FF2B5EF4-FFF2-40B4-BE49-F238E27FC236}">
                    <a16:creationId xmlns:a16="http://schemas.microsoft.com/office/drawing/2014/main" id="{78E19607-E8ED-4D6A-9ABA-B5D731F4C21E}"/>
                  </a:ext>
                </a:extLst>
              </p:cNvPr>
              <p:cNvSpPr>
                <a:spLocks noEditPoints="1"/>
              </p:cNvSpPr>
              <p:nvPr/>
            </p:nvSpPr>
            <p:spPr bwMode="auto">
              <a:xfrm>
                <a:off x="6931983" y="1824038"/>
                <a:ext cx="2876550" cy="2876550"/>
              </a:xfrm>
              <a:custGeom>
                <a:avLst/>
                <a:gdLst>
                  <a:gd name="T0" fmla="*/ 614 w 1229"/>
                  <a:gd name="T1" fmla="*/ 0 h 1229"/>
                  <a:gd name="T2" fmla="*/ 1229 w 1229"/>
                  <a:gd name="T3" fmla="*/ 614 h 1229"/>
                  <a:gd name="T4" fmla="*/ 614 w 1229"/>
                  <a:gd name="T5" fmla="*/ 1229 h 1229"/>
                  <a:gd name="T6" fmla="*/ 614 w 1229"/>
                  <a:gd name="T7" fmla="*/ 1094 h 1229"/>
                  <a:gd name="T8" fmla="*/ 1094 w 1229"/>
                  <a:gd name="T9" fmla="*/ 614 h 1229"/>
                  <a:gd name="T10" fmla="*/ 614 w 1229"/>
                  <a:gd name="T11" fmla="*/ 134 h 1229"/>
                  <a:gd name="T12" fmla="*/ 614 w 1229"/>
                  <a:gd name="T13" fmla="*/ 0 h 1229"/>
                  <a:gd name="T14" fmla="*/ 614 w 1229"/>
                  <a:gd name="T15" fmla="*/ 1229 h 1229"/>
                  <a:gd name="T16" fmla="*/ 0 w 1229"/>
                  <a:gd name="T17" fmla="*/ 614 h 1229"/>
                  <a:gd name="T18" fmla="*/ 614 w 1229"/>
                  <a:gd name="T19" fmla="*/ 0 h 1229"/>
                  <a:gd name="T20" fmla="*/ 614 w 1229"/>
                  <a:gd name="T21" fmla="*/ 134 h 1229"/>
                  <a:gd name="T22" fmla="*/ 134 w 1229"/>
                  <a:gd name="T23" fmla="*/ 614 h 1229"/>
                  <a:gd name="T24" fmla="*/ 614 w 1229"/>
                  <a:gd name="T25" fmla="*/ 1094 h 1229"/>
                  <a:gd name="T26" fmla="*/ 614 w 1229"/>
                  <a:gd name="T27" fmla="*/ 12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9" h="1229">
                    <a:moveTo>
                      <a:pt x="614" y="0"/>
                    </a:moveTo>
                    <a:cubicBezTo>
                      <a:pt x="954" y="0"/>
                      <a:pt x="1229" y="275"/>
                      <a:pt x="1229" y="614"/>
                    </a:cubicBezTo>
                    <a:cubicBezTo>
                      <a:pt x="1229" y="954"/>
                      <a:pt x="954" y="1229"/>
                      <a:pt x="614" y="1229"/>
                    </a:cubicBezTo>
                    <a:cubicBezTo>
                      <a:pt x="614" y="1094"/>
                      <a:pt x="614" y="1094"/>
                      <a:pt x="614" y="1094"/>
                    </a:cubicBezTo>
                    <a:cubicBezTo>
                      <a:pt x="879" y="1094"/>
                      <a:pt x="1094" y="879"/>
                      <a:pt x="1094" y="614"/>
                    </a:cubicBezTo>
                    <a:cubicBezTo>
                      <a:pt x="1094" y="349"/>
                      <a:pt x="879" y="134"/>
                      <a:pt x="614" y="134"/>
                    </a:cubicBezTo>
                    <a:lnTo>
                      <a:pt x="614" y="0"/>
                    </a:lnTo>
                    <a:close/>
                    <a:moveTo>
                      <a:pt x="614" y="1229"/>
                    </a:moveTo>
                    <a:cubicBezTo>
                      <a:pt x="275" y="1229"/>
                      <a:pt x="0" y="954"/>
                      <a:pt x="0" y="614"/>
                    </a:cubicBezTo>
                    <a:cubicBezTo>
                      <a:pt x="0" y="275"/>
                      <a:pt x="275" y="0"/>
                      <a:pt x="614" y="0"/>
                    </a:cubicBezTo>
                    <a:cubicBezTo>
                      <a:pt x="614" y="134"/>
                      <a:pt x="614" y="134"/>
                      <a:pt x="614" y="134"/>
                    </a:cubicBezTo>
                    <a:cubicBezTo>
                      <a:pt x="349" y="134"/>
                      <a:pt x="134" y="349"/>
                      <a:pt x="134" y="614"/>
                    </a:cubicBezTo>
                    <a:cubicBezTo>
                      <a:pt x="134" y="879"/>
                      <a:pt x="349" y="1094"/>
                      <a:pt x="614" y="1094"/>
                    </a:cubicBezTo>
                    <a:lnTo>
                      <a:pt x="614" y="1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0">
                <a:extLst>
                  <a:ext uri="{FF2B5EF4-FFF2-40B4-BE49-F238E27FC236}">
                    <a16:creationId xmlns:a16="http://schemas.microsoft.com/office/drawing/2014/main" id="{A3DB32D6-B035-4FCE-9299-B02B90BA309D}"/>
                  </a:ext>
                </a:extLst>
              </p:cNvPr>
              <p:cNvSpPr>
                <a:spLocks/>
              </p:cNvSpPr>
              <p:nvPr/>
            </p:nvSpPr>
            <p:spPr bwMode="auto">
              <a:xfrm>
                <a:off x="8121021" y="5360988"/>
                <a:ext cx="247650" cy="1198563"/>
              </a:xfrm>
              <a:custGeom>
                <a:avLst/>
                <a:gdLst>
                  <a:gd name="T0" fmla="*/ 40 w 106"/>
                  <a:gd name="T1" fmla="*/ 512 h 512"/>
                  <a:gd name="T2" fmla="*/ 106 w 106"/>
                  <a:gd name="T3" fmla="*/ 512 h 512"/>
                  <a:gd name="T4" fmla="*/ 106 w 106"/>
                  <a:gd name="T5" fmla="*/ 0 h 512"/>
                  <a:gd name="T6" fmla="*/ 40 w 106"/>
                  <a:gd name="T7" fmla="*/ 0 h 512"/>
                  <a:gd name="T8" fmla="*/ 0 w 106"/>
                  <a:gd name="T9" fmla="*/ 35 h 512"/>
                  <a:gd name="T10" fmla="*/ 0 w 106"/>
                  <a:gd name="T11" fmla="*/ 477 h 512"/>
                  <a:gd name="T12" fmla="*/ 40 w 106"/>
                  <a:gd name="T13" fmla="*/ 512 h 512"/>
                </a:gdLst>
                <a:ahLst/>
                <a:cxnLst>
                  <a:cxn ang="0">
                    <a:pos x="T0" y="T1"/>
                  </a:cxn>
                  <a:cxn ang="0">
                    <a:pos x="T2" y="T3"/>
                  </a:cxn>
                  <a:cxn ang="0">
                    <a:pos x="T4" y="T5"/>
                  </a:cxn>
                  <a:cxn ang="0">
                    <a:pos x="T6" y="T7"/>
                  </a:cxn>
                  <a:cxn ang="0">
                    <a:pos x="T8" y="T9"/>
                  </a:cxn>
                  <a:cxn ang="0">
                    <a:pos x="T10" y="T11"/>
                  </a:cxn>
                  <a:cxn ang="0">
                    <a:pos x="T12" y="T13"/>
                  </a:cxn>
                </a:cxnLst>
                <a:rect l="0" t="0" r="r" b="b"/>
                <a:pathLst>
                  <a:path w="106" h="512">
                    <a:moveTo>
                      <a:pt x="40" y="512"/>
                    </a:moveTo>
                    <a:cubicBezTo>
                      <a:pt x="106" y="512"/>
                      <a:pt x="106" y="512"/>
                      <a:pt x="106" y="512"/>
                    </a:cubicBezTo>
                    <a:cubicBezTo>
                      <a:pt x="106" y="0"/>
                      <a:pt x="106" y="0"/>
                      <a:pt x="106" y="0"/>
                    </a:cubicBezTo>
                    <a:cubicBezTo>
                      <a:pt x="40" y="0"/>
                      <a:pt x="40" y="0"/>
                      <a:pt x="40" y="0"/>
                    </a:cubicBezTo>
                    <a:cubicBezTo>
                      <a:pt x="18" y="0"/>
                      <a:pt x="0" y="16"/>
                      <a:pt x="0" y="35"/>
                    </a:cubicBezTo>
                    <a:cubicBezTo>
                      <a:pt x="0" y="477"/>
                      <a:pt x="0" y="477"/>
                      <a:pt x="0" y="477"/>
                    </a:cubicBezTo>
                    <a:cubicBezTo>
                      <a:pt x="0" y="496"/>
                      <a:pt x="18" y="512"/>
                      <a:pt x="40" y="512"/>
                    </a:cubicBez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1">
                <a:extLst>
                  <a:ext uri="{FF2B5EF4-FFF2-40B4-BE49-F238E27FC236}">
                    <a16:creationId xmlns:a16="http://schemas.microsoft.com/office/drawing/2014/main" id="{668BFAA5-3F8E-4215-9B68-FD183843B65F}"/>
                  </a:ext>
                </a:extLst>
              </p:cNvPr>
              <p:cNvSpPr>
                <a:spLocks noEditPoints="1"/>
              </p:cNvSpPr>
              <p:nvPr/>
            </p:nvSpPr>
            <p:spPr bwMode="auto">
              <a:xfrm>
                <a:off x="7074858" y="1966913"/>
                <a:ext cx="2587625" cy="2589213"/>
              </a:xfrm>
              <a:custGeom>
                <a:avLst/>
                <a:gdLst>
                  <a:gd name="T0" fmla="*/ 553 w 1106"/>
                  <a:gd name="T1" fmla="*/ 0 h 1106"/>
                  <a:gd name="T2" fmla="*/ 1106 w 1106"/>
                  <a:gd name="T3" fmla="*/ 553 h 1106"/>
                  <a:gd name="T4" fmla="*/ 553 w 1106"/>
                  <a:gd name="T5" fmla="*/ 1106 h 1106"/>
                  <a:gd name="T6" fmla="*/ 553 w 1106"/>
                  <a:gd name="T7" fmla="*/ 1073 h 1106"/>
                  <a:gd name="T8" fmla="*/ 1073 w 1106"/>
                  <a:gd name="T9" fmla="*/ 553 h 1106"/>
                  <a:gd name="T10" fmla="*/ 553 w 1106"/>
                  <a:gd name="T11" fmla="*/ 34 h 1106"/>
                  <a:gd name="T12" fmla="*/ 553 w 1106"/>
                  <a:gd name="T13" fmla="*/ 0 h 1106"/>
                  <a:gd name="T14" fmla="*/ 553 w 1106"/>
                  <a:gd name="T15" fmla="*/ 0 h 1106"/>
                  <a:gd name="T16" fmla="*/ 553 w 1106"/>
                  <a:gd name="T17" fmla="*/ 0 h 1106"/>
                  <a:gd name="T18" fmla="*/ 553 w 1106"/>
                  <a:gd name="T19" fmla="*/ 34 h 1106"/>
                  <a:gd name="T20" fmla="*/ 553 w 1106"/>
                  <a:gd name="T21" fmla="*/ 34 h 1106"/>
                  <a:gd name="T22" fmla="*/ 34 w 1106"/>
                  <a:gd name="T23" fmla="*/ 553 h 1106"/>
                  <a:gd name="T24" fmla="*/ 553 w 1106"/>
                  <a:gd name="T25" fmla="*/ 1073 h 1106"/>
                  <a:gd name="T26" fmla="*/ 553 w 1106"/>
                  <a:gd name="T27" fmla="*/ 1073 h 1106"/>
                  <a:gd name="T28" fmla="*/ 553 w 1106"/>
                  <a:gd name="T29" fmla="*/ 1106 h 1106"/>
                  <a:gd name="T30" fmla="*/ 553 w 1106"/>
                  <a:gd name="T31" fmla="*/ 1106 h 1106"/>
                  <a:gd name="T32" fmla="*/ 0 w 1106"/>
                  <a:gd name="T33" fmla="*/ 553 h 1106"/>
                  <a:gd name="T34" fmla="*/ 553 w 1106"/>
                  <a:gd name="T35"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6" h="1106">
                    <a:moveTo>
                      <a:pt x="553" y="0"/>
                    </a:moveTo>
                    <a:cubicBezTo>
                      <a:pt x="859" y="0"/>
                      <a:pt x="1106" y="248"/>
                      <a:pt x="1106" y="553"/>
                    </a:cubicBezTo>
                    <a:cubicBezTo>
                      <a:pt x="1106" y="859"/>
                      <a:pt x="859" y="1106"/>
                      <a:pt x="553" y="1106"/>
                    </a:cubicBezTo>
                    <a:cubicBezTo>
                      <a:pt x="553" y="1073"/>
                      <a:pt x="553" y="1073"/>
                      <a:pt x="553" y="1073"/>
                    </a:cubicBezTo>
                    <a:cubicBezTo>
                      <a:pt x="840" y="1073"/>
                      <a:pt x="1073" y="840"/>
                      <a:pt x="1073" y="553"/>
                    </a:cubicBezTo>
                    <a:cubicBezTo>
                      <a:pt x="1073" y="266"/>
                      <a:pt x="840" y="34"/>
                      <a:pt x="553" y="34"/>
                    </a:cubicBezTo>
                    <a:lnTo>
                      <a:pt x="553" y="0"/>
                    </a:lnTo>
                    <a:close/>
                    <a:moveTo>
                      <a:pt x="553" y="0"/>
                    </a:moveTo>
                    <a:cubicBezTo>
                      <a:pt x="553" y="0"/>
                      <a:pt x="553" y="0"/>
                      <a:pt x="553" y="0"/>
                    </a:cubicBezTo>
                    <a:cubicBezTo>
                      <a:pt x="553" y="34"/>
                      <a:pt x="553" y="34"/>
                      <a:pt x="553" y="34"/>
                    </a:cubicBezTo>
                    <a:cubicBezTo>
                      <a:pt x="553" y="34"/>
                      <a:pt x="553" y="34"/>
                      <a:pt x="553" y="34"/>
                    </a:cubicBezTo>
                    <a:cubicBezTo>
                      <a:pt x="266" y="34"/>
                      <a:pt x="34" y="266"/>
                      <a:pt x="34" y="553"/>
                    </a:cubicBezTo>
                    <a:cubicBezTo>
                      <a:pt x="34" y="840"/>
                      <a:pt x="266" y="1073"/>
                      <a:pt x="553" y="1073"/>
                    </a:cubicBezTo>
                    <a:cubicBezTo>
                      <a:pt x="553" y="1073"/>
                      <a:pt x="553" y="1073"/>
                      <a:pt x="553" y="1073"/>
                    </a:cubicBezTo>
                    <a:cubicBezTo>
                      <a:pt x="553" y="1106"/>
                      <a:pt x="553" y="1106"/>
                      <a:pt x="553" y="1106"/>
                    </a:cubicBezTo>
                    <a:cubicBezTo>
                      <a:pt x="553" y="1106"/>
                      <a:pt x="553" y="1106"/>
                      <a:pt x="553" y="1106"/>
                    </a:cubicBezTo>
                    <a:cubicBezTo>
                      <a:pt x="248" y="1106"/>
                      <a:pt x="0" y="859"/>
                      <a:pt x="0" y="553"/>
                    </a:cubicBezTo>
                    <a:cubicBezTo>
                      <a:pt x="0" y="248"/>
                      <a:pt x="248" y="0"/>
                      <a:pt x="5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6" name="组合 2">
              <a:extLst>
                <a:ext uri="{FF2B5EF4-FFF2-40B4-BE49-F238E27FC236}">
                  <a16:creationId xmlns:a16="http://schemas.microsoft.com/office/drawing/2014/main" id="{FE4F4D2A-ADCA-4283-A7D8-53A0E0D2D4A4}"/>
                </a:ext>
              </a:extLst>
            </p:cNvPr>
            <p:cNvGrpSpPr/>
            <p:nvPr/>
          </p:nvGrpSpPr>
          <p:grpSpPr>
            <a:xfrm>
              <a:off x="6526594" y="1433449"/>
              <a:ext cx="661203" cy="713536"/>
              <a:chOff x="9789838" y="3468683"/>
              <a:chExt cx="661203" cy="713536"/>
            </a:xfrm>
          </p:grpSpPr>
          <p:sp>
            <p:nvSpPr>
              <p:cNvPr id="77" name="Freeform 45">
                <a:extLst>
                  <a:ext uri="{FF2B5EF4-FFF2-40B4-BE49-F238E27FC236}">
                    <a16:creationId xmlns:a16="http://schemas.microsoft.com/office/drawing/2014/main" id="{C99EF542-DBBC-4814-8987-28E5FF98B9BC}"/>
                  </a:ext>
                </a:extLst>
              </p:cNvPr>
              <p:cNvSpPr>
                <a:spLocks/>
              </p:cNvSpPr>
              <p:nvPr/>
            </p:nvSpPr>
            <p:spPr bwMode="auto">
              <a:xfrm>
                <a:off x="9910605" y="3488811"/>
                <a:ext cx="520308" cy="601825"/>
              </a:xfrm>
              <a:custGeom>
                <a:avLst/>
                <a:gdLst>
                  <a:gd name="T0" fmla="*/ 1044 w 1129"/>
                  <a:gd name="T1" fmla="*/ 0 h 1307"/>
                  <a:gd name="T2" fmla="*/ 85 w 1129"/>
                  <a:gd name="T3" fmla="*/ 0 h 1307"/>
                  <a:gd name="T4" fmla="*/ 0 w 1129"/>
                  <a:gd name="T5" fmla="*/ 85 h 1307"/>
                  <a:gd name="T6" fmla="*/ 0 w 1129"/>
                  <a:gd name="T7" fmla="*/ 1222 h 1307"/>
                  <a:gd name="T8" fmla="*/ 85 w 1129"/>
                  <a:gd name="T9" fmla="*/ 1307 h 1307"/>
                  <a:gd name="T10" fmla="*/ 1044 w 1129"/>
                  <a:gd name="T11" fmla="*/ 1307 h 1307"/>
                  <a:gd name="T12" fmla="*/ 1129 w 1129"/>
                  <a:gd name="T13" fmla="*/ 1222 h 1307"/>
                  <a:gd name="T14" fmla="*/ 1129 w 1129"/>
                  <a:gd name="T15" fmla="*/ 85 h 1307"/>
                  <a:gd name="T16" fmla="*/ 1044 w 1129"/>
                  <a:gd name="T17" fmla="*/ 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9" h="1307">
                    <a:moveTo>
                      <a:pt x="1044" y="0"/>
                    </a:moveTo>
                    <a:cubicBezTo>
                      <a:pt x="85" y="0"/>
                      <a:pt x="85" y="0"/>
                      <a:pt x="85" y="0"/>
                    </a:cubicBezTo>
                    <a:cubicBezTo>
                      <a:pt x="38" y="0"/>
                      <a:pt x="0" y="38"/>
                      <a:pt x="0" y="85"/>
                    </a:cubicBezTo>
                    <a:cubicBezTo>
                      <a:pt x="0" y="1222"/>
                      <a:pt x="0" y="1222"/>
                      <a:pt x="0" y="1222"/>
                    </a:cubicBezTo>
                    <a:cubicBezTo>
                      <a:pt x="0" y="1269"/>
                      <a:pt x="38" y="1307"/>
                      <a:pt x="85" y="1307"/>
                    </a:cubicBezTo>
                    <a:cubicBezTo>
                      <a:pt x="1044" y="1307"/>
                      <a:pt x="1044" y="1307"/>
                      <a:pt x="1044" y="1307"/>
                    </a:cubicBezTo>
                    <a:cubicBezTo>
                      <a:pt x="1091" y="1307"/>
                      <a:pt x="1129" y="1269"/>
                      <a:pt x="1129" y="1222"/>
                    </a:cubicBezTo>
                    <a:cubicBezTo>
                      <a:pt x="1129" y="85"/>
                      <a:pt x="1129" y="85"/>
                      <a:pt x="1129" y="85"/>
                    </a:cubicBezTo>
                    <a:cubicBezTo>
                      <a:pt x="1129" y="38"/>
                      <a:pt x="1091" y="0"/>
                      <a:pt x="10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6">
                <a:extLst>
                  <a:ext uri="{FF2B5EF4-FFF2-40B4-BE49-F238E27FC236}">
                    <a16:creationId xmlns:a16="http://schemas.microsoft.com/office/drawing/2014/main" id="{BD120FC7-388E-4228-AF6B-9C9D986D923C}"/>
                  </a:ext>
                </a:extLst>
              </p:cNvPr>
              <p:cNvSpPr>
                <a:spLocks/>
              </p:cNvSpPr>
              <p:nvPr/>
            </p:nvSpPr>
            <p:spPr bwMode="auto">
              <a:xfrm>
                <a:off x="9890477" y="3468683"/>
                <a:ext cx="560564" cy="641075"/>
              </a:xfrm>
              <a:custGeom>
                <a:avLst/>
                <a:gdLst>
                  <a:gd name="T0" fmla="*/ 1088 w 1217"/>
                  <a:gd name="T1" fmla="*/ 44 h 1394"/>
                  <a:gd name="T2" fmla="*/ 1088 w 1217"/>
                  <a:gd name="T3" fmla="*/ 0 h 1394"/>
                  <a:gd name="T4" fmla="*/ 129 w 1217"/>
                  <a:gd name="T5" fmla="*/ 0 h 1394"/>
                  <a:gd name="T6" fmla="*/ 79 w 1217"/>
                  <a:gd name="T7" fmla="*/ 11 h 1394"/>
                  <a:gd name="T8" fmla="*/ 22 w 1217"/>
                  <a:gd name="T9" fmla="*/ 57 h 1394"/>
                  <a:gd name="T10" fmla="*/ 0 w 1217"/>
                  <a:gd name="T11" fmla="*/ 129 h 1394"/>
                  <a:gd name="T12" fmla="*/ 0 w 1217"/>
                  <a:gd name="T13" fmla="*/ 1266 h 1394"/>
                  <a:gd name="T14" fmla="*/ 10 w 1217"/>
                  <a:gd name="T15" fmla="*/ 1316 h 1394"/>
                  <a:gd name="T16" fmla="*/ 57 w 1217"/>
                  <a:gd name="T17" fmla="*/ 1372 h 1394"/>
                  <a:gd name="T18" fmla="*/ 129 w 1217"/>
                  <a:gd name="T19" fmla="*/ 1394 h 1394"/>
                  <a:gd name="T20" fmla="*/ 1088 w 1217"/>
                  <a:gd name="T21" fmla="*/ 1394 h 1394"/>
                  <a:gd name="T22" fmla="*/ 1138 w 1217"/>
                  <a:gd name="T23" fmla="*/ 1384 h 1394"/>
                  <a:gd name="T24" fmla="*/ 1195 w 1217"/>
                  <a:gd name="T25" fmla="*/ 1338 h 1394"/>
                  <a:gd name="T26" fmla="*/ 1217 w 1217"/>
                  <a:gd name="T27" fmla="*/ 1266 h 1394"/>
                  <a:gd name="T28" fmla="*/ 1217 w 1217"/>
                  <a:gd name="T29" fmla="*/ 129 h 1394"/>
                  <a:gd name="T30" fmla="*/ 1207 w 1217"/>
                  <a:gd name="T31" fmla="*/ 79 h 1394"/>
                  <a:gd name="T32" fmla="*/ 1160 w 1217"/>
                  <a:gd name="T33" fmla="*/ 22 h 1394"/>
                  <a:gd name="T34" fmla="*/ 1088 w 1217"/>
                  <a:gd name="T35" fmla="*/ 0 h 1394"/>
                  <a:gd name="T36" fmla="*/ 1088 w 1217"/>
                  <a:gd name="T37" fmla="*/ 44 h 1394"/>
                  <a:gd name="T38" fmla="*/ 1088 w 1217"/>
                  <a:gd name="T39" fmla="*/ 88 h 1394"/>
                  <a:gd name="T40" fmla="*/ 1104 w 1217"/>
                  <a:gd name="T41" fmla="*/ 91 h 1394"/>
                  <a:gd name="T42" fmla="*/ 1122 w 1217"/>
                  <a:gd name="T43" fmla="*/ 106 h 1394"/>
                  <a:gd name="T44" fmla="*/ 1129 w 1217"/>
                  <a:gd name="T45" fmla="*/ 129 h 1394"/>
                  <a:gd name="T46" fmla="*/ 1129 w 1217"/>
                  <a:gd name="T47" fmla="*/ 1266 h 1394"/>
                  <a:gd name="T48" fmla="*/ 1126 w 1217"/>
                  <a:gd name="T49" fmla="*/ 1282 h 1394"/>
                  <a:gd name="T50" fmla="*/ 1111 w 1217"/>
                  <a:gd name="T51" fmla="*/ 1300 h 1394"/>
                  <a:gd name="T52" fmla="*/ 1088 w 1217"/>
                  <a:gd name="T53" fmla="*/ 1307 h 1394"/>
                  <a:gd name="T54" fmla="*/ 129 w 1217"/>
                  <a:gd name="T55" fmla="*/ 1307 h 1394"/>
                  <a:gd name="T56" fmla="*/ 113 w 1217"/>
                  <a:gd name="T57" fmla="*/ 1304 h 1394"/>
                  <a:gd name="T58" fmla="*/ 95 w 1217"/>
                  <a:gd name="T59" fmla="*/ 1289 h 1394"/>
                  <a:gd name="T60" fmla="*/ 88 w 1217"/>
                  <a:gd name="T61" fmla="*/ 1266 h 1394"/>
                  <a:gd name="T62" fmla="*/ 88 w 1217"/>
                  <a:gd name="T63" fmla="*/ 129 h 1394"/>
                  <a:gd name="T64" fmla="*/ 91 w 1217"/>
                  <a:gd name="T65" fmla="*/ 113 h 1394"/>
                  <a:gd name="T66" fmla="*/ 106 w 1217"/>
                  <a:gd name="T67" fmla="*/ 95 h 1394"/>
                  <a:gd name="T68" fmla="*/ 129 w 1217"/>
                  <a:gd name="T69" fmla="*/ 88 h 1394"/>
                  <a:gd name="T70" fmla="*/ 1088 w 1217"/>
                  <a:gd name="T71" fmla="*/ 88 h 1394"/>
                  <a:gd name="T72" fmla="*/ 1088 w 1217"/>
                  <a:gd name="T73" fmla="*/ 4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7" h="1394">
                    <a:moveTo>
                      <a:pt x="1088" y="44"/>
                    </a:moveTo>
                    <a:cubicBezTo>
                      <a:pt x="1088" y="0"/>
                      <a:pt x="1088" y="0"/>
                      <a:pt x="1088" y="0"/>
                    </a:cubicBezTo>
                    <a:cubicBezTo>
                      <a:pt x="129" y="0"/>
                      <a:pt x="129" y="0"/>
                      <a:pt x="129" y="0"/>
                    </a:cubicBezTo>
                    <a:cubicBezTo>
                      <a:pt x="111" y="0"/>
                      <a:pt x="94" y="4"/>
                      <a:pt x="79" y="11"/>
                    </a:cubicBezTo>
                    <a:cubicBezTo>
                      <a:pt x="56" y="20"/>
                      <a:pt x="36" y="37"/>
                      <a:pt x="22" y="57"/>
                    </a:cubicBezTo>
                    <a:cubicBezTo>
                      <a:pt x="8" y="78"/>
                      <a:pt x="0" y="103"/>
                      <a:pt x="0" y="129"/>
                    </a:cubicBezTo>
                    <a:cubicBezTo>
                      <a:pt x="0" y="1266"/>
                      <a:pt x="0" y="1266"/>
                      <a:pt x="0" y="1266"/>
                    </a:cubicBezTo>
                    <a:cubicBezTo>
                      <a:pt x="0" y="1283"/>
                      <a:pt x="4" y="1300"/>
                      <a:pt x="10" y="1316"/>
                    </a:cubicBezTo>
                    <a:cubicBezTo>
                      <a:pt x="20" y="1339"/>
                      <a:pt x="37" y="1358"/>
                      <a:pt x="57" y="1372"/>
                    </a:cubicBezTo>
                    <a:cubicBezTo>
                      <a:pt x="77" y="1386"/>
                      <a:pt x="102" y="1394"/>
                      <a:pt x="129" y="1394"/>
                    </a:cubicBezTo>
                    <a:cubicBezTo>
                      <a:pt x="1088" y="1394"/>
                      <a:pt x="1088" y="1394"/>
                      <a:pt x="1088" y="1394"/>
                    </a:cubicBezTo>
                    <a:cubicBezTo>
                      <a:pt x="1106" y="1394"/>
                      <a:pt x="1123" y="1391"/>
                      <a:pt x="1138" y="1384"/>
                    </a:cubicBezTo>
                    <a:cubicBezTo>
                      <a:pt x="1161" y="1374"/>
                      <a:pt x="1181" y="1358"/>
                      <a:pt x="1195" y="1338"/>
                    </a:cubicBezTo>
                    <a:cubicBezTo>
                      <a:pt x="1209" y="1317"/>
                      <a:pt x="1217" y="1292"/>
                      <a:pt x="1217" y="1266"/>
                    </a:cubicBezTo>
                    <a:cubicBezTo>
                      <a:pt x="1217" y="129"/>
                      <a:pt x="1217" y="129"/>
                      <a:pt x="1217" y="129"/>
                    </a:cubicBezTo>
                    <a:cubicBezTo>
                      <a:pt x="1217" y="111"/>
                      <a:pt x="1213" y="94"/>
                      <a:pt x="1207" y="79"/>
                    </a:cubicBezTo>
                    <a:cubicBezTo>
                      <a:pt x="1197" y="56"/>
                      <a:pt x="1180" y="36"/>
                      <a:pt x="1160" y="22"/>
                    </a:cubicBezTo>
                    <a:cubicBezTo>
                      <a:pt x="1140" y="9"/>
                      <a:pt x="1115" y="0"/>
                      <a:pt x="1088" y="0"/>
                    </a:cubicBezTo>
                    <a:cubicBezTo>
                      <a:pt x="1088" y="44"/>
                      <a:pt x="1088" y="44"/>
                      <a:pt x="1088" y="44"/>
                    </a:cubicBezTo>
                    <a:cubicBezTo>
                      <a:pt x="1088" y="88"/>
                      <a:pt x="1088" y="88"/>
                      <a:pt x="1088" y="88"/>
                    </a:cubicBezTo>
                    <a:cubicBezTo>
                      <a:pt x="1094" y="88"/>
                      <a:pt x="1099" y="89"/>
                      <a:pt x="1104" y="91"/>
                    </a:cubicBezTo>
                    <a:cubicBezTo>
                      <a:pt x="1111" y="94"/>
                      <a:pt x="1118" y="99"/>
                      <a:pt x="1122" y="106"/>
                    </a:cubicBezTo>
                    <a:cubicBezTo>
                      <a:pt x="1127" y="113"/>
                      <a:pt x="1129" y="120"/>
                      <a:pt x="1129" y="129"/>
                    </a:cubicBezTo>
                    <a:cubicBezTo>
                      <a:pt x="1129" y="1266"/>
                      <a:pt x="1129" y="1266"/>
                      <a:pt x="1129" y="1266"/>
                    </a:cubicBezTo>
                    <a:cubicBezTo>
                      <a:pt x="1129" y="1271"/>
                      <a:pt x="1128" y="1277"/>
                      <a:pt x="1126" y="1282"/>
                    </a:cubicBezTo>
                    <a:cubicBezTo>
                      <a:pt x="1123" y="1289"/>
                      <a:pt x="1118" y="1295"/>
                      <a:pt x="1111" y="1300"/>
                    </a:cubicBezTo>
                    <a:cubicBezTo>
                      <a:pt x="1104" y="1304"/>
                      <a:pt x="1097" y="1307"/>
                      <a:pt x="1088" y="1307"/>
                    </a:cubicBezTo>
                    <a:cubicBezTo>
                      <a:pt x="129" y="1307"/>
                      <a:pt x="129" y="1307"/>
                      <a:pt x="129" y="1307"/>
                    </a:cubicBezTo>
                    <a:cubicBezTo>
                      <a:pt x="123" y="1307"/>
                      <a:pt x="118" y="1306"/>
                      <a:pt x="113" y="1304"/>
                    </a:cubicBezTo>
                    <a:cubicBezTo>
                      <a:pt x="106" y="1301"/>
                      <a:pt x="99" y="1295"/>
                      <a:pt x="95" y="1289"/>
                    </a:cubicBezTo>
                    <a:cubicBezTo>
                      <a:pt x="90" y="1282"/>
                      <a:pt x="88" y="1274"/>
                      <a:pt x="88" y="1266"/>
                    </a:cubicBezTo>
                    <a:cubicBezTo>
                      <a:pt x="88" y="129"/>
                      <a:pt x="88" y="129"/>
                      <a:pt x="88" y="129"/>
                    </a:cubicBezTo>
                    <a:cubicBezTo>
                      <a:pt x="88" y="123"/>
                      <a:pt x="89" y="118"/>
                      <a:pt x="91" y="113"/>
                    </a:cubicBezTo>
                    <a:cubicBezTo>
                      <a:pt x="94" y="106"/>
                      <a:pt x="99" y="99"/>
                      <a:pt x="106" y="95"/>
                    </a:cubicBezTo>
                    <a:cubicBezTo>
                      <a:pt x="113" y="90"/>
                      <a:pt x="120" y="88"/>
                      <a:pt x="129" y="88"/>
                    </a:cubicBezTo>
                    <a:cubicBezTo>
                      <a:pt x="1088" y="88"/>
                      <a:pt x="1088" y="88"/>
                      <a:pt x="1088" y="88"/>
                    </a:cubicBezTo>
                    <a:lnTo>
                      <a:pt x="108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47">
                <a:extLst>
                  <a:ext uri="{FF2B5EF4-FFF2-40B4-BE49-F238E27FC236}">
                    <a16:creationId xmlns:a16="http://schemas.microsoft.com/office/drawing/2014/main" id="{A0B80D6A-31EB-4699-8D17-AE568D503B1B}"/>
                  </a:ext>
                </a:extLst>
              </p:cNvPr>
              <p:cNvSpPr>
                <a:spLocks/>
              </p:cNvSpPr>
              <p:nvPr/>
            </p:nvSpPr>
            <p:spPr bwMode="auto">
              <a:xfrm>
                <a:off x="9809965" y="3560266"/>
                <a:ext cx="520308" cy="601825"/>
              </a:xfrm>
              <a:custGeom>
                <a:avLst/>
                <a:gdLst>
                  <a:gd name="T0" fmla="*/ 85 w 1129"/>
                  <a:gd name="T1" fmla="*/ 0 h 1307"/>
                  <a:gd name="T2" fmla="*/ 0 w 1129"/>
                  <a:gd name="T3" fmla="*/ 85 h 1307"/>
                  <a:gd name="T4" fmla="*/ 0 w 1129"/>
                  <a:gd name="T5" fmla="*/ 1222 h 1307"/>
                  <a:gd name="T6" fmla="*/ 85 w 1129"/>
                  <a:gd name="T7" fmla="*/ 1307 h 1307"/>
                  <a:gd name="T8" fmla="*/ 1044 w 1129"/>
                  <a:gd name="T9" fmla="*/ 1307 h 1307"/>
                  <a:gd name="T10" fmla="*/ 1129 w 1129"/>
                  <a:gd name="T11" fmla="*/ 1222 h 1307"/>
                  <a:gd name="T12" fmla="*/ 1129 w 1129"/>
                  <a:gd name="T13" fmla="*/ 412 h 1307"/>
                  <a:gd name="T14" fmla="*/ 562 w 1129"/>
                  <a:gd name="T15" fmla="*/ 0 h 1307"/>
                  <a:gd name="T16" fmla="*/ 85 w 1129"/>
                  <a:gd name="T17" fmla="*/ 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9" h="1307">
                    <a:moveTo>
                      <a:pt x="85" y="0"/>
                    </a:moveTo>
                    <a:cubicBezTo>
                      <a:pt x="38" y="0"/>
                      <a:pt x="0" y="38"/>
                      <a:pt x="0" y="85"/>
                    </a:cubicBezTo>
                    <a:cubicBezTo>
                      <a:pt x="0" y="1222"/>
                      <a:pt x="0" y="1222"/>
                      <a:pt x="0" y="1222"/>
                    </a:cubicBezTo>
                    <a:cubicBezTo>
                      <a:pt x="0" y="1269"/>
                      <a:pt x="38" y="1307"/>
                      <a:pt x="85" y="1307"/>
                    </a:cubicBezTo>
                    <a:cubicBezTo>
                      <a:pt x="1044" y="1307"/>
                      <a:pt x="1044" y="1307"/>
                      <a:pt x="1044" y="1307"/>
                    </a:cubicBezTo>
                    <a:cubicBezTo>
                      <a:pt x="1091" y="1307"/>
                      <a:pt x="1129" y="1269"/>
                      <a:pt x="1129" y="1222"/>
                    </a:cubicBezTo>
                    <a:cubicBezTo>
                      <a:pt x="1129" y="412"/>
                      <a:pt x="1129" y="412"/>
                      <a:pt x="1129" y="412"/>
                    </a:cubicBezTo>
                    <a:cubicBezTo>
                      <a:pt x="562" y="0"/>
                      <a:pt x="562" y="0"/>
                      <a:pt x="562" y="0"/>
                    </a:cubicBez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8">
                <a:extLst>
                  <a:ext uri="{FF2B5EF4-FFF2-40B4-BE49-F238E27FC236}">
                    <a16:creationId xmlns:a16="http://schemas.microsoft.com/office/drawing/2014/main" id="{E1FC4C2D-1A58-44C2-94E4-3179099835B8}"/>
                  </a:ext>
                </a:extLst>
              </p:cNvPr>
              <p:cNvSpPr>
                <a:spLocks/>
              </p:cNvSpPr>
              <p:nvPr/>
            </p:nvSpPr>
            <p:spPr bwMode="auto">
              <a:xfrm>
                <a:off x="9789838" y="3541144"/>
                <a:ext cx="559557" cy="641075"/>
              </a:xfrm>
              <a:custGeom>
                <a:avLst/>
                <a:gdLst>
                  <a:gd name="T0" fmla="*/ 129 w 1216"/>
                  <a:gd name="T1" fmla="*/ 43 h 1394"/>
                  <a:gd name="T2" fmla="*/ 129 w 1216"/>
                  <a:gd name="T3" fmla="*/ 0 h 1394"/>
                  <a:gd name="T4" fmla="*/ 79 w 1216"/>
                  <a:gd name="T5" fmla="*/ 10 h 1394"/>
                  <a:gd name="T6" fmla="*/ 22 w 1216"/>
                  <a:gd name="T7" fmla="*/ 56 h 1394"/>
                  <a:gd name="T8" fmla="*/ 0 w 1216"/>
                  <a:gd name="T9" fmla="*/ 128 h 1394"/>
                  <a:gd name="T10" fmla="*/ 0 w 1216"/>
                  <a:gd name="T11" fmla="*/ 1265 h 1394"/>
                  <a:gd name="T12" fmla="*/ 10 w 1216"/>
                  <a:gd name="T13" fmla="*/ 1315 h 1394"/>
                  <a:gd name="T14" fmla="*/ 57 w 1216"/>
                  <a:gd name="T15" fmla="*/ 1372 h 1394"/>
                  <a:gd name="T16" fmla="*/ 129 w 1216"/>
                  <a:gd name="T17" fmla="*/ 1394 h 1394"/>
                  <a:gd name="T18" fmla="*/ 1088 w 1216"/>
                  <a:gd name="T19" fmla="*/ 1394 h 1394"/>
                  <a:gd name="T20" fmla="*/ 1138 w 1216"/>
                  <a:gd name="T21" fmla="*/ 1383 h 1394"/>
                  <a:gd name="T22" fmla="*/ 1194 w 1216"/>
                  <a:gd name="T23" fmla="*/ 1337 h 1394"/>
                  <a:gd name="T24" fmla="*/ 1216 w 1216"/>
                  <a:gd name="T25" fmla="*/ 1265 h 1394"/>
                  <a:gd name="T26" fmla="*/ 1216 w 1216"/>
                  <a:gd name="T27" fmla="*/ 433 h 1394"/>
                  <a:gd name="T28" fmla="*/ 620 w 1216"/>
                  <a:gd name="T29" fmla="*/ 0 h 1394"/>
                  <a:gd name="T30" fmla="*/ 129 w 1216"/>
                  <a:gd name="T31" fmla="*/ 0 h 1394"/>
                  <a:gd name="T32" fmla="*/ 129 w 1216"/>
                  <a:gd name="T33" fmla="*/ 43 h 1394"/>
                  <a:gd name="T34" fmla="*/ 129 w 1216"/>
                  <a:gd name="T35" fmla="*/ 87 h 1394"/>
                  <a:gd name="T36" fmla="*/ 592 w 1216"/>
                  <a:gd name="T37" fmla="*/ 87 h 1394"/>
                  <a:gd name="T38" fmla="*/ 1129 w 1216"/>
                  <a:gd name="T39" fmla="*/ 478 h 1394"/>
                  <a:gd name="T40" fmla="*/ 1129 w 1216"/>
                  <a:gd name="T41" fmla="*/ 1265 h 1394"/>
                  <a:gd name="T42" fmla="*/ 1126 w 1216"/>
                  <a:gd name="T43" fmla="*/ 1281 h 1394"/>
                  <a:gd name="T44" fmla="*/ 1111 w 1216"/>
                  <a:gd name="T45" fmla="*/ 1299 h 1394"/>
                  <a:gd name="T46" fmla="*/ 1088 w 1216"/>
                  <a:gd name="T47" fmla="*/ 1306 h 1394"/>
                  <a:gd name="T48" fmla="*/ 129 w 1216"/>
                  <a:gd name="T49" fmla="*/ 1306 h 1394"/>
                  <a:gd name="T50" fmla="*/ 113 w 1216"/>
                  <a:gd name="T51" fmla="*/ 1303 h 1394"/>
                  <a:gd name="T52" fmla="*/ 94 w 1216"/>
                  <a:gd name="T53" fmla="*/ 1288 h 1394"/>
                  <a:gd name="T54" fmla="*/ 87 w 1216"/>
                  <a:gd name="T55" fmla="*/ 1265 h 1394"/>
                  <a:gd name="T56" fmla="*/ 87 w 1216"/>
                  <a:gd name="T57" fmla="*/ 128 h 1394"/>
                  <a:gd name="T58" fmla="*/ 91 w 1216"/>
                  <a:gd name="T59" fmla="*/ 112 h 1394"/>
                  <a:gd name="T60" fmla="*/ 106 w 1216"/>
                  <a:gd name="T61" fmla="*/ 94 h 1394"/>
                  <a:gd name="T62" fmla="*/ 129 w 1216"/>
                  <a:gd name="T63" fmla="*/ 87 h 1394"/>
                  <a:gd name="T64" fmla="*/ 129 w 1216"/>
                  <a:gd name="T65" fmla="*/ 43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6" h="1394">
                    <a:moveTo>
                      <a:pt x="129" y="43"/>
                    </a:moveTo>
                    <a:cubicBezTo>
                      <a:pt x="129" y="0"/>
                      <a:pt x="129" y="0"/>
                      <a:pt x="129" y="0"/>
                    </a:cubicBezTo>
                    <a:cubicBezTo>
                      <a:pt x="111" y="0"/>
                      <a:pt x="94" y="3"/>
                      <a:pt x="79" y="10"/>
                    </a:cubicBezTo>
                    <a:cubicBezTo>
                      <a:pt x="55" y="20"/>
                      <a:pt x="36" y="36"/>
                      <a:pt x="22" y="56"/>
                    </a:cubicBezTo>
                    <a:cubicBezTo>
                      <a:pt x="8" y="77"/>
                      <a:pt x="0" y="102"/>
                      <a:pt x="0" y="128"/>
                    </a:cubicBezTo>
                    <a:cubicBezTo>
                      <a:pt x="0" y="1265"/>
                      <a:pt x="0" y="1265"/>
                      <a:pt x="0" y="1265"/>
                    </a:cubicBezTo>
                    <a:cubicBezTo>
                      <a:pt x="0" y="1283"/>
                      <a:pt x="4" y="1300"/>
                      <a:pt x="10" y="1315"/>
                    </a:cubicBezTo>
                    <a:cubicBezTo>
                      <a:pt x="20" y="1338"/>
                      <a:pt x="36" y="1358"/>
                      <a:pt x="57" y="1372"/>
                    </a:cubicBezTo>
                    <a:cubicBezTo>
                      <a:pt x="77" y="1385"/>
                      <a:pt x="102" y="1394"/>
                      <a:pt x="129" y="1394"/>
                    </a:cubicBezTo>
                    <a:cubicBezTo>
                      <a:pt x="1088" y="1394"/>
                      <a:pt x="1088" y="1394"/>
                      <a:pt x="1088" y="1394"/>
                    </a:cubicBezTo>
                    <a:cubicBezTo>
                      <a:pt x="1105" y="1394"/>
                      <a:pt x="1122" y="1390"/>
                      <a:pt x="1138" y="1383"/>
                    </a:cubicBezTo>
                    <a:cubicBezTo>
                      <a:pt x="1161" y="1374"/>
                      <a:pt x="1180" y="1357"/>
                      <a:pt x="1194" y="1337"/>
                    </a:cubicBezTo>
                    <a:cubicBezTo>
                      <a:pt x="1208" y="1316"/>
                      <a:pt x="1216" y="1291"/>
                      <a:pt x="1216" y="1265"/>
                    </a:cubicBezTo>
                    <a:cubicBezTo>
                      <a:pt x="1216" y="433"/>
                      <a:pt x="1216" y="433"/>
                      <a:pt x="1216" y="433"/>
                    </a:cubicBezTo>
                    <a:cubicBezTo>
                      <a:pt x="620" y="0"/>
                      <a:pt x="620" y="0"/>
                      <a:pt x="620" y="0"/>
                    </a:cubicBezTo>
                    <a:cubicBezTo>
                      <a:pt x="129" y="0"/>
                      <a:pt x="129" y="0"/>
                      <a:pt x="129" y="0"/>
                    </a:cubicBezTo>
                    <a:cubicBezTo>
                      <a:pt x="129" y="43"/>
                      <a:pt x="129" y="43"/>
                      <a:pt x="129" y="43"/>
                    </a:cubicBezTo>
                    <a:cubicBezTo>
                      <a:pt x="129" y="87"/>
                      <a:pt x="129" y="87"/>
                      <a:pt x="129" y="87"/>
                    </a:cubicBezTo>
                    <a:cubicBezTo>
                      <a:pt x="592" y="87"/>
                      <a:pt x="592" y="87"/>
                      <a:pt x="592" y="87"/>
                    </a:cubicBezTo>
                    <a:cubicBezTo>
                      <a:pt x="1129" y="478"/>
                      <a:pt x="1129" y="478"/>
                      <a:pt x="1129" y="478"/>
                    </a:cubicBezTo>
                    <a:cubicBezTo>
                      <a:pt x="1129" y="1265"/>
                      <a:pt x="1129" y="1265"/>
                      <a:pt x="1129" y="1265"/>
                    </a:cubicBezTo>
                    <a:cubicBezTo>
                      <a:pt x="1129" y="1271"/>
                      <a:pt x="1128" y="1276"/>
                      <a:pt x="1126" y="1281"/>
                    </a:cubicBezTo>
                    <a:cubicBezTo>
                      <a:pt x="1123" y="1288"/>
                      <a:pt x="1117" y="1295"/>
                      <a:pt x="1111" y="1299"/>
                    </a:cubicBezTo>
                    <a:cubicBezTo>
                      <a:pt x="1104" y="1304"/>
                      <a:pt x="1096" y="1306"/>
                      <a:pt x="1088" y="1306"/>
                    </a:cubicBezTo>
                    <a:cubicBezTo>
                      <a:pt x="129" y="1306"/>
                      <a:pt x="129" y="1306"/>
                      <a:pt x="129" y="1306"/>
                    </a:cubicBezTo>
                    <a:cubicBezTo>
                      <a:pt x="123" y="1306"/>
                      <a:pt x="117" y="1305"/>
                      <a:pt x="113" y="1303"/>
                    </a:cubicBezTo>
                    <a:cubicBezTo>
                      <a:pt x="105" y="1300"/>
                      <a:pt x="99" y="1295"/>
                      <a:pt x="94" y="1288"/>
                    </a:cubicBezTo>
                    <a:cubicBezTo>
                      <a:pt x="90" y="1281"/>
                      <a:pt x="87" y="1274"/>
                      <a:pt x="87" y="1265"/>
                    </a:cubicBezTo>
                    <a:cubicBezTo>
                      <a:pt x="87" y="128"/>
                      <a:pt x="87" y="128"/>
                      <a:pt x="87" y="128"/>
                    </a:cubicBezTo>
                    <a:cubicBezTo>
                      <a:pt x="87" y="122"/>
                      <a:pt x="88" y="117"/>
                      <a:pt x="91" y="112"/>
                    </a:cubicBezTo>
                    <a:cubicBezTo>
                      <a:pt x="94" y="105"/>
                      <a:pt x="99" y="99"/>
                      <a:pt x="106" y="94"/>
                    </a:cubicBezTo>
                    <a:cubicBezTo>
                      <a:pt x="112" y="90"/>
                      <a:pt x="120" y="87"/>
                      <a:pt x="129" y="87"/>
                    </a:cubicBezTo>
                    <a:cubicBezTo>
                      <a:pt x="129" y="43"/>
                      <a:pt x="129" y="43"/>
                      <a:pt x="129"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9">
                <a:extLst>
                  <a:ext uri="{FF2B5EF4-FFF2-40B4-BE49-F238E27FC236}">
                    <a16:creationId xmlns:a16="http://schemas.microsoft.com/office/drawing/2014/main" id="{0D6AAF42-AF33-496C-BED4-C9E9DE831C58}"/>
                  </a:ext>
                </a:extLst>
              </p:cNvPr>
              <p:cNvSpPr>
                <a:spLocks/>
              </p:cNvSpPr>
              <p:nvPr/>
            </p:nvSpPr>
            <p:spPr bwMode="auto">
              <a:xfrm>
                <a:off x="10070622" y="3564292"/>
                <a:ext cx="252606" cy="191215"/>
              </a:xfrm>
              <a:custGeom>
                <a:avLst/>
                <a:gdLst>
                  <a:gd name="T0" fmla="*/ 1 w 549"/>
                  <a:gd name="T1" fmla="*/ 45 h 415"/>
                  <a:gd name="T2" fmla="*/ 1 w 549"/>
                  <a:gd name="T3" fmla="*/ 321 h 415"/>
                  <a:gd name="T4" fmla="*/ 95 w 549"/>
                  <a:gd name="T5" fmla="*/ 415 h 415"/>
                  <a:gd name="T6" fmla="*/ 471 w 549"/>
                  <a:gd name="T7" fmla="*/ 415 h 415"/>
                  <a:gd name="T8" fmla="*/ 549 w 549"/>
                  <a:gd name="T9" fmla="*/ 393 h 415"/>
                  <a:gd name="T10" fmla="*/ 0 w 549"/>
                  <a:gd name="T11" fmla="*/ 0 h 415"/>
                  <a:gd name="T12" fmla="*/ 1 w 549"/>
                  <a:gd name="T13" fmla="*/ 45 h 415"/>
                </a:gdLst>
                <a:ahLst/>
                <a:cxnLst>
                  <a:cxn ang="0">
                    <a:pos x="T0" y="T1"/>
                  </a:cxn>
                  <a:cxn ang="0">
                    <a:pos x="T2" y="T3"/>
                  </a:cxn>
                  <a:cxn ang="0">
                    <a:pos x="T4" y="T5"/>
                  </a:cxn>
                  <a:cxn ang="0">
                    <a:pos x="T6" y="T7"/>
                  </a:cxn>
                  <a:cxn ang="0">
                    <a:pos x="T8" y="T9"/>
                  </a:cxn>
                  <a:cxn ang="0">
                    <a:pos x="T10" y="T11"/>
                  </a:cxn>
                  <a:cxn ang="0">
                    <a:pos x="T12" y="T13"/>
                  </a:cxn>
                </a:cxnLst>
                <a:rect l="0" t="0" r="r" b="b"/>
                <a:pathLst>
                  <a:path w="549" h="415">
                    <a:moveTo>
                      <a:pt x="1" y="45"/>
                    </a:moveTo>
                    <a:cubicBezTo>
                      <a:pt x="1" y="321"/>
                      <a:pt x="1" y="321"/>
                      <a:pt x="1" y="321"/>
                    </a:cubicBezTo>
                    <a:cubicBezTo>
                      <a:pt x="1" y="373"/>
                      <a:pt x="43" y="415"/>
                      <a:pt x="95" y="415"/>
                    </a:cubicBezTo>
                    <a:cubicBezTo>
                      <a:pt x="471" y="415"/>
                      <a:pt x="471" y="415"/>
                      <a:pt x="471" y="415"/>
                    </a:cubicBezTo>
                    <a:cubicBezTo>
                      <a:pt x="498" y="415"/>
                      <a:pt x="533" y="401"/>
                      <a:pt x="549" y="393"/>
                    </a:cubicBezTo>
                    <a:cubicBezTo>
                      <a:pt x="0" y="0"/>
                      <a:pt x="0" y="0"/>
                      <a:pt x="0" y="0"/>
                    </a:cubicBezTo>
                    <a:cubicBezTo>
                      <a:pt x="1" y="29"/>
                      <a:pt x="1" y="29"/>
                      <a:pt x="1"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Oval 50">
                <a:extLst>
                  <a:ext uri="{FF2B5EF4-FFF2-40B4-BE49-F238E27FC236}">
                    <a16:creationId xmlns:a16="http://schemas.microsoft.com/office/drawing/2014/main" id="{001C3AB5-0449-43C2-9728-993A3505DE46}"/>
                  </a:ext>
                </a:extLst>
              </p:cNvPr>
              <p:cNvSpPr>
                <a:spLocks noChangeArrowheads="1"/>
              </p:cNvSpPr>
              <p:nvPr/>
            </p:nvSpPr>
            <p:spPr bwMode="auto">
              <a:xfrm>
                <a:off x="9905573" y="3609579"/>
                <a:ext cx="54345" cy="6239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51">
                <a:extLst>
                  <a:ext uri="{FF2B5EF4-FFF2-40B4-BE49-F238E27FC236}">
                    <a16:creationId xmlns:a16="http://schemas.microsoft.com/office/drawing/2014/main" id="{01DF3A7A-3098-46FC-8258-E211C86A079A}"/>
                  </a:ext>
                </a:extLst>
              </p:cNvPr>
              <p:cNvSpPr>
                <a:spLocks/>
              </p:cNvSpPr>
              <p:nvPr/>
            </p:nvSpPr>
            <p:spPr bwMode="auto">
              <a:xfrm>
                <a:off x="9865317" y="3678014"/>
                <a:ext cx="131838" cy="65416"/>
              </a:xfrm>
              <a:custGeom>
                <a:avLst/>
                <a:gdLst>
                  <a:gd name="T0" fmla="*/ 183 w 285"/>
                  <a:gd name="T1" fmla="*/ 0 h 141"/>
                  <a:gd name="T2" fmla="*/ 142 w 285"/>
                  <a:gd name="T3" fmla="*/ 119 h 141"/>
                  <a:gd name="T4" fmla="*/ 102 w 285"/>
                  <a:gd name="T5" fmla="*/ 0 h 141"/>
                  <a:gd name="T6" fmla="*/ 0 w 285"/>
                  <a:gd name="T7" fmla="*/ 141 h 141"/>
                  <a:gd name="T8" fmla="*/ 285 w 285"/>
                  <a:gd name="T9" fmla="*/ 141 h 141"/>
                  <a:gd name="T10" fmla="*/ 183 w 285"/>
                  <a:gd name="T11" fmla="*/ 0 h 141"/>
                </a:gdLst>
                <a:ahLst/>
                <a:cxnLst>
                  <a:cxn ang="0">
                    <a:pos x="T0" y="T1"/>
                  </a:cxn>
                  <a:cxn ang="0">
                    <a:pos x="T2" y="T3"/>
                  </a:cxn>
                  <a:cxn ang="0">
                    <a:pos x="T4" y="T5"/>
                  </a:cxn>
                  <a:cxn ang="0">
                    <a:pos x="T6" y="T7"/>
                  </a:cxn>
                  <a:cxn ang="0">
                    <a:pos x="T8" y="T9"/>
                  </a:cxn>
                  <a:cxn ang="0">
                    <a:pos x="T10" y="T11"/>
                  </a:cxn>
                </a:cxnLst>
                <a:rect l="0" t="0" r="r" b="b"/>
                <a:pathLst>
                  <a:path w="285" h="141">
                    <a:moveTo>
                      <a:pt x="183" y="0"/>
                    </a:moveTo>
                    <a:cubicBezTo>
                      <a:pt x="142" y="119"/>
                      <a:pt x="142" y="119"/>
                      <a:pt x="142" y="119"/>
                    </a:cubicBezTo>
                    <a:cubicBezTo>
                      <a:pt x="102" y="0"/>
                      <a:pt x="102" y="0"/>
                      <a:pt x="102" y="0"/>
                    </a:cubicBezTo>
                    <a:cubicBezTo>
                      <a:pt x="36" y="0"/>
                      <a:pt x="0" y="63"/>
                      <a:pt x="0" y="141"/>
                    </a:cubicBezTo>
                    <a:cubicBezTo>
                      <a:pt x="285" y="141"/>
                      <a:pt x="285" y="141"/>
                      <a:pt x="285" y="141"/>
                    </a:cubicBezTo>
                    <a:cubicBezTo>
                      <a:pt x="285" y="63"/>
                      <a:pt x="249" y="0"/>
                      <a:pt x="18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52">
                <a:extLst>
                  <a:ext uri="{FF2B5EF4-FFF2-40B4-BE49-F238E27FC236}">
                    <a16:creationId xmlns:a16="http://schemas.microsoft.com/office/drawing/2014/main" id="{F3D5A21B-F363-46CB-925B-7DB290E0C866}"/>
                  </a:ext>
                </a:extLst>
              </p:cNvPr>
              <p:cNvSpPr>
                <a:spLocks/>
              </p:cNvSpPr>
              <p:nvPr/>
            </p:nvSpPr>
            <p:spPr bwMode="auto">
              <a:xfrm>
                <a:off x="9921675" y="3678014"/>
                <a:ext cx="20128" cy="41263"/>
              </a:xfrm>
              <a:custGeom>
                <a:avLst/>
                <a:gdLst>
                  <a:gd name="T0" fmla="*/ 0 w 20"/>
                  <a:gd name="T1" fmla="*/ 10 h 41"/>
                  <a:gd name="T2" fmla="*/ 10 w 20"/>
                  <a:gd name="T3" fmla="*/ 41 h 41"/>
                  <a:gd name="T4" fmla="*/ 20 w 20"/>
                  <a:gd name="T5" fmla="*/ 10 h 41"/>
                  <a:gd name="T6" fmla="*/ 10 w 20"/>
                  <a:gd name="T7" fmla="*/ 0 h 41"/>
                  <a:gd name="T8" fmla="*/ 0 w 20"/>
                  <a:gd name="T9" fmla="*/ 10 h 41"/>
                </a:gdLst>
                <a:ahLst/>
                <a:cxnLst>
                  <a:cxn ang="0">
                    <a:pos x="T0" y="T1"/>
                  </a:cxn>
                  <a:cxn ang="0">
                    <a:pos x="T2" y="T3"/>
                  </a:cxn>
                  <a:cxn ang="0">
                    <a:pos x="T4" y="T5"/>
                  </a:cxn>
                  <a:cxn ang="0">
                    <a:pos x="T6" y="T7"/>
                  </a:cxn>
                  <a:cxn ang="0">
                    <a:pos x="T8" y="T9"/>
                  </a:cxn>
                </a:cxnLst>
                <a:rect l="0" t="0" r="r" b="b"/>
                <a:pathLst>
                  <a:path w="20" h="41">
                    <a:moveTo>
                      <a:pt x="0" y="10"/>
                    </a:moveTo>
                    <a:lnTo>
                      <a:pt x="10" y="41"/>
                    </a:lnTo>
                    <a:lnTo>
                      <a:pt x="20" y="10"/>
                    </a:lnTo>
                    <a:lnTo>
                      <a:pt x="10"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53">
                <a:extLst>
                  <a:ext uri="{FF2B5EF4-FFF2-40B4-BE49-F238E27FC236}">
                    <a16:creationId xmlns:a16="http://schemas.microsoft.com/office/drawing/2014/main" id="{BFCD69E5-4471-4EAF-9433-4DA101E37101}"/>
                  </a:ext>
                </a:extLst>
              </p:cNvPr>
              <p:cNvSpPr>
                <a:spLocks/>
              </p:cNvSpPr>
              <p:nvPr/>
            </p:nvSpPr>
            <p:spPr bwMode="auto">
              <a:xfrm>
                <a:off x="9982059" y="3789724"/>
                <a:ext cx="264683" cy="22141"/>
              </a:xfrm>
              <a:custGeom>
                <a:avLst/>
                <a:gdLst>
                  <a:gd name="T0" fmla="*/ 556 w 576"/>
                  <a:gd name="T1" fmla="*/ 0 h 48"/>
                  <a:gd name="T2" fmla="*/ 20 w 576"/>
                  <a:gd name="T3" fmla="*/ 0 h 48"/>
                  <a:gd name="T4" fmla="*/ 0 w 576"/>
                  <a:gd name="T5" fmla="*/ 20 h 48"/>
                  <a:gd name="T6" fmla="*/ 0 w 576"/>
                  <a:gd name="T7" fmla="*/ 28 h 48"/>
                  <a:gd name="T8" fmla="*/ 20 w 576"/>
                  <a:gd name="T9" fmla="*/ 48 h 48"/>
                  <a:gd name="T10" fmla="*/ 556 w 576"/>
                  <a:gd name="T11" fmla="*/ 48 h 48"/>
                  <a:gd name="T12" fmla="*/ 576 w 576"/>
                  <a:gd name="T13" fmla="*/ 28 h 48"/>
                  <a:gd name="T14" fmla="*/ 576 w 576"/>
                  <a:gd name="T15" fmla="*/ 20 h 48"/>
                  <a:gd name="T16" fmla="*/ 556 w 57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8">
                    <a:moveTo>
                      <a:pt x="556" y="0"/>
                    </a:moveTo>
                    <a:cubicBezTo>
                      <a:pt x="20" y="0"/>
                      <a:pt x="20" y="0"/>
                      <a:pt x="20" y="0"/>
                    </a:cubicBezTo>
                    <a:cubicBezTo>
                      <a:pt x="9" y="0"/>
                      <a:pt x="0" y="9"/>
                      <a:pt x="0" y="20"/>
                    </a:cubicBezTo>
                    <a:cubicBezTo>
                      <a:pt x="0" y="28"/>
                      <a:pt x="0" y="28"/>
                      <a:pt x="0" y="28"/>
                    </a:cubicBezTo>
                    <a:cubicBezTo>
                      <a:pt x="0" y="39"/>
                      <a:pt x="9" y="48"/>
                      <a:pt x="20" y="48"/>
                    </a:cubicBezTo>
                    <a:cubicBezTo>
                      <a:pt x="556" y="48"/>
                      <a:pt x="556" y="48"/>
                      <a:pt x="556" y="48"/>
                    </a:cubicBezTo>
                    <a:cubicBezTo>
                      <a:pt x="567" y="48"/>
                      <a:pt x="576" y="39"/>
                      <a:pt x="576" y="28"/>
                    </a:cubicBezTo>
                    <a:cubicBezTo>
                      <a:pt x="576" y="20"/>
                      <a:pt x="576" y="20"/>
                      <a:pt x="576" y="20"/>
                    </a:cubicBezTo>
                    <a:cubicBezTo>
                      <a:pt x="576" y="9"/>
                      <a:pt x="567" y="0"/>
                      <a:pt x="556"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54">
                <a:extLst>
                  <a:ext uri="{FF2B5EF4-FFF2-40B4-BE49-F238E27FC236}">
                    <a16:creationId xmlns:a16="http://schemas.microsoft.com/office/drawing/2014/main" id="{48898F40-8C0D-4EBD-B117-BFB9B65F36DF}"/>
                  </a:ext>
                </a:extLst>
              </p:cNvPr>
              <p:cNvSpPr>
                <a:spLocks/>
              </p:cNvSpPr>
              <p:nvPr/>
            </p:nvSpPr>
            <p:spPr bwMode="auto">
              <a:xfrm>
                <a:off x="9982059" y="3841050"/>
                <a:ext cx="264683" cy="22141"/>
              </a:xfrm>
              <a:custGeom>
                <a:avLst/>
                <a:gdLst>
                  <a:gd name="T0" fmla="*/ 556 w 576"/>
                  <a:gd name="T1" fmla="*/ 0 h 48"/>
                  <a:gd name="T2" fmla="*/ 20 w 576"/>
                  <a:gd name="T3" fmla="*/ 0 h 48"/>
                  <a:gd name="T4" fmla="*/ 0 w 576"/>
                  <a:gd name="T5" fmla="*/ 20 h 48"/>
                  <a:gd name="T6" fmla="*/ 0 w 576"/>
                  <a:gd name="T7" fmla="*/ 28 h 48"/>
                  <a:gd name="T8" fmla="*/ 20 w 576"/>
                  <a:gd name="T9" fmla="*/ 48 h 48"/>
                  <a:gd name="T10" fmla="*/ 556 w 576"/>
                  <a:gd name="T11" fmla="*/ 48 h 48"/>
                  <a:gd name="T12" fmla="*/ 576 w 576"/>
                  <a:gd name="T13" fmla="*/ 28 h 48"/>
                  <a:gd name="T14" fmla="*/ 576 w 576"/>
                  <a:gd name="T15" fmla="*/ 20 h 48"/>
                  <a:gd name="T16" fmla="*/ 556 w 57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8">
                    <a:moveTo>
                      <a:pt x="556" y="0"/>
                    </a:moveTo>
                    <a:cubicBezTo>
                      <a:pt x="20" y="0"/>
                      <a:pt x="20" y="0"/>
                      <a:pt x="20" y="0"/>
                    </a:cubicBezTo>
                    <a:cubicBezTo>
                      <a:pt x="9" y="0"/>
                      <a:pt x="0" y="9"/>
                      <a:pt x="0" y="20"/>
                    </a:cubicBezTo>
                    <a:cubicBezTo>
                      <a:pt x="0" y="28"/>
                      <a:pt x="0" y="28"/>
                      <a:pt x="0" y="28"/>
                    </a:cubicBezTo>
                    <a:cubicBezTo>
                      <a:pt x="0" y="39"/>
                      <a:pt x="9" y="48"/>
                      <a:pt x="20" y="48"/>
                    </a:cubicBezTo>
                    <a:cubicBezTo>
                      <a:pt x="556" y="48"/>
                      <a:pt x="556" y="48"/>
                      <a:pt x="556" y="48"/>
                    </a:cubicBezTo>
                    <a:cubicBezTo>
                      <a:pt x="567" y="48"/>
                      <a:pt x="576" y="39"/>
                      <a:pt x="576" y="28"/>
                    </a:cubicBezTo>
                    <a:cubicBezTo>
                      <a:pt x="576" y="20"/>
                      <a:pt x="576" y="20"/>
                      <a:pt x="576" y="20"/>
                    </a:cubicBezTo>
                    <a:cubicBezTo>
                      <a:pt x="576" y="9"/>
                      <a:pt x="567" y="0"/>
                      <a:pt x="556"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55">
                <a:extLst>
                  <a:ext uri="{FF2B5EF4-FFF2-40B4-BE49-F238E27FC236}">
                    <a16:creationId xmlns:a16="http://schemas.microsoft.com/office/drawing/2014/main" id="{1BE290DF-AEFC-4703-894E-354FD82A7C6E}"/>
                  </a:ext>
                </a:extLst>
              </p:cNvPr>
              <p:cNvSpPr>
                <a:spLocks/>
              </p:cNvSpPr>
              <p:nvPr/>
            </p:nvSpPr>
            <p:spPr bwMode="auto">
              <a:xfrm>
                <a:off x="9982059" y="3892377"/>
                <a:ext cx="264683" cy="22141"/>
              </a:xfrm>
              <a:custGeom>
                <a:avLst/>
                <a:gdLst>
                  <a:gd name="T0" fmla="*/ 556 w 576"/>
                  <a:gd name="T1" fmla="*/ 0 h 48"/>
                  <a:gd name="T2" fmla="*/ 20 w 576"/>
                  <a:gd name="T3" fmla="*/ 0 h 48"/>
                  <a:gd name="T4" fmla="*/ 0 w 576"/>
                  <a:gd name="T5" fmla="*/ 20 h 48"/>
                  <a:gd name="T6" fmla="*/ 0 w 576"/>
                  <a:gd name="T7" fmla="*/ 28 h 48"/>
                  <a:gd name="T8" fmla="*/ 20 w 576"/>
                  <a:gd name="T9" fmla="*/ 48 h 48"/>
                  <a:gd name="T10" fmla="*/ 556 w 576"/>
                  <a:gd name="T11" fmla="*/ 48 h 48"/>
                  <a:gd name="T12" fmla="*/ 576 w 576"/>
                  <a:gd name="T13" fmla="*/ 28 h 48"/>
                  <a:gd name="T14" fmla="*/ 576 w 576"/>
                  <a:gd name="T15" fmla="*/ 20 h 48"/>
                  <a:gd name="T16" fmla="*/ 556 w 57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8">
                    <a:moveTo>
                      <a:pt x="556" y="0"/>
                    </a:moveTo>
                    <a:cubicBezTo>
                      <a:pt x="20" y="0"/>
                      <a:pt x="20" y="0"/>
                      <a:pt x="20" y="0"/>
                    </a:cubicBezTo>
                    <a:cubicBezTo>
                      <a:pt x="9" y="0"/>
                      <a:pt x="0" y="9"/>
                      <a:pt x="0" y="20"/>
                    </a:cubicBezTo>
                    <a:cubicBezTo>
                      <a:pt x="0" y="28"/>
                      <a:pt x="0" y="28"/>
                      <a:pt x="0" y="28"/>
                    </a:cubicBezTo>
                    <a:cubicBezTo>
                      <a:pt x="0" y="39"/>
                      <a:pt x="9" y="48"/>
                      <a:pt x="20" y="48"/>
                    </a:cubicBezTo>
                    <a:cubicBezTo>
                      <a:pt x="556" y="48"/>
                      <a:pt x="556" y="48"/>
                      <a:pt x="556" y="48"/>
                    </a:cubicBezTo>
                    <a:cubicBezTo>
                      <a:pt x="567" y="48"/>
                      <a:pt x="576" y="39"/>
                      <a:pt x="576" y="28"/>
                    </a:cubicBezTo>
                    <a:cubicBezTo>
                      <a:pt x="576" y="20"/>
                      <a:pt x="576" y="20"/>
                      <a:pt x="576" y="20"/>
                    </a:cubicBezTo>
                    <a:cubicBezTo>
                      <a:pt x="576" y="9"/>
                      <a:pt x="567" y="0"/>
                      <a:pt x="556"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56">
                <a:extLst>
                  <a:ext uri="{FF2B5EF4-FFF2-40B4-BE49-F238E27FC236}">
                    <a16:creationId xmlns:a16="http://schemas.microsoft.com/office/drawing/2014/main" id="{46036BF7-BE73-444A-8CDE-63520F9272F0}"/>
                  </a:ext>
                </a:extLst>
              </p:cNvPr>
              <p:cNvSpPr>
                <a:spLocks/>
              </p:cNvSpPr>
              <p:nvPr/>
            </p:nvSpPr>
            <p:spPr bwMode="auto">
              <a:xfrm>
                <a:off x="9982059" y="3943703"/>
                <a:ext cx="264683" cy="22141"/>
              </a:xfrm>
              <a:custGeom>
                <a:avLst/>
                <a:gdLst>
                  <a:gd name="T0" fmla="*/ 556 w 576"/>
                  <a:gd name="T1" fmla="*/ 0 h 48"/>
                  <a:gd name="T2" fmla="*/ 20 w 576"/>
                  <a:gd name="T3" fmla="*/ 0 h 48"/>
                  <a:gd name="T4" fmla="*/ 0 w 576"/>
                  <a:gd name="T5" fmla="*/ 20 h 48"/>
                  <a:gd name="T6" fmla="*/ 0 w 576"/>
                  <a:gd name="T7" fmla="*/ 28 h 48"/>
                  <a:gd name="T8" fmla="*/ 20 w 576"/>
                  <a:gd name="T9" fmla="*/ 48 h 48"/>
                  <a:gd name="T10" fmla="*/ 556 w 576"/>
                  <a:gd name="T11" fmla="*/ 48 h 48"/>
                  <a:gd name="T12" fmla="*/ 576 w 576"/>
                  <a:gd name="T13" fmla="*/ 28 h 48"/>
                  <a:gd name="T14" fmla="*/ 576 w 576"/>
                  <a:gd name="T15" fmla="*/ 20 h 48"/>
                  <a:gd name="T16" fmla="*/ 556 w 57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8">
                    <a:moveTo>
                      <a:pt x="556" y="0"/>
                    </a:moveTo>
                    <a:cubicBezTo>
                      <a:pt x="20" y="0"/>
                      <a:pt x="20" y="0"/>
                      <a:pt x="20" y="0"/>
                    </a:cubicBezTo>
                    <a:cubicBezTo>
                      <a:pt x="9" y="0"/>
                      <a:pt x="0" y="9"/>
                      <a:pt x="0" y="20"/>
                    </a:cubicBezTo>
                    <a:cubicBezTo>
                      <a:pt x="0" y="28"/>
                      <a:pt x="0" y="28"/>
                      <a:pt x="0" y="28"/>
                    </a:cubicBezTo>
                    <a:cubicBezTo>
                      <a:pt x="0" y="39"/>
                      <a:pt x="9" y="48"/>
                      <a:pt x="20" y="48"/>
                    </a:cubicBezTo>
                    <a:cubicBezTo>
                      <a:pt x="556" y="48"/>
                      <a:pt x="556" y="48"/>
                      <a:pt x="556" y="48"/>
                    </a:cubicBezTo>
                    <a:cubicBezTo>
                      <a:pt x="567" y="48"/>
                      <a:pt x="576" y="39"/>
                      <a:pt x="576" y="28"/>
                    </a:cubicBezTo>
                    <a:cubicBezTo>
                      <a:pt x="576" y="20"/>
                      <a:pt x="576" y="20"/>
                      <a:pt x="576" y="20"/>
                    </a:cubicBezTo>
                    <a:cubicBezTo>
                      <a:pt x="576" y="9"/>
                      <a:pt x="567" y="0"/>
                      <a:pt x="556"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57">
                <a:extLst>
                  <a:ext uri="{FF2B5EF4-FFF2-40B4-BE49-F238E27FC236}">
                    <a16:creationId xmlns:a16="http://schemas.microsoft.com/office/drawing/2014/main" id="{C4F7686C-F3A8-435C-B19D-B95DA1B8E258}"/>
                  </a:ext>
                </a:extLst>
              </p:cNvPr>
              <p:cNvSpPr>
                <a:spLocks/>
              </p:cNvSpPr>
              <p:nvPr/>
            </p:nvSpPr>
            <p:spPr bwMode="auto">
              <a:xfrm>
                <a:off x="9883432" y="3789724"/>
                <a:ext cx="59378" cy="22141"/>
              </a:xfrm>
              <a:custGeom>
                <a:avLst/>
                <a:gdLst>
                  <a:gd name="T0" fmla="*/ 124 w 128"/>
                  <a:gd name="T1" fmla="*/ 0 h 48"/>
                  <a:gd name="T2" fmla="*/ 4 w 128"/>
                  <a:gd name="T3" fmla="*/ 0 h 48"/>
                  <a:gd name="T4" fmla="*/ 0 w 128"/>
                  <a:gd name="T5" fmla="*/ 20 h 48"/>
                  <a:gd name="T6" fmla="*/ 0 w 128"/>
                  <a:gd name="T7" fmla="*/ 28 h 48"/>
                  <a:gd name="T8" fmla="*/ 4 w 128"/>
                  <a:gd name="T9" fmla="*/ 48 h 48"/>
                  <a:gd name="T10" fmla="*/ 124 w 128"/>
                  <a:gd name="T11" fmla="*/ 48 h 48"/>
                  <a:gd name="T12" fmla="*/ 128 w 128"/>
                  <a:gd name="T13" fmla="*/ 28 h 48"/>
                  <a:gd name="T14" fmla="*/ 128 w 128"/>
                  <a:gd name="T15" fmla="*/ 20 h 48"/>
                  <a:gd name="T16" fmla="*/ 124 w 1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8">
                    <a:moveTo>
                      <a:pt x="124" y="0"/>
                    </a:moveTo>
                    <a:cubicBezTo>
                      <a:pt x="4" y="0"/>
                      <a:pt x="4" y="0"/>
                      <a:pt x="4" y="0"/>
                    </a:cubicBezTo>
                    <a:cubicBezTo>
                      <a:pt x="2" y="0"/>
                      <a:pt x="0" y="9"/>
                      <a:pt x="0" y="20"/>
                    </a:cubicBezTo>
                    <a:cubicBezTo>
                      <a:pt x="0" y="28"/>
                      <a:pt x="0" y="28"/>
                      <a:pt x="0" y="28"/>
                    </a:cubicBezTo>
                    <a:cubicBezTo>
                      <a:pt x="0" y="39"/>
                      <a:pt x="2" y="48"/>
                      <a:pt x="4" y="48"/>
                    </a:cubicBezTo>
                    <a:cubicBezTo>
                      <a:pt x="124" y="48"/>
                      <a:pt x="124" y="48"/>
                      <a:pt x="124" y="48"/>
                    </a:cubicBezTo>
                    <a:cubicBezTo>
                      <a:pt x="126" y="48"/>
                      <a:pt x="128" y="39"/>
                      <a:pt x="128" y="28"/>
                    </a:cubicBezTo>
                    <a:cubicBezTo>
                      <a:pt x="128" y="20"/>
                      <a:pt x="128" y="20"/>
                      <a:pt x="128" y="20"/>
                    </a:cubicBezTo>
                    <a:cubicBezTo>
                      <a:pt x="128" y="9"/>
                      <a:pt x="126" y="0"/>
                      <a:pt x="124"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58">
                <a:extLst>
                  <a:ext uri="{FF2B5EF4-FFF2-40B4-BE49-F238E27FC236}">
                    <a16:creationId xmlns:a16="http://schemas.microsoft.com/office/drawing/2014/main" id="{90B47BD0-9DD0-48F0-9E69-8D81014B3042}"/>
                  </a:ext>
                </a:extLst>
              </p:cNvPr>
              <p:cNvSpPr>
                <a:spLocks/>
              </p:cNvSpPr>
              <p:nvPr/>
            </p:nvSpPr>
            <p:spPr bwMode="auto">
              <a:xfrm>
                <a:off x="9883432" y="3841050"/>
                <a:ext cx="59378" cy="22141"/>
              </a:xfrm>
              <a:custGeom>
                <a:avLst/>
                <a:gdLst>
                  <a:gd name="T0" fmla="*/ 124 w 128"/>
                  <a:gd name="T1" fmla="*/ 0 h 48"/>
                  <a:gd name="T2" fmla="*/ 4 w 128"/>
                  <a:gd name="T3" fmla="*/ 0 h 48"/>
                  <a:gd name="T4" fmla="*/ 0 w 128"/>
                  <a:gd name="T5" fmla="*/ 20 h 48"/>
                  <a:gd name="T6" fmla="*/ 0 w 128"/>
                  <a:gd name="T7" fmla="*/ 28 h 48"/>
                  <a:gd name="T8" fmla="*/ 4 w 128"/>
                  <a:gd name="T9" fmla="*/ 48 h 48"/>
                  <a:gd name="T10" fmla="*/ 124 w 128"/>
                  <a:gd name="T11" fmla="*/ 48 h 48"/>
                  <a:gd name="T12" fmla="*/ 128 w 128"/>
                  <a:gd name="T13" fmla="*/ 28 h 48"/>
                  <a:gd name="T14" fmla="*/ 128 w 128"/>
                  <a:gd name="T15" fmla="*/ 20 h 48"/>
                  <a:gd name="T16" fmla="*/ 124 w 1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8">
                    <a:moveTo>
                      <a:pt x="124" y="0"/>
                    </a:moveTo>
                    <a:cubicBezTo>
                      <a:pt x="4" y="0"/>
                      <a:pt x="4" y="0"/>
                      <a:pt x="4" y="0"/>
                    </a:cubicBezTo>
                    <a:cubicBezTo>
                      <a:pt x="2" y="0"/>
                      <a:pt x="0" y="9"/>
                      <a:pt x="0" y="20"/>
                    </a:cubicBezTo>
                    <a:cubicBezTo>
                      <a:pt x="0" y="28"/>
                      <a:pt x="0" y="28"/>
                      <a:pt x="0" y="28"/>
                    </a:cubicBezTo>
                    <a:cubicBezTo>
                      <a:pt x="0" y="39"/>
                      <a:pt x="2" y="48"/>
                      <a:pt x="4" y="48"/>
                    </a:cubicBezTo>
                    <a:cubicBezTo>
                      <a:pt x="124" y="48"/>
                      <a:pt x="124" y="48"/>
                      <a:pt x="124" y="48"/>
                    </a:cubicBezTo>
                    <a:cubicBezTo>
                      <a:pt x="126" y="48"/>
                      <a:pt x="128" y="39"/>
                      <a:pt x="128" y="28"/>
                    </a:cubicBezTo>
                    <a:cubicBezTo>
                      <a:pt x="128" y="20"/>
                      <a:pt x="128" y="20"/>
                      <a:pt x="128" y="20"/>
                    </a:cubicBezTo>
                    <a:cubicBezTo>
                      <a:pt x="128" y="9"/>
                      <a:pt x="126" y="0"/>
                      <a:pt x="124"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9">
                <a:extLst>
                  <a:ext uri="{FF2B5EF4-FFF2-40B4-BE49-F238E27FC236}">
                    <a16:creationId xmlns:a16="http://schemas.microsoft.com/office/drawing/2014/main" id="{62D11202-86A1-48FA-91D6-57BB2FE456C9}"/>
                  </a:ext>
                </a:extLst>
              </p:cNvPr>
              <p:cNvSpPr>
                <a:spLocks/>
              </p:cNvSpPr>
              <p:nvPr/>
            </p:nvSpPr>
            <p:spPr bwMode="auto">
              <a:xfrm>
                <a:off x="9883432" y="3892377"/>
                <a:ext cx="59378" cy="22141"/>
              </a:xfrm>
              <a:custGeom>
                <a:avLst/>
                <a:gdLst>
                  <a:gd name="T0" fmla="*/ 124 w 128"/>
                  <a:gd name="T1" fmla="*/ 0 h 48"/>
                  <a:gd name="T2" fmla="*/ 4 w 128"/>
                  <a:gd name="T3" fmla="*/ 0 h 48"/>
                  <a:gd name="T4" fmla="*/ 0 w 128"/>
                  <a:gd name="T5" fmla="*/ 20 h 48"/>
                  <a:gd name="T6" fmla="*/ 0 w 128"/>
                  <a:gd name="T7" fmla="*/ 28 h 48"/>
                  <a:gd name="T8" fmla="*/ 4 w 128"/>
                  <a:gd name="T9" fmla="*/ 48 h 48"/>
                  <a:gd name="T10" fmla="*/ 124 w 128"/>
                  <a:gd name="T11" fmla="*/ 48 h 48"/>
                  <a:gd name="T12" fmla="*/ 128 w 128"/>
                  <a:gd name="T13" fmla="*/ 28 h 48"/>
                  <a:gd name="T14" fmla="*/ 128 w 128"/>
                  <a:gd name="T15" fmla="*/ 20 h 48"/>
                  <a:gd name="T16" fmla="*/ 124 w 1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8">
                    <a:moveTo>
                      <a:pt x="124" y="0"/>
                    </a:moveTo>
                    <a:cubicBezTo>
                      <a:pt x="4" y="0"/>
                      <a:pt x="4" y="0"/>
                      <a:pt x="4" y="0"/>
                    </a:cubicBezTo>
                    <a:cubicBezTo>
                      <a:pt x="2" y="0"/>
                      <a:pt x="0" y="9"/>
                      <a:pt x="0" y="20"/>
                    </a:cubicBezTo>
                    <a:cubicBezTo>
                      <a:pt x="0" y="28"/>
                      <a:pt x="0" y="28"/>
                      <a:pt x="0" y="28"/>
                    </a:cubicBezTo>
                    <a:cubicBezTo>
                      <a:pt x="0" y="39"/>
                      <a:pt x="2" y="48"/>
                      <a:pt x="4" y="48"/>
                    </a:cubicBezTo>
                    <a:cubicBezTo>
                      <a:pt x="124" y="48"/>
                      <a:pt x="124" y="48"/>
                      <a:pt x="124" y="48"/>
                    </a:cubicBezTo>
                    <a:cubicBezTo>
                      <a:pt x="126" y="48"/>
                      <a:pt x="128" y="39"/>
                      <a:pt x="128" y="28"/>
                    </a:cubicBezTo>
                    <a:cubicBezTo>
                      <a:pt x="128" y="20"/>
                      <a:pt x="128" y="20"/>
                      <a:pt x="128" y="20"/>
                    </a:cubicBezTo>
                    <a:cubicBezTo>
                      <a:pt x="128" y="9"/>
                      <a:pt x="126" y="0"/>
                      <a:pt x="124"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60">
                <a:extLst>
                  <a:ext uri="{FF2B5EF4-FFF2-40B4-BE49-F238E27FC236}">
                    <a16:creationId xmlns:a16="http://schemas.microsoft.com/office/drawing/2014/main" id="{78E99B01-529B-4ED1-8049-9E514147B5FA}"/>
                  </a:ext>
                </a:extLst>
              </p:cNvPr>
              <p:cNvSpPr>
                <a:spLocks/>
              </p:cNvSpPr>
              <p:nvPr/>
            </p:nvSpPr>
            <p:spPr bwMode="auto">
              <a:xfrm>
                <a:off x="9883432" y="3943703"/>
                <a:ext cx="59378" cy="22141"/>
              </a:xfrm>
              <a:custGeom>
                <a:avLst/>
                <a:gdLst>
                  <a:gd name="T0" fmla="*/ 124 w 128"/>
                  <a:gd name="T1" fmla="*/ 0 h 48"/>
                  <a:gd name="T2" fmla="*/ 4 w 128"/>
                  <a:gd name="T3" fmla="*/ 0 h 48"/>
                  <a:gd name="T4" fmla="*/ 0 w 128"/>
                  <a:gd name="T5" fmla="*/ 20 h 48"/>
                  <a:gd name="T6" fmla="*/ 0 w 128"/>
                  <a:gd name="T7" fmla="*/ 28 h 48"/>
                  <a:gd name="T8" fmla="*/ 4 w 128"/>
                  <a:gd name="T9" fmla="*/ 48 h 48"/>
                  <a:gd name="T10" fmla="*/ 124 w 128"/>
                  <a:gd name="T11" fmla="*/ 48 h 48"/>
                  <a:gd name="T12" fmla="*/ 128 w 128"/>
                  <a:gd name="T13" fmla="*/ 28 h 48"/>
                  <a:gd name="T14" fmla="*/ 128 w 128"/>
                  <a:gd name="T15" fmla="*/ 20 h 48"/>
                  <a:gd name="T16" fmla="*/ 124 w 1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8">
                    <a:moveTo>
                      <a:pt x="124" y="0"/>
                    </a:moveTo>
                    <a:cubicBezTo>
                      <a:pt x="4" y="0"/>
                      <a:pt x="4" y="0"/>
                      <a:pt x="4" y="0"/>
                    </a:cubicBezTo>
                    <a:cubicBezTo>
                      <a:pt x="2" y="0"/>
                      <a:pt x="0" y="9"/>
                      <a:pt x="0" y="20"/>
                    </a:cubicBezTo>
                    <a:cubicBezTo>
                      <a:pt x="0" y="28"/>
                      <a:pt x="0" y="28"/>
                      <a:pt x="0" y="28"/>
                    </a:cubicBezTo>
                    <a:cubicBezTo>
                      <a:pt x="0" y="39"/>
                      <a:pt x="2" y="48"/>
                      <a:pt x="4" y="48"/>
                    </a:cubicBezTo>
                    <a:cubicBezTo>
                      <a:pt x="124" y="48"/>
                      <a:pt x="124" y="48"/>
                      <a:pt x="124" y="48"/>
                    </a:cubicBezTo>
                    <a:cubicBezTo>
                      <a:pt x="126" y="48"/>
                      <a:pt x="128" y="39"/>
                      <a:pt x="128" y="28"/>
                    </a:cubicBezTo>
                    <a:cubicBezTo>
                      <a:pt x="128" y="20"/>
                      <a:pt x="128" y="20"/>
                      <a:pt x="128" y="20"/>
                    </a:cubicBezTo>
                    <a:cubicBezTo>
                      <a:pt x="128" y="9"/>
                      <a:pt x="126" y="0"/>
                      <a:pt x="124"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00" name="组合 10">
            <a:extLst>
              <a:ext uri="{FF2B5EF4-FFF2-40B4-BE49-F238E27FC236}">
                <a16:creationId xmlns:a16="http://schemas.microsoft.com/office/drawing/2014/main" id="{D9E12905-0AB9-4DED-8EE7-B8D2F777BABA}"/>
              </a:ext>
            </a:extLst>
          </p:cNvPr>
          <p:cNvGrpSpPr/>
          <p:nvPr/>
        </p:nvGrpSpPr>
        <p:grpSpPr>
          <a:xfrm>
            <a:off x="7474806" y="799013"/>
            <a:ext cx="1804990" cy="1113384"/>
            <a:chOff x="1289063" y="1413850"/>
            <a:chExt cx="1804990" cy="1113384"/>
          </a:xfrm>
        </p:grpSpPr>
        <p:sp>
          <p:nvSpPr>
            <p:cNvPr id="101" name="矩形 1">
              <a:extLst>
                <a:ext uri="{FF2B5EF4-FFF2-40B4-BE49-F238E27FC236}">
                  <a16:creationId xmlns:a16="http://schemas.microsoft.com/office/drawing/2014/main" id="{A5F76BE2-70E8-4C07-849C-F228EC480716}"/>
                </a:ext>
              </a:extLst>
            </p:cNvPr>
            <p:cNvSpPr>
              <a:spLocks noChangeArrowheads="1"/>
            </p:cNvSpPr>
            <p:nvPr/>
          </p:nvSpPr>
          <p:spPr bwMode="auto">
            <a:xfrm>
              <a:off x="1289063" y="1413850"/>
              <a:ext cx="1804990" cy="11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75" tIns="48388" rIns="96775" bIns="48388">
              <a:spAutoFit/>
            </a:bodyPr>
            <a:lstStyle/>
            <a:p>
              <a:pPr algn="ctr" defTabSz="967740" fontAlgn="base">
                <a:spcBef>
                  <a:spcPct val="0"/>
                </a:spcBef>
                <a:spcAft>
                  <a:spcPct val="0"/>
                </a:spcAft>
              </a:pPr>
              <a:r>
                <a:rPr lang="tr-TR" altLang="zh-CN" sz="1800" b="1" u="heavy" dirty="0">
                  <a:solidFill>
                    <a:schemeClr val="tx1">
                      <a:lumMod val="95000"/>
                      <a:lumOff val="5000"/>
                    </a:schemeClr>
                  </a:solidFill>
                  <a:effectLst>
                    <a:outerShdw blurRad="38100" dist="38100" dir="2700000" algn="tl">
                      <a:srgbClr val="000000">
                        <a:alpha val="43137"/>
                      </a:srgbClr>
                    </a:outerShdw>
                  </a:effectLst>
                  <a:uFill>
                    <a:solidFill>
                      <a:srgbClr val="C00000"/>
                    </a:solidFill>
                  </a:uFill>
                  <a:latin typeface="Tw Cen MT" panose="020B0602020104020603" pitchFamily="34" charset="0"/>
                  <a:ea typeface="微软雅黑" panose="020B0503020204020204" pitchFamily="34" charset="-122"/>
                </a:rPr>
                <a:t>AYT</a:t>
              </a:r>
            </a:p>
            <a:p>
              <a:pPr defTabSz="967740"/>
              <a:r>
                <a:rPr lang="tr-TR" sz="1600" b="1" dirty="0">
                  <a:latin typeface="Tw Cen MT" panose="020B0602020104020603" pitchFamily="34" charset="0"/>
                </a:rPr>
                <a:t>160 SORU </a:t>
              </a:r>
            </a:p>
            <a:p>
              <a:pPr defTabSz="967740"/>
              <a:r>
                <a:rPr lang="tr-TR" sz="1600" b="1" dirty="0">
                  <a:latin typeface="Tw Cen MT" panose="020B0602020104020603" pitchFamily="34" charset="0"/>
                </a:rPr>
                <a:t>180 DAKİKA SÜRE </a:t>
              </a:r>
              <a:r>
                <a:rPr lang="tr-TR" sz="1600" dirty="0">
                  <a:latin typeface="Tw Cen MT" panose="020B0602020104020603" pitchFamily="34" charset="0"/>
                </a:rPr>
                <a:t>BULUNMAKTADIR</a:t>
              </a:r>
              <a:endParaRPr lang="zh-CN" altLang="zh-CN" sz="1600" dirty="0">
                <a:solidFill>
                  <a:srgbClr val="595959"/>
                </a:solidFill>
                <a:latin typeface="Tw Cen MT" panose="020B0602020104020603" pitchFamily="34" charset="0"/>
                <a:ea typeface="微软雅黑" panose="020B0503020204020204" pitchFamily="34" charset="-122"/>
              </a:endParaRPr>
            </a:p>
          </p:txBody>
        </p:sp>
        <p:sp>
          <p:nvSpPr>
            <p:cNvPr id="102" name="Rectangle 12">
              <a:extLst>
                <a:ext uri="{FF2B5EF4-FFF2-40B4-BE49-F238E27FC236}">
                  <a16:creationId xmlns:a16="http://schemas.microsoft.com/office/drawing/2014/main" id="{1E83DB82-190E-4067-84EE-CB8FDC078118}"/>
                </a:ext>
              </a:extLst>
            </p:cNvPr>
            <p:cNvSpPr>
              <a:spLocks noChangeArrowheads="1"/>
            </p:cNvSpPr>
            <p:nvPr/>
          </p:nvSpPr>
          <p:spPr bwMode="auto">
            <a:xfrm>
              <a:off x="1512515" y="1655737"/>
              <a:ext cx="82134" cy="79386"/>
            </a:xfrm>
            <a:prstGeom prst="rect">
              <a:avLst/>
            </a:prstGeom>
            <a:no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dirty="0">
                <a:solidFill>
                  <a:sysClr val="windowText" lastClr="000000"/>
                </a:solidFill>
                <a:ea typeface="微软雅黑" panose="020B0503020204020204" pitchFamily="34" charset="-122"/>
              </a:endParaRPr>
            </a:p>
          </p:txBody>
        </p:sp>
      </p:grpSp>
      <p:grpSp>
        <p:nvGrpSpPr>
          <p:cNvPr id="103" name="组合 4">
            <a:extLst>
              <a:ext uri="{FF2B5EF4-FFF2-40B4-BE49-F238E27FC236}">
                <a16:creationId xmlns:a16="http://schemas.microsoft.com/office/drawing/2014/main" id="{5C0C91F6-4CFA-4071-B011-50D982B617C6}"/>
              </a:ext>
            </a:extLst>
          </p:cNvPr>
          <p:cNvGrpSpPr/>
          <p:nvPr/>
        </p:nvGrpSpPr>
        <p:grpSpPr>
          <a:xfrm>
            <a:off x="6730247" y="956068"/>
            <a:ext cx="658311" cy="1015664"/>
            <a:chOff x="6110050" y="1083301"/>
            <a:chExt cx="1462004" cy="2470560"/>
          </a:xfrm>
        </p:grpSpPr>
        <p:grpSp>
          <p:nvGrpSpPr>
            <p:cNvPr id="104" name="组合 1">
              <a:extLst>
                <a:ext uri="{FF2B5EF4-FFF2-40B4-BE49-F238E27FC236}">
                  <a16:creationId xmlns:a16="http://schemas.microsoft.com/office/drawing/2014/main" id="{FE9A96D1-F04F-4FBE-AD02-6CE613B32DAD}"/>
                </a:ext>
              </a:extLst>
            </p:cNvPr>
            <p:cNvGrpSpPr/>
            <p:nvPr/>
          </p:nvGrpSpPr>
          <p:grpSpPr>
            <a:xfrm>
              <a:off x="6110050" y="1083301"/>
              <a:ext cx="1462004" cy="2470560"/>
              <a:chOff x="6931983" y="1824038"/>
              <a:chExt cx="2876550" cy="4860925"/>
            </a:xfrm>
          </p:grpSpPr>
          <p:sp>
            <p:nvSpPr>
              <p:cNvPr id="122" name="Oval 5">
                <a:extLst>
                  <a:ext uri="{FF2B5EF4-FFF2-40B4-BE49-F238E27FC236}">
                    <a16:creationId xmlns:a16="http://schemas.microsoft.com/office/drawing/2014/main" id="{471315DE-1C6B-43DB-B67F-4CFADCDE2D69}"/>
                  </a:ext>
                </a:extLst>
              </p:cNvPr>
              <p:cNvSpPr>
                <a:spLocks noChangeArrowheads="1"/>
              </p:cNvSpPr>
              <p:nvPr/>
            </p:nvSpPr>
            <p:spPr bwMode="auto">
              <a:xfrm>
                <a:off x="7155821" y="2055813"/>
                <a:ext cx="2425700" cy="2425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Rectangle 6">
                <a:extLst>
                  <a:ext uri="{FF2B5EF4-FFF2-40B4-BE49-F238E27FC236}">
                    <a16:creationId xmlns:a16="http://schemas.microsoft.com/office/drawing/2014/main" id="{791665EF-960A-4905-8327-D36C2C030F9F}"/>
                  </a:ext>
                </a:extLst>
              </p:cNvPr>
              <p:cNvSpPr>
                <a:spLocks noChangeArrowheads="1"/>
              </p:cNvSpPr>
              <p:nvPr/>
            </p:nvSpPr>
            <p:spPr bwMode="auto">
              <a:xfrm>
                <a:off x="8132133" y="4567238"/>
                <a:ext cx="473075" cy="12049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Rectangle 7">
                <a:extLst>
                  <a:ext uri="{FF2B5EF4-FFF2-40B4-BE49-F238E27FC236}">
                    <a16:creationId xmlns:a16="http://schemas.microsoft.com/office/drawing/2014/main" id="{17E34A6A-2CDD-4091-9798-32868EC2B4FD}"/>
                  </a:ext>
                </a:extLst>
              </p:cNvPr>
              <p:cNvSpPr>
                <a:spLocks noChangeArrowheads="1"/>
              </p:cNvSpPr>
              <p:nvPr/>
            </p:nvSpPr>
            <p:spPr bwMode="auto">
              <a:xfrm>
                <a:off x="8241671" y="4567238"/>
                <a:ext cx="127000" cy="1204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8">
                <a:extLst>
                  <a:ext uri="{FF2B5EF4-FFF2-40B4-BE49-F238E27FC236}">
                    <a16:creationId xmlns:a16="http://schemas.microsoft.com/office/drawing/2014/main" id="{E169A2D8-5A04-45D9-AAB5-BAD5C0AD758C}"/>
                  </a:ext>
                </a:extLst>
              </p:cNvPr>
              <p:cNvSpPr>
                <a:spLocks/>
              </p:cNvSpPr>
              <p:nvPr/>
            </p:nvSpPr>
            <p:spPr bwMode="auto">
              <a:xfrm>
                <a:off x="8017833" y="5237163"/>
                <a:ext cx="704850" cy="1447800"/>
              </a:xfrm>
              <a:custGeom>
                <a:avLst/>
                <a:gdLst>
                  <a:gd name="T0" fmla="*/ 49 w 301"/>
                  <a:gd name="T1" fmla="*/ 619 h 619"/>
                  <a:gd name="T2" fmla="*/ 251 w 301"/>
                  <a:gd name="T3" fmla="*/ 619 h 619"/>
                  <a:gd name="T4" fmla="*/ 301 w 301"/>
                  <a:gd name="T5" fmla="*/ 569 h 619"/>
                  <a:gd name="T6" fmla="*/ 301 w 301"/>
                  <a:gd name="T7" fmla="*/ 49 h 619"/>
                  <a:gd name="T8" fmla="*/ 251 w 301"/>
                  <a:gd name="T9" fmla="*/ 0 h 619"/>
                  <a:gd name="T10" fmla="*/ 49 w 301"/>
                  <a:gd name="T11" fmla="*/ 0 h 619"/>
                  <a:gd name="T12" fmla="*/ 0 w 301"/>
                  <a:gd name="T13" fmla="*/ 49 h 619"/>
                  <a:gd name="T14" fmla="*/ 0 w 301"/>
                  <a:gd name="T15" fmla="*/ 569 h 619"/>
                  <a:gd name="T16" fmla="*/ 49 w 301"/>
                  <a:gd name="T17"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619">
                    <a:moveTo>
                      <a:pt x="49" y="619"/>
                    </a:moveTo>
                    <a:cubicBezTo>
                      <a:pt x="251" y="619"/>
                      <a:pt x="251" y="619"/>
                      <a:pt x="251" y="619"/>
                    </a:cubicBezTo>
                    <a:cubicBezTo>
                      <a:pt x="278" y="619"/>
                      <a:pt x="301" y="596"/>
                      <a:pt x="301" y="569"/>
                    </a:cubicBezTo>
                    <a:cubicBezTo>
                      <a:pt x="301" y="49"/>
                      <a:pt x="301" y="49"/>
                      <a:pt x="301" y="49"/>
                    </a:cubicBezTo>
                    <a:cubicBezTo>
                      <a:pt x="301" y="22"/>
                      <a:pt x="278" y="0"/>
                      <a:pt x="251" y="0"/>
                    </a:cubicBezTo>
                    <a:cubicBezTo>
                      <a:pt x="49" y="0"/>
                      <a:pt x="49" y="0"/>
                      <a:pt x="49" y="0"/>
                    </a:cubicBezTo>
                    <a:cubicBezTo>
                      <a:pt x="22" y="0"/>
                      <a:pt x="0" y="22"/>
                      <a:pt x="0" y="49"/>
                    </a:cubicBezTo>
                    <a:cubicBezTo>
                      <a:pt x="0" y="569"/>
                      <a:pt x="0" y="569"/>
                      <a:pt x="0" y="569"/>
                    </a:cubicBezTo>
                    <a:cubicBezTo>
                      <a:pt x="0" y="596"/>
                      <a:pt x="22" y="619"/>
                      <a:pt x="49" y="619"/>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9">
                <a:extLst>
                  <a:ext uri="{FF2B5EF4-FFF2-40B4-BE49-F238E27FC236}">
                    <a16:creationId xmlns:a16="http://schemas.microsoft.com/office/drawing/2014/main" id="{B76FCDEA-59E7-448B-A020-6B71771467BC}"/>
                  </a:ext>
                </a:extLst>
              </p:cNvPr>
              <p:cNvSpPr>
                <a:spLocks noEditPoints="1"/>
              </p:cNvSpPr>
              <p:nvPr/>
            </p:nvSpPr>
            <p:spPr bwMode="auto">
              <a:xfrm>
                <a:off x="6931983" y="1824038"/>
                <a:ext cx="2876550" cy="2876550"/>
              </a:xfrm>
              <a:custGeom>
                <a:avLst/>
                <a:gdLst>
                  <a:gd name="T0" fmla="*/ 614 w 1229"/>
                  <a:gd name="T1" fmla="*/ 0 h 1229"/>
                  <a:gd name="T2" fmla="*/ 1229 w 1229"/>
                  <a:gd name="T3" fmla="*/ 614 h 1229"/>
                  <a:gd name="T4" fmla="*/ 614 w 1229"/>
                  <a:gd name="T5" fmla="*/ 1229 h 1229"/>
                  <a:gd name="T6" fmla="*/ 614 w 1229"/>
                  <a:gd name="T7" fmla="*/ 1094 h 1229"/>
                  <a:gd name="T8" fmla="*/ 1094 w 1229"/>
                  <a:gd name="T9" fmla="*/ 614 h 1229"/>
                  <a:gd name="T10" fmla="*/ 614 w 1229"/>
                  <a:gd name="T11" fmla="*/ 134 h 1229"/>
                  <a:gd name="T12" fmla="*/ 614 w 1229"/>
                  <a:gd name="T13" fmla="*/ 0 h 1229"/>
                  <a:gd name="T14" fmla="*/ 614 w 1229"/>
                  <a:gd name="T15" fmla="*/ 1229 h 1229"/>
                  <a:gd name="T16" fmla="*/ 0 w 1229"/>
                  <a:gd name="T17" fmla="*/ 614 h 1229"/>
                  <a:gd name="T18" fmla="*/ 614 w 1229"/>
                  <a:gd name="T19" fmla="*/ 0 h 1229"/>
                  <a:gd name="T20" fmla="*/ 614 w 1229"/>
                  <a:gd name="T21" fmla="*/ 134 h 1229"/>
                  <a:gd name="T22" fmla="*/ 134 w 1229"/>
                  <a:gd name="T23" fmla="*/ 614 h 1229"/>
                  <a:gd name="T24" fmla="*/ 614 w 1229"/>
                  <a:gd name="T25" fmla="*/ 1094 h 1229"/>
                  <a:gd name="T26" fmla="*/ 614 w 1229"/>
                  <a:gd name="T27" fmla="*/ 12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9" h="1229">
                    <a:moveTo>
                      <a:pt x="614" y="0"/>
                    </a:moveTo>
                    <a:cubicBezTo>
                      <a:pt x="954" y="0"/>
                      <a:pt x="1229" y="275"/>
                      <a:pt x="1229" y="614"/>
                    </a:cubicBezTo>
                    <a:cubicBezTo>
                      <a:pt x="1229" y="954"/>
                      <a:pt x="954" y="1229"/>
                      <a:pt x="614" y="1229"/>
                    </a:cubicBezTo>
                    <a:cubicBezTo>
                      <a:pt x="614" y="1094"/>
                      <a:pt x="614" y="1094"/>
                      <a:pt x="614" y="1094"/>
                    </a:cubicBezTo>
                    <a:cubicBezTo>
                      <a:pt x="879" y="1094"/>
                      <a:pt x="1094" y="879"/>
                      <a:pt x="1094" y="614"/>
                    </a:cubicBezTo>
                    <a:cubicBezTo>
                      <a:pt x="1094" y="349"/>
                      <a:pt x="879" y="134"/>
                      <a:pt x="614" y="134"/>
                    </a:cubicBezTo>
                    <a:lnTo>
                      <a:pt x="614" y="0"/>
                    </a:lnTo>
                    <a:close/>
                    <a:moveTo>
                      <a:pt x="614" y="1229"/>
                    </a:moveTo>
                    <a:cubicBezTo>
                      <a:pt x="275" y="1229"/>
                      <a:pt x="0" y="954"/>
                      <a:pt x="0" y="614"/>
                    </a:cubicBezTo>
                    <a:cubicBezTo>
                      <a:pt x="0" y="275"/>
                      <a:pt x="275" y="0"/>
                      <a:pt x="614" y="0"/>
                    </a:cubicBezTo>
                    <a:cubicBezTo>
                      <a:pt x="614" y="134"/>
                      <a:pt x="614" y="134"/>
                      <a:pt x="614" y="134"/>
                    </a:cubicBezTo>
                    <a:cubicBezTo>
                      <a:pt x="349" y="134"/>
                      <a:pt x="134" y="349"/>
                      <a:pt x="134" y="614"/>
                    </a:cubicBezTo>
                    <a:cubicBezTo>
                      <a:pt x="134" y="879"/>
                      <a:pt x="349" y="1094"/>
                      <a:pt x="614" y="1094"/>
                    </a:cubicBezTo>
                    <a:lnTo>
                      <a:pt x="614" y="1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0">
                <a:extLst>
                  <a:ext uri="{FF2B5EF4-FFF2-40B4-BE49-F238E27FC236}">
                    <a16:creationId xmlns:a16="http://schemas.microsoft.com/office/drawing/2014/main" id="{13216AC9-71B5-408A-A35B-AE34579DD16C}"/>
                  </a:ext>
                </a:extLst>
              </p:cNvPr>
              <p:cNvSpPr>
                <a:spLocks/>
              </p:cNvSpPr>
              <p:nvPr/>
            </p:nvSpPr>
            <p:spPr bwMode="auto">
              <a:xfrm>
                <a:off x="8121021" y="5360988"/>
                <a:ext cx="247650" cy="1198563"/>
              </a:xfrm>
              <a:custGeom>
                <a:avLst/>
                <a:gdLst>
                  <a:gd name="T0" fmla="*/ 40 w 106"/>
                  <a:gd name="T1" fmla="*/ 512 h 512"/>
                  <a:gd name="T2" fmla="*/ 106 w 106"/>
                  <a:gd name="T3" fmla="*/ 512 h 512"/>
                  <a:gd name="T4" fmla="*/ 106 w 106"/>
                  <a:gd name="T5" fmla="*/ 0 h 512"/>
                  <a:gd name="T6" fmla="*/ 40 w 106"/>
                  <a:gd name="T7" fmla="*/ 0 h 512"/>
                  <a:gd name="T8" fmla="*/ 0 w 106"/>
                  <a:gd name="T9" fmla="*/ 35 h 512"/>
                  <a:gd name="T10" fmla="*/ 0 w 106"/>
                  <a:gd name="T11" fmla="*/ 477 h 512"/>
                  <a:gd name="T12" fmla="*/ 40 w 106"/>
                  <a:gd name="T13" fmla="*/ 512 h 512"/>
                </a:gdLst>
                <a:ahLst/>
                <a:cxnLst>
                  <a:cxn ang="0">
                    <a:pos x="T0" y="T1"/>
                  </a:cxn>
                  <a:cxn ang="0">
                    <a:pos x="T2" y="T3"/>
                  </a:cxn>
                  <a:cxn ang="0">
                    <a:pos x="T4" y="T5"/>
                  </a:cxn>
                  <a:cxn ang="0">
                    <a:pos x="T6" y="T7"/>
                  </a:cxn>
                  <a:cxn ang="0">
                    <a:pos x="T8" y="T9"/>
                  </a:cxn>
                  <a:cxn ang="0">
                    <a:pos x="T10" y="T11"/>
                  </a:cxn>
                  <a:cxn ang="0">
                    <a:pos x="T12" y="T13"/>
                  </a:cxn>
                </a:cxnLst>
                <a:rect l="0" t="0" r="r" b="b"/>
                <a:pathLst>
                  <a:path w="106" h="512">
                    <a:moveTo>
                      <a:pt x="40" y="512"/>
                    </a:moveTo>
                    <a:cubicBezTo>
                      <a:pt x="106" y="512"/>
                      <a:pt x="106" y="512"/>
                      <a:pt x="106" y="512"/>
                    </a:cubicBezTo>
                    <a:cubicBezTo>
                      <a:pt x="106" y="0"/>
                      <a:pt x="106" y="0"/>
                      <a:pt x="106" y="0"/>
                    </a:cubicBezTo>
                    <a:cubicBezTo>
                      <a:pt x="40" y="0"/>
                      <a:pt x="40" y="0"/>
                      <a:pt x="40" y="0"/>
                    </a:cubicBezTo>
                    <a:cubicBezTo>
                      <a:pt x="18" y="0"/>
                      <a:pt x="0" y="16"/>
                      <a:pt x="0" y="35"/>
                    </a:cubicBezTo>
                    <a:cubicBezTo>
                      <a:pt x="0" y="477"/>
                      <a:pt x="0" y="477"/>
                      <a:pt x="0" y="477"/>
                    </a:cubicBezTo>
                    <a:cubicBezTo>
                      <a:pt x="0" y="496"/>
                      <a:pt x="18" y="512"/>
                      <a:pt x="40" y="512"/>
                    </a:cubicBez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1">
                <a:extLst>
                  <a:ext uri="{FF2B5EF4-FFF2-40B4-BE49-F238E27FC236}">
                    <a16:creationId xmlns:a16="http://schemas.microsoft.com/office/drawing/2014/main" id="{00687F57-64D7-45B1-9BD4-14EF6DCEED1B}"/>
                  </a:ext>
                </a:extLst>
              </p:cNvPr>
              <p:cNvSpPr>
                <a:spLocks noEditPoints="1"/>
              </p:cNvSpPr>
              <p:nvPr/>
            </p:nvSpPr>
            <p:spPr bwMode="auto">
              <a:xfrm>
                <a:off x="7074858" y="1966913"/>
                <a:ext cx="2587625" cy="2589213"/>
              </a:xfrm>
              <a:custGeom>
                <a:avLst/>
                <a:gdLst>
                  <a:gd name="T0" fmla="*/ 553 w 1106"/>
                  <a:gd name="T1" fmla="*/ 0 h 1106"/>
                  <a:gd name="T2" fmla="*/ 1106 w 1106"/>
                  <a:gd name="T3" fmla="*/ 553 h 1106"/>
                  <a:gd name="T4" fmla="*/ 553 w 1106"/>
                  <a:gd name="T5" fmla="*/ 1106 h 1106"/>
                  <a:gd name="T6" fmla="*/ 553 w 1106"/>
                  <a:gd name="T7" fmla="*/ 1073 h 1106"/>
                  <a:gd name="T8" fmla="*/ 1073 w 1106"/>
                  <a:gd name="T9" fmla="*/ 553 h 1106"/>
                  <a:gd name="T10" fmla="*/ 553 w 1106"/>
                  <a:gd name="T11" fmla="*/ 34 h 1106"/>
                  <a:gd name="T12" fmla="*/ 553 w 1106"/>
                  <a:gd name="T13" fmla="*/ 0 h 1106"/>
                  <a:gd name="T14" fmla="*/ 553 w 1106"/>
                  <a:gd name="T15" fmla="*/ 0 h 1106"/>
                  <a:gd name="T16" fmla="*/ 553 w 1106"/>
                  <a:gd name="T17" fmla="*/ 0 h 1106"/>
                  <a:gd name="T18" fmla="*/ 553 w 1106"/>
                  <a:gd name="T19" fmla="*/ 34 h 1106"/>
                  <a:gd name="T20" fmla="*/ 553 w 1106"/>
                  <a:gd name="T21" fmla="*/ 34 h 1106"/>
                  <a:gd name="T22" fmla="*/ 34 w 1106"/>
                  <a:gd name="T23" fmla="*/ 553 h 1106"/>
                  <a:gd name="T24" fmla="*/ 553 w 1106"/>
                  <a:gd name="T25" fmla="*/ 1073 h 1106"/>
                  <a:gd name="T26" fmla="*/ 553 w 1106"/>
                  <a:gd name="T27" fmla="*/ 1073 h 1106"/>
                  <a:gd name="T28" fmla="*/ 553 w 1106"/>
                  <a:gd name="T29" fmla="*/ 1106 h 1106"/>
                  <a:gd name="T30" fmla="*/ 553 w 1106"/>
                  <a:gd name="T31" fmla="*/ 1106 h 1106"/>
                  <a:gd name="T32" fmla="*/ 0 w 1106"/>
                  <a:gd name="T33" fmla="*/ 553 h 1106"/>
                  <a:gd name="T34" fmla="*/ 553 w 1106"/>
                  <a:gd name="T35"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6" h="1106">
                    <a:moveTo>
                      <a:pt x="553" y="0"/>
                    </a:moveTo>
                    <a:cubicBezTo>
                      <a:pt x="859" y="0"/>
                      <a:pt x="1106" y="248"/>
                      <a:pt x="1106" y="553"/>
                    </a:cubicBezTo>
                    <a:cubicBezTo>
                      <a:pt x="1106" y="859"/>
                      <a:pt x="859" y="1106"/>
                      <a:pt x="553" y="1106"/>
                    </a:cubicBezTo>
                    <a:cubicBezTo>
                      <a:pt x="553" y="1073"/>
                      <a:pt x="553" y="1073"/>
                      <a:pt x="553" y="1073"/>
                    </a:cubicBezTo>
                    <a:cubicBezTo>
                      <a:pt x="840" y="1073"/>
                      <a:pt x="1073" y="840"/>
                      <a:pt x="1073" y="553"/>
                    </a:cubicBezTo>
                    <a:cubicBezTo>
                      <a:pt x="1073" y="266"/>
                      <a:pt x="840" y="34"/>
                      <a:pt x="553" y="34"/>
                    </a:cubicBezTo>
                    <a:lnTo>
                      <a:pt x="553" y="0"/>
                    </a:lnTo>
                    <a:close/>
                    <a:moveTo>
                      <a:pt x="553" y="0"/>
                    </a:moveTo>
                    <a:cubicBezTo>
                      <a:pt x="553" y="0"/>
                      <a:pt x="553" y="0"/>
                      <a:pt x="553" y="0"/>
                    </a:cubicBezTo>
                    <a:cubicBezTo>
                      <a:pt x="553" y="34"/>
                      <a:pt x="553" y="34"/>
                      <a:pt x="553" y="34"/>
                    </a:cubicBezTo>
                    <a:cubicBezTo>
                      <a:pt x="553" y="34"/>
                      <a:pt x="553" y="34"/>
                      <a:pt x="553" y="34"/>
                    </a:cubicBezTo>
                    <a:cubicBezTo>
                      <a:pt x="266" y="34"/>
                      <a:pt x="34" y="266"/>
                      <a:pt x="34" y="553"/>
                    </a:cubicBezTo>
                    <a:cubicBezTo>
                      <a:pt x="34" y="840"/>
                      <a:pt x="266" y="1073"/>
                      <a:pt x="553" y="1073"/>
                    </a:cubicBezTo>
                    <a:cubicBezTo>
                      <a:pt x="553" y="1073"/>
                      <a:pt x="553" y="1073"/>
                      <a:pt x="553" y="1073"/>
                    </a:cubicBezTo>
                    <a:cubicBezTo>
                      <a:pt x="553" y="1106"/>
                      <a:pt x="553" y="1106"/>
                      <a:pt x="553" y="1106"/>
                    </a:cubicBezTo>
                    <a:cubicBezTo>
                      <a:pt x="553" y="1106"/>
                      <a:pt x="553" y="1106"/>
                      <a:pt x="553" y="1106"/>
                    </a:cubicBezTo>
                    <a:cubicBezTo>
                      <a:pt x="248" y="1106"/>
                      <a:pt x="0" y="859"/>
                      <a:pt x="0" y="553"/>
                    </a:cubicBezTo>
                    <a:cubicBezTo>
                      <a:pt x="0" y="248"/>
                      <a:pt x="248" y="0"/>
                      <a:pt x="5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5" name="组合 2">
              <a:extLst>
                <a:ext uri="{FF2B5EF4-FFF2-40B4-BE49-F238E27FC236}">
                  <a16:creationId xmlns:a16="http://schemas.microsoft.com/office/drawing/2014/main" id="{8B2C250A-AB55-4525-9D9D-9646D4AAE5D5}"/>
                </a:ext>
              </a:extLst>
            </p:cNvPr>
            <p:cNvGrpSpPr/>
            <p:nvPr/>
          </p:nvGrpSpPr>
          <p:grpSpPr>
            <a:xfrm>
              <a:off x="6526594" y="1433449"/>
              <a:ext cx="661203" cy="713536"/>
              <a:chOff x="9789838" y="3468683"/>
              <a:chExt cx="661203" cy="713536"/>
            </a:xfrm>
          </p:grpSpPr>
          <p:sp>
            <p:nvSpPr>
              <p:cNvPr id="106" name="Freeform 45">
                <a:extLst>
                  <a:ext uri="{FF2B5EF4-FFF2-40B4-BE49-F238E27FC236}">
                    <a16:creationId xmlns:a16="http://schemas.microsoft.com/office/drawing/2014/main" id="{4AA93182-88B9-4BF7-A52D-1B75A0F6CEFA}"/>
                  </a:ext>
                </a:extLst>
              </p:cNvPr>
              <p:cNvSpPr>
                <a:spLocks/>
              </p:cNvSpPr>
              <p:nvPr/>
            </p:nvSpPr>
            <p:spPr bwMode="auto">
              <a:xfrm>
                <a:off x="9910605" y="3488811"/>
                <a:ext cx="520308" cy="601825"/>
              </a:xfrm>
              <a:custGeom>
                <a:avLst/>
                <a:gdLst>
                  <a:gd name="T0" fmla="*/ 1044 w 1129"/>
                  <a:gd name="T1" fmla="*/ 0 h 1307"/>
                  <a:gd name="T2" fmla="*/ 85 w 1129"/>
                  <a:gd name="T3" fmla="*/ 0 h 1307"/>
                  <a:gd name="T4" fmla="*/ 0 w 1129"/>
                  <a:gd name="T5" fmla="*/ 85 h 1307"/>
                  <a:gd name="T6" fmla="*/ 0 w 1129"/>
                  <a:gd name="T7" fmla="*/ 1222 h 1307"/>
                  <a:gd name="T8" fmla="*/ 85 w 1129"/>
                  <a:gd name="T9" fmla="*/ 1307 h 1307"/>
                  <a:gd name="T10" fmla="*/ 1044 w 1129"/>
                  <a:gd name="T11" fmla="*/ 1307 h 1307"/>
                  <a:gd name="T12" fmla="*/ 1129 w 1129"/>
                  <a:gd name="T13" fmla="*/ 1222 h 1307"/>
                  <a:gd name="T14" fmla="*/ 1129 w 1129"/>
                  <a:gd name="T15" fmla="*/ 85 h 1307"/>
                  <a:gd name="T16" fmla="*/ 1044 w 1129"/>
                  <a:gd name="T17" fmla="*/ 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9" h="1307">
                    <a:moveTo>
                      <a:pt x="1044" y="0"/>
                    </a:moveTo>
                    <a:cubicBezTo>
                      <a:pt x="85" y="0"/>
                      <a:pt x="85" y="0"/>
                      <a:pt x="85" y="0"/>
                    </a:cubicBezTo>
                    <a:cubicBezTo>
                      <a:pt x="38" y="0"/>
                      <a:pt x="0" y="38"/>
                      <a:pt x="0" y="85"/>
                    </a:cubicBezTo>
                    <a:cubicBezTo>
                      <a:pt x="0" y="1222"/>
                      <a:pt x="0" y="1222"/>
                      <a:pt x="0" y="1222"/>
                    </a:cubicBezTo>
                    <a:cubicBezTo>
                      <a:pt x="0" y="1269"/>
                      <a:pt x="38" y="1307"/>
                      <a:pt x="85" y="1307"/>
                    </a:cubicBezTo>
                    <a:cubicBezTo>
                      <a:pt x="1044" y="1307"/>
                      <a:pt x="1044" y="1307"/>
                      <a:pt x="1044" y="1307"/>
                    </a:cubicBezTo>
                    <a:cubicBezTo>
                      <a:pt x="1091" y="1307"/>
                      <a:pt x="1129" y="1269"/>
                      <a:pt x="1129" y="1222"/>
                    </a:cubicBezTo>
                    <a:cubicBezTo>
                      <a:pt x="1129" y="85"/>
                      <a:pt x="1129" y="85"/>
                      <a:pt x="1129" y="85"/>
                    </a:cubicBezTo>
                    <a:cubicBezTo>
                      <a:pt x="1129" y="38"/>
                      <a:pt x="1091" y="0"/>
                      <a:pt x="10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46">
                <a:extLst>
                  <a:ext uri="{FF2B5EF4-FFF2-40B4-BE49-F238E27FC236}">
                    <a16:creationId xmlns:a16="http://schemas.microsoft.com/office/drawing/2014/main" id="{1A5C7A51-EA10-4A23-A9BD-4E2EB96224FA}"/>
                  </a:ext>
                </a:extLst>
              </p:cNvPr>
              <p:cNvSpPr>
                <a:spLocks/>
              </p:cNvSpPr>
              <p:nvPr/>
            </p:nvSpPr>
            <p:spPr bwMode="auto">
              <a:xfrm>
                <a:off x="9890477" y="3468683"/>
                <a:ext cx="560564" cy="641075"/>
              </a:xfrm>
              <a:custGeom>
                <a:avLst/>
                <a:gdLst>
                  <a:gd name="T0" fmla="*/ 1088 w 1217"/>
                  <a:gd name="T1" fmla="*/ 44 h 1394"/>
                  <a:gd name="T2" fmla="*/ 1088 w 1217"/>
                  <a:gd name="T3" fmla="*/ 0 h 1394"/>
                  <a:gd name="T4" fmla="*/ 129 w 1217"/>
                  <a:gd name="T5" fmla="*/ 0 h 1394"/>
                  <a:gd name="T6" fmla="*/ 79 w 1217"/>
                  <a:gd name="T7" fmla="*/ 11 h 1394"/>
                  <a:gd name="T8" fmla="*/ 22 w 1217"/>
                  <a:gd name="T9" fmla="*/ 57 h 1394"/>
                  <a:gd name="T10" fmla="*/ 0 w 1217"/>
                  <a:gd name="T11" fmla="*/ 129 h 1394"/>
                  <a:gd name="T12" fmla="*/ 0 w 1217"/>
                  <a:gd name="T13" fmla="*/ 1266 h 1394"/>
                  <a:gd name="T14" fmla="*/ 10 w 1217"/>
                  <a:gd name="T15" fmla="*/ 1316 h 1394"/>
                  <a:gd name="T16" fmla="*/ 57 w 1217"/>
                  <a:gd name="T17" fmla="*/ 1372 h 1394"/>
                  <a:gd name="T18" fmla="*/ 129 w 1217"/>
                  <a:gd name="T19" fmla="*/ 1394 h 1394"/>
                  <a:gd name="T20" fmla="*/ 1088 w 1217"/>
                  <a:gd name="T21" fmla="*/ 1394 h 1394"/>
                  <a:gd name="T22" fmla="*/ 1138 w 1217"/>
                  <a:gd name="T23" fmla="*/ 1384 h 1394"/>
                  <a:gd name="T24" fmla="*/ 1195 w 1217"/>
                  <a:gd name="T25" fmla="*/ 1338 h 1394"/>
                  <a:gd name="T26" fmla="*/ 1217 w 1217"/>
                  <a:gd name="T27" fmla="*/ 1266 h 1394"/>
                  <a:gd name="T28" fmla="*/ 1217 w 1217"/>
                  <a:gd name="T29" fmla="*/ 129 h 1394"/>
                  <a:gd name="T30" fmla="*/ 1207 w 1217"/>
                  <a:gd name="T31" fmla="*/ 79 h 1394"/>
                  <a:gd name="T32" fmla="*/ 1160 w 1217"/>
                  <a:gd name="T33" fmla="*/ 22 h 1394"/>
                  <a:gd name="T34" fmla="*/ 1088 w 1217"/>
                  <a:gd name="T35" fmla="*/ 0 h 1394"/>
                  <a:gd name="T36" fmla="*/ 1088 w 1217"/>
                  <a:gd name="T37" fmla="*/ 44 h 1394"/>
                  <a:gd name="T38" fmla="*/ 1088 w 1217"/>
                  <a:gd name="T39" fmla="*/ 88 h 1394"/>
                  <a:gd name="T40" fmla="*/ 1104 w 1217"/>
                  <a:gd name="T41" fmla="*/ 91 h 1394"/>
                  <a:gd name="T42" fmla="*/ 1122 w 1217"/>
                  <a:gd name="T43" fmla="*/ 106 h 1394"/>
                  <a:gd name="T44" fmla="*/ 1129 w 1217"/>
                  <a:gd name="T45" fmla="*/ 129 h 1394"/>
                  <a:gd name="T46" fmla="*/ 1129 w 1217"/>
                  <a:gd name="T47" fmla="*/ 1266 h 1394"/>
                  <a:gd name="T48" fmla="*/ 1126 w 1217"/>
                  <a:gd name="T49" fmla="*/ 1282 h 1394"/>
                  <a:gd name="T50" fmla="*/ 1111 w 1217"/>
                  <a:gd name="T51" fmla="*/ 1300 h 1394"/>
                  <a:gd name="T52" fmla="*/ 1088 w 1217"/>
                  <a:gd name="T53" fmla="*/ 1307 h 1394"/>
                  <a:gd name="T54" fmla="*/ 129 w 1217"/>
                  <a:gd name="T55" fmla="*/ 1307 h 1394"/>
                  <a:gd name="T56" fmla="*/ 113 w 1217"/>
                  <a:gd name="T57" fmla="*/ 1304 h 1394"/>
                  <a:gd name="T58" fmla="*/ 95 w 1217"/>
                  <a:gd name="T59" fmla="*/ 1289 h 1394"/>
                  <a:gd name="T60" fmla="*/ 88 w 1217"/>
                  <a:gd name="T61" fmla="*/ 1266 h 1394"/>
                  <a:gd name="T62" fmla="*/ 88 w 1217"/>
                  <a:gd name="T63" fmla="*/ 129 h 1394"/>
                  <a:gd name="T64" fmla="*/ 91 w 1217"/>
                  <a:gd name="T65" fmla="*/ 113 h 1394"/>
                  <a:gd name="T66" fmla="*/ 106 w 1217"/>
                  <a:gd name="T67" fmla="*/ 95 h 1394"/>
                  <a:gd name="T68" fmla="*/ 129 w 1217"/>
                  <a:gd name="T69" fmla="*/ 88 h 1394"/>
                  <a:gd name="T70" fmla="*/ 1088 w 1217"/>
                  <a:gd name="T71" fmla="*/ 88 h 1394"/>
                  <a:gd name="T72" fmla="*/ 1088 w 1217"/>
                  <a:gd name="T73" fmla="*/ 4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7" h="1394">
                    <a:moveTo>
                      <a:pt x="1088" y="44"/>
                    </a:moveTo>
                    <a:cubicBezTo>
                      <a:pt x="1088" y="0"/>
                      <a:pt x="1088" y="0"/>
                      <a:pt x="1088" y="0"/>
                    </a:cubicBezTo>
                    <a:cubicBezTo>
                      <a:pt x="129" y="0"/>
                      <a:pt x="129" y="0"/>
                      <a:pt x="129" y="0"/>
                    </a:cubicBezTo>
                    <a:cubicBezTo>
                      <a:pt x="111" y="0"/>
                      <a:pt x="94" y="4"/>
                      <a:pt x="79" y="11"/>
                    </a:cubicBezTo>
                    <a:cubicBezTo>
                      <a:pt x="56" y="20"/>
                      <a:pt x="36" y="37"/>
                      <a:pt x="22" y="57"/>
                    </a:cubicBezTo>
                    <a:cubicBezTo>
                      <a:pt x="8" y="78"/>
                      <a:pt x="0" y="103"/>
                      <a:pt x="0" y="129"/>
                    </a:cubicBezTo>
                    <a:cubicBezTo>
                      <a:pt x="0" y="1266"/>
                      <a:pt x="0" y="1266"/>
                      <a:pt x="0" y="1266"/>
                    </a:cubicBezTo>
                    <a:cubicBezTo>
                      <a:pt x="0" y="1283"/>
                      <a:pt x="4" y="1300"/>
                      <a:pt x="10" y="1316"/>
                    </a:cubicBezTo>
                    <a:cubicBezTo>
                      <a:pt x="20" y="1339"/>
                      <a:pt x="37" y="1358"/>
                      <a:pt x="57" y="1372"/>
                    </a:cubicBezTo>
                    <a:cubicBezTo>
                      <a:pt x="77" y="1386"/>
                      <a:pt x="102" y="1394"/>
                      <a:pt x="129" y="1394"/>
                    </a:cubicBezTo>
                    <a:cubicBezTo>
                      <a:pt x="1088" y="1394"/>
                      <a:pt x="1088" y="1394"/>
                      <a:pt x="1088" y="1394"/>
                    </a:cubicBezTo>
                    <a:cubicBezTo>
                      <a:pt x="1106" y="1394"/>
                      <a:pt x="1123" y="1391"/>
                      <a:pt x="1138" y="1384"/>
                    </a:cubicBezTo>
                    <a:cubicBezTo>
                      <a:pt x="1161" y="1374"/>
                      <a:pt x="1181" y="1358"/>
                      <a:pt x="1195" y="1338"/>
                    </a:cubicBezTo>
                    <a:cubicBezTo>
                      <a:pt x="1209" y="1317"/>
                      <a:pt x="1217" y="1292"/>
                      <a:pt x="1217" y="1266"/>
                    </a:cubicBezTo>
                    <a:cubicBezTo>
                      <a:pt x="1217" y="129"/>
                      <a:pt x="1217" y="129"/>
                      <a:pt x="1217" y="129"/>
                    </a:cubicBezTo>
                    <a:cubicBezTo>
                      <a:pt x="1217" y="111"/>
                      <a:pt x="1213" y="94"/>
                      <a:pt x="1207" y="79"/>
                    </a:cubicBezTo>
                    <a:cubicBezTo>
                      <a:pt x="1197" y="56"/>
                      <a:pt x="1180" y="36"/>
                      <a:pt x="1160" y="22"/>
                    </a:cubicBezTo>
                    <a:cubicBezTo>
                      <a:pt x="1140" y="9"/>
                      <a:pt x="1115" y="0"/>
                      <a:pt x="1088" y="0"/>
                    </a:cubicBezTo>
                    <a:cubicBezTo>
                      <a:pt x="1088" y="44"/>
                      <a:pt x="1088" y="44"/>
                      <a:pt x="1088" y="44"/>
                    </a:cubicBezTo>
                    <a:cubicBezTo>
                      <a:pt x="1088" y="88"/>
                      <a:pt x="1088" y="88"/>
                      <a:pt x="1088" y="88"/>
                    </a:cubicBezTo>
                    <a:cubicBezTo>
                      <a:pt x="1094" y="88"/>
                      <a:pt x="1099" y="89"/>
                      <a:pt x="1104" y="91"/>
                    </a:cubicBezTo>
                    <a:cubicBezTo>
                      <a:pt x="1111" y="94"/>
                      <a:pt x="1118" y="99"/>
                      <a:pt x="1122" y="106"/>
                    </a:cubicBezTo>
                    <a:cubicBezTo>
                      <a:pt x="1127" y="113"/>
                      <a:pt x="1129" y="120"/>
                      <a:pt x="1129" y="129"/>
                    </a:cubicBezTo>
                    <a:cubicBezTo>
                      <a:pt x="1129" y="1266"/>
                      <a:pt x="1129" y="1266"/>
                      <a:pt x="1129" y="1266"/>
                    </a:cubicBezTo>
                    <a:cubicBezTo>
                      <a:pt x="1129" y="1271"/>
                      <a:pt x="1128" y="1277"/>
                      <a:pt x="1126" y="1282"/>
                    </a:cubicBezTo>
                    <a:cubicBezTo>
                      <a:pt x="1123" y="1289"/>
                      <a:pt x="1118" y="1295"/>
                      <a:pt x="1111" y="1300"/>
                    </a:cubicBezTo>
                    <a:cubicBezTo>
                      <a:pt x="1104" y="1304"/>
                      <a:pt x="1097" y="1307"/>
                      <a:pt x="1088" y="1307"/>
                    </a:cubicBezTo>
                    <a:cubicBezTo>
                      <a:pt x="129" y="1307"/>
                      <a:pt x="129" y="1307"/>
                      <a:pt x="129" y="1307"/>
                    </a:cubicBezTo>
                    <a:cubicBezTo>
                      <a:pt x="123" y="1307"/>
                      <a:pt x="118" y="1306"/>
                      <a:pt x="113" y="1304"/>
                    </a:cubicBezTo>
                    <a:cubicBezTo>
                      <a:pt x="106" y="1301"/>
                      <a:pt x="99" y="1295"/>
                      <a:pt x="95" y="1289"/>
                    </a:cubicBezTo>
                    <a:cubicBezTo>
                      <a:pt x="90" y="1282"/>
                      <a:pt x="88" y="1274"/>
                      <a:pt x="88" y="1266"/>
                    </a:cubicBezTo>
                    <a:cubicBezTo>
                      <a:pt x="88" y="129"/>
                      <a:pt x="88" y="129"/>
                      <a:pt x="88" y="129"/>
                    </a:cubicBezTo>
                    <a:cubicBezTo>
                      <a:pt x="88" y="123"/>
                      <a:pt x="89" y="118"/>
                      <a:pt x="91" y="113"/>
                    </a:cubicBezTo>
                    <a:cubicBezTo>
                      <a:pt x="94" y="106"/>
                      <a:pt x="99" y="99"/>
                      <a:pt x="106" y="95"/>
                    </a:cubicBezTo>
                    <a:cubicBezTo>
                      <a:pt x="113" y="90"/>
                      <a:pt x="120" y="88"/>
                      <a:pt x="129" y="88"/>
                    </a:cubicBezTo>
                    <a:cubicBezTo>
                      <a:pt x="1088" y="88"/>
                      <a:pt x="1088" y="88"/>
                      <a:pt x="1088" y="88"/>
                    </a:cubicBezTo>
                    <a:lnTo>
                      <a:pt x="108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47">
                <a:extLst>
                  <a:ext uri="{FF2B5EF4-FFF2-40B4-BE49-F238E27FC236}">
                    <a16:creationId xmlns:a16="http://schemas.microsoft.com/office/drawing/2014/main" id="{CEC261E8-1CE9-4356-AAA7-51C1FBF27025}"/>
                  </a:ext>
                </a:extLst>
              </p:cNvPr>
              <p:cNvSpPr>
                <a:spLocks/>
              </p:cNvSpPr>
              <p:nvPr/>
            </p:nvSpPr>
            <p:spPr bwMode="auto">
              <a:xfrm>
                <a:off x="9809965" y="3560266"/>
                <a:ext cx="520308" cy="601825"/>
              </a:xfrm>
              <a:custGeom>
                <a:avLst/>
                <a:gdLst>
                  <a:gd name="T0" fmla="*/ 85 w 1129"/>
                  <a:gd name="T1" fmla="*/ 0 h 1307"/>
                  <a:gd name="T2" fmla="*/ 0 w 1129"/>
                  <a:gd name="T3" fmla="*/ 85 h 1307"/>
                  <a:gd name="T4" fmla="*/ 0 w 1129"/>
                  <a:gd name="T5" fmla="*/ 1222 h 1307"/>
                  <a:gd name="T6" fmla="*/ 85 w 1129"/>
                  <a:gd name="T7" fmla="*/ 1307 h 1307"/>
                  <a:gd name="T8" fmla="*/ 1044 w 1129"/>
                  <a:gd name="T9" fmla="*/ 1307 h 1307"/>
                  <a:gd name="T10" fmla="*/ 1129 w 1129"/>
                  <a:gd name="T11" fmla="*/ 1222 h 1307"/>
                  <a:gd name="T12" fmla="*/ 1129 w 1129"/>
                  <a:gd name="T13" fmla="*/ 412 h 1307"/>
                  <a:gd name="T14" fmla="*/ 562 w 1129"/>
                  <a:gd name="T15" fmla="*/ 0 h 1307"/>
                  <a:gd name="T16" fmla="*/ 85 w 1129"/>
                  <a:gd name="T17" fmla="*/ 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9" h="1307">
                    <a:moveTo>
                      <a:pt x="85" y="0"/>
                    </a:moveTo>
                    <a:cubicBezTo>
                      <a:pt x="38" y="0"/>
                      <a:pt x="0" y="38"/>
                      <a:pt x="0" y="85"/>
                    </a:cubicBezTo>
                    <a:cubicBezTo>
                      <a:pt x="0" y="1222"/>
                      <a:pt x="0" y="1222"/>
                      <a:pt x="0" y="1222"/>
                    </a:cubicBezTo>
                    <a:cubicBezTo>
                      <a:pt x="0" y="1269"/>
                      <a:pt x="38" y="1307"/>
                      <a:pt x="85" y="1307"/>
                    </a:cubicBezTo>
                    <a:cubicBezTo>
                      <a:pt x="1044" y="1307"/>
                      <a:pt x="1044" y="1307"/>
                      <a:pt x="1044" y="1307"/>
                    </a:cubicBezTo>
                    <a:cubicBezTo>
                      <a:pt x="1091" y="1307"/>
                      <a:pt x="1129" y="1269"/>
                      <a:pt x="1129" y="1222"/>
                    </a:cubicBezTo>
                    <a:cubicBezTo>
                      <a:pt x="1129" y="412"/>
                      <a:pt x="1129" y="412"/>
                      <a:pt x="1129" y="412"/>
                    </a:cubicBezTo>
                    <a:cubicBezTo>
                      <a:pt x="562" y="0"/>
                      <a:pt x="562" y="0"/>
                      <a:pt x="562" y="0"/>
                    </a:cubicBez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48">
                <a:extLst>
                  <a:ext uri="{FF2B5EF4-FFF2-40B4-BE49-F238E27FC236}">
                    <a16:creationId xmlns:a16="http://schemas.microsoft.com/office/drawing/2014/main" id="{4356203B-3A8A-4381-A378-64EF07E149B3}"/>
                  </a:ext>
                </a:extLst>
              </p:cNvPr>
              <p:cNvSpPr>
                <a:spLocks/>
              </p:cNvSpPr>
              <p:nvPr/>
            </p:nvSpPr>
            <p:spPr bwMode="auto">
              <a:xfrm>
                <a:off x="9789838" y="3541144"/>
                <a:ext cx="559557" cy="641075"/>
              </a:xfrm>
              <a:custGeom>
                <a:avLst/>
                <a:gdLst>
                  <a:gd name="T0" fmla="*/ 129 w 1216"/>
                  <a:gd name="T1" fmla="*/ 43 h 1394"/>
                  <a:gd name="T2" fmla="*/ 129 w 1216"/>
                  <a:gd name="T3" fmla="*/ 0 h 1394"/>
                  <a:gd name="T4" fmla="*/ 79 w 1216"/>
                  <a:gd name="T5" fmla="*/ 10 h 1394"/>
                  <a:gd name="T6" fmla="*/ 22 w 1216"/>
                  <a:gd name="T7" fmla="*/ 56 h 1394"/>
                  <a:gd name="T8" fmla="*/ 0 w 1216"/>
                  <a:gd name="T9" fmla="*/ 128 h 1394"/>
                  <a:gd name="T10" fmla="*/ 0 w 1216"/>
                  <a:gd name="T11" fmla="*/ 1265 h 1394"/>
                  <a:gd name="T12" fmla="*/ 10 w 1216"/>
                  <a:gd name="T13" fmla="*/ 1315 h 1394"/>
                  <a:gd name="T14" fmla="*/ 57 w 1216"/>
                  <a:gd name="T15" fmla="*/ 1372 h 1394"/>
                  <a:gd name="T16" fmla="*/ 129 w 1216"/>
                  <a:gd name="T17" fmla="*/ 1394 h 1394"/>
                  <a:gd name="T18" fmla="*/ 1088 w 1216"/>
                  <a:gd name="T19" fmla="*/ 1394 h 1394"/>
                  <a:gd name="T20" fmla="*/ 1138 w 1216"/>
                  <a:gd name="T21" fmla="*/ 1383 h 1394"/>
                  <a:gd name="T22" fmla="*/ 1194 w 1216"/>
                  <a:gd name="T23" fmla="*/ 1337 h 1394"/>
                  <a:gd name="T24" fmla="*/ 1216 w 1216"/>
                  <a:gd name="T25" fmla="*/ 1265 h 1394"/>
                  <a:gd name="T26" fmla="*/ 1216 w 1216"/>
                  <a:gd name="T27" fmla="*/ 433 h 1394"/>
                  <a:gd name="T28" fmla="*/ 620 w 1216"/>
                  <a:gd name="T29" fmla="*/ 0 h 1394"/>
                  <a:gd name="T30" fmla="*/ 129 w 1216"/>
                  <a:gd name="T31" fmla="*/ 0 h 1394"/>
                  <a:gd name="T32" fmla="*/ 129 w 1216"/>
                  <a:gd name="T33" fmla="*/ 43 h 1394"/>
                  <a:gd name="T34" fmla="*/ 129 w 1216"/>
                  <a:gd name="T35" fmla="*/ 87 h 1394"/>
                  <a:gd name="T36" fmla="*/ 592 w 1216"/>
                  <a:gd name="T37" fmla="*/ 87 h 1394"/>
                  <a:gd name="T38" fmla="*/ 1129 w 1216"/>
                  <a:gd name="T39" fmla="*/ 478 h 1394"/>
                  <a:gd name="T40" fmla="*/ 1129 w 1216"/>
                  <a:gd name="T41" fmla="*/ 1265 h 1394"/>
                  <a:gd name="T42" fmla="*/ 1126 w 1216"/>
                  <a:gd name="T43" fmla="*/ 1281 h 1394"/>
                  <a:gd name="T44" fmla="*/ 1111 w 1216"/>
                  <a:gd name="T45" fmla="*/ 1299 h 1394"/>
                  <a:gd name="T46" fmla="*/ 1088 w 1216"/>
                  <a:gd name="T47" fmla="*/ 1306 h 1394"/>
                  <a:gd name="T48" fmla="*/ 129 w 1216"/>
                  <a:gd name="T49" fmla="*/ 1306 h 1394"/>
                  <a:gd name="T50" fmla="*/ 113 w 1216"/>
                  <a:gd name="T51" fmla="*/ 1303 h 1394"/>
                  <a:gd name="T52" fmla="*/ 94 w 1216"/>
                  <a:gd name="T53" fmla="*/ 1288 h 1394"/>
                  <a:gd name="T54" fmla="*/ 87 w 1216"/>
                  <a:gd name="T55" fmla="*/ 1265 h 1394"/>
                  <a:gd name="T56" fmla="*/ 87 w 1216"/>
                  <a:gd name="T57" fmla="*/ 128 h 1394"/>
                  <a:gd name="T58" fmla="*/ 91 w 1216"/>
                  <a:gd name="T59" fmla="*/ 112 h 1394"/>
                  <a:gd name="T60" fmla="*/ 106 w 1216"/>
                  <a:gd name="T61" fmla="*/ 94 h 1394"/>
                  <a:gd name="T62" fmla="*/ 129 w 1216"/>
                  <a:gd name="T63" fmla="*/ 87 h 1394"/>
                  <a:gd name="T64" fmla="*/ 129 w 1216"/>
                  <a:gd name="T65" fmla="*/ 43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6" h="1394">
                    <a:moveTo>
                      <a:pt x="129" y="43"/>
                    </a:moveTo>
                    <a:cubicBezTo>
                      <a:pt x="129" y="0"/>
                      <a:pt x="129" y="0"/>
                      <a:pt x="129" y="0"/>
                    </a:cubicBezTo>
                    <a:cubicBezTo>
                      <a:pt x="111" y="0"/>
                      <a:pt x="94" y="3"/>
                      <a:pt x="79" y="10"/>
                    </a:cubicBezTo>
                    <a:cubicBezTo>
                      <a:pt x="55" y="20"/>
                      <a:pt x="36" y="36"/>
                      <a:pt x="22" y="56"/>
                    </a:cubicBezTo>
                    <a:cubicBezTo>
                      <a:pt x="8" y="77"/>
                      <a:pt x="0" y="102"/>
                      <a:pt x="0" y="128"/>
                    </a:cubicBezTo>
                    <a:cubicBezTo>
                      <a:pt x="0" y="1265"/>
                      <a:pt x="0" y="1265"/>
                      <a:pt x="0" y="1265"/>
                    </a:cubicBezTo>
                    <a:cubicBezTo>
                      <a:pt x="0" y="1283"/>
                      <a:pt x="4" y="1300"/>
                      <a:pt x="10" y="1315"/>
                    </a:cubicBezTo>
                    <a:cubicBezTo>
                      <a:pt x="20" y="1338"/>
                      <a:pt x="36" y="1358"/>
                      <a:pt x="57" y="1372"/>
                    </a:cubicBezTo>
                    <a:cubicBezTo>
                      <a:pt x="77" y="1385"/>
                      <a:pt x="102" y="1394"/>
                      <a:pt x="129" y="1394"/>
                    </a:cubicBezTo>
                    <a:cubicBezTo>
                      <a:pt x="1088" y="1394"/>
                      <a:pt x="1088" y="1394"/>
                      <a:pt x="1088" y="1394"/>
                    </a:cubicBezTo>
                    <a:cubicBezTo>
                      <a:pt x="1105" y="1394"/>
                      <a:pt x="1122" y="1390"/>
                      <a:pt x="1138" y="1383"/>
                    </a:cubicBezTo>
                    <a:cubicBezTo>
                      <a:pt x="1161" y="1374"/>
                      <a:pt x="1180" y="1357"/>
                      <a:pt x="1194" y="1337"/>
                    </a:cubicBezTo>
                    <a:cubicBezTo>
                      <a:pt x="1208" y="1316"/>
                      <a:pt x="1216" y="1291"/>
                      <a:pt x="1216" y="1265"/>
                    </a:cubicBezTo>
                    <a:cubicBezTo>
                      <a:pt x="1216" y="433"/>
                      <a:pt x="1216" y="433"/>
                      <a:pt x="1216" y="433"/>
                    </a:cubicBezTo>
                    <a:cubicBezTo>
                      <a:pt x="620" y="0"/>
                      <a:pt x="620" y="0"/>
                      <a:pt x="620" y="0"/>
                    </a:cubicBezTo>
                    <a:cubicBezTo>
                      <a:pt x="129" y="0"/>
                      <a:pt x="129" y="0"/>
                      <a:pt x="129" y="0"/>
                    </a:cubicBezTo>
                    <a:cubicBezTo>
                      <a:pt x="129" y="43"/>
                      <a:pt x="129" y="43"/>
                      <a:pt x="129" y="43"/>
                    </a:cubicBezTo>
                    <a:cubicBezTo>
                      <a:pt x="129" y="87"/>
                      <a:pt x="129" y="87"/>
                      <a:pt x="129" y="87"/>
                    </a:cubicBezTo>
                    <a:cubicBezTo>
                      <a:pt x="592" y="87"/>
                      <a:pt x="592" y="87"/>
                      <a:pt x="592" y="87"/>
                    </a:cubicBezTo>
                    <a:cubicBezTo>
                      <a:pt x="1129" y="478"/>
                      <a:pt x="1129" y="478"/>
                      <a:pt x="1129" y="478"/>
                    </a:cubicBezTo>
                    <a:cubicBezTo>
                      <a:pt x="1129" y="1265"/>
                      <a:pt x="1129" y="1265"/>
                      <a:pt x="1129" y="1265"/>
                    </a:cubicBezTo>
                    <a:cubicBezTo>
                      <a:pt x="1129" y="1271"/>
                      <a:pt x="1128" y="1276"/>
                      <a:pt x="1126" y="1281"/>
                    </a:cubicBezTo>
                    <a:cubicBezTo>
                      <a:pt x="1123" y="1288"/>
                      <a:pt x="1117" y="1295"/>
                      <a:pt x="1111" y="1299"/>
                    </a:cubicBezTo>
                    <a:cubicBezTo>
                      <a:pt x="1104" y="1304"/>
                      <a:pt x="1096" y="1306"/>
                      <a:pt x="1088" y="1306"/>
                    </a:cubicBezTo>
                    <a:cubicBezTo>
                      <a:pt x="129" y="1306"/>
                      <a:pt x="129" y="1306"/>
                      <a:pt x="129" y="1306"/>
                    </a:cubicBezTo>
                    <a:cubicBezTo>
                      <a:pt x="123" y="1306"/>
                      <a:pt x="117" y="1305"/>
                      <a:pt x="113" y="1303"/>
                    </a:cubicBezTo>
                    <a:cubicBezTo>
                      <a:pt x="105" y="1300"/>
                      <a:pt x="99" y="1295"/>
                      <a:pt x="94" y="1288"/>
                    </a:cubicBezTo>
                    <a:cubicBezTo>
                      <a:pt x="90" y="1281"/>
                      <a:pt x="87" y="1274"/>
                      <a:pt x="87" y="1265"/>
                    </a:cubicBezTo>
                    <a:cubicBezTo>
                      <a:pt x="87" y="128"/>
                      <a:pt x="87" y="128"/>
                      <a:pt x="87" y="128"/>
                    </a:cubicBezTo>
                    <a:cubicBezTo>
                      <a:pt x="87" y="122"/>
                      <a:pt x="88" y="117"/>
                      <a:pt x="91" y="112"/>
                    </a:cubicBezTo>
                    <a:cubicBezTo>
                      <a:pt x="94" y="105"/>
                      <a:pt x="99" y="99"/>
                      <a:pt x="106" y="94"/>
                    </a:cubicBezTo>
                    <a:cubicBezTo>
                      <a:pt x="112" y="90"/>
                      <a:pt x="120" y="87"/>
                      <a:pt x="129" y="87"/>
                    </a:cubicBezTo>
                    <a:cubicBezTo>
                      <a:pt x="129" y="43"/>
                      <a:pt x="129" y="43"/>
                      <a:pt x="129"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49">
                <a:extLst>
                  <a:ext uri="{FF2B5EF4-FFF2-40B4-BE49-F238E27FC236}">
                    <a16:creationId xmlns:a16="http://schemas.microsoft.com/office/drawing/2014/main" id="{7A4BB312-8C9D-4E31-8348-C161A8DD43AA}"/>
                  </a:ext>
                </a:extLst>
              </p:cNvPr>
              <p:cNvSpPr>
                <a:spLocks/>
              </p:cNvSpPr>
              <p:nvPr/>
            </p:nvSpPr>
            <p:spPr bwMode="auto">
              <a:xfrm>
                <a:off x="10070622" y="3564292"/>
                <a:ext cx="252606" cy="191215"/>
              </a:xfrm>
              <a:custGeom>
                <a:avLst/>
                <a:gdLst>
                  <a:gd name="T0" fmla="*/ 1 w 549"/>
                  <a:gd name="T1" fmla="*/ 45 h 415"/>
                  <a:gd name="T2" fmla="*/ 1 w 549"/>
                  <a:gd name="T3" fmla="*/ 321 h 415"/>
                  <a:gd name="T4" fmla="*/ 95 w 549"/>
                  <a:gd name="T5" fmla="*/ 415 h 415"/>
                  <a:gd name="T6" fmla="*/ 471 w 549"/>
                  <a:gd name="T7" fmla="*/ 415 h 415"/>
                  <a:gd name="T8" fmla="*/ 549 w 549"/>
                  <a:gd name="T9" fmla="*/ 393 h 415"/>
                  <a:gd name="T10" fmla="*/ 0 w 549"/>
                  <a:gd name="T11" fmla="*/ 0 h 415"/>
                  <a:gd name="T12" fmla="*/ 1 w 549"/>
                  <a:gd name="T13" fmla="*/ 45 h 415"/>
                </a:gdLst>
                <a:ahLst/>
                <a:cxnLst>
                  <a:cxn ang="0">
                    <a:pos x="T0" y="T1"/>
                  </a:cxn>
                  <a:cxn ang="0">
                    <a:pos x="T2" y="T3"/>
                  </a:cxn>
                  <a:cxn ang="0">
                    <a:pos x="T4" y="T5"/>
                  </a:cxn>
                  <a:cxn ang="0">
                    <a:pos x="T6" y="T7"/>
                  </a:cxn>
                  <a:cxn ang="0">
                    <a:pos x="T8" y="T9"/>
                  </a:cxn>
                  <a:cxn ang="0">
                    <a:pos x="T10" y="T11"/>
                  </a:cxn>
                  <a:cxn ang="0">
                    <a:pos x="T12" y="T13"/>
                  </a:cxn>
                </a:cxnLst>
                <a:rect l="0" t="0" r="r" b="b"/>
                <a:pathLst>
                  <a:path w="549" h="415">
                    <a:moveTo>
                      <a:pt x="1" y="45"/>
                    </a:moveTo>
                    <a:cubicBezTo>
                      <a:pt x="1" y="321"/>
                      <a:pt x="1" y="321"/>
                      <a:pt x="1" y="321"/>
                    </a:cubicBezTo>
                    <a:cubicBezTo>
                      <a:pt x="1" y="373"/>
                      <a:pt x="43" y="415"/>
                      <a:pt x="95" y="415"/>
                    </a:cubicBezTo>
                    <a:cubicBezTo>
                      <a:pt x="471" y="415"/>
                      <a:pt x="471" y="415"/>
                      <a:pt x="471" y="415"/>
                    </a:cubicBezTo>
                    <a:cubicBezTo>
                      <a:pt x="498" y="415"/>
                      <a:pt x="533" y="401"/>
                      <a:pt x="549" y="393"/>
                    </a:cubicBezTo>
                    <a:cubicBezTo>
                      <a:pt x="0" y="0"/>
                      <a:pt x="0" y="0"/>
                      <a:pt x="0" y="0"/>
                    </a:cubicBezTo>
                    <a:cubicBezTo>
                      <a:pt x="1" y="29"/>
                      <a:pt x="1" y="29"/>
                      <a:pt x="1"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Oval 50">
                <a:extLst>
                  <a:ext uri="{FF2B5EF4-FFF2-40B4-BE49-F238E27FC236}">
                    <a16:creationId xmlns:a16="http://schemas.microsoft.com/office/drawing/2014/main" id="{324E9140-1133-4DE5-9346-84D84E424901}"/>
                  </a:ext>
                </a:extLst>
              </p:cNvPr>
              <p:cNvSpPr>
                <a:spLocks noChangeArrowheads="1"/>
              </p:cNvSpPr>
              <p:nvPr/>
            </p:nvSpPr>
            <p:spPr bwMode="auto">
              <a:xfrm>
                <a:off x="9905573" y="3609579"/>
                <a:ext cx="54345" cy="6239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51">
                <a:extLst>
                  <a:ext uri="{FF2B5EF4-FFF2-40B4-BE49-F238E27FC236}">
                    <a16:creationId xmlns:a16="http://schemas.microsoft.com/office/drawing/2014/main" id="{0CBF7A5F-2959-4C71-980F-C39AB5A0B844}"/>
                  </a:ext>
                </a:extLst>
              </p:cNvPr>
              <p:cNvSpPr>
                <a:spLocks/>
              </p:cNvSpPr>
              <p:nvPr/>
            </p:nvSpPr>
            <p:spPr bwMode="auto">
              <a:xfrm>
                <a:off x="9865317" y="3678014"/>
                <a:ext cx="131838" cy="65416"/>
              </a:xfrm>
              <a:custGeom>
                <a:avLst/>
                <a:gdLst>
                  <a:gd name="T0" fmla="*/ 183 w 285"/>
                  <a:gd name="T1" fmla="*/ 0 h 141"/>
                  <a:gd name="T2" fmla="*/ 142 w 285"/>
                  <a:gd name="T3" fmla="*/ 119 h 141"/>
                  <a:gd name="T4" fmla="*/ 102 w 285"/>
                  <a:gd name="T5" fmla="*/ 0 h 141"/>
                  <a:gd name="T6" fmla="*/ 0 w 285"/>
                  <a:gd name="T7" fmla="*/ 141 h 141"/>
                  <a:gd name="T8" fmla="*/ 285 w 285"/>
                  <a:gd name="T9" fmla="*/ 141 h 141"/>
                  <a:gd name="T10" fmla="*/ 183 w 285"/>
                  <a:gd name="T11" fmla="*/ 0 h 141"/>
                </a:gdLst>
                <a:ahLst/>
                <a:cxnLst>
                  <a:cxn ang="0">
                    <a:pos x="T0" y="T1"/>
                  </a:cxn>
                  <a:cxn ang="0">
                    <a:pos x="T2" y="T3"/>
                  </a:cxn>
                  <a:cxn ang="0">
                    <a:pos x="T4" y="T5"/>
                  </a:cxn>
                  <a:cxn ang="0">
                    <a:pos x="T6" y="T7"/>
                  </a:cxn>
                  <a:cxn ang="0">
                    <a:pos x="T8" y="T9"/>
                  </a:cxn>
                  <a:cxn ang="0">
                    <a:pos x="T10" y="T11"/>
                  </a:cxn>
                </a:cxnLst>
                <a:rect l="0" t="0" r="r" b="b"/>
                <a:pathLst>
                  <a:path w="285" h="141">
                    <a:moveTo>
                      <a:pt x="183" y="0"/>
                    </a:moveTo>
                    <a:cubicBezTo>
                      <a:pt x="142" y="119"/>
                      <a:pt x="142" y="119"/>
                      <a:pt x="142" y="119"/>
                    </a:cubicBezTo>
                    <a:cubicBezTo>
                      <a:pt x="102" y="0"/>
                      <a:pt x="102" y="0"/>
                      <a:pt x="102" y="0"/>
                    </a:cubicBezTo>
                    <a:cubicBezTo>
                      <a:pt x="36" y="0"/>
                      <a:pt x="0" y="63"/>
                      <a:pt x="0" y="141"/>
                    </a:cubicBezTo>
                    <a:cubicBezTo>
                      <a:pt x="285" y="141"/>
                      <a:pt x="285" y="141"/>
                      <a:pt x="285" y="141"/>
                    </a:cubicBezTo>
                    <a:cubicBezTo>
                      <a:pt x="285" y="63"/>
                      <a:pt x="249" y="0"/>
                      <a:pt x="18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52">
                <a:extLst>
                  <a:ext uri="{FF2B5EF4-FFF2-40B4-BE49-F238E27FC236}">
                    <a16:creationId xmlns:a16="http://schemas.microsoft.com/office/drawing/2014/main" id="{17B7969B-2638-4D7F-A017-E81149916E13}"/>
                  </a:ext>
                </a:extLst>
              </p:cNvPr>
              <p:cNvSpPr>
                <a:spLocks/>
              </p:cNvSpPr>
              <p:nvPr/>
            </p:nvSpPr>
            <p:spPr bwMode="auto">
              <a:xfrm>
                <a:off x="9921675" y="3678014"/>
                <a:ext cx="20128" cy="41263"/>
              </a:xfrm>
              <a:custGeom>
                <a:avLst/>
                <a:gdLst>
                  <a:gd name="T0" fmla="*/ 0 w 20"/>
                  <a:gd name="T1" fmla="*/ 10 h 41"/>
                  <a:gd name="T2" fmla="*/ 10 w 20"/>
                  <a:gd name="T3" fmla="*/ 41 h 41"/>
                  <a:gd name="T4" fmla="*/ 20 w 20"/>
                  <a:gd name="T5" fmla="*/ 10 h 41"/>
                  <a:gd name="T6" fmla="*/ 10 w 20"/>
                  <a:gd name="T7" fmla="*/ 0 h 41"/>
                  <a:gd name="T8" fmla="*/ 0 w 20"/>
                  <a:gd name="T9" fmla="*/ 10 h 41"/>
                </a:gdLst>
                <a:ahLst/>
                <a:cxnLst>
                  <a:cxn ang="0">
                    <a:pos x="T0" y="T1"/>
                  </a:cxn>
                  <a:cxn ang="0">
                    <a:pos x="T2" y="T3"/>
                  </a:cxn>
                  <a:cxn ang="0">
                    <a:pos x="T4" y="T5"/>
                  </a:cxn>
                  <a:cxn ang="0">
                    <a:pos x="T6" y="T7"/>
                  </a:cxn>
                  <a:cxn ang="0">
                    <a:pos x="T8" y="T9"/>
                  </a:cxn>
                </a:cxnLst>
                <a:rect l="0" t="0" r="r" b="b"/>
                <a:pathLst>
                  <a:path w="20" h="41">
                    <a:moveTo>
                      <a:pt x="0" y="10"/>
                    </a:moveTo>
                    <a:lnTo>
                      <a:pt x="10" y="41"/>
                    </a:lnTo>
                    <a:lnTo>
                      <a:pt x="20" y="10"/>
                    </a:lnTo>
                    <a:lnTo>
                      <a:pt x="10"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53">
                <a:extLst>
                  <a:ext uri="{FF2B5EF4-FFF2-40B4-BE49-F238E27FC236}">
                    <a16:creationId xmlns:a16="http://schemas.microsoft.com/office/drawing/2014/main" id="{293F5874-A291-4B3B-A235-020CBF0F8D7E}"/>
                  </a:ext>
                </a:extLst>
              </p:cNvPr>
              <p:cNvSpPr>
                <a:spLocks/>
              </p:cNvSpPr>
              <p:nvPr/>
            </p:nvSpPr>
            <p:spPr bwMode="auto">
              <a:xfrm>
                <a:off x="9982059" y="3789724"/>
                <a:ext cx="264683" cy="22141"/>
              </a:xfrm>
              <a:custGeom>
                <a:avLst/>
                <a:gdLst>
                  <a:gd name="T0" fmla="*/ 556 w 576"/>
                  <a:gd name="T1" fmla="*/ 0 h 48"/>
                  <a:gd name="T2" fmla="*/ 20 w 576"/>
                  <a:gd name="T3" fmla="*/ 0 h 48"/>
                  <a:gd name="T4" fmla="*/ 0 w 576"/>
                  <a:gd name="T5" fmla="*/ 20 h 48"/>
                  <a:gd name="T6" fmla="*/ 0 w 576"/>
                  <a:gd name="T7" fmla="*/ 28 h 48"/>
                  <a:gd name="T8" fmla="*/ 20 w 576"/>
                  <a:gd name="T9" fmla="*/ 48 h 48"/>
                  <a:gd name="T10" fmla="*/ 556 w 576"/>
                  <a:gd name="T11" fmla="*/ 48 h 48"/>
                  <a:gd name="T12" fmla="*/ 576 w 576"/>
                  <a:gd name="T13" fmla="*/ 28 h 48"/>
                  <a:gd name="T14" fmla="*/ 576 w 576"/>
                  <a:gd name="T15" fmla="*/ 20 h 48"/>
                  <a:gd name="T16" fmla="*/ 556 w 57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8">
                    <a:moveTo>
                      <a:pt x="556" y="0"/>
                    </a:moveTo>
                    <a:cubicBezTo>
                      <a:pt x="20" y="0"/>
                      <a:pt x="20" y="0"/>
                      <a:pt x="20" y="0"/>
                    </a:cubicBezTo>
                    <a:cubicBezTo>
                      <a:pt x="9" y="0"/>
                      <a:pt x="0" y="9"/>
                      <a:pt x="0" y="20"/>
                    </a:cubicBezTo>
                    <a:cubicBezTo>
                      <a:pt x="0" y="28"/>
                      <a:pt x="0" y="28"/>
                      <a:pt x="0" y="28"/>
                    </a:cubicBezTo>
                    <a:cubicBezTo>
                      <a:pt x="0" y="39"/>
                      <a:pt x="9" y="48"/>
                      <a:pt x="20" y="48"/>
                    </a:cubicBezTo>
                    <a:cubicBezTo>
                      <a:pt x="556" y="48"/>
                      <a:pt x="556" y="48"/>
                      <a:pt x="556" y="48"/>
                    </a:cubicBezTo>
                    <a:cubicBezTo>
                      <a:pt x="567" y="48"/>
                      <a:pt x="576" y="39"/>
                      <a:pt x="576" y="28"/>
                    </a:cubicBezTo>
                    <a:cubicBezTo>
                      <a:pt x="576" y="20"/>
                      <a:pt x="576" y="20"/>
                      <a:pt x="576" y="20"/>
                    </a:cubicBezTo>
                    <a:cubicBezTo>
                      <a:pt x="576" y="9"/>
                      <a:pt x="567" y="0"/>
                      <a:pt x="556"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54">
                <a:extLst>
                  <a:ext uri="{FF2B5EF4-FFF2-40B4-BE49-F238E27FC236}">
                    <a16:creationId xmlns:a16="http://schemas.microsoft.com/office/drawing/2014/main" id="{3DE33CA7-092C-4FA0-BE5D-348DE533AE5B}"/>
                  </a:ext>
                </a:extLst>
              </p:cNvPr>
              <p:cNvSpPr>
                <a:spLocks/>
              </p:cNvSpPr>
              <p:nvPr/>
            </p:nvSpPr>
            <p:spPr bwMode="auto">
              <a:xfrm>
                <a:off x="9982059" y="3841050"/>
                <a:ext cx="264683" cy="22141"/>
              </a:xfrm>
              <a:custGeom>
                <a:avLst/>
                <a:gdLst>
                  <a:gd name="T0" fmla="*/ 556 w 576"/>
                  <a:gd name="T1" fmla="*/ 0 h 48"/>
                  <a:gd name="T2" fmla="*/ 20 w 576"/>
                  <a:gd name="T3" fmla="*/ 0 h 48"/>
                  <a:gd name="T4" fmla="*/ 0 w 576"/>
                  <a:gd name="T5" fmla="*/ 20 h 48"/>
                  <a:gd name="T6" fmla="*/ 0 w 576"/>
                  <a:gd name="T7" fmla="*/ 28 h 48"/>
                  <a:gd name="T8" fmla="*/ 20 w 576"/>
                  <a:gd name="T9" fmla="*/ 48 h 48"/>
                  <a:gd name="T10" fmla="*/ 556 w 576"/>
                  <a:gd name="T11" fmla="*/ 48 h 48"/>
                  <a:gd name="T12" fmla="*/ 576 w 576"/>
                  <a:gd name="T13" fmla="*/ 28 h 48"/>
                  <a:gd name="T14" fmla="*/ 576 w 576"/>
                  <a:gd name="T15" fmla="*/ 20 h 48"/>
                  <a:gd name="T16" fmla="*/ 556 w 57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8">
                    <a:moveTo>
                      <a:pt x="556" y="0"/>
                    </a:moveTo>
                    <a:cubicBezTo>
                      <a:pt x="20" y="0"/>
                      <a:pt x="20" y="0"/>
                      <a:pt x="20" y="0"/>
                    </a:cubicBezTo>
                    <a:cubicBezTo>
                      <a:pt x="9" y="0"/>
                      <a:pt x="0" y="9"/>
                      <a:pt x="0" y="20"/>
                    </a:cubicBezTo>
                    <a:cubicBezTo>
                      <a:pt x="0" y="28"/>
                      <a:pt x="0" y="28"/>
                      <a:pt x="0" y="28"/>
                    </a:cubicBezTo>
                    <a:cubicBezTo>
                      <a:pt x="0" y="39"/>
                      <a:pt x="9" y="48"/>
                      <a:pt x="20" y="48"/>
                    </a:cubicBezTo>
                    <a:cubicBezTo>
                      <a:pt x="556" y="48"/>
                      <a:pt x="556" y="48"/>
                      <a:pt x="556" y="48"/>
                    </a:cubicBezTo>
                    <a:cubicBezTo>
                      <a:pt x="567" y="48"/>
                      <a:pt x="576" y="39"/>
                      <a:pt x="576" y="28"/>
                    </a:cubicBezTo>
                    <a:cubicBezTo>
                      <a:pt x="576" y="20"/>
                      <a:pt x="576" y="20"/>
                      <a:pt x="576" y="20"/>
                    </a:cubicBezTo>
                    <a:cubicBezTo>
                      <a:pt x="576" y="9"/>
                      <a:pt x="567" y="0"/>
                      <a:pt x="556"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5">
                <a:extLst>
                  <a:ext uri="{FF2B5EF4-FFF2-40B4-BE49-F238E27FC236}">
                    <a16:creationId xmlns:a16="http://schemas.microsoft.com/office/drawing/2014/main" id="{230479B3-286B-4D1F-BA92-FB6AB191BF16}"/>
                  </a:ext>
                </a:extLst>
              </p:cNvPr>
              <p:cNvSpPr>
                <a:spLocks/>
              </p:cNvSpPr>
              <p:nvPr/>
            </p:nvSpPr>
            <p:spPr bwMode="auto">
              <a:xfrm>
                <a:off x="9982059" y="3892377"/>
                <a:ext cx="264683" cy="22141"/>
              </a:xfrm>
              <a:custGeom>
                <a:avLst/>
                <a:gdLst>
                  <a:gd name="T0" fmla="*/ 556 w 576"/>
                  <a:gd name="T1" fmla="*/ 0 h 48"/>
                  <a:gd name="T2" fmla="*/ 20 w 576"/>
                  <a:gd name="T3" fmla="*/ 0 h 48"/>
                  <a:gd name="T4" fmla="*/ 0 w 576"/>
                  <a:gd name="T5" fmla="*/ 20 h 48"/>
                  <a:gd name="T6" fmla="*/ 0 w 576"/>
                  <a:gd name="T7" fmla="*/ 28 h 48"/>
                  <a:gd name="T8" fmla="*/ 20 w 576"/>
                  <a:gd name="T9" fmla="*/ 48 h 48"/>
                  <a:gd name="T10" fmla="*/ 556 w 576"/>
                  <a:gd name="T11" fmla="*/ 48 h 48"/>
                  <a:gd name="T12" fmla="*/ 576 w 576"/>
                  <a:gd name="T13" fmla="*/ 28 h 48"/>
                  <a:gd name="T14" fmla="*/ 576 w 576"/>
                  <a:gd name="T15" fmla="*/ 20 h 48"/>
                  <a:gd name="T16" fmla="*/ 556 w 57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8">
                    <a:moveTo>
                      <a:pt x="556" y="0"/>
                    </a:moveTo>
                    <a:cubicBezTo>
                      <a:pt x="20" y="0"/>
                      <a:pt x="20" y="0"/>
                      <a:pt x="20" y="0"/>
                    </a:cubicBezTo>
                    <a:cubicBezTo>
                      <a:pt x="9" y="0"/>
                      <a:pt x="0" y="9"/>
                      <a:pt x="0" y="20"/>
                    </a:cubicBezTo>
                    <a:cubicBezTo>
                      <a:pt x="0" y="28"/>
                      <a:pt x="0" y="28"/>
                      <a:pt x="0" y="28"/>
                    </a:cubicBezTo>
                    <a:cubicBezTo>
                      <a:pt x="0" y="39"/>
                      <a:pt x="9" y="48"/>
                      <a:pt x="20" y="48"/>
                    </a:cubicBezTo>
                    <a:cubicBezTo>
                      <a:pt x="556" y="48"/>
                      <a:pt x="556" y="48"/>
                      <a:pt x="556" y="48"/>
                    </a:cubicBezTo>
                    <a:cubicBezTo>
                      <a:pt x="567" y="48"/>
                      <a:pt x="576" y="39"/>
                      <a:pt x="576" y="28"/>
                    </a:cubicBezTo>
                    <a:cubicBezTo>
                      <a:pt x="576" y="20"/>
                      <a:pt x="576" y="20"/>
                      <a:pt x="576" y="20"/>
                    </a:cubicBezTo>
                    <a:cubicBezTo>
                      <a:pt x="576" y="9"/>
                      <a:pt x="567" y="0"/>
                      <a:pt x="556"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56">
                <a:extLst>
                  <a:ext uri="{FF2B5EF4-FFF2-40B4-BE49-F238E27FC236}">
                    <a16:creationId xmlns:a16="http://schemas.microsoft.com/office/drawing/2014/main" id="{AB9CA4F2-2B38-4A65-A359-7C9ADF1AAE73}"/>
                  </a:ext>
                </a:extLst>
              </p:cNvPr>
              <p:cNvSpPr>
                <a:spLocks/>
              </p:cNvSpPr>
              <p:nvPr/>
            </p:nvSpPr>
            <p:spPr bwMode="auto">
              <a:xfrm>
                <a:off x="9982059" y="3943703"/>
                <a:ext cx="264683" cy="22141"/>
              </a:xfrm>
              <a:custGeom>
                <a:avLst/>
                <a:gdLst>
                  <a:gd name="T0" fmla="*/ 556 w 576"/>
                  <a:gd name="T1" fmla="*/ 0 h 48"/>
                  <a:gd name="T2" fmla="*/ 20 w 576"/>
                  <a:gd name="T3" fmla="*/ 0 h 48"/>
                  <a:gd name="T4" fmla="*/ 0 w 576"/>
                  <a:gd name="T5" fmla="*/ 20 h 48"/>
                  <a:gd name="T6" fmla="*/ 0 w 576"/>
                  <a:gd name="T7" fmla="*/ 28 h 48"/>
                  <a:gd name="T8" fmla="*/ 20 w 576"/>
                  <a:gd name="T9" fmla="*/ 48 h 48"/>
                  <a:gd name="T10" fmla="*/ 556 w 576"/>
                  <a:gd name="T11" fmla="*/ 48 h 48"/>
                  <a:gd name="T12" fmla="*/ 576 w 576"/>
                  <a:gd name="T13" fmla="*/ 28 h 48"/>
                  <a:gd name="T14" fmla="*/ 576 w 576"/>
                  <a:gd name="T15" fmla="*/ 20 h 48"/>
                  <a:gd name="T16" fmla="*/ 556 w 57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8">
                    <a:moveTo>
                      <a:pt x="556" y="0"/>
                    </a:moveTo>
                    <a:cubicBezTo>
                      <a:pt x="20" y="0"/>
                      <a:pt x="20" y="0"/>
                      <a:pt x="20" y="0"/>
                    </a:cubicBezTo>
                    <a:cubicBezTo>
                      <a:pt x="9" y="0"/>
                      <a:pt x="0" y="9"/>
                      <a:pt x="0" y="20"/>
                    </a:cubicBezTo>
                    <a:cubicBezTo>
                      <a:pt x="0" y="28"/>
                      <a:pt x="0" y="28"/>
                      <a:pt x="0" y="28"/>
                    </a:cubicBezTo>
                    <a:cubicBezTo>
                      <a:pt x="0" y="39"/>
                      <a:pt x="9" y="48"/>
                      <a:pt x="20" y="48"/>
                    </a:cubicBezTo>
                    <a:cubicBezTo>
                      <a:pt x="556" y="48"/>
                      <a:pt x="556" y="48"/>
                      <a:pt x="556" y="48"/>
                    </a:cubicBezTo>
                    <a:cubicBezTo>
                      <a:pt x="567" y="48"/>
                      <a:pt x="576" y="39"/>
                      <a:pt x="576" y="28"/>
                    </a:cubicBezTo>
                    <a:cubicBezTo>
                      <a:pt x="576" y="20"/>
                      <a:pt x="576" y="20"/>
                      <a:pt x="576" y="20"/>
                    </a:cubicBezTo>
                    <a:cubicBezTo>
                      <a:pt x="576" y="9"/>
                      <a:pt x="567" y="0"/>
                      <a:pt x="556"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57">
                <a:extLst>
                  <a:ext uri="{FF2B5EF4-FFF2-40B4-BE49-F238E27FC236}">
                    <a16:creationId xmlns:a16="http://schemas.microsoft.com/office/drawing/2014/main" id="{D21A549E-5FF9-4966-8946-36EFE7020DED}"/>
                  </a:ext>
                </a:extLst>
              </p:cNvPr>
              <p:cNvSpPr>
                <a:spLocks/>
              </p:cNvSpPr>
              <p:nvPr/>
            </p:nvSpPr>
            <p:spPr bwMode="auto">
              <a:xfrm>
                <a:off x="9883432" y="3789724"/>
                <a:ext cx="59378" cy="22141"/>
              </a:xfrm>
              <a:custGeom>
                <a:avLst/>
                <a:gdLst>
                  <a:gd name="T0" fmla="*/ 124 w 128"/>
                  <a:gd name="T1" fmla="*/ 0 h 48"/>
                  <a:gd name="T2" fmla="*/ 4 w 128"/>
                  <a:gd name="T3" fmla="*/ 0 h 48"/>
                  <a:gd name="T4" fmla="*/ 0 w 128"/>
                  <a:gd name="T5" fmla="*/ 20 h 48"/>
                  <a:gd name="T6" fmla="*/ 0 w 128"/>
                  <a:gd name="T7" fmla="*/ 28 h 48"/>
                  <a:gd name="T8" fmla="*/ 4 w 128"/>
                  <a:gd name="T9" fmla="*/ 48 h 48"/>
                  <a:gd name="T10" fmla="*/ 124 w 128"/>
                  <a:gd name="T11" fmla="*/ 48 h 48"/>
                  <a:gd name="T12" fmla="*/ 128 w 128"/>
                  <a:gd name="T13" fmla="*/ 28 h 48"/>
                  <a:gd name="T14" fmla="*/ 128 w 128"/>
                  <a:gd name="T15" fmla="*/ 20 h 48"/>
                  <a:gd name="T16" fmla="*/ 124 w 1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8">
                    <a:moveTo>
                      <a:pt x="124" y="0"/>
                    </a:moveTo>
                    <a:cubicBezTo>
                      <a:pt x="4" y="0"/>
                      <a:pt x="4" y="0"/>
                      <a:pt x="4" y="0"/>
                    </a:cubicBezTo>
                    <a:cubicBezTo>
                      <a:pt x="2" y="0"/>
                      <a:pt x="0" y="9"/>
                      <a:pt x="0" y="20"/>
                    </a:cubicBezTo>
                    <a:cubicBezTo>
                      <a:pt x="0" y="28"/>
                      <a:pt x="0" y="28"/>
                      <a:pt x="0" y="28"/>
                    </a:cubicBezTo>
                    <a:cubicBezTo>
                      <a:pt x="0" y="39"/>
                      <a:pt x="2" y="48"/>
                      <a:pt x="4" y="48"/>
                    </a:cubicBezTo>
                    <a:cubicBezTo>
                      <a:pt x="124" y="48"/>
                      <a:pt x="124" y="48"/>
                      <a:pt x="124" y="48"/>
                    </a:cubicBezTo>
                    <a:cubicBezTo>
                      <a:pt x="126" y="48"/>
                      <a:pt x="128" y="39"/>
                      <a:pt x="128" y="28"/>
                    </a:cubicBezTo>
                    <a:cubicBezTo>
                      <a:pt x="128" y="20"/>
                      <a:pt x="128" y="20"/>
                      <a:pt x="128" y="20"/>
                    </a:cubicBezTo>
                    <a:cubicBezTo>
                      <a:pt x="128" y="9"/>
                      <a:pt x="126" y="0"/>
                      <a:pt x="124"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58">
                <a:extLst>
                  <a:ext uri="{FF2B5EF4-FFF2-40B4-BE49-F238E27FC236}">
                    <a16:creationId xmlns:a16="http://schemas.microsoft.com/office/drawing/2014/main" id="{5F3A96C1-1ED5-40AB-84F6-FF88F51336BD}"/>
                  </a:ext>
                </a:extLst>
              </p:cNvPr>
              <p:cNvSpPr>
                <a:spLocks/>
              </p:cNvSpPr>
              <p:nvPr/>
            </p:nvSpPr>
            <p:spPr bwMode="auto">
              <a:xfrm>
                <a:off x="9883432" y="3841050"/>
                <a:ext cx="59378" cy="22141"/>
              </a:xfrm>
              <a:custGeom>
                <a:avLst/>
                <a:gdLst>
                  <a:gd name="T0" fmla="*/ 124 w 128"/>
                  <a:gd name="T1" fmla="*/ 0 h 48"/>
                  <a:gd name="T2" fmla="*/ 4 w 128"/>
                  <a:gd name="T3" fmla="*/ 0 h 48"/>
                  <a:gd name="T4" fmla="*/ 0 w 128"/>
                  <a:gd name="T5" fmla="*/ 20 h 48"/>
                  <a:gd name="T6" fmla="*/ 0 w 128"/>
                  <a:gd name="T7" fmla="*/ 28 h 48"/>
                  <a:gd name="T8" fmla="*/ 4 w 128"/>
                  <a:gd name="T9" fmla="*/ 48 h 48"/>
                  <a:gd name="T10" fmla="*/ 124 w 128"/>
                  <a:gd name="T11" fmla="*/ 48 h 48"/>
                  <a:gd name="T12" fmla="*/ 128 w 128"/>
                  <a:gd name="T13" fmla="*/ 28 h 48"/>
                  <a:gd name="T14" fmla="*/ 128 w 128"/>
                  <a:gd name="T15" fmla="*/ 20 h 48"/>
                  <a:gd name="T16" fmla="*/ 124 w 1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8">
                    <a:moveTo>
                      <a:pt x="124" y="0"/>
                    </a:moveTo>
                    <a:cubicBezTo>
                      <a:pt x="4" y="0"/>
                      <a:pt x="4" y="0"/>
                      <a:pt x="4" y="0"/>
                    </a:cubicBezTo>
                    <a:cubicBezTo>
                      <a:pt x="2" y="0"/>
                      <a:pt x="0" y="9"/>
                      <a:pt x="0" y="20"/>
                    </a:cubicBezTo>
                    <a:cubicBezTo>
                      <a:pt x="0" y="28"/>
                      <a:pt x="0" y="28"/>
                      <a:pt x="0" y="28"/>
                    </a:cubicBezTo>
                    <a:cubicBezTo>
                      <a:pt x="0" y="39"/>
                      <a:pt x="2" y="48"/>
                      <a:pt x="4" y="48"/>
                    </a:cubicBezTo>
                    <a:cubicBezTo>
                      <a:pt x="124" y="48"/>
                      <a:pt x="124" y="48"/>
                      <a:pt x="124" y="48"/>
                    </a:cubicBezTo>
                    <a:cubicBezTo>
                      <a:pt x="126" y="48"/>
                      <a:pt x="128" y="39"/>
                      <a:pt x="128" y="28"/>
                    </a:cubicBezTo>
                    <a:cubicBezTo>
                      <a:pt x="128" y="20"/>
                      <a:pt x="128" y="20"/>
                      <a:pt x="128" y="20"/>
                    </a:cubicBezTo>
                    <a:cubicBezTo>
                      <a:pt x="128" y="9"/>
                      <a:pt x="126" y="0"/>
                      <a:pt x="124"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59">
                <a:extLst>
                  <a:ext uri="{FF2B5EF4-FFF2-40B4-BE49-F238E27FC236}">
                    <a16:creationId xmlns:a16="http://schemas.microsoft.com/office/drawing/2014/main" id="{E11C306C-7C10-4F21-82FB-12A4DC33EDA8}"/>
                  </a:ext>
                </a:extLst>
              </p:cNvPr>
              <p:cNvSpPr>
                <a:spLocks/>
              </p:cNvSpPr>
              <p:nvPr/>
            </p:nvSpPr>
            <p:spPr bwMode="auto">
              <a:xfrm>
                <a:off x="9883432" y="3892377"/>
                <a:ext cx="59378" cy="22141"/>
              </a:xfrm>
              <a:custGeom>
                <a:avLst/>
                <a:gdLst>
                  <a:gd name="T0" fmla="*/ 124 w 128"/>
                  <a:gd name="T1" fmla="*/ 0 h 48"/>
                  <a:gd name="T2" fmla="*/ 4 w 128"/>
                  <a:gd name="T3" fmla="*/ 0 h 48"/>
                  <a:gd name="T4" fmla="*/ 0 w 128"/>
                  <a:gd name="T5" fmla="*/ 20 h 48"/>
                  <a:gd name="T6" fmla="*/ 0 w 128"/>
                  <a:gd name="T7" fmla="*/ 28 h 48"/>
                  <a:gd name="T8" fmla="*/ 4 w 128"/>
                  <a:gd name="T9" fmla="*/ 48 h 48"/>
                  <a:gd name="T10" fmla="*/ 124 w 128"/>
                  <a:gd name="T11" fmla="*/ 48 h 48"/>
                  <a:gd name="T12" fmla="*/ 128 w 128"/>
                  <a:gd name="T13" fmla="*/ 28 h 48"/>
                  <a:gd name="T14" fmla="*/ 128 w 128"/>
                  <a:gd name="T15" fmla="*/ 20 h 48"/>
                  <a:gd name="T16" fmla="*/ 124 w 1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8">
                    <a:moveTo>
                      <a:pt x="124" y="0"/>
                    </a:moveTo>
                    <a:cubicBezTo>
                      <a:pt x="4" y="0"/>
                      <a:pt x="4" y="0"/>
                      <a:pt x="4" y="0"/>
                    </a:cubicBezTo>
                    <a:cubicBezTo>
                      <a:pt x="2" y="0"/>
                      <a:pt x="0" y="9"/>
                      <a:pt x="0" y="20"/>
                    </a:cubicBezTo>
                    <a:cubicBezTo>
                      <a:pt x="0" y="28"/>
                      <a:pt x="0" y="28"/>
                      <a:pt x="0" y="28"/>
                    </a:cubicBezTo>
                    <a:cubicBezTo>
                      <a:pt x="0" y="39"/>
                      <a:pt x="2" y="48"/>
                      <a:pt x="4" y="48"/>
                    </a:cubicBezTo>
                    <a:cubicBezTo>
                      <a:pt x="124" y="48"/>
                      <a:pt x="124" y="48"/>
                      <a:pt x="124" y="48"/>
                    </a:cubicBezTo>
                    <a:cubicBezTo>
                      <a:pt x="126" y="48"/>
                      <a:pt x="128" y="39"/>
                      <a:pt x="128" y="28"/>
                    </a:cubicBezTo>
                    <a:cubicBezTo>
                      <a:pt x="128" y="20"/>
                      <a:pt x="128" y="20"/>
                      <a:pt x="128" y="20"/>
                    </a:cubicBezTo>
                    <a:cubicBezTo>
                      <a:pt x="128" y="9"/>
                      <a:pt x="126" y="0"/>
                      <a:pt x="124"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0">
                <a:extLst>
                  <a:ext uri="{FF2B5EF4-FFF2-40B4-BE49-F238E27FC236}">
                    <a16:creationId xmlns:a16="http://schemas.microsoft.com/office/drawing/2014/main" id="{C16CC1B1-961B-4807-AB47-2305D19A4CDC}"/>
                  </a:ext>
                </a:extLst>
              </p:cNvPr>
              <p:cNvSpPr>
                <a:spLocks/>
              </p:cNvSpPr>
              <p:nvPr/>
            </p:nvSpPr>
            <p:spPr bwMode="auto">
              <a:xfrm>
                <a:off x="9883432" y="3943703"/>
                <a:ext cx="59378" cy="22141"/>
              </a:xfrm>
              <a:custGeom>
                <a:avLst/>
                <a:gdLst>
                  <a:gd name="T0" fmla="*/ 124 w 128"/>
                  <a:gd name="T1" fmla="*/ 0 h 48"/>
                  <a:gd name="T2" fmla="*/ 4 w 128"/>
                  <a:gd name="T3" fmla="*/ 0 h 48"/>
                  <a:gd name="T4" fmla="*/ 0 w 128"/>
                  <a:gd name="T5" fmla="*/ 20 h 48"/>
                  <a:gd name="T6" fmla="*/ 0 w 128"/>
                  <a:gd name="T7" fmla="*/ 28 h 48"/>
                  <a:gd name="T8" fmla="*/ 4 w 128"/>
                  <a:gd name="T9" fmla="*/ 48 h 48"/>
                  <a:gd name="T10" fmla="*/ 124 w 128"/>
                  <a:gd name="T11" fmla="*/ 48 h 48"/>
                  <a:gd name="T12" fmla="*/ 128 w 128"/>
                  <a:gd name="T13" fmla="*/ 28 h 48"/>
                  <a:gd name="T14" fmla="*/ 128 w 128"/>
                  <a:gd name="T15" fmla="*/ 20 h 48"/>
                  <a:gd name="T16" fmla="*/ 124 w 1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8">
                    <a:moveTo>
                      <a:pt x="124" y="0"/>
                    </a:moveTo>
                    <a:cubicBezTo>
                      <a:pt x="4" y="0"/>
                      <a:pt x="4" y="0"/>
                      <a:pt x="4" y="0"/>
                    </a:cubicBezTo>
                    <a:cubicBezTo>
                      <a:pt x="2" y="0"/>
                      <a:pt x="0" y="9"/>
                      <a:pt x="0" y="20"/>
                    </a:cubicBezTo>
                    <a:cubicBezTo>
                      <a:pt x="0" y="28"/>
                      <a:pt x="0" y="28"/>
                      <a:pt x="0" y="28"/>
                    </a:cubicBezTo>
                    <a:cubicBezTo>
                      <a:pt x="0" y="39"/>
                      <a:pt x="2" y="48"/>
                      <a:pt x="4" y="48"/>
                    </a:cubicBezTo>
                    <a:cubicBezTo>
                      <a:pt x="124" y="48"/>
                      <a:pt x="124" y="48"/>
                      <a:pt x="124" y="48"/>
                    </a:cubicBezTo>
                    <a:cubicBezTo>
                      <a:pt x="126" y="48"/>
                      <a:pt x="128" y="39"/>
                      <a:pt x="128" y="28"/>
                    </a:cubicBezTo>
                    <a:cubicBezTo>
                      <a:pt x="128" y="20"/>
                      <a:pt x="128" y="20"/>
                      <a:pt x="128" y="20"/>
                    </a:cubicBezTo>
                    <a:cubicBezTo>
                      <a:pt x="128" y="9"/>
                      <a:pt x="126" y="0"/>
                      <a:pt x="124"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31" name="组合 10">
            <a:extLst>
              <a:ext uri="{FF2B5EF4-FFF2-40B4-BE49-F238E27FC236}">
                <a16:creationId xmlns:a16="http://schemas.microsoft.com/office/drawing/2014/main" id="{E78DA402-2EE0-48A9-B531-206328E5A8A6}"/>
              </a:ext>
            </a:extLst>
          </p:cNvPr>
          <p:cNvGrpSpPr/>
          <p:nvPr/>
        </p:nvGrpSpPr>
        <p:grpSpPr>
          <a:xfrm>
            <a:off x="4667234" y="3975683"/>
            <a:ext cx="1804990" cy="1113384"/>
            <a:chOff x="1289063" y="1413850"/>
            <a:chExt cx="1804990" cy="1113384"/>
          </a:xfrm>
        </p:grpSpPr>
        <p:sp>
          <p:nvSpPr>
            <p:cNvPr id="132" name="矩形 1">
              <a:extLst>
                <a:ext uri="{FF2B5EF4-FFF2-40B4-BE49-F238E27FC236}">
                  <a16:creationId xmlns:a16="http://schemas.microsoft.com/office/drawing/2014/main" id="{220C7455-D1CC-4E11-A3BE-26BB853609F1}"/>
                </a:ext>
              </a:extLst>
            </p:cNvPr>
            <p:cNvSpPr>
              <a:spLocks noChangeArrowheads="1"/>
            </p:cNvSpPr>
            <p:nvPr/>
          </p:nvSpPr>
          <p:spPr bwMode="auto">
            <a:xfrm>
              <a:off x="1289063" y="1413850"/>
              <a:ext cx="1804990" cy="11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75" tIns="48388" rIns="96775" bIns="48388">
              <a:spAutoFit/>
            </a:bodyPr>
            <a:lstStyle/>
            <a:p>
              <a:pPr algn="ctr" defTabSz="967740" fontAlgn="base">
                <a:spcBef>
                  <a:spcPct val="0"/>
                </a:spcBef>
                <a:spcAft>
                  <a:spcPct val="0"/>
                </a:spcAft>
              </a:pPr>
              <a:r>
                <a:rPr lang="tr-TR" altLang="zh-CN" sz="1800" b="1" u="heavy" dirty="0">
                  <a:solidFill>
                    <a:schemeClr val="tx1">
                      <a:lumMod val="95000"/>
                      <a:lumOff val="5000"/>
                    </a:schemeClr>
                  </a:solidFill>
                  <a:effectLst>
                    <a:outerShdw blurRad="38100" dist="38100" dir="2700000" algn="tl">
                      <a:srgbClr val="000000">
                        <a:alpha val="43137"/>
                      </a:srgbClr>
                    </a:outerShdw>
                  </a:effectLst>
                  <a:uFill>
                    <a:solidFill>
                      <a:srgbClr val="C00000"/>
                    </a:solidFill>
                  </a:uFill>
                  <a:latin typeface="Tw Cen MT" panose="020B0602020104020603" pitchFamily="34" charset="0"/>
                  <a:ea typeface="微软雅黑" panose="020B0503020204020204" pitchFamily="34" charset="-122"/>
                </a:rPr>
                <a:t>YDT</a:t>
              </a:r>
            </a:p>
            <a:p>
              <a:pPr defTabSz="967740"/>
              <a:r>
                <a:rPr lang="tr-TR" sz="1600" b="1" dirty="0">
                  <a:latin typeface="Tw Cen MT" panose="020B0602020104020603" pitchFamily="34" charset="0"/>
                </a:rPr>
                <a:t>80 SORU </a:t>
              </a:r>
            </a:p>
            <a:p>
              <a:pPr defTabSz="967740"/>
              <a:r>
                <a:rPr lang="tr-TR" sz="1600" b="1" dirty="0">
                  <a:latin typeface="Tw Cen MT" panose="020B0602020104020603" pitchFamily="34" charset="0"/>
                </a:rPr>
                <a:t>120 DAKİKA SÜRE </a:t>
              </a:r>
              <a:r>
                <a:rPr lang="tr-TR" sz="1600" dirty="0">
                  <a:latin typeface="Tw Cen MT" panose="020B0602020104020603" pitchFamily="34" charset="0"/>
                </a:rPr>
                <a:t>BULUNMAKTADIR</a:t>
              </a:r>
              <a:endParaRPr lang="zh-CN" altLang="zh-CN" sz="1600" dirty="0">
                <a:solidFill>
                  <a:srgbClr val="595959"/>
                </a:solidFill>
                <a:latin typeface="Tw Cen MT" panose="020B0602020104020603" pitchFamily="34" charset="0"/>
                <a:ea typeface="微软雅黑" panose="020B0503020204020204" pitchFamily="34" charset="-122"/>
              </a:endParaRPr>
            </a:p>
          </p:txBody>
        </p:sp>
        <p:sp>
          <p:nvSpPr>
            <p:cNvPr id="133" name="Rectangle 12">
              <a:extLst>
                <a:ext uri="{FF2B5EF4-FFF2-40B4-BE49-F238E27FC236}">
                  <a16:creationId xmlns:a16="http://schemas.microsoft.com/office/drawing/2014/main" id="{6E419D7B-0EA3-4082-94F1-80E071021251}"/>
                </a:ext>
              </a:extLst>
            </p:cNvPr>
            <p:cNvSpPr>
              <a:spLocks noChangeArrowheads="1"/>
            </p:cNvSpPr>
            <p:nvPr/>
          </p:nvSpPr>
          <p:spPr bwMode="auto">
            <a:xfrm>
              <a:off x="1512515" y="1655737"/>
              <a:ext cx="82134" cy="79386"/>
            </a:xfrm>
            <a:prstGeom prst="rect">
              <a:avLst/>
            </a:prstGeom>
            <a:no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dirty="0">
                <a:solidFill>
                  <a:sysClr val="windowText" lastClr="000000"/>
                </a:solidFill>
                <a:ea typeface="微软雅黑" panose="020B0503020204020204" pitchFamily="34" charset="-122"/>
              </a:endParaRPr>
            </a:p>
          </p:txBody>
        </p:sp>
      </p:grpSp>
      <p:grpSp>
        <p:nvGrpSpPr>
          <p:cNvPr id="134" name="组合 4">
            <a:extLst>
              <a:ext uri="{FF2B5EF4-FFF2-40B4-BE49-F238E27FC236}">
                <a16:creationId xmlns:a16="http://schemas.microsoft.com/office/drawing/2014/main" id="{0CC110A9-38FB-49E7-9758-2AC6FEE7F2F8}"/>
              </a:ext>
            </a:extLst>
          </p:cNvPr>
          <p:cNvGrpSpPr/>
          <p:nvPr/>
        </p:nvGrpSpPr>
        <p:grpSpPr>
          <a:xfrm>
            <a:off x="3922675" y="4132738"/>
            <a:ext cx="658311" cy="1015664"/>
            <a:chOff x="6110050" y="1083301"/>
            <a:chExt cx="1462004" cy="2470560"/>
          </a:xfrm>
        </p:grpSpPr>
        <p:grpSp>
          <p:nvGrpSpPr>
            <p:cNvPr id="135" name="组合 1">
              <a:extLst>
                <a:ext uri="{FF2B5EF4-FFF2-40B4-BE49-F238E27FC236}">
                  <a16:creationId xmlns:a16="http://schemas.microsoft.com/office/drawing/2014/main" id="{26E235DC-7DA4-49D9-9533-8CADFCA1C14F}"/>
                </a:ext>
              </a:extLst>
            </p:cNvPr>
            <p:cNvGrpSpPr/>
            <p:nvPr/>
          </p:nvGrpSpPr>
          <p:grpSpPr>
            <a:xfrm>
              <a:off x="6110050" y="1083301"/>
              <a:ext cx="1462004" cy="2470560"/>
              <a:chOff x="6931983" y="1824038"/>
              <a:chExt cx="2876550" cy="4860925"/>
            </a:xfrm>
          </p:grpSpPr>
          <p:sp>
            <p:nvSpPr>
              <p:cNvPr id="154" name="Oval 5">
                <a:extLst>
                  <a:ext uri="{FF2B5EF4-FFF2-40B4-BE49-F238E27FC236}">
                    <a16:creationId xmlns:a16="http://schemas.microsoft.com/office/drawing/2014/main" id="{D477E015-435F-4C2D-827F-543D452EB471}"/>
                  </a:ext>
                </a:extLst>
              </p:cNvPr>
              <p:cNvSpPr>
                <a:spLocks noChangeArrowheads="1"/>
              </p:cNvSpPr>
              <p:nvPr/>
            </p:nvSpPr>
            <p:spPr bwMode="auto">
              <a:xfrm>
                <a:off x="7155821" y="2055813"/>
                <a:ext cx="2425700" cy="2425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Rectangle 6">
                <a:extLst>
                  <a:ext uri="{FF2B5EF4-FFF2-40B4-BE49-F238E27FC236}">
                    <a16:creationId xmlns:a16="http://schemas.microsoft.com/office/drawing/2014/main" id="{1963FD86-9B4F-4202-B19D-AF70486D4780}"/>
                  </a:ext>
                </a:extLst>
              </p:cNvPr>
              <p:cNvSpPr>
                <a:spLocks noChangeArrowheads="1"/>
              </p:cNvSpPr>
              <p:nvPr/>
            </p:nvSpPr>
            <p:spPr bwMode="auto">
              <a:xfrm>
                <a:off x="8132133" y="4567238"/>
                <a:ext cx="473075" cy="12049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Rectangle 7">
                <a:extLst>
                  <a:ext uri="{FF2B5EF4-FFF2-40B4-BE49-F238E27FC236}">
                    <a16:creationId xmlns:a16="http://schemas.microsoft.com/office/drawing/2014/main" id="{0067BF36-FE4B-4975-8A73-AB164A0F356F}"/>
                  </a:ext>
                </a:extLst>
              </p:cNvPr>
              <p:cNvSpPr>
                <a:spLocks noChangeArrowheads="1"/>
              </p:cNvSpPr>
              <p:nvPr/>
            </p:nvSpPr>
            <p:spPr bwMode="auto">
              <a:xfrm>
                <a:off x="8241671" y="4567238"/>
                <a:ext cx="127000" cy="1204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8">
                <a:extLst>
                  <a:ext uri="{FF2B5EF4-FFF2-40B4-BE49-F238E27FC236}">
                    <a16:creationId xmlns:a16="http://schemas.microsoft.com/office/drawing/2014/main" id="{69AE389C-612E-4CBF-984C-7CC1C1A94BD2}"/>
                  </a:ext>
                </a:extLst>
              </p:cNvPr>
              <p:cNvSpPr>
                <a:spLocks/>
              </p:cNvSpPr>
              <p:nvPr/>
            </p:nvSpPr>
            <p:spPr bwMode="auto">
              <a:xfrm>
                <a:off x="8017833" y="5237163"/>
                <a:ext cx="704850" cy="1447800"/>
              </a:xfrm>
              <a:custGeom>
                <a:avLst/>
                <a:gdLst>
                  <a:gd name="T0" fmla="*/ 49 w 301"/>
                  <a:gd name="T1" fmla="*/ 619 h 619"/>
                  <a:gd name="T2" fmla="*/ 251 w 301"/>
                  <a:gd name="T3" fmla="*/ 619 h 619"/>
                  <a:gd name="T4" fmla="*/ 301 w 301"/>
                  <a:gd name="T5" fmla="*/ 569 h 619"/>
                  <a:gd name="T6" fmla="*/ 301 w 301"/>
                  <a:gd name="T7" fmla="*/ 49 h 619"/>
                  <a:gd name="T8" fmla="*/ 251 w 301"/>
                  <a:gd name="T9" fmla="*/ 0 h 619"/>
                  <a:gd name="T10" fmla="*/ 49 w 301"/>
                  <a:gd name="T11" fmla="*/ 0 h 619"/>
                  <a:gd name="T12" fmla="*/ 0 w 301"/>
                  <a:gd name="T13" fmla="*/ 49 h 619"/>
                  <a:gd name="T14" fmla="*/ 0 w 301"/>
                  <a:gd name="T15" fmla="*/ 569 h 619"/>
                  <a:gd name="T16" fmla="*/ 49 w 301"/>
                  <a:gd name="T17"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619">
                    <a:moveTo>
                      <a:pt x="49" y="619"/>
                    </a:moveTo>
                    <a:cubicBezTo>
                      <a:pt x="251" y="619"/>
                      <a:pt x="251" y="619"/>
                      <a:pt x="251" y="619"/>
                    </a:cubicBezTo>
                    <a:cubicBezTo>
                      <a:pt x="278" y="619"/>
                      <a:pt x="301" y="596"/>
                      <a:pt x="301" y="569"/>
                    </a:cubicBezTo>
                    <a:cubicBezTo>
                      <a:pt x="301" y="49"/>
                      <a:pt x="301" y="49"/>
                      <a:pt x="301" y="49"/>
                    </a:cubicBezTo>
                    <a:cubicBezTo>
                      <a:pt x="301" y="22"/>
                      <a:pt x="278" y="0"/>
                      <a:pt x="251" y="0"/>
                    </a:cubicBezTo>
                    <a:cubicBezTo>
                      <a:pt x="49" y="0"/>
                      <a:pt x="49" y="0"/>
                      <a:pt x="49" y="0"/>
                    </a:cubicBezTo>
                    <a:cubicBezTo>
                      <a:pt x="22" y="0"/>
                      <a:pt x="0" y="22"/>
                      <a:pt x="0" y="49"/>
                    </a:cubicBezTo>
                    <a:cubicBezTo>
                      <a:pt x="0" y="569"/>
                      <a:pt x="0" y="569"/>
                      <a:pt x="0" y="569"/>
                    </a:cubicBezTo>
                    <a:cubicBezTo>
                      <a:pt x="0" y="596"/>
                      <a:pt x="22" y="619"/>
                      <a:pt x="49" y="619"/>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9">
                <a:extLst>
                  <a:ext uri="{FF2B5EF4-FFF2-40B4-BE49-F238E27FC236}">
                    <a16:creationId xmlns:a16="http://schemas.microsoft.com/office/drawing/2014/main" id="{008E3531-56F5-4481-8807-7A21C897D0B5}"/>
                  </a:ext>
                </a:extLst>
              </p:cNvPr>
              <p:cNvSpPr>
                <a:spLocks noEditPoints="1"/>
              </p:cNvSpPr>
              <p:nvPr/>
            </p:nvSpPr>
            <p:spPr bwMode="auto">
              <a:xfrm>
                <a:off x="6931983" y="1824038"/>
                <a:ext cx="2876550" cy="2876550"/>
              </a:xfrm>
              <a:custGeom>
                <a:avLst/>
                <a:gdLst>
                  <a:gd name="T0" fmla="*/ 614 w 1229"/>
                  <a:gd name="T1" fmla="*/ 0 h 1229"/>
                  <a:gd name="T2" fmla="*/ 1229 w 1229"/>
                  <a:gd name="T3" fmla="*/ 614 h 1229"/>
                  <a:gd name="T4" fmla="*/ 614 w 1229"/>
                  <a:gd name="T5" fmla="*/ 1229 h 1229"/>
                  <a:gd name="T6" fmla="*/ 614 w 1229"/>
                  <a:gd name="T7" fmla="*/ 1094 h 1229"/>
                  <a:gd name="T8" fmla="*/ 1094 w 1229"/>
                  <a:gd name="T9" fmla="*/ 614 h 1229"/>
                  <a:gd name="T10" fmla="*/ 614 w 1229"/>
                  <a:gd name="T11" fmla="*/ 134 h 1229"/>
                  <a:gd name="T12" fmla="*/ 614 w 1229"/>
                  <a:gd name="T13" fmla="*/ 0 h 1229"/>
                  <a:gd name="T14" fmla="*/ 614 w 1229"/>
                  <a:gd name="T15" fmla="*/ 1229 h 1229"/>
                  <a:gd name="T16" fmla="*/ 0 w 1229"/>
                  <a:gd name="T17" fmla="*/ 614 h 1229"/>
                  <a:gd name="T18" fmla="*/ 614 w 1229"/>
                  <a:gd name="T19" fmla="*/ 0 h 1229"/>
                  <a:gd name="T20" fmla="*/ 614 w 1229"/>
                  <a:gd name="T21" fmla="*/ 134 h 1229"/>
                  <a:gd name="T22" fmla="*/ 134 w 1229"/>
                  <a:gd name="T23" fmla="*/ 614 h 1229"/>
                  <a:gd name="T24" fmla="*/ 614 w 1229"/>
                  <a:gd name="T25" fmla="*/ 1094 h 1229"/>
                  <a:gd name="T26" fmla="*/ 614 w 1229"/>
                  <a:gd name="T27" fmla="*/ 12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9" h="1229">
                    <a:moveTo>
                      <a:pt x="614" y="0"/>
                    </a:moveTo>
                    <a:cubicBezTo>
                      <a:pt x="954" y="0"/>
                      <a:pt x="1229" y="275"/>
                      <a:pt x="1229" y="614"/>
                    </a:cubicBezTo>
                    <a:cubicBezTo>
                      <a:pt x="1229" y="954"/>
                      <a:pt x="954" y="1229"/>
                      <a:pt x="614" y="1229"/>
                    </a:cubicBezTo>
                    <a:cubicBezTo>
                      <a:pt x="614" y="1094"/>
                      <a:pt x="614" y="1094"/>
                      <a:pt x="614" y="1094"/>
                    </a:cubicBezTo>
                    <a:cubicBezTo>
                      <a:pt x="879" y="1094"/>
                      <a:pt x="1094" y="879"/>
                      <a:pt x="1094" y="614"/>
                    </a:cubicBezTo>
                    <a:cubicBezTo>
                      <a:pt x="1094" y="349"/>
                      <a:pt x="879" y="134"/>
                      <a:pt x="614" y="134"/>
                    </a:cubicBezTo>
                    <a:lnTo>
                      <a:pt x="614" y="0"/>
                    </a:lnTo>
                    <a:close/>
                    <a:moveTo>
                      <a:pt x="614" y="1229"/>
                    </a:moveTo>
                    <a:cubicBezTo>
                      <a:pt x="275" y="1229"/>
                      <a:pt x="0" y="954"/>
                      <a:pt x="0" y="614"/>
                    </a:cubicBezTo>
                    <a:cubicBezTo>
                      <a:pt x="0" y="275"/>
                      <a:pt x="275" y="0"/>
                      <a:pt x="614" y="0"/>
                    </a:cubicBezTo>
                    <a:cubicBezTo>
                      <a:pt x="614" y="134"/>
                      <a:pt x="614" y="134"/>
                      <a:pt x="614" y="134"/>
                    </a:cubicBezTo>
                    <a:cubicBezTo>
                      <a:pt x="349" y="134"/>
                      <a:pt x="134" y="349"/>
                      <a:pt x="134" y="614"/>
                    </a:cubicBezTo>
                    <a:cubicBezTo>
                      <a:pt x="134" y="879"/>
                      <a:pt x="349" y="1094"/>
                      <a:pt x="614" y="1094"/>
                    </a:cubicBezTo>
                    <a:lnTo>
                      <a:pt x="614" y="1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0">
                <a:extLst>
                  <a:ext uri="{FF2B5EF4-FFF2-40B4-BE49-F238E27FC236}">
                    <a16:creationId xmlns:a16="http://schemas.microsoft.com/office/drawing/2014/main" id="{543547CA-68AE-48C9-A8F5-FD6A34C9FEC5}"/>
                  </a:ext>
                </a:extLst>
              </p:cNvPr>
              <p:cNvSpPr>
                <a:spLocks/>
              </p:cNvSpPr>
              <p:nvPr/>
            </p:nvSpPr>
            <p:spPr bwMode="auto">
              <a:xfrm>
                <a:off x="8121021" y="5360988"/>
                <a:ext cx="247650" cy="1198563"/>
              </a:xfrm>
              <a:custGeom>
                <a:avLst/>
                <a:gdLst>
                  <a:gd name="T0" fmla="*/ 40 w 106"/>
                  <a:gd name="T1" fmla="*/ 512 h 512"/>
                  <a:gd name="T2" fmla="*/ 106 w 106"/>
                  <a:gd name="T3" fmla="*/ 512 h 512"/>
                  <a:gd name="T4" fmla="*/ 106 w 106"/>
                  <a:gd name="T5" fmla="*/ 0 h 512"/>
                  <a:gd name="T6" fmla="*/ 40 w 106"/>
                  <a:gd name="T7" fmla="*/ 0 h 512"/>
                  <a:gd name="T8" fmla="*/ 0 w 106"/>
                  <a:gd name="T9" fmla="*/ 35 h 512"/>
                  <a:gd name="T10" fmla="*/ 0 w 106"/>
                  <a:gd name="T11" fmla="*/ 477 h 512"/>
                  <a:gd name="T12" fmla="*/ 40 w 106"/>
                  <a:gd name="T13" fmla="*/ 512 h 512"/>
                </a:gdLst>
                <a:ahLst/>
                <a:cxnLst>
                  <a:cxn ang="0">
                    <a:pos x="T0" y="T1"/>
                  </a:cxn>
                  <a:cxn ang="0">
                    <a:pos x="T2" y="T3"/>
                  </a:cxn>
                  <a:cxn ang="0">
                    <a:pos x="T4" y="T5"/>
                  </a:cxn>
                  <a:cxn ang="0">
                    <a:pos x="T6" y="T7"/>
                  </a:cxn>
                  <a:cxn ang="0">
                    <a:pos x="T8" y="T9"/>
                  </a:cxn>
                  <a:cxn ang="0">
                    <a:pos x="T10" y="T11"/>
                  </a:cxn>
                  <a:cxn ang="0">
                    <a:pos x="T12" y="T13"/>
                  </a:cxn>
                </a:cxnLst>
                <a:rect l="0" t="0" r="r" b="b"/>
                <a:pathLst>
                  <a:path w="106" h="512">
                    <a:moveTo>
                      <a:pt x="40" y="512"/>
                    </a:moveTo>
                    <a:cubicBezTo>
                      <a:pt x="106" y="512"/>
                      <a:pt x="106" y="512"/>
                      <a:pt x="106" y="512"/>
                    </a:cubicBezTo>
                    <a:cubicBezTo>
                      <a:pt x="106" y="0"/>
                      <a:pt x="106" y="0"/>
                      <a:pt x="106" y="0"/>
                    </a:cubicBezTo>
                    <a:cubicBezTo>
                      <a:pt x="40" y="0"/>
                      <a:pt x="40" y="0"/>
                      <a:pt x="40" y="0"/>
                    </a:cubicBezTo>
                    <a:cubicBezTo>
                      <a:pt x="18" y="0"/>
                      <a:pt x="0" y="16"/>
                      <a:pt x="0" y="35"/>
                    </a:cubicBezTo>
                    <a:cubicBezTo>
                      <a:pt x="0" y="477"/>
                      <a:pt x="0" y="477"/>
                      <a:pt x="0" y="477"/>
                    </a:cubicBezTo>
                    <a:cubicBezTo>
                      <a:pt x="0" y="496"/>
                      <a:pt x="18" y="512"/>
                      <a:pt x="40" y="512"/>
                    </a:cubicBez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1">
                <a:extLst>
                  <a:ext uri="{FF2B5EF4-FFF2-40B4-BE49-F238E27FC236}">
                    <a16:creationId xmlns:a16="http://schemas.microsoft.com/office/drawing/2014/main" id="{EF3A05FE-1E90-4B51-87AD-D546D3E37530}"/>
                  </a:ext>
                </a:extLst>
              </p:cNvPr>
              <p:cNvSpPr>
                <a:spLocks noEditPoints="1"/>
              </p:cNvSpPr>
              <p:nvPr/>
            </p:nvSpPr>
            <p:spPr bwMode="auto">
              <a:xfrm>
                <a:off x="7074858" y="1966913"/>
                <a:ext cx="2587625" cy="2589213"/>
              </a:xfrm>
              <a:custGeom>
                <a:avLst/>
                <a:gdLst>
                  <a:gd name="T0" fmla="*/ 553 w 1106"/>
                  <a:gd name="T1" fmla="*/ 0 h 1106"/>
                  <a:gd name="T2" fmla="*/ 1106 w 1106"/>
                  <a:gd name="T3" fmla="*/ 553 h 1106"/>
                  <a:gd name="T4" fmla="*/ 553 w 1106"/>
                  <a:gd name="T5" fmla="*/ 1106 h 1106"/>
                  <a:gd name="T6" fmla="*/ 553 w 1106"/>
                  <a:gd name="T7" fmla="*/ 1073 h 1106"/>
                  <a:gd name="T8" fmla="*/ 1073 w 1106"/>
                  <a:gd name="T9" fmla="*/ 553 h 1106"/>
                  <a:gd name="T10" fmla="*/ 553 w 1106"/>
                  <a:gd name="T11" fmla="*/ 34 h 1106"/>
                  <a:gd name="T12" fmla="*/ 553 w 1106"/>
                  <a:gd name="T13" fmla="*/ 0 h 1106"/>
                  <a:gd name="T14" fmla="*/ 553 w 1106"/>
                  <a:gd name="T15" fmla="*/ 0 h 1106"/>
                  <a:gd name="T16" fmla="*/ 553 w 1106"/>
                  <a:gd name="T17" fmla="*/ 0 h 1106"/>
                  <a:gd name="T18" fmla="*/ 553 w 1106"/>
                  <a:gd name="T19" fmla="*/ 34 h 1106"/>
                  <a:gd name="T20" fmla="*/ 553 w 1106"/>
                  <a:gd name="T21" fmla="*/ 34 h 1106"/>
                  <a:gd name="T22" fmla="*/ 34 w 1106"/>
                  <a:gd name="T23" fmla="*/ 553 h 1106"/>
                  <a:gd name="T24" fmla="*/ 553 w 1106"/>
                  <a:gd name="T25" fmla="*/ 1073 h 1106"/>
                  <a:gd name="T26" fmla="*/ 553 w 1106"/>
                  <a:gd name="T27" fmla="*/ 1073 h 1106"/>
                  <a:gd name="T28" fmla="*/ 553 w 1106"/>
                  <a:gd name="T29" fmla="*/ 1106 h 1106"/>
                  <a:gd name="T30" fmla="*/ 553 w 1106"/>
                  <a:gd name="T31" fmla="*/ 1106 h 1106"/>
                  <a:gd name="T32" fmla="*/ 0 w 1106"/>
                  <a:gd name="T33" fmla="*/ 553 h 1106"/>
                  <a:gd name="T34" fmla="*/ 553 w 1106"/>
                  <a:gd name="T35"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6" h="1106">
                    <a:moveTo>
                      <a:pt x="553" y="0"/>
                    </a:moveTo>
                    <a:cubicBezTo>
                      <a:pt x="859" y="0"/>
                      <a:pt x="1106" y="248"/>
                      <a:pt x="1106" y="553"/>
                    </a:cubicBezTo>
                    <a:cubicBezTo>
                      <a:pt x="1106" y="859"/>
                      <a:pt x="859" y="1106"/>
                      <a:pt x="553" y="1106"/>
                    </a:cubicBezTo>
                    <a:cubicBezTo>
                      <a:pt x="553" y="1073"/>
                      <a:pt x="553" y="1073"/>
                      <a:pt x="553" y="1073"/>
                    </a:cubicBezTo>
                    <a:cubicBezTo>
                      <a:pt x="840" y="1073"/>
                      <a:pt x="1073" y="840"/>
                      <a:pt x="1073" y="553"/>
                    </a:cubicBezTo>
                    <a:cubicBezTo>
                      <a:pt x="1073" y="266"/>
                      <a:pt x="840" y="34"/>
                      <a:pt x="553" y="34"/>
                    </a:cubicBezTo>
                    <a:lnTo>
                      <a:pt x="553" y="0"/>
                    </a:lnTo>
                    <a:close/>
                    <a:moveTo>
                      <a:pt x="553" y="0"/>
                    </a:moveTo>
                    <a:cubicBezTo>
                      <a:pt x="553" y="0"/>
                      <a:pt x="553" y="0"/>
                      <a:pt x="553" y="0"/>
                    </a:cubicBezTo>
                    <a:cubicBezTo>
                      <a:pt x="553" y="34"/>
                      <a:pt x="553" y="34"/>
                      <a:pt x="553" y="34"/>
                    </a:cubicBezTo>
                    <a:cubicBezTo>
                      <a:pt x="553" y="34"/>
                      <a:pt x="553" y="34"/>
                      <a:pt x="553" y="34"/>
                    </a:cubicBezTo>
                    <a:cubicBezTo>
                      <a:pt x="266" y="34"/>
                      <a:pt x="34" y="266"/>
                      <a:pt x="34" y="553"/>
                    </a:cubicBezTo>
                    <a:cubicBezTo>
                      <a:pt x="34" y="840"/>
                      <a:pt x="266" y="1073"/>
                      <a:pt x="553" y="1073"/>
                    </a:cubicBezTo>
                    <a:cubicBezTo>
                      <a:pt x="553" y="1073"/>
                      <a:pt x="553" y="1073"/>
                      <a:pt x="553" y="1073"/>
                    </a:cubicBezTo>
                    <a:cubicBezTo>
                      <a:pt x="553" y="1106"/>
                      <a:pt x="553" y="1106"/>
                      <a:pt x="553" y="1106"/>
                    </a:cubicBezTo>
                    <a:cubicBezTo>
                      <a:pt x="553" y="1106"/>
                      <a:pt x="553" y="1106"/>
                      <a:pt x="553" y="1106"/>
                    </a:cubicBezTo>
                    <a:cubicBezTo>
                      <a:pt x="248" y="1106"/>
                      <a:pt x="0" y="859"/>
                      <a:pt x="0" y="553"/>
                    </a:cubicBezTo>
                    <a:cubicBezTo>
                      <a:pt x="0" y="248"/>
                      <a:pt x="248" y="0"/>
                      <a:pt x="5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6" name="组合 2">
              <a:extLst>
                <a:ext uri="{FF2B5EF4-FFF2-40B4-BE49-F238E27FC236}">
                  <a16:creationId xmlns:a16="http://schemas.microsoft.com/office/drawing/2014/main" id="{B9E6A896-7323-4480-A7C8-50B04D8D54F2}"/>
                </a:ext>
              </a:extLst>
            </p:cNvPr>
            <p:cNvGrpSpPr/>
            <p:nvPr/>
          </p:nvGrpSpPr>
          <p:grpSpPr>
            <a:xfrm>
              <a:off x="6526594" y="1433449"/>
              <a:ext cx="661203" cy="713536"/>
              <a:chOff x="9789838" y="3468683"/>
              <a:chExt cx="661203" cy="713536"/>
            </a:xfrm>
          </p:grpSpPr>
          <p:sp>
            <p:nvSpPr>
              <p:cNvPr id="137" name="Freeform 45">
                <a:extLst>
                  <a:ext uri="{FF2B5EF4-FFF2-40B4-BE49-F238E27FC236}">
                    <a16:creationId xmlns:a16="http://schemas.microsoft.com/office/drawing/2014/main" id="{EC3C4181-0CE8-4392-A0C0-F6EE1829A8C1}"/>
                  </a:ext>
                </a:extLst>
              </p:cNvPr>
              <p:cNvSpPr>
                <a:spLocks/>
              </p:cNvSpPr>
              <p:nvPr/>
            </p:nvSpPr>
            <p:spPr bwMode="auto">
              <a:xfrm>
                <a:off x="9910605" y="3488811"/>
                <a:ext cx="520308" cy="601825"/>
              </a:xfrm>
              <a:custGeom>
                <a:avLst/>
                <a:gdLst>
                  <a:gd name="T0" fmla="*/ 1044 w 1129"/>
                  <a:gd name="T1" fmla="*/ 0 h 1307"/>
                  <a:gd name="T2" fmla="*/ 85 w 1129"/>
                  <a:gd name="T3" fmla="*/ 0 h 1307"/>
                  <a:gd name="T4" fmla="*/ 0 w 1129"/>
                  <a:gd name="T5" fmla="*/ 85 h 1307"/>
                  <a:gd name="T6" fmla="*/ 0 w 1129"/>
                  <a:gd name="T7" fmla="*/ 1222 h 1307"/>
                  <a:gd name="T8" fmla="*/ 85 w 1129"/>
                  <a:gd name="T9" fmla="*/ 1307 h 1307"/>
                  <a:gd name="T10" fmla="*/ 1044 w 1129"/>
                  <a:gd name="T11" fmla="*/ 1307 h 1307"/>
                  <a:gd name="T12" fmla="*/ 1129 w 1129"/>
                  <a:gd name="T13" fmla="*/ 1222 h 1307"/>
                  <a:gd name="T14" fmla="*/ 1129 w 1129"/>
                  <a:gd name="T15" fmla="*/ 85 h 1307"/>
                  <a:gd name="T16" fmla="*/ 1044 w 1129"/>
                  <a:gd name="T17" fmla="*/ 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9" h="1307">
                    <a:moveTo>
                      <a:pt x="1044" y="0"/>
                    </a:moveTo>
                    <a:cubicBezTo>
                      <a:pt x="85" y="0"/>
                      <a:pt x="85" y="0"/>
                      <a:pt x="85" y="0"/>
                    </a:cubicBezTo>
                    <a:cubicBezTo>
                      <a:pt x="38" y="0"/>
                      <a:pt x="0" y="38"/>
                      <a:pt x="0" y="85"/>
                    </a:cubicBezTo>
                    <a:cubicBezTo>
                      <a:pt x="0" y="1222"/>
                      <a:pt x="0" y="1222"/>
                      <a:pt x="0" y="1222"/>
                    </a:cubicBezTo>
                    <a:cubicBezTo>
                      <a:pt x="0" y="1269"/>
                      <a:pt x="38" y="1307"/>
                      <a:pt x="85" y="1307"/>
                    </a:cubicBezTo>
                    <a:cubicBezTo>
                      <a:pt x="1044" y="1307"/>
                      <a:pt x="1044" y="1307"/>
                      <a:pt x="1044" y="1307"/>
                    </a:cubicBezTo>
                    <a:cubicBezTo>
                      <a:pt x="1091" y="1307"/>
                      <a:pt x="1129" y="1269"/>
                      <a:pt x="1129" y="1222"/>
                    </a:cubicBezTo>
                    <a:cubicBezTo>
                      <a:pt x="1129" y="85"/>
                      <a:pt x="1129" y="85"/>
                      <a:pt x="1129" y="85"/>
                    </a:cubicBezTo>
                    <a:cubicBezTo>
                      <a:pt x="1129" y="38"/>
                      <a:pt x="1091" y="0"/>
                      <a:pt x="10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46">
                <a:extLst>
                  <a:ext uri="{FF2B5EF4-FFF2-40B4-BE49-F238E27FC236}">
                    <a16:creationId xmlns:a16="http://schemas.microsoft.com/office/drawing/2014/main" id="{B32AB51D-B5AA-4F3E-A5C4-851622E22342}"/>
                  </a:ext>
                </a:extLst>
              </p:cNvPr>
              <p:cNvSpPr>
                <a:spLocks/>
              </p:cNvSpPr>
              <p:nvPr/>
            </p:nvSpPr>
            <p:spPr bwMode="auto">
              <a:xfrm>
                <a:off x="9890477" y="3468683"/>
                <a:ext cx="560564" cy="641075"/>
              </a:xfrm>
              <a:custGeom>
                <a:avLst/>
                <a:gdLst>
                  <a:gd name="T0" fmla="*/ 1088 w 1217"/>
                  <a:gd name="T1" fmla="*/ 44 h 1394"/>
                  <a:gd name="T2" fmla="*/ 1088 w 1217"/>
                  <a:gd name="T3" fmla="*/ 0 h 1394"/>
                  <a:gd name="T4" fmla="*/ 129 w 1217"/>
                  <a:gd name="T5" fmla="*/ 0 h 1394"/>
                  <a:gd name="T6" fmla="*/ 79 w 1217"/>
                  <a:gd name="T7" fmla="*/ 11 h 1394"/>
                  <a:gd name="T8" fmla="*/ 22 w 1217"/>
                  <a:gd name="T9" fmla="*/ 57 h 1394"/>
                  <a:gd name="T10" fmla="*/ 0 w 1217"/>
                  <a:gd name="T11" fmla="*/ 129 h 1394"/>
                  <a:gd name="T12" fmla="*/ 0 w 1217"/>
                  <a:gd name="T13" fmla="*/ 1266 h 1394"/>
                  <a:gd name="T14" fmla="*/ 10 w 1217"/>
                  <a:gd name="T15" fmla="*/ 1316 h 1394"/>
                  <a:gd name="T16" fmla="*/ 57 w 1217"/>
                  <a:gd name="T17" fmla="*/ 1372 h 1394"/>
                  <a:gd name="T18" fmla="*/ 129 w 1217"/>
                  <a:gd name="T19" fmla="*/ 1394 h 1394"/>
                  <a:gd name="T20" fmla="*/ 1088 w 1217"/>
                  <a:gd name="T21" fmla="*/ 1394 h 1394"/>
                  <a:gd name="T22" fmla="*/ 1138 w 1217"/>
                  <a:gd name="T23" fmla="*/ 1384 h 1394"/>
                  <a:gd name="T24" fmla="*/ 1195 w 1217"/>
                  <a:gd name="T25" fmla="*/ 1338 h 1394"/>
                  <a:gd name="T26" fmla="*/ 1217 w 1217"/>
                  <a:gd name="T27" fmla="*/ 1266 h 1394"/>
                  <a:gd name="T28" fmla="*/ 1217 w 1217"/>
                  <a:gd name="T29" fmla="*/ 129 h 1394"/>
                  <a:gd name="T30" fmla="*/ 1207 w 1217"/>
                  <a:gd name="T31" fmla="*/ 79 h 1394"/>
                  <a:gd name="T32" fmla="*/ 1160 w 1217"/>
                  <a:gd name="T33" fmla="*/ 22 h 1394"/>
                  <a:gd name="T34" fmla="*/ 1088 w 1217"/>
                  <a:gd name="T35" fmla="*/ 0 h 1394"/>
                  <a:gd name="T36" fmla="*/ 1088 w 1217"/>
                  <a:gd name="T37" fmla="*/ 44 h 1394"/>
                  <a:gd name="T38" fmla="*/ 1088 w 1217"/>
                  <a:gd name="T39" fmla="*/ 88 h 1394"/>
                  <a:gd name="T40" fmla="*/ 1104 w 1217"/>
                  <a:gd name="T41" fmla="*/ 91 h 1394"/>
                  <a:gd name="T42" fmla="*/ 1122 w 1217"/>
                  <a:gd name="T43" fmla="*/ 106 h 1394"/>
                  <a:gd name="T44" fmla="*/ 1129 w 1217"/>
                  <a:gd name="T45" fmla="*/ 129 h 1394"/>
                  <a:gd name="T46" fmla="*/ 1129 w 1217"/>
                  <a:gd name="T47" fmla="*/ 1266 h 1394"/>
                  <a:gd name="T48" fmla="*/ 1126 w 1217"/>
                  <a:gd name="T49" fmla="*/ 1282 h 1394"/>
                  <a:gd name="T50" fmla="*/ 1111 w 1217"/>
                  <a:gd name="T51" fmla="*/ 1300 h 1394"/>
                  <a:gd name="T52" fmla="*/ 1088 w 1217"/>
                  <a:gd name="T53" fmla="*/ 1307 h 1394"/>
                  <a:gd name="T54" fmla="*/ 129 w 1217"/>
                  <a:gd name="T55" fmla="*/ 1307 h 1394"/>
                  <a:gd name="T56" fmla="*/ 113 w 1217"/>
                  <a:gd name="T57" fmla="*/ 1304 h 1394"/>
                  <a:gd name="T58" fmla="*/ 95 w 1217"/>
                  <a:gd name="T59" fmla="*/ 1289 h 1394"/>
                  <a:gd name="T60" fmla="*/ 88 w 1217"/>
                  <a:gd name="T61" fmla="*/ 1266 h 1394"/>
                  <a:gd name="T62" fmla="*/ 88 w 1217"/>
                  <a:gd name="T63" fmla="*/ 129 h 1394"/>
                  <a:gd name="T64" fmla="*/ 91 w 1217"/>
                  <a:gd name="T65" fmla="*/ 113 h 1394"/>
                  <a:gd name="T66" fmla="*/ 106 w 1217"/>
                  <a:gd name="T67" fmla="*/ 95 h 1394"/>
                  <a:gd name="T68" fmla="*/ 129 w 1217"/>
                  <a:gd name="T69" fmla="*/ 88 h 1394"/>
                  <a:gd name="T70" fmla="*/ 1088 w 1217"/>
                  <a:gd name="T71" fmla="*/ 88 h 1394"/>
                  <a:gd name="T72" fmla="*/ 1088 w 1217"/>
                  <a:gd name="T73" fmla="*/ 4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7" h="1394">
                    <a:moveTo>
                      <a:pt x="1088" y="44"/>
                    </a:moveTo>
                    <a:cubicBezTo>
                      <a:pt x="1088" y="0"/>
                      <a:pt x="1088" y="0"/>
                      <a:pt x="1088" y="0"/>
                    </a:cubicBezTo>
                    <a:cubicBezTo>
                      <a:pt x="129" y="0"/>
                      <a:pt x="129" y="0"/>
                      <a:pt x="129" y="0"/>
                    </a:cubicBezTo>
                    <a:cubicBezTo>
                      <a:pt x="111" y="0"/>
                      <a:pt x="94" y="4"/>
                      <a:pt x="79" y="11"/>
                    </a:cubicBezTo>
                    <a:cubicBezTo>
                      <a:pt x="56" y="20"/>
                      <a:pt x="36" y="37"/>
                      <a:pt x="22" y="57"/>
                    </a:cubicBezTo>
                    <a:cubicBezTo>
                      <a:pt x="8" y="78"/>
                      <a:pt x="0" y="103"/>
                      <a:pt x="0" y="129"/>
                    </a:cubicBezTo>
                    <a:cubicBezTo>
                      <a:pt x="0" y="1266"/>
                      <a:pt x="0" y="1266"/>
                      <a:pt x="0" y="1266"/>
                    </a:cubicBezTo>
                    <a:cubicBezTo>
                      <a:pt x="0" y="1283"/>
                      <a:pt x="4" y="1300"/>
                      <a:pt x="10" y="1316"/>
                    </a:cubicBezTo>
                    <a:cubicBezTo>
                      <a:pt x="20" y="1339"/>
                      <a:pt x="37" y="1358"/>
                      <a:pt x="57" y="1372"/>
                    </a:cubicBezTo>
                    <a:cubicBezTo>
                      <a:pt x="77" y="1386"/>
                      <a:pt x="102" y="1394"/>
                      <a:pt x="129" y="1394"/>
                    </a:cubicBezTo>
                    <a:cubicBezTo>
                      <a:pt x="1088" y="1394"/>
                      <a:pt x="1088" y="1394"/>
                      <a:pt x="1088" y="1394"/>
                    </a:cubicBezTo>
                    <a:cubicBezTo>
                      <a:pt x="1106" y="1394"/>
                      <a:pt x="1123" y="1391"/>
                      <a:pt x="1138" y="1384"/>
                    </a:cubicBezTo>
                    <a:cubicBezTo>
                      <a:pt x="1161" y="1374"/>
                      <a:pt x="1181" y="1358"/>
                      <a:pt x="1195" y="1338"/>
                    </a:cubicBezTo>
                    <a:cubicBezTo>
                      <a:pt x="1209" y="1317"/>
                      <a:pt x="1217" y="1292"/>
                      <a:pt x="1217" y="1266"/>
                    </a:cubicBezTo>
                    <a:cubicBezTo>
                      <a:pt x="1217" y="129"/>
                      <a:pt x="1217" y="129"/>
                      <a:pt x="1217" y="129"/>
                    </a:cubicBezTo>
                    <a:cubicBezTo>
                      <a:pt x="1217" y="111"/>
                      <a:pt x="1213" y="94"/>
                      <a:pt x="1207" y="79"/>
                    </a:cubicBezTo>
                    <a:cubicBezTo>
                      <a:pt x="1197" y="56"/>
                      <a:pt x="1180" y="36"/>
                      <a:pt x="1160" y="22"/>
                    </a:cubicBezTo>
                    <a:cubicBezTo>
                      <a:pt x="1140" y="9"/>
                      <a:pt x="1115" y="0"/>
                      <a:pt x="1088" y="0"/>
                    </a:cubicBezTo>
                    <a:cubicBezTo>
                      <a:pt x="1088" y="44"/>
                      <a:pt x="1088" y="44"/>
                      <a:pt x="1088" y="44"/>
                    </a:cubicBezTo>
                    <a:cubicBezTo>
                      <a:pt x="1088" y="88"/>
                      <a:pt x="1088" y="88"/>
                      <a:pt x="1088" y="88"/>
                    </a:cubicBezTo>
                    <a:cubicBezTo>
                      <a:pt x="1094" y="88"/>
                      <a:pt x="1099" y="89"/>
                      <a:pt x="1104" y="91"/>
                    </a:cubicBezTo>
                    <a:cubicBezTo>
                      <a:pt x="1111" y="94"/>
                      <a:pt x="1118" y="99"/>
                      <a:pt x="1122" y="106"/>
                    </a:cubicBezTo>
                    <a:cubicBezTo>
                      <a:pt x="1127" y="113"/>
                      <a:pt x="1129" y="120"/>
                      <a:pt x="1129" y="129"/>
                    </a:cubicBezTo>
                    <a:cubicBezTo>
                      <a:pt x="1129" y="1266"/>
                      <a:pt x="1129" y="1266"/>
                      <a:pt x="1129" y="1266"/>
                    </a:cubicBezTo>
                    <a:cubicBezTo>
                      <a:pt x="1129" y="1271"/>
                      <a:pt x="1128" y="1277"/>
                      <a:pt x="1126" y="1282"/>
                    </a:cubicBezTo>
                    <a:cubicBezTo>
                      <a:pt x="1123" y="1289"/>
                      <a:pt x="1118" y="1295"/>
                      <a:pt x="1111" y="1300"/>
                    </a:cubicBezTo>
                    <a:cubicBezTo>
                      <a:pt x="1104" y="1304"/>
                      <a:pt x="1097" y="1307"/>
                      <a:pt x="1088" y="1307"/>
                    </a:cubicBezTo>
                    <a:cubicBezTo>
                      <a:pt x="129" y="1307"/>
                      <a:pt x="129" y="1307"/>
                      <a:pt x="129" y="1307"/>
                    </a:cubicBezTo>
                    <a:cubicBezTo>
                      <a:pt x="123" y="1307"/>
                      <a:pt x="118" y="1306"/>
                      <a:pt x="113" y="1304"/>
                    </a:cubicBezTo>
                    <a:cubicBezTo>
                      <a:pt x="106" y="1301"/>
                      <a:pt x="99" y="1295"/>
                      <a:pt x="95" y="1289"/>
                    </a:cubicBezTo>
                    <a:cubicBezTo>
                      <a:pt x="90" y="1282"/>
                      <a:pt x="88" y="1274"/>
                      <a:pt x="88" y="1266"/>
                    </a:cubicBezTo>
                    <a:cubicBezTo>
                      <a:pt x="88" y="129"/>
                      <a:pt x="88" y="129"/>
                      <a:pt x="88" y="129"/>
                    </a:cubicBezTo>
                    <a:cubicBezTo>
                      <a:pt x="88" y="123"/>
                      <a:pt x="89" y="118"/>
                      <a:pt x="91" y="113"/>
                    </a:cubicBezTo>
                    <a:cubicBezTo>
                      <a:pt x="94" y="106"/>
                      <a:pt x="99" y="99"/>
                      <a:pt x="106" y="95"/>
                    </a:cubicBezTo>
                    <a:cubicBezTo>
                      <a:pt x="113" y="90"/>
                      <a:pt x="120" y="88"/>
                      <a:pt x="129" y="88"/>
                    </a:cubicBezTo>
                    <a:cubicBezTo>
                      <a:pt x="1088" y="88"/>
                      <a:pt x="1088" y="88"/>
                      <a:pt x="1088" y="88"/>
                    </a:cubicBezTo>
                    <a:lnTo>
                      <a:pt x="108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47">
                <a:extLst>
                  <a:ext uri="{FF2B5EF4-FFF2-40B4-BE49-F238E27FC236}">
                    <a16:creationId xmlns:a16="http://schemas.microsoft.com/office/drawing/2014/main" id="{65F3C56E-0C1A-4170-935A-BA095588ABD3}"/>
                  </a:ext>
                </a:extLst>
              </p:cNvPr>
              <p:cNvSpPr>
                <a:spLocks/>
              </p:cNvSpPr>
              <p:nvPr/>
            </p:nvSpPr>
            <p:spPr bwMode="auto">
              <a:xfrm>
                <a:off x="9809965" y="3560266"/>
                <a:ext cx="520308" cy="601825"/>
              </a:xfrm>
              <a:custGeom>
                <a:avLst/>
                <a:gdLst>
                  <a:gd name="T0" fmla="*/ 85 w 1129"/>
                  <a:gd name="T1" fmla="*/ 0 h 1307"/>
                  <a:gd name="T2" fmla="*/ 0 w 1129"/>
                  <a:gd name="T3" fmla="*/ 85 h 1307"/>
                  <a:gd name="T4" fmla="*/ 0 w 1129"/>
                  <a:gd name="T5" fmla="*/ 1222 h 1307"/>
                  <a:gd name="T6" fmla="*/ 85 w 1129"/>
                  <a:gd name="T7" fmla="*/ 1307 h 1307"/>
                  <a:gd name="T8" fmla="*/ 1044 w 1129"/>
                  <a:gd name="T9" fmla="*/ 1307 h 1307"/>
                  <a:gd name="T10" fmla="*/ 1129 w 1129"/>
                  <a:gd name="T11" fmla="*/ 1222 h 1307"/>
                  <a:gd name="T12" fmla="*/ 1129 w 1129"/>
                  <a:gd name="T13" fmla="*/ 412 h 1307"/>
                  <a:gd name="T14" fmla="*/ 562 w 1129"/>
                  <a:gd name="T15" fmla="*/ 0 h 1307"/>
                  <a:gd name="T16" fmla="*/ 85 w 1129"/>
                  <a:gd name="T17" fmla="*/ 0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9" h="1307">
                    <a:moveTo>
                      <a:pt x="85" y="0"/>
                    </a:moveTo>
                    <a:cubicBezTo>
                      <a:pt x="38" y="0"/>
                      <a:pt x="0" y="38"/>
                      <a:pt x="0" y="85"/>
                    </a:cubicBezTo>
                    <a:cubicBezTo>
                      <a:pt x="0" y="1222"/>
                      <a:pt x="0" y="1222"/>
                      <a:pt x="0" y="1222"/>
                    </a:cubicBezTo>
                    <a:cubicBezTo>
                      <a:pt x="0" y="1269"/>
                      <a:pt x="38" y="1307"/>
                      <a:pt x="85" y="1307"/>
                    </a:cubicBezTo>
                    <a:cubicBezTo>
                      <a:pt x="1044" y="1307"/>
                      <a:pt x="1044" y="1307"/>
                      <a:pt x="1044" y="1307"/>
                    </a:cubicBezTo>
                    <a:cubicBezTo>
                      <a:pt x="1091" y="1307"/>
                      <a:pt x="1129" y="1269"/>
                      <a:pt x="1129" y="1222"/>
                    </a:cubicBezTo>
                    <a:cubicBezTo>
                      <a:pt x="1129" y="412"/>
                      <a:pt x="1129" y="412"/>
                      <a:pt x="1129" y="412"/>
                    </a:cubicBezTo>
                    <a:cubicBezTo>
                      <a:pt x="562" y="0"/>
                      <a:pt x="562" y="0"/>
                      <a:pt x="562" y="0"/>
                    </a:cubicBez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48">
                <a:extLst>
                  <a:ext uri="{FF2B5EF4-FFF2-40B4-BE49-F238E27FC236}">
                    <a16:creationId xmlns:a16="http://schemas.microsoft.com/office/drawing/2014/main" id="{87280B97-620D-40CD-83FE-940BBD8E12E2}"/>
                  </a:ext>
                </a:extLst>
              </p:cNvPr>
              <p:cNvSpPr>
                <a:spLocks/>
              </p:cNvSpPr>
              <p:nvPr/>
            </p:nvSpPr>
            <p:spPr bwMode="auto">
              <a:xfrm>
                <a:off x="9789838" y="3541144"/>
                <a:ext cx="559557" cy="641075"/>
              </a:xfrm>
              <a:custGeom>
                <a:avLst/>
                <a:gdLst>
                  <a:gd name="T0" fmla="*/ 129 w 1216"/>
                  <a:gd name="T1" fmla="*/ 43 h 1394"/>
                  <a:gd name="T2" fmla="*/ 129 w 1216"/>
                  <a:gd name="T3" fmla="*/ 0 h 1394"/>
                  <a:gd name="T4" fmla="*/ 79 w 1216"/>
                  <a:gd name="T5" fmla="*/ 10 h 1394"/>
                  <a:gd name="T6" fmla="*/ 22 w 1216"/>
                  <a:gd name="T7" fmla="*/ 56 h 1394"/>
                  <a:gd name="T8" fmla="*/ 0 w 1216"/>
                  <a:gd name="T9" fmla="*/ 128 h 1394"/>
                  <a:gd name="T10" fmla="*/ 0 w 1216"/>
                  <a:gd name="T11" fmla="*/ 1265 h 1394"/>
                  <a:gd name="T12" fmla="*/ 10 w 1216"/>
                  <a:gd name="T13" fmla="*/ 1315 h 1394"/>
                  <a:gd name="T14" fmla="*/ 57 w 1216"/>
                  <a:gd name="T15" fmla="*/ 1372 h 1394"/>
                  <a:gd name="T16" fmla="*/ 129 w 1216"/>
                  <a:gd name="T17" fmla="*/ 1394 h 1394"/>
                  <a:gd name="T18" fmla="*/ 1088 w 1216"/>
                  <a:gd name="T19" fmla="*/ 1394 h 1394"/>
                  <a:gd name="T20" fmla="*/ 1138 w 1216"/>
                  <a:gd name="T21" fmla="*/ 1383 h 1394"/>
                  <a:gd name="T22" fmla="*/ 1194 w 1216"/>
                  <a:gd name="T23" fmla="*/ 1337 h 1394"/>
                  <a:gd name="T24" fmla="*/ 1216 w 1216"/>
                  <a:gd name="T25" fmla="*/ 1265 h 1394"/>
                  <a:gd name="T26" fmla="*/ 1216 w 1216"/>
                  <a:gd name="T27" fmla="*/ 433 h 1394"/>
                  <a:gd name="T28" fmla="*/ 620 w 1216"/>
                  <a:gd name="T29" fmla="*/ 0 h 1394"/>
                  <a:gd name="T30" fmla="*/ 129 w 1216"/>
                  <a:gd name="T31" fmla="*/ 0 h 1394"/>
                  <a:gd name="T32" fmla="*/ 129 w 1216"/>
                  <a:gd name="T33" fmla="*/ 43 h 1394"/>
                  <a:gd name="T34" fmla="*/ 129 w 1216"/>
                  <a:gd name="T35" fmla="*/ 87 h 1394"/>
                  <a:gd name="T36" fmla="*/ 592 w 1216"/>
                  <a:gd name="T37" fmla="*/ 87 h 1394"/>
                  <a:gd name="T38" fmla="*/ 1129 w 1216"/>
                  <a:gd name="T39" fmla="*/ 478 h 1394"/>
                  <a:gd name="T40" fmla="*/ 1129 w 1216"/>
                  <a:gd name="T41" fmla="*/ 1265 h 1394"/>
                  <a:gd name="T42" fmla="*/ 1126 w 1216"/>
                  <a:gd name="T43" fmla="*/ 1281 h 1394"/>
                  <a:gd name="T44" fmla="*/ 1111 w 1216"/>
                  <a:gd name="T45" fmla="*/ 1299 h 1394"/>
                  <a:gd name="T46" fmla="*/ 1088 w 1216"/>
                  <a:gd name="T47" fmla="*/ 1306 h 1394"/>
                  <a:gd name="T48" fmla="*/ 129 w 1216"/>
                  <a:gd name="T49" fmla="*/ 1306 h 1394"/>
                  <a:gd name="T50" fmla="*/ 113 w 1216"/>
                  <a:gd name="T51" fmla="*/ 1303 h 1394"/>
                  <a:gd name="T52" fmla="*/ 94 w 1216"/>
                  <a:gd name="T53" fmla="*/ 1288 h 1394"/>
                  <a:gd name="T54" fmla="*/ 87 w 1216"/>
                  <a:gd name="T55" fmla="*/ 1265 h 1394"/>
                  <a:gd name="T56" fmla="*/ 87 w 1216"/>
                  <a:gd name="T57" fmla="*/ 128 h 1394"/>
                  <a:gd name="T58" fmla="*/ 91 w 1216"/>
                  <a:gd name="T59" fmla="*/ 112 h 1394"/>
                  <a:gd name="T60" fmla="*/ 106 w 1216"/>
                  <a:gd name="T61" fmla="*/ 94 h 1394"/>
                  <a:gd name="T62" fmla="*/ 129 w 1216"/>
                  <a:gd name="T63" fmla="*/ 87 h 1394"/>
                  <a:gd name="T64" fmla="*/ 129 w 1216"/>
                  <a:gd name="T65" fmla="*/ 43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6" h="1394">
                    <a:moveTo>
                      <a:pt x="129" y="43"/>
                    </a:moveTo>
                    <a:cubicBezTo>
                      <a:pt x="129" y="0"/>
                      <a:pt x="129" y="0"/>
                      <a:pt x="129" y="0"/>
                    </a:cubicBezTo>
                    <a:cubicBezTo>
                      <a:pt x="111" y="0"/>
                      <a:pt x="94" y="3"/>
                      <a:pt x="79" y="10"/>
                    </a:cubicBezTo>
                    <a:cubicBezTo>
                      <a:pt x="55" y="20"/>
                      <a:pt x="36" y="36"/>
                      <a:pt x="22" y="56"/>
                    </a:cubicBezTo>
                    <a:cubicBezTo>
                      <a:pt x="8" y="77"/>
                      <a:pt x="0" y="102"/>
                      <a:pt x="0" y="128"/>
                    </a:cubicBezTo>
                    <a:cubicBezTo>
                      <a:pt x="0" y="1265"/>
                      <a:pt x="0" y="1265"/>
                      <a:pt x="0" y="1265"/>
                    </a:cubicBezTo>
                    <a:cubicBezTo>
                      <a:pt x="0" y="1283"/>
                      <a:pt x="4" y="1300"/>
                      <a:pt x="10" y="1315"/>
                    </a:cubicBezTo>
                    <a:cubicBezTo>
                      <a:pt x="20" y="1338"/>
                      <a:pt x="36" y="1358"/>
                      <a:pt x="57" y="1372"/>
                    </a:cubicBezTo>
                    <a:cubicBezTo>
                      <a:pt x="77" y="1385"/>
                      <a:pt x="102" y="1394"/>
                      <a:pt x="129" y="1394"/>
                    </a:cubicBezTo>
                    <a:cubicBezTo>
                      <a:pt x="1088" y="1394"/>
                      <a:pt x="1088" y="1394"/>
                      <a:pt x="1088" y="1394"/>
                    </a:cubicBezTo>
                    <a:cubicBezTo>
                      <a:pt x="1105" y="1394"/>
                      <a:pt x="1122" y="1390"/>
                      <a:pt x="1138" y="1383"/>
                    </a:cubicBezTo>
                    <a:cubicBezTo>
                      <a:pt x="1161" y="1374"/>
                      <a:pt x="1180" y="1357"/>
                      <a:pt x="1194" y="1337"/>
                    </a:cubicBezTo>
                    <a:cubicBezTo>
                      <a:pt x="1208" y="1316"/>
                      <a:pt x="1216" y="1291"/>
                      <a:pt x="1216" y="1265"/>
                    </a:cubicBezTo>
                    <a:cubicBezTo>
                      <a:pt x="1216" y="433"/>
                      <a:pt x="1216" y="433"/>
                      <a:pt x="1216" y="433"/>
                    </a:cubicBezTo>
                    <a:cubicBezTo>
                      <a:pt x="620" y="0"/>
                      <a:pt x="620" y="0"/>
                      <a:pt x="620" y="0"/>
                    </a:cubicBezTo>
                    <a:cubicBezTo>
                      <a:pt x="129" y="0"/>
                      <a:pt x="129" y="0"/>
                      <a:pt x="129" y="0"/>
                    </a:cubicBezTo>
                    <a:cubicBezTo>
                      <a:pt x="129" y="43"/>
                      <a:pt x="129" y="43"/>
                      <a:pt x="129" y="43"/>
                    </a:cubicBezTo>
                    <a:cubicBezTo>
                      <a:pt x="129" y="87"/>
                      <a:pt x="129" y="87"/>
                      <a:pt x="129" y="87"/>
                    </a:cubicBezTo>
                    <a:cubicBezTo>
                      <a:pt x="592" y="87"/>
                      <a:pt x="592" y="87"/>
                      <a:pt x="592" y="87"/>
                    </a:cubicBezTo>
                    <a:cubicBezTo>
                      <a:pt x="1129" y="478"/>
                      <a:pt x="1129" y="478"/>
                      <a:pt x="1129" y="478"/>
                    </a:cubicBezTo>
                    <a:cubicBezTo>
                      <a:pt x="1129" y="1265"/>
                      <a:pt x="1129" y="1265"/>
                      <a:pt x="1129" y="1265"/>
                    </a:cubicBezTo>
                    <a:cubicBezTo>
                      <a:pt x="1129" y="1271"/>
                      <a:pt x="1128" y="1276"/>
                      <a:pt x="1126" y="1281"/>
                    </a:cubicBezTo>
                    <a:cubicBezTo>
                      <a:pt x="1123" y="1288"/>
                      <a:pt x="1117" y="1295"/>
                      <a:pt x="1111" y="1299"/>
                    </a:cubicBezTo>
                    <a:cubicBezTo>
                      <a:pt x="1104" y="1304"/>
                      <a:pt x="1096" y="1306"/>
                      <a:pt x="1088" y="1306"/>
                    </a:cubicBezTo>
                    <a:cubicBezTo>
                      <a:pt x="129" y="1306"/>
                      <a:pt x="129" y="1306"/>
                      <a:pt x="129" y="1306"/>
                    </a:cubicBezTo>
                    <a:cubicBezTo>
                      <a:pt x="123" y="1306"/>
                      <a:pt x="117" y="1305"/>
                      <a:pt x="113" y="1303"/>
                    </a:cubicBezTo>
                    <a:cubicBezTo>
                      <a:pt x="105" y="1300"/>
                      <a:pt x="99" y="1295"/>
                      <a:pt x="94" y="1288"/>
                    </a:cubicBezTo>
                    <a:cubicBezTo>
                      <a:pt x="90" y="1281"/>
                      <a:pt x="87" y="1274"/>
                      <a:pt x="87" y="1265"/>
                    </a:cubicBezTo>
                    <a:cubicBezTo>
                      <a:pt x="87" y="128"/>
                      <a:pt x="87" y="128"/>
                      <a:pt x="87" y="128"/>
                    </a:cubicBezTo>
                    <a:cubicBezTo>
                      <a:pt x="87" y="122"/>
                      <a:pt x="88" y="117"/>
                      <a:pt x="91" y="112"/>
                    </a:cubicBezTo>
                    <a:cubicBezTo>
                      <a:pt x="94" y="105"/>
                      <a:pt x="99" y="99"/>
                      <a:pt x="106" y="94"/>
                    </a:cubicBezTo>
                    <a:cubicBezTo>
                      <a:pt x="112" y="90"/>
                      <a:pt x="120" y="87"/>
                      <a:pt x="129" y="87"/>
                    </a:cubicBezTo>
                    <a:cubicBezTo>
                      <a:pt x="129" y="43"/>
                      <a:pt x="129" y="43"/>
                      <a:pt x="129"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49">
                <a:extLst>
                  <a:ext uri="{FF2B5EF4-FFF2-40B4-BE49-F238E27FC236}">
                    <a16:creationId xmlns:a16="http://schemas.microsoft.com/office/drawing/2014/main" id="{070B8ABE-CE94-48E7-B2FE-8B6EDE02508C}"/>
                  </a:ext>
                </a:extLst>
              </p:cNvPr>
              <p:cNvSpPr>
                <a:spLocks/>
              </p:cNvSpPr>
              <p:nvPr/>
            </p:nvSpPr>
            <p:spPr bwMode="auto">
              <a:xfrm>
                <a:off x="10070622" y="3564292"/>
                <a:ext cx="252606" cy="191215"/>
              </a:xfrm>
              <a:custGeom>
                <a:avLst/>
                <a:gdLst>
                  <a:gd name="T0" fmla="*/ 1 w 549"/>
                  <a:gd name="T1" fmla="*/ 45 h 415"/>
                  <a:gd name="T2" fmla="*/ 1 w 549"/>
                  <a:gd name="T3" fmla="*/ 321 h 415"/>
                  <a:gd name="T4" fmla="*/ 95 w 549"/>
                  <a:gd name="T5" fmla="*/ 415 h 415"/>
                  <a:gd name="T6" fmla="*/ 471 w 549"/>
                  <a:gd name="T7" fmla="*/ 415 h 415"/>
                  <a:gd name="T8" fmla="*/ 549 w 549"/>
                  <a:gd name="T9" fmla="*/ 393 h 415"/>
                  <a:gd name="T10" fmla="*/ 0 w 549"/>
                  <a:gd name="T11" fmla="*/ 0 h 415"/>
                  <a:gd name="T12" fmla="*/ 1 w 549"/>
                  <a:gd name="T13" fmla="*/ 45 h 415"/>
                </a:gdLst>
                <a:ahLst/>
                <a:cxnLst>
                  <a:cxn ang="0">
                    <a:pos x="T0" y="T1"/>
                  </a:cxn>
                  <a:cxn ang="0">
                    <a:pos x="T2" y="T3"/>
                  </a:cxn>
                  <a:cxn ang="0">
                    <a:pos x="T4" y="T5"/>
                  </a:cxn>
                  <a:cxn ang="0">
                    <a:pos x="T6" y="T7"/>
                  </a:cxn>
                  <a:cxn ang="0">
                    <a:pos x="T8" y="T9"/>
                  </a:cxn>
                  <a:cxn ang="0">
                    <a:pos x="T10" y="T11"/>
                  </a:cxn>
                  <a:cxn ang="0">
                    <a:pos x="T12" y="T13"/>
                  </a:cxn>
                </a:cxnLst>
                <a:rect l="0" t="0" r="r" b="b"/>
                <a:pathLst>
                  <a:path w="549" h="415">
                    <a:moveTo>
                      <a:pt x="1" y="45"/>
                    </a:moveTo>
                    <a:cubicBezTo>
                      <a:pt x="1" y="321"/>
                      <a:pt x="1" y="321"/>
                      <a:pt x="1" y="321"/>
                    </a:cubicBezTo>
                    <a:cubicBezTo>
                      <a:pt x="1" y="373"/>
                      <a:pt x="43" y="415"/>
                      <a:pt x="95" y="415"/>
                    </a:cubicBezTo>
                    <a:cubicBezTo>
                      <a:pt x="471" y="415"/>
                      <a:pt x="471" y="415"/>
                      <a:pt x="471" y="415"/>
                    </a:cubicBezTo>
                    <a:cubicBezTo>
                      <a:pt x="498" y="415"/>
                      <a:pt x="533" y="401"/>
                      <a:pt x="549" y="393"/>
                    </a:cubicBezTo>
                    <a:cubicBezTo>
                      <a:pt x="0" y="0"/>
                      <a:pt x="0" y="0"/>
                      <a:pt x="0" y="0"/>
                    </a:cubicBezTo>
                    <a:cubicBezTo>
                      <a:pt x="1" y="29"/>
                      <a:pt x="1" y="29"/>
                      <a:pt x="1"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Oval 50">
                <a:extLst>
                  <a:ext uri="{FF2B5EF4-FFF2-40B4-BE49-F238E27FC236}">
                    <a16:creationId xmlns:a16="http://schemas.microsoft.com/office/drawing/2014/main" id="{AB7952BA-FEFD-48E9-97D1-2067A42F9EBF}"/>
                  </a:ext>
                </a:extLst>
              </p:cNvPr>
              <p:cNvSpPr>
                <a:spLocks noChangeArrowheads="1"/>
              </p:cNvSpPr>
              <p:nvPr/>
            </p:nvSpPr>
            <p:spPr bwMode="auto">
              <a:xfrm>
                <a:off x="9905573" y="3609579"/>
                <a:ext cx="54345" cy="6239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51">
                <a:extLst>
                  <a:ext uri="{FF2B5EF4-FFF2-40B4-BE49-F238E27FC236}">
                    <a16:creationId xmlns:a16="http://schemas.microsoft.com/office/drawing/2014/main" id="{657D7003-6275-4891-BC55-2651E0272236}"/>
                  </a:ext>
                </a:extLst>
              </p:cNvPr>
              <p:cNvSpPr>
                <a:spLocks/>
              </p:cNvSpPr>
              <p:nvPr/>
            </p:nvSpPr>
            <p:spPr bwMode="auto">
              <a:xfrm>
                <a:off x="9865317" y="3678014"/>
                <a:ext cx="131838" cy="65416"/>
              </a:xfrm>
              <a:custGeom>
                <a:avLst/>
                <a:gdLst>
                  <a:gd name="T0" fmla="*/ 183 w 285"/>
                  <a:gd name="T1" fmla="*/ 0 h 141"/>
                  <a:gd name="T2" fmla="*/ 142 w 285"/>
                  <a:gd name="T3" fmla="*/ 119 h 141"/>
                  <a:gd name="T4" fmla="*/ 102 w 285"/>
                  <a:gd name="T5" fmla="*/ 0 h 141"/>
                  <a:gd name="T6" fmla="*/ 0 w 285"/>
                  <a:gd name="T7" fmla="*/ 141 h 141"/>
                  <a:gd name="T8" fmla="*/ 285 w 285"/>
                  <a:gd name="T9" fmla="*/ 141 h 141"/>
                  <a:gd name="T10" fmla="*/ 183 w 285"/>
                  <a:gd name="T11" fmla="*/ 0 h 141"/>
                </a:gdLst>
                <a:ahLst/>
                <a:cxnLst>
                  <a:cxn ang="0">
                    <a:pos x="T0" y="T1"/>
                  </a:cxn>
                  <a:cxn ang="0">
                    <a:pos x="T2" y="T3"/>
                  </a:cxn>
                  <a:cxn ang="0">
                    <a:pos x="T4" y="T5"/>
                  </a:cxn>
                  <a:cxn ang="0">
                    <a:pos x="T6" y="T7"/>
                  </a:cxn>
                  <a:cxn ang="0">
                    <a:pos x="T8" y="T9"/>
                  </a:cxn>
                  <a:cxn ang="0">
                    <a:pos x="T10" y="T11"/>
                  </a:cxn>
                </a:cxnLst>
                <a:rect l="0" t="0" r="r" b="b"/>
                <a:pathLst>
                  <a:path w="285" h="141">
                    <a:moveTo>
                      <a:pt x="183" y="0"/>
                    </a:moveTo>
                    <a:cubicBezTo>
                      <a:pt x="142" y="119"/>
                      <a:pt x="142" y="119"/>
                      <a:pt x="142" y="119"/>
                    </a:cubicBezTo>
                    <a:cubicBezTo>
                      <a:pt x="102" y="0"/>
                      <a:pt x="102" y="0"/>
                      <a:pt x="102" y="0"/>
                    </a:cubicBezTo>
                    <a:cubicBezTo>
                      <a:pt x="36" y="0"/>
                      <a:pt x="0" y="63"/>
                      <a:pt x="0" y="141"/>
                    </a:cubicBezTo>
                    <a:cubicBezTo>
                      <a:pt x="285" y="141"/>
                      <a:pt x="285" y="141"/>
                      <a:pt x="285" y="141"/>
                    </a:cubicBezTo>
                    <a:cubicBezTo>
                      <a:pt x="285" y="63"/>
                      <a:pt x="249" y="0"/>
                      <a:pt x="18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52">
                <a:extLst>
                  <a:ext uri="{FF2B5EF4-FFF2-40B4-BE49-F238E27FC236}">
                    <a16:creationId xmlns:a16="http://schemas.microsoft.com/office/drawing/2014/main" id="{38966B62-A5C0-405E-B52B-4F31EC175A02}"/>
                  </a:ext>
                </a:extLst>
              </p:cNvPr>
              <p:cNvSpPr>
                <a:spLocks/>
              </p:cNvSpPr>
              <p:nvPr/>
            </p:nvSpPr>
            <p:spPr bwMode="auto">
              <a:xfrm>
                <a:off x="9921675" y="3678014"/>
                <a:ext cx="20128" cy="41263"/>
              </a:xfrm>
              <a:custGeom>
                <a:avLst/>
                <a:gdLst>
                  <a:gd name="T0" fmla="*/ 0 w 20"/>
                  <a:gd name="T1" fmla="*/ 10 h 41"/>
                  <a:gd name="T2" fmla="*/ 10 w 20"/>
                  <a:gd name="T3" fmla="*/ 41 h 41"/>
                  <a:gd name="T4" fmla="*/ 20 w 20"/>
                  <a:gd name="T5" fmla="*/ 10 h 41"/>
                  <a:gd name="T6" fmla="*/ 10 w 20"/>
                  <a:gd name="T7" fmla="*/ 0 h 41"/>
                  <a:gd name="T8" fmla="*/ 0 w 20"/>
                  <a:gd name="T9" fmla="*/ 10 h 41"/>
                </a:gdLst>
                <a:ahLst/>
                <a:cxnLst>
                  <a:cxn ang="0">
                    <a:pos x="T0" y="T1"/>
                  </a:cxn>
                  <a:cxn ang="0">
                    <a:pos x="T2" y="T3"/>
                  </a:cxn>
                  <a:cxn ang="0">
                    <a:pos x="T4" y="T5"/>
                  </a:cxn>
                  <a:cxn ang="0">
                    <a:pos x="T6" y="T7"/>
                  </a:cxn>
                  <a:cxn ang="0">
                    <a:pos x="T8" y="T9"/>
                  </a:cxn>
                </a:cxnLst>
                <a:rect l="0" t="0" r="r" b="b"/>
                <a:pathLst>
                  <a:path w="20" h="41">
                    <a:moveTo>
                      <a:pt x="0" y="10"/>
                    </a:moveTo>
                    <a:lnTo>
                      <a:pt x="10" y="41"/>
                    </a:lnTo>
                    <a:lnTo>
                      <a:pt x="20" y="10"/>
                    </a:lnTo>
                    <a:lnTo>
                      <a:pt x="10"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53">
                <a:extLst>
                  <a:ext uri="{FF2B5EF4-FFF2-40B4-BE49-F238E27FC236}">
                    <a16:creationId xmlns:a16="http://schemas.microsoft.com/office/drawing/2014/main" id="{5081CCEB-4E93-4FFA-B9A0-6D9D1D9FF6C9}"/>
                  </a:ext>
                </a:extLst>
              </p:cNvPr>
              <p:cNvSpPr>
                <a:spLocks/>
              </p:cNvSpPr>
              <p:nvPr/>
            </p:nvSpPr>
            <p:spPr bwMode="auto">
              <a:xfrm>
                <a:off x="9982059" y="3789724"/>
                <a:ext cx="264683" cy="22141"/>
              </a:xfrm>
              <a:custGeom>
                <a:avLst/>
                <a:gdLst>
                  <a:gd name="T0" fmla="*/ 556 w 576"/>
                  <a:gd name="T1" fmla="*/ 0 h 48"/>
                  <a:gd name="T2" fmla="*/ 20 w 576"/>
                  <a:gd name="T3" fmla="*/ 0 h 48"/>
                  <a:gd name="T4" fmla="*/ 0 w 576"/>
                  <a:gd name="T5" fmla="*/ 20 h 48"/>
                  <a:gd name="T6" fmla="*/ 0 w 576"/>
                  <a:gd name="T7" fmla="*/ 28 h 48"/>
                  <a:gd name="T8" fmla="*/ 20 w 576"/>
                  <a:gd name="T9" fmla="*/ 48 h 48"/>
                  <a:gd name="T10" fmla="*/ 556 w 576"/>
                  <a:gd name="T11" fmla="*/ 48 h 48"/>
                  <a:gd name="T12" fmla="*/ 576 w 576"/>
                  <a:gd name="T13" fmla="*/ 28 h 48"/>
                  <a:gd name="T14" fmla="*/ 576 w 576"/>
                  <a:gd name="T15" fmla="*/ 20 h 48"/>
                  <a:gd name="T16" fmla="*/ 556 w 57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8">
                    <a:moveTo>
                      <a:pt x="556" y="0"/>
                    </a:moveTo>
                    <a:cubicBezTo>
                      <a:pt x="20" y="0"/>
                      <a:pt x="20" y="0"/>
                      <a:pt x="20" y="0"/>
                    </a:cubicBezTo>
                    <a:cubicBezTo>
                      <a:pt x="9" y="0"/>
                      <a:pt x="0" y="9"/>
                      <a:pt x="0" y="20"/>
                    </a:cubicBezTo>
                    <a:cubicBezTo>
                      <a:pt x="0" y="28"/>
                      <a:pt x="0" y="28"/>
                      <a:pt x="0" y="28"/>
                    </a:cubicBezTo>
                    <a:cubicBezTo>
                      <a:pt x="0" y="39"/>
                      <a:pt x="9" y="48"/>
                      <a:pt x="20" y="48"/>
                    </a:cubicBezTo>
                    <a:cubicBezTo>
                      <a:pt x="556" y="48"/>
                      <a:pt x="556" y="48"/>
                      <a:pt x="556" y="48"/>
                    </a:cubicBezTo>
                    <a:cubicBezTo>
                      <a:pt x="567" y="48"/>
                      <a:pt x="576" y="39"/>
                      <a:pt x="576" y="28"/>
                    </a:cubicBezTo>
                    <a:cubicBezTo>
                      <a:pt x="576" y="20"/>
                      <a:pt x="576" y="20"/>
                      <a:pt x="576" y="20"/>
                    </a:cubicBezTo>
                    <a:cubicBezTo>
                      <a:pt x="576" y="9"/>
                      <a:pt x="567" y="0"/>
                      <a:pt x="556"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54">
                <a:extLst>
                  <a:ext uri="{FF2B5EF4-FFF2-40B4-BE49-F238E27FC236}">
                    <a16:creationId xmlns:a16="http://schemas.microsoft.com/office/drawing/2014/main" id="{660B09E1-7E84-49C9-BC0C-9DAC263ABECA}"/>
                  </a:ext>
                </a:extLst>
              </p:cNvPr>
              <p:cNvSpPr>
                <a:spLocks/>
              </p:cNvSpPr>
              <p:nvPr/>
            </p:nvSpPr>
            <p:spPr bwMode="auto">
              <a:xfrm>
                <a:off x="9982059" y="3841050"/>
                <a:ext cx="264683" cy="22141"/>
              </a:xfrm>
              <a:custGeom>
                <a:avLst/>
                <a:gdLst>
                  <a:gd name="T0" fmla="*/ 556 w 576"/>
                  <a:gd name="T1" fmla="*/ 0 h 48"/>
                  <a:gd name="T2" fmla="*/ 20 w 576"/>
                  <a:gd name="T3" fmla="*/ 0 h 48"/>
                  <a:gd name="T4" fmla="*/ 0 w 576"/>
                  <a:gd name="T5" fmla="*/ 20 h 48"/>
                  <a:gd name="T6" fmla="*/ 0 w 576"/>
                  <a:gd name="T7" fmla="*/ 28 h 48"/>
                  <a:gd name="T8" fmla="*/ 20 w 576"/>
                  <a:gd name="T9" fmla="*/ 48 h 48"/>
                  <a:gd name="T10" fmla="*/ 556 w 576"/>
                  <a:gd name="T11" fmla="*/ 48 h 48"/>
                  <a:gd name="T12" fmla="*/ 576 w 576"/>
                  <a:gd name="T13" fmla="*/ 28 h 48"/>
                  <a:gd name="T14" fmla="*/ 576 w 576"/>
                  <a:gd name="T15" fmla="*/ 20 h 48"/>
                  <a:gd name="T16" fmla="*/ 556 w 57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8">
                    <a:moveTo>
                      <a:pt x="556" y="0"/>
                    </a:moveTo>
                    <a:cubicBezTo>
                      <a:pt x="20" y="0"/>
                      <a:pt x="20" y="0"/>
                      <a:pt x="20" y="0"/>
                    </a:cubicBezTo>
                    <a:cubicBezTo>
                      <a:pt x="9" y="0"/>
                      <a:pt x="0" y="9"/>
                      <a:pt x="0" y="20"/>
                    </a:cubicBezTo>
                    <a:cubicBezTo>
                      <a:pt x="0" y="28"/>
                      <a:pt x="0" y="28"/>
                      <a:pt x="0" y="28"/>
                    </a:cubicBezTo>
                    <a:cubicBezTo>
                      <a:pt x="0" y="39"/>
                      <a:pt x="9" y="48"/>
                      <a:pt x="20" y="48"/>
                    </a:cubicBezTo>
                    <a:cubicBezTo>
                      <a:pt x="556" y="48"/>
                      <a:pt x="556" y="48"/>
                      <a:pt x="556" y="48"/>
                    </a:cubicBezTo>
                    <a:cubicBezTo>
                      <a:pt x="567" y="48"/>
                      <a:pt x="576" y="39"/>
                      <a:pt x="576" y="28"/>
                    </a:cubicBezTo>
                    <a:cubicBezTo>
                      <a:pt x="576" y="20"/>
                      <a:pt x="576" y="20"/>
                      <a:pt x="576" y="20"/>
                    </a:cubicBezTo>
                    <a:cubicBezTo>
                      <a:pt x="576" y="9"/>
                      <a:pt x="567" y="0"/>
                      <a:pt x="556"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55">
                <a:extLst>
                  <a:ext uri="{FF2B5EF4-FFF2-40B4-BE49-F238E27FC236}">
                    <a16:creationId xmlns:a16="http://schemas.microsoft.com/office/drawing/2014/main" id="{76812A49-5CCA-41B0-85F0-FB61B4C35509}"/>
                  </a:ext>
                </a:extLst>
              </p:cNvPr>
              <p:cNvSpPr>
                <a:spLocks/>
              </p:cNvSpPr>
              <p:nvPr/>
            </p:nvSpPr>
            <p:spPr bwMode="auto">
              <a:xfrm>
                <a:off x="9982059" y="3892377"/>
                <a:ext cx="264683" cy="22141"/>
              </a:xfrm>
              <a:custGeom>
                <a:avLst/>
                <a:gdLst>
                  <a:gd name="T0" fmla="*/ 556 w 576"/>
                  <a:gd name="T1" fmla="*/ 0 h 48"/>
                  <a:gd name="T2" fmla="*/ 20 w 576"/>
                  <a:gd name="T3" fmla="*/ 0 h 48"/>
                  <a:gd name="T4" fmla="*/ 0 w 576"/>
                  <a:gd name="T5" fmla="*/ 20 h 48"/>
                  <a:gd name="T6" fmla="*/ 0 w 576"/>
                  <a:gd name="T7" fmla="*/ 28 h 48"/>
                  <a:gd name="T8" fmla="*/ 20 w 576"/>
                  <a:gd name="T9" fmla="*/ 48 h 48"/>
                  <a:gd name="T10" fmla="*/ 556 w 576"/>
                  <a:gd name="T11" fmla="*/ 48 h 48"/>
                  <a:gd name="T12" fmla="*/ 576 w 576"/>
                  <a:gd name="T13" fmla="*/ 28 h 48"/>
                  <a:gd name="T14" fmla="*/ 576 w 576"/>
                  <a:gd name="T15" fmla="*/ 20 h 48"/>
                  <a:gd name="T16" fmla="*/ 556 w 57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8">
                    <a:moveTo>
                      <a:pt x="556" y="0"/>
                    </a:moveTo>
                    <a:cubicBezTo>
                      <a:pt x="20" y="0"/>
                      <a:pt x="20" y="0"/>
                      <a:pt x="20" y="0"/>
                    </a:cubicBezTo>
                    <a:cubicBezTo>
                      <a:pt x="9" y="0"/>
                      <a:pt x="0" y="9"/>
                      <a:pt x="0" y="20"/>
                    </a:cubicBezTo>
                    <a:cubicBezTo>
                      <a:pt x="0" y="28"/>
                      <a:pt x="0" y="28"/>
                      <a:pt x="0" y="28"/>
                    </a:cubicBezTo>
                    <a:cubicBezTo>
                      <a:pt x="0" y="39"/>
                      <a:pt x="9" y="48"/>
                      <a:pt x="20" y="48"/>
                    </a:cubicBezTo>
                    <a:cubicBezTo>
                      <a:pt x="556" y="48"/>
                      <a:pt x="556" y="48"/>
                      <a:pt x="556" y="48"/>
                    </a:cubicBezTo>
                    <a:cubicBezTo>
                      <a:pt x="567" y="48"/>
                      <a:pt x="576" y="39"/>
                      <a:pt x="576" y="28"/>
                    </a:cubicBezTo>
                    <a:cubicBezTo>
                      <a:pt x="576" y="20"/>
                      <a:pt x="576" y="20"/>
                      <a:pt x="576" y="20"/>
                    </a:cubicBezTo>
                    <a:cubicBezTo>
                      <a:pt x="576" y="9"/>
                      <a:pt x="567" y="0"/>
                      <a:pt x="556"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56">
                <a:extLst>
                  <a:ext uri="{FF2B5EF4-FFF2-40B4-BE49-F238E27FC236}">
                    <a16:creationId xmlns:a16="http://schemas.microsoft.com/office/drawing/2014/main" id="{EC998D06-5B33-44BB-AE5E-BCAA790FBC62}"/>
                  </a:ext>
                </a:extLst>
              </p:cNvPr>
              <p:cNvSpPr>
                <a:spLocks/>
              </p:cNvSpPr>
              <p:nvPr/>
            </p:nvSpPr>
            <p:spPr bwMode="auto">
              <a:xfrm>
                <a:off x="9982059" y="3943703"/>
                <a:ext cx="264683" cy="22141"/>
              </a:xfrm>
              <a:custGeom>
                <a:avLst/>
                <a:gdLst>
                  <a:gd name="T0" fmla="*/ 556 w 576"/>
                  <a:gd name="T1" fmla="*/ 0 h 48"/>
                  <a:gd name="T2" fmla="*/ 20 w 576"/>
                  <a:gd name="T3" fmla="*/ 0 h 48"/>
                  <a:gd name="T4" fmla="*/ 0 w 576"/>
                  <a:gd name="T5" fmla="*/ 20 h 48"/>
                  <a:gd name="T6" fmla="*/ 0 w 576"/>
                  <a:gd name="T7" fmla="*/ 28 h 48"/>
                  <a:gd name="T8" fmla="*/ 20 w 576"/>
                  <a:gd name="T9" fmla="*/ 48 h 48"/>
                  <a:gd name="T10" fmla="*/ 556 w 576"/>
                  <a:gd name="T11" fmla="*/ 48 h 48"/>
                  <a:gd name="T12" fmla="*/ 576 w 576"/>
                  <a:gd name="T13" fmla="*/ 28 h 48"/>
                  <a:gd name="T14" fmla="*/ 576 w 576"/>
                  <a:gd name="T15" fmla="*/ 20 h 48"/>
                  <a:gd name="T16" fmla="*/ 556 w 57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8">
                    <a:moveTo>
                      <a:pt x="556" y="0"/>
                    </a:moveTo>
                    <a:cubicBezTo>
                      <a:pt x="20" y="0"/>
                      <a:pt x="20" y="0"/>
                      <a:pt x="20" y="0"/>
                    </a:cubicBezTo>
                    <a:cubicBezTo>
                      <a:pt x="9" y="0"/>
                      <a:pt x="0" y="9"/>
                      <a:pt x="0" y="20"/>
                    </a:cubicBezTo>
                    <a:cubicBezTo>
                      <a:pt x="0" y="28"/>
                      <a:pt x="0" y="28"/>
                      <a:pt x="0" y="28"/>
                    </a:cubicBezTo>
                    <a:cubicBezTo>
                      <a:pt x="0" y="39"/>
                      <a:pt x="9" y="48"/>
                      <a:pt x="20" y="48"/>
                    </a:cubicBezTo>
                    <a:cubicBezTo>
                      <a:pt x="556" y="48"/>
                      <a:pt x="556" y="48"/>
                      <a:pt x="556" y="48"/>
                    </a:cubicBezTo>
                    <a:cubicBezTo>
                      <a:pt x="567" y="48"/>
                      <a:pt x="576" y="39"/>
                      <a:pt x="576" y="28"/>
                    </a:cubicBezTo>
                    <a:cubicBezTo>
                      <a:pt x="576" y="20"/>
                      <a:pt x="576" y="20"/>
                      <a:pt x="576" y="20"/>
                    </a:cubicBezTo>
                    <a:cubicBezTo>
                      <a:pt x="576" y="9"/>
                      <a:pt x="567" y="0"/>
                      <a:pt x="556"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57">
                <a:extLst>
                  <a:ext uri="{FF2B5EF4-FFF2-40B4-BE49-F238E27FC236}">
                    <a16:creationId xmlns:a16="http://schemas.microsoft.com/office/drawing/2014/main" id="{1645DCDF-1799-4A33-9286-5966EEA183F2}"/>
                  </a:ext>
                </a:extLst>
              </p:cNvPr>
              <p:cNvSpPr>
                <a:spLocks/>
              </p:cNvSpPr>
              <p:nvPr/>
            </p:nvSpPr>
            <p:spPr bwMode="auto">
              <a:xfrm>
                <a:off x="9883432" y="3789724"/>
                <a:ext cx="59378" cy="22141"/>
              </a:xfrm>
              <a:custGeom>
                <a:avLst/>
                <a:gdLst>
                  <a:gd name="T0" fmla="*/ 124 w 128"/>
                  <a:gd name="T1" fmla="*/ 0 h 48"/>
                  <a:gd name="T2" fmla="*/ 4 w 128"/>
                  <a:gd name="T3" fmla="*/ 0 h 48"/>
                  <a:gd name="T4" fmla="*/ 0 w 128"/>
                  <a:gd name="T5" fmla="*/ 20 h 48"/>
                  <a:gd name="T6" fmla="*/ 0 w 128"/>
                  <a:gd name="T7" fmla="*/ 28 h 48"/>
                  <a:gd name="T8" fmla="*/ 4 w 128"/>
                  <a:gd name="T9" fmla="*/ 48 h 48"/>
                  <a:gd name="T10" fmla="*/ 124 w 128"/>
                  <a:gd name="T11" fmla="*/ 48 h 48"/>
                  <a:gd name="T12" fmla="*/ 128 w 128"/>
                  <a:gd name="T13" fmla="*/ 28 h 48"/>
                  <a:gd name="T14" fmla="*/ 128 w 128"/>
                  <a:gd name="T15" fmla="*/ 20 h 48"/>
                  <a:gd name="T16" fmla="*/ 124 w 1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8">
                    <a:moveTo>
                      <a:pt x="124" y="0"/>
                    </a:moveTo>
                    <a:cubicBezTo>
                      <a:pt x="4" y="0"/>
                      <a:pt x="4" y="0"/>
                      <a:pt x="4" y="0"/>
                    </a:cubicBezTo>
                    <a:cubicBezTo>
                      <a:pt x="2" y="0"/>
                      <a:pt x="0" y="9"/>
                      <a:pt x="0" y="20"/>
                    </a:cubicBezTo>
                    <a:cubicBezTo>
                      <a:pt x="0" y="28"/>
                      <a:pt x="0" y="28"/>
                      <a:pt x="0" y="28"/>
                    </a:cubicBezTo>
                    <a:cubicBezTo>
                      <a:pt x="0" y="39"/>
                      <a:pt x="2" y="48"/>
                      <a:pt x="4" y="48"/>
                    </a:cubicBezTo>
                    <a:cubicBezTo>
                      <a:pt x="124" y="48"/>
                      <a:pt x="124" y="48"/>
                      <a:pt x="124" y="48"/>
                    </a:cubicBezTo>
                    <a:cubicBezTo>
                      <a:pt x="126" y="48"/>
                      <a:pt x="128" y="39"/>
                      <a:pt x="128" y="28"/>
                    </a:cubicBezTo>
                    <a:cubicBezTo>
                      <a:pt x="128" y="20"/>
                      <a:pt x="128" y="20"/>
                      <a:pt x="128" y="20"/>
                    </a:cubicBezTo>
                    <a:cubicBezTo>
                      <a:pt x="128" y="9"/>
                      <a:pt x="126" y="0"/>
                      <a:pt x="124"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8">
                <a:extLst>
                  <a:ext uri="{FF2B5EF4-FFF2-40B4-BE49-F238E27FC236}">
                    <a16:creationId xmlns:a16="http://schemas.microsoft.com/office/drawing/2014/main" id="{751FFA09-6438-4BB1-B039-B2EA72038656}"/>
                  </a:ext>
                </a:extLst>
              </p:cNvPr>
              <p:cNvSpPr>
                <a:spLocks/>
              </p:cNvSpPr>
              <p:nvPr/>
            </p:nvSpPr>
            <p:spPr bwMode="auto">
              <a:xfrm>
                <a:off x="9883432" y="3841050"/>
                <a:ext cx="59378" cy="22141"/>
              </a:xfrm>
              <a:custGeom>
                <a:avLst/>
                <a:gdLst>
                  <a:gd name="T0" fmla="*/ 124 w 128"/>
                  <a:gd name="T1" fmla="*/ 0 h 48"/>
                  <a:gd name="T2" fmla="*/ 4 w 128"/>
                  <a:gd name="T3" fmla="*/ 0 h 48"/>
                  <a:gd name="T4" fmla="*/ 0 w 128"/>
                  <a:gd name="T5" fmla="*/ 20 h 48"/>
                  <a:gd name="T6" fmla="*/ 0 w 128"/>
                  <a:gd name="T7" fmla="*/ 28 h 48"/>
                  <a:gd name="T8" fmla="*/ 4 w 128"/>
                  <a:gd name="T9" fmla="*/ 48 h 48"/>
                  <a:gd name="T10" fmla="*/ 124 w 128"/>
                  <a:gd name="T11" fmla="*/ 48 h 48"/>
                  <a:gd name="T12" fmla="*/ 128 w 128"/>
                  <a:gd name="T13" fmla="*/ 28 h 48"/>
                  <a:gd name="T14" fmla="*/ 128 w 128"/>
                  <a:gd name="T15" fmla="*/ 20 h 48"/>
                  <a:gd name="T16" fmla="*/ 124 w 1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8">
                    <a:moveTo>
                      <a:pt x="124" y="0"/>
                    </a:moveTo>
                    <a:cubicBezTo>
                      <a:pt x="4" y="0"/>
                      <a:pt x="4" y="0"/>
                      <a:pt x="4" y="0"/>
                    </a:cubicBezTo>
                    <a:cubicBezTo>
                      <a:pt x="2" y="0"/>
                      <a:pt x="0" y="9"/>
                      <a:pt x="0" y="20"/>
                    </a:cubicBezTo>
                    <a:cubicBezTo>
                      <a:pt x="0" y="28"/>
                      <a:pt x="0" y="28"/>
                      <a:pt x="0" y="28"/>
                    </a:cubicBezTo>
                    <a:cubicBezTo>
                      <a:pt x="0" y="39"/>
                      <a:pt x="2" y="48"/>
                      <a:pt x="4" y="48"/>
                    </a:cubicBezTo>
                    <a:cubicBezTo>
                      <a:pt x="124" y="48"/>
                      <a:pt x="124" y="48"/>
                      <a:pt x="124" y="48"/>
                    </a:cubicBezTo>
                    <a:cubicBezTo>
                      <a:pt x="126" y="48"/>
                      <a:pt x="128" y="39"/>
                      <a:pt x="128" y="28"/>
                    </a:cubicBezTo>
                    <a:cubicBezTo>
                      <a:pt x="128" y="20"/>
                      <a:pt x="128" y="20"/>
                      <a:pt x="128" y="20"/>
                    </a:cubicBezTo>
                    <a:cubicBezTo>
                      <a:pt x="128" y="9"/>
                      <a:pt x="126" y="0"/>
                      <a:pt x="124"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9">
                <a:extLst>
                  <a:ext uri="{FF2B5EF4-FFF2-40B4-BE49-F238E27FC236}">
                    <a16:creationId xmlns:a16="http://schemas.microsoft.com/office/drawing/2014/main" id="{D87E6B31-A713-465A-B810-13335F446217}"/>
                  </a:ext>
                </a:extLst>
              </p:cNvPr>
              <p:cNvSpPr>
                <a:spLocks/>
              </p:cNvSpPr>
              <p:nvPr/>
            </p:nvSpPr>
            <p:spPr bwMode="auto">
              <a:xfrm>
                <a:off x="9883432" y="3892377"/>
                <a:ext cx="59378" cy="22141"/>
              </a:xfrm>
              <a:custGeom>
                <a:avLst/>
                <a:gdLst>
                  <a:gd name="T0" fmla="*/ 124 w 128"/>
                  <a:gd name="T1" fmla="*/ 0 h 48"/>
                  <a:gd name="T2" fmla="*/ 4 w 128"/>
                  <a:gd name="T3" fmla="*/ 0 h 48"/>
                  <a:gd name="T4" fmla="*/ 0 w 128"/>
                  <a:gd name="T5" fmla="*/ 20 h 48"/>
                  <a:gd name="T6" fmla="*/ 0 w 128"/>
                  <a:gd name="T7" fmla="*/ 28 h 48"/>
                  <a:gd name="T8" fmla="*/ 4 w 128"/>
                  <a:gd name="T9" fmla="*/ 48 h 48"/>
                  <a:gd name="T10" fmla="*/ 124 w 128"/>
                  <a:gd name="T11" fmla="*/ 48 h 48"/>
                  <a:gd name="T12" fmla="*/ 128 w 128"/>
                  <a:gd name="T13" fmla="*/ 28 h 48"/>
                  <a:gd name="T14" fmla="*/ 128 w 128"/>
                  <a:gd name="T15" fmla="*/ 20 h 48"/>
                  <a:gd name="T16" fmla="*/ 124 w 1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8">
                    <a:moveTo>
                      <a:pt x="124" y="0"/>
                    </a:moveTo>
                    <a:cubicBezTo>
                      <a:pt x="4" y="0"/>
                      <a:pt x="4" y="0"/>
                      <a:pt x="4" y="0"/>
                    </a:cubicBezTo>
                    <a:cubicBezTo>
                      <a:pt x="2" y="0"/>
                      <a:pt x="0" y="9"/>
                      <a:pt x="0" y="20"/>
                    </a:cubicBezTo>
                    <a:cubicBezTo>
                      <a:pt x="0" y="28"/>
                      <a:pt x="0" y="28"/>
                      <a:pt x="0" y="28"/>
                    </a:cubicBezTo>
                    <a:cubicBezTo>
                      <a:pt x="0" y="39"/>
                      <a:pt x="2" y="48"/>
                      <a:pt x="4" y="48"/>
                    </a:cubicBezTo>
                    <a:cubicBezTo>
                      <a:pt x="124" y="48"/>
                      <a:pt x="124" y="48"/>
                      <a:pt x="124" y="48"/>
                    </a:cubicBezTo>
                    <a:cubicBezTo>
                      <a:pt x="126" y="48"/>
                      <a:pt x="128" y="39"/>
                      <a:pt x="128" y="28"/>
                    </a:cubicBezTo>
                    <a:cubicBezTo>
                      <a:pt x="128" y="20"/>
                      <a:pt x="128" y="20"/>
                      <a:pt x="128" y="20"/>
                    </a:cubicBezTo>
                    <a:cubicBezTo>
                      <a:pt x="128" y="9"/>
                      <a:pt x="126" y="0"/>
                      <a:pt x="124"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60">
                <a:extLst>
                  <a:ext uri="{FF2B5EF4-FFF2-40B4-BE49-F238E27FC236}">
                    <a16:creationId xmlns:a16="http://schemas.microsoft.com/office/drawing/2014/main" id="{615701F5-C060-4260-B457-66579908E3EB}"/>
                  </a:ext>
                </a:extLst>
              </p:cNvPr>
              <p:cNvSpPr>
                <a:spLocks/>
              </p:cNvSpPr>
              <p:nvPr/>
            </p:nvSpPr>
            <p:spPr bwMode="auto">
              <a:xfrm>
                <a:off x="9883432" y="3943703"/>
                <a:ext cx="59378" cy="22141"/>
              </a:xfrm>
              <a:custGeom>
                <a:avLst/>
                <a:gdLst>
                  <a:gd name="T0" fmla="*/ 124 w 128"/>
                  <a:gd name="T1" fmla="*/ 0 h 48"/>
                  <a:gd name="T2" fmla="*/ 4 w 128"/>
                  <a:gd name="T3" fmla="*/ 0 h 48"/>
                  <a:gd name="T4" fmla="*/ 0 w 128"/>
                  <a:gd name="T5" fmla="*/ 20 h 48"/>
                  <a:gd name="T6" fmla="*/ 0 w 128"/>
                  <a:gd name="T7" fmla="*/ 28 h 48"/>
                  <a:gd name="T8" fmla="*/ 4 w 128"/>
                  <a:gd name="T9" fmla="*/ 48 h 48"/>
                  <a:gd name="T10" fmla="*/ 124 w 128"/>
                  <a:gd name="T11" fmla="*/ 48 h 48"/>
                  <a:gd name="T12" fmla="*/ 128 w 128"/>
                  <a:gd name="T13" fmla="*/ 28 h 48"/>
                  <a:gd name="T14" fmla="*/ 128 w 128"/>
                  <a:gd name="T15" fmla="*/ 20 h 48"/>
                  <a:gd name="T16" fmla="*/ 124 w 1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8">
                    <a:moveTo>
                      <a:pt x="124" y="0"/>
                    </a:moveTo>
                    <a:cubicBezTo>
                      <a:pt x="4" y="0"/>
                      <a:pt x="4" y="0"/>
                      <a:pt x="4" y="0"/>
                    </a:cubicBezTo>
                    <a:cubicBezTo>
                      <a:pt x="2" y="0"/>
                      <a:pt x="0" y="9"/>
                      <a:pt x="0" y="20"/>
                    </a:cubicBezTo>
                    <a:cubicBezTo>
                      <a:pt x="0" y="28"/>
                      <a:pt x="0" y="28"/>
                      <a:pt x="0" y="28"/>
                    </a:cubicBezTo>
                    <a:cubicBezTo>
                      <a:pt x="0" y="39"/>
                      <a:pt x="2" y="48"/>
                      <a:pt x="4" y="48"/>
                    </a:cubicBezTo>
                    <a:cubicBezTo>
                      <a:pt x="124" y="48"/>
                      <a:pt x="124" y="48"/>
                      <a:pt x="124" y="48"/>
                    </a:cubicBezTo>
                    <a:cubicBezTo>
                      <a:pt x="126" y="48"/>
                      <a:pt x="128" y="39"/>
                      <a:pt x="128" y="28"/>
                    </a:cubicBezTo>
                    <a:cubicBezTo>
                      <a:pt x="128" y="20"/>
                      <a:pt x="128" y="20"/>
                      <a:pt x="128" y="20"/>
                    </a:cubicBezTo>
                    <a:cubicBezTo>
                      <a:pt x="128" y="9"/>
                      <a:pt x="126" y="0"/>
                      <a:pt x="124" y="0"/>
                    </a:cubicBezTo>
                    <a:close/>
                  </a:path>
                </a:pathLst>
              </a:custGeom>
              <a:solidFill>
                <a:srgbClr val="00A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79382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013 -0.72575 C 0.10548 -0.72575 0.19105 -0.57437 0.19105 -0.38683 C 0.19105 -0.19871 0.10548 -0.0438 0.0013 -0.0438 C -0.10369 -0.0438 -0.18795 -0.19871 -0.18795 -0.38683 C -0.18795 -0.57437 -0.10369 -0.72575 0.0013 -0.72575 Z " pathEditMode="relative" rAng="0" ptsTypes="AAAAA">
                                      <p:cBhvr>
                                        <p:cTn id="6" dur="15000" fill="hold"/>
                                        <p:tgtEl>
                                          <p:spTgt spid="2"/>
                                        </p:tgtEl>
                                        <p:attrNameLst>
                                          <p:attrName>ppt_x</p:attrName>
                                          <p:attrName>ppt_y</p:attrName>
                                        </p:attrNameLst>
                                      </p:cBhvr>
                                      <p:rCtr x="16" y="34098"/>
                                    </p:animMotion>
                                  </p:childTnLst>
                                </p:cTn>
                              </p:par>
                              <p:par>
                                <p:cTn id="7" presetID="8" presetClass="emph" presetSubtype="0" repeatCount="indefinite" fill="hold" nodeType="withEffect">
                                  <p:stCondLst>
                                    <p:cond delay="0"/>
                                  </p:stCondLst>
                                  <p:childTnLst>
                                    <p:animRot by="21600000">
                                      <p:cBhvr>
                                        <p:cTn id="8" dur="15000" fill="hold"/>
                                        <p:tgtEl>
                                          <p:spTgt spid="174"/>
                                        </p:tgtEl>
                                        <p:attrNameLst>
                                          <p:attrName>r</p:attrName>
                                        </p:attrNameLst>
                                      </p:cBhvr>
                                    </p:animRot>
                                  </p:childTnLst>
                                </p:cTn>
                              </p:par>
                              <p:par>
                                <p:cTn id="9" presetID="2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750"/>
                                        <p:tgtEl>
                                          <p:spTgt spid="39"/>
                                        </p:tgtEl>
                                      </p:cBhvr>
                                    </p:animEffect>
                                  </p:childTnLst>
                                </p:cTn>
                              </p:par>
                              <p:par>
                                <p:cTn id="12" presetID="10" presetClass="entr" presetSubtype="0" fill="hold" nodeType="with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250"/>
                                        <p:tgtEl>
                                          <p:spTgt spid="74"/>
                                        </p:tgtEl>
                                      </p:cBhvr>
                                    </p:animEffect>
                                  </p:childTnLst>
                                </p:cTn>
                              </p:par>
                              <p:par>
                                <p:cTn id="15" presetID="22" presetClass="entr" presetSubtype="4"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wipe(down)">
                                      <p:cBhvr>
                                        <p:cTn id="17" dur="750"/>
                                        <p:tgtEl>
                                          <p:spTgt spid="100"/>
                                        </p:tgtEl>
                                      </p:cBhvr>
                                    </p:animEffect>
                                  </p:childTnLst>
                                </p:cTn>
                              </p:par>
                              <p:par>
                                <p:cTn id="18" presetID="10" presetClass="entr" presetSubtype="0" fill="hold" nodeType="with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250"/>
                                        <p:tgtEl>
                                          <p:spTgt spid="103"/>
                                        </p:tgtEl>
                                      </p:cBhvr>
                                    </p:animEffect>
                                  </p:childTnLst>
                                </p:cTn>
                              </p:par>
                              <p:par>
                                <p:cTn id="21" presetID="22" presetClass="entr" presetSubtype="4" fill="hold" nodeType="with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wipe(down)">
                                      <p:cBhvr>
                                        <p:cTn id="23" dur="750"/>
                                        <p:tgtEl>
                                          <p:spTgt spid="131"/>
                                        </p:tgtEl>
                                      </p:cBhvr>
                                    </p:animEffect>
                                  </p:childTnLst>
                                </p:cTn>
                              </p:par>
                              <p:par>
                                <p:cTn id="24" presetID="10" presetClass="entr" presetSubtype="0" fill="hold" nodeType="with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fade">
                                      <p:cBhvr>
                                        <p:cTn id="26" dur="25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26"/>
          <p:cNvSpPr txBox="1"/>
          <p:nvPr/>
        </p:nvSpPr>
        <p:spPr>
          <a:xfrm>
            <a:off x="6229077" y="972147"/>
            <a:ext cx="2736305" cy="492443"/>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tr-TR" altLang="zh-CN" sz="1600" b="1" dirty="0">
                <a:solidFill>
                  <a:schemeClr val="tx1">
                    <a:lumMod val="75000"/>
                    <a:lumOff val="25000"/>
                  </a:schemeClr>
                </a:solidFill>
                <a:latin typeface="Tw Cen MT" pitchFamily="34" charset="0"/>
              </a:rPr>
              <a:t>ÖSYM’NİN VERMİŞ OLDUĞU BAŞLANGIÇ PUANI</a:t>
            </a:r>
            <a:endParaRPr lang="en-US" altLang="zh-CN" sz="1600" b="1" dirty="0">
              <a:solidFill>
                <a:schemeClr val="tx1">
                  <a:lumMod val="75000"/>
                  <a:lumOff val="25000"/>
                </a:schemeClr>
              </a:solidFill>
              <a:latin typeface="Tw Cen MT" pitchFamily="34" charset="0"/>
            </a:endParaRPr>
          </a:p>
        </p:txBody>
      </p:sp>
      <p:sp>
        <p:nvSpPr>
          <p:cNvPr id="50" name="TextBox 33"/>
          <p:cNvSpPr txBox="1"/>
          <p:nvPr/>
        </p:nvSpPr>
        <p:spPr>
          <a:xfrm>
            <a:off x="3058033" y="180057"/>
            <a:ext cx="4121000" cy="369332"/>
          </a:xfrm>
          <a:prstGeom prst="rect">
            <a:avLst/>
          </a:prstGeom>
          <a:noFill/>
        </p:spPr>
        <p:txBody>
          <a:bodyPr wrap="none" rtlCol="0">
            <a:spAutoFit/>
          </a:bodyPr>
          <a:lstStyle/>
          <a:p>
            <a:pPr algn="ctr"/>
            <a:r>
              <a:rPr lang="tr-TR" altLang="zh-CN" sz="18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AYT PUAN HESAPLAMA MANTIĞI</a:t>
            </a:r>
            <a:endParaRPr lang="zh-CN" altLang="en-US" sz="18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45" name="图表 7"/>
          <p:cNvGraphicFramePr/>
          <p:nvPr/>
        </p:nvGraphicFramePr>
        <p:xfrm>
          <a:off x="-467667" y="1548211"/>
          <a:ext cx="2957226" cy="1686768"/>
        </p:xfrm>
        <a:graphic>
          <a:graphicData uri="http://schemas.openxmlformats.org/drawingml/2006/chart">
            <c:chart xmlns:c="http://schemas.openxmlformats.org/drawingml/2006/chart" xmlns:r="http://schemas.openxmlformats.org/officeDocument/2006/relationships" r:id="rId3"/>
          </a:graphicData>
        </a:graphic>
      </p:graphicFrame>
      <p:grpSp>
        <p:nvGrpSpPr>
          <p:cNvPr id="76" name="Group 18"/>
          <p:cNvGrpSpPr>
            <a:grpSpLocks noChangeAspect="1"/>
          </p:cNvGrpSpPr>
          <p:nvPr/>
        </p:nvGrpSpPr>
        <p:grpSpPr bwMode="auto">
          <a:xfrm>
            <a:off x="764790" y="2166570"/>
            <a:ext cx="395182" cy="368237"/>
            <a:chOff x="3802" y="2858"/>
            <a:chExt cx="616" cy="574"/>
          </a:xfrm>
          <a:solidFill>
            <a:srgbClr val="CC1E4A"/>
          </a:solidFill>
        </p:grpSpPr>
        <p:sp>
          <p:nvSpPr>
            <p:cNvPr id="7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7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7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8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8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grpSp>
        <p:nvGrpSpPr>
          <p:cNvPr id="83" name="组合 72"/>
          <p:cNvGrpSpPr/>
          <p:nvPr/>
        </p:nvGrpSpPr>
        <p:grpSpPr>
          <a:xfrm>
            <a:off x="2124621" y="972145"/>
            <a:ext cx="1338493" cy="464189"/>
            <a:chOff x="3295234" y="2676992"/>
            <a:chExt cx="2762772" cy="347450"/>
          </a:xfrm>
        </p:grpSpPr>
        <p:sp>
          <p:nvSpPr>
            <p:cNvPr id="84" name="圆角矩形 73"/>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163"/>
            <p:cNvSpPr txBox="1"/>
            <p:nvPr/>
          </p:nvSpPr>
          <p:spPr>
            <a:xfrm>
              <a:off x="3354760" y="2677384"/>
              <a:ext cx="2703246" cy="299486"/>
            </a:xfrm>
            <a:prstGeom prst="rect">
              <a:avLst/>
            </a:prstGeom>
            <a:noFill/>
          </p:spPr>
          <p:txBody>
            <a:bodyPr wrap="none" rtlCol="0">
              <a:spAutoFit/>
            </a:bodyPr>
            <a:lstStyle/>
            <a:p>
              <a:r>
                <a:rPr lang="tr-TR" altLang="zh-CN" sz="2000" b="1" dirty="0">
                  <a:solidFill>
                    <a:srgbClr val="C0000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rPr>
                <a:t>100 PUAN</a:t>
              </a:r>
              <a:endParaRPr lang="zh-CN" altLang="en-US" sz="2000" b="1" dirty="0">
                <a:solidFill>
                  <a:srgbClr val="C0000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endParaRPr>
            </a:p>
          </p:txBody>
        </p:sp>
      </p:grpSp>
      <p:grpSp>
        <p:nvGrpSpPr>
          <p:cNvPr id="86" name="组合 3"/>
          <p:cNvGrpSpPr/>
          <p:nvPr/>
        </p:nvGrpSpPr>
        <p:grpSpPr>
          <a:xfrm>
            <a:off x="2268637" y="1764235"/>
            <a:ext cx="6120680" cy="45719"/>
            <a:chOff x="1507396" y="1628800"/>
            <a:chExt cx="4320480" cy="144016"/>
          </a:xfrm>
        </p:grpSpPr>
        <p:cxnSp>
          <p:nvCxnSpPr>
            <p:cNvPr id="87" name="直接连接符 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1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1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1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1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1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98" name="TextBox 107"/>
          <p:cNvSpPr txBox="1"/>
          <p:nvPr/>
        </p:nvSpPr>
        <p:spPr>
          <a:xfrm>
            <a:off x="7488310"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20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99" name="TextBox 108"/>
          <p:cNvSpPr txBox="1"/>
          <p:nvPr/>
        </p:nvSpPr>
        <p:spPr>
          <a:xfrm>
            <a:off x="6840238"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30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0" name="TextBox 109"/>
          <p:cNvSpPr txBox="1"/>
          <p:nvPr/>
        </p:nvSpPr>
        <p:spPr>
          <a:xfrm>
            <a:off x="6192166"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40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1" name="TextBox 110"/>
          <p:cNvSpPr txBox="1"/>
          <p:nvPr/>
        </p:nvSpPr>
        <p:spPr>
          <a:xfrm>
            <a:off x="5472086"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50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2" name="TextBox 111"/>
          <p:cNvSpPr txBox="1"/>
          <p:nvPr/>
        </p:nvSpPr>
        <p:spPr>
          <a:xfrm>
            <a:off x="4824014"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60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3" name="TextBox 112"/>
          <p:cNvSpPr txBox="1"/>
          <p:nvPr/>
        </p:nvSpPr>
        <p:spPr>
          <a:xfrm>
            <a:off x="4175942"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70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4" name="TextBox 113"/>
          <p:cNvSpPr txBox="1"/>
          <p:nvPr/>
        </p:nvSpPr>
        <p:spPr>
          <a:xfrm>
            <a:off x="3527870"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80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5" name="TextBox 114"/>
          <p:cNvSpPr txBox="1"/>
          <p:nvPr/>
        </p:nvSpPr>
        <p:spPr>
          <a:xfrm>
            <a:off x="2863192" y="1529232"/>
            <a:ext cx="324943" cy="266600"/>
          </a:xfrm>
          <a:prstGeom prst="rect">
            <a:avLst/>
          </a:prstGeom>
          <a:noFill/>
        </p:spPr>
        <p:txBody>
          <a:bodyPr wrap="none" lIns="72000" tIns="35999" rIns="72000" bIns="35999" rtlCol="0">
            <a:spAutoFit/>
          </a:bodyPr>
          <a:lstStyle/>
          <a:p>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90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06" name="TextBox 115"/>
          <p:cNvSpPr txBox="1"/>
          <p:nvPr/>
        </p:nvSpPr>
        <p:spPr>
          <a:xfrm>
            <a:off x="2340645" y="1476203"/>
            <a:ext cx="472419" cy="318922"/>
          </a:xfrm>
          <a:prstGeom prst="rect">
            <a:avLst/>
          </a:prstGeom>
          <a:noFill/>
        </p:spPr>
        <p:txBody>
          <a:bodyPr wrap="none" lIns="72000" tIns="35999" rIns="72000" bIns="35999" rtlCol="0">
            <a:spAutoFit/>
          </a:bodyPr>
          <a:lstStyle/>
          <a:p>
            <a:r>
              <a:rPr lang="en-US" altLang="zh-CN" sz="1600" b="1" dirty="0">
                <a:solidFill>
                  <a:srgbClr val="C00000"/>
                </a:solidFill>
                <a:latin typeface="Tw Cen MT" pitchFamily="34" charset="0"/>
                <a:ea typeface="微软雅黑" panose="020B0503020204020204" pitchFamily="34" charset="-122"/>
                <a:sym typeface="Arial" panose="020B0604020202020204" pitchFamily="34" charset="0"/>
              </a:rPr>
              <a:t>100</a:t>
            </a:r>
            <a:endParaRPr lang="zh-CN" altLang="en-US" sz="1600" b="1" dirty="0">
              <a:solidFill>
                <a:srgbClr val="C00000"/>
              </a:solidFill>
              <a:latin typeface="Tw Cen MT" pitchFamily="34" charset="0"/>
              <a:ea typeface="微软雅黑" panose="020B0503020204020204" pitchFamily="34" charset="-122"/>
              <a:sym typeface="Arial" panose="020B0604020202020204" pitchFamily="34" charset="0"/>
            </a:endParaRPr>
          </a:p>
        </p:txBody>
      </p:sp>
      <p:sp>
        <p:nvSpPr>
          <p:cNvPr id="109" name="TextBox 107"/>
          <p:cNvSpPr txBox="1"/>
          <p:nvPr/>
        </p:nvSpPr>
        <p:spPr>
          <a:xfrm>
            <a:off x="6445101" y="1548211"/>
            <a:ext cx="145471" cy="266600"/>
          </a:xfrm>
          <a:prstGeom prst="rect">
            <a:avLst/>
          </a:prstGeom>
          <a:noFill/>
        </p:spPr>
        <p:txBody>
          <a:bodyPr wrap="none" lIns="72000" tIns="35999" rIns="72000" bIns="35999" rtlCol="0">
            <a:spAutoFit/>
          </a:bodyPr>
          <a:lstStyle/>
          <a:p>
            <a:pPr>
              <a:spcBef>
                <a:spcPts val="600"/>
              </a:spcBef>
            </a:pP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10" name="五边形 47"/>
          <p:cNvSpPr/>
          <p:nvPr/>
        </p:nvSpPr>
        <p:spPr>
          <a:xfrm flipH="1">
            <a:off x="3492773" y="1116163"/>
            <a:ext cx="2501587" cy="255091"/>
          </a:xfrm>
          <a:prstGeom prst="homePlat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111" name="TextBox 26"/>
          <p:cNvSpPr txBox="1"/>
          <p:nvPr/>
        </p:nvSpPr>
        <p:spPr>
          <a:xfrm>
            <a:off x="6013052" y="2145707"/>
            <a:ext cx="3456377" cy="492443"/>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tr-TR" altLang="zh-CN" sz="1600" b="1" dirty="0">
                <a:solidFill>
                  <a:schemeClr val="tx1">
                    <a:lumMod val="75000"/>
                    <a:lumOff val="25000"/>
                  </a:schemeClr>
                </a:solidFill>
                <a:latin typeface="Tw Cen MT" pitchFamily="34" charset="0"/>
              </a:rPr>
              <a:t>TYT VE AYT NETLERİNDEN GELEBİLECEK EN YÜKSEK</a:t>
            </a:r>
            <a:endParaRPr lang="en-US" altLang="zh-CN" sz="1600" b="1" dirty="0">
              <a:solidFill>
                <a:schemeClr val="tx1">
                  <a:lumMod val="75000"/>
                  <a:lumOff val="25000"/>
                </a:schemeClr>
              </a:solidFill>
              <a:latin typeface="Tw Cen MT" pitchFamily="34" charset="0"/>
            </a:endParaRPr>
          </a:p>
        </p:txBody>
      </p:sp>
      <p:grpSp>
        <p:nvGrpSpPr>
          <p:cNvPr id="112" name="组合 72"/>
          <p:cNvGrpSpPr/>
          <p:nvPr/>
        </p:nvGrpSpPr>
        <p:grpSpPr>
          <a:xfrm>
            <a:off x="2034122" y="2145705"/>
            <a:ext cx="1338493" cy="464189"/>
            <a:chOff x="3295234" y="2676992"/>
            <a:chExt cx="2762771" cy="347450"/>
          </a:xfrm>
        </p:grpSpPr>
        <p:sp>
          <p:nvSpPr>
            <p:cNvPr id="113" name="圆角矩形 73"/>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114" name="TextBox 163"/>
            <p:cNvSpPr txBox="1"/>
            <p:nvPr/>
          </p:nvSpPr>
          <p:spPr>
            <a:xfrm>
              <a:off x="3354760" y="2677384"/>
              <a:ext cx="2703245" cy="299486"/>
            </a:xfrm>
            <a:prstGeom prst="rect">
              <a:avLst/>
            </a:prstGeom>
            <a:noFill/>
          </p:spPr>
          <p:txBody>
            <a:bodyPr wrap="none" rtlCol="0">
              <a:spAutoFit/>
            </a:bodyPr>
            <a:lstStyle/>
            <a:p>
              <a:r>
                <a:rPr lang="tr-TR" altLang="zh-CN" sz="2000" b="1" dirty="0">
                  <a:solidFill>
                    <a:srgbClr val="0070C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rPr>
                <a:t>400 PUAN</a:t>
              </a:r>
              <a:endParaRPr lang="zh-CN" altLang="en-US" sz="2000" b="1" dirty="0">
                <a:solidFill>
                  <a:srgbClr val="0070C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endParaRPr>
            </a:p>
          </p:txBody>
        </p:sp>
      </p:grpSp>
      <p:grpSp>
        <p:nvGrpSpPr>
          <p:cNvPr id="115" name="组合 3"/>
          <p:cNvGrpSpPr/>
          <p:nvPr/>
        </p:nvGrpSpPr>
        <p:grpSpPr>
          <a:xfrm>
            <a:off x="2153460" y="3395189"/>
            <a:ext cx="6120680" cy="45719"/>
            <a:chOff x="1507396" y="1628800"/>
            <a:chExt cx="4320480" cy="144016"/>
          </a:xfrm>
        </p:grpSpPr>
        <p:cxnSp>
          <p:nvCxnSpPr>
            <p:cNvPr id="116" name="直接连接符 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12"/>
          <p:cNvSpPr txBox="1"/>
          <p:nvPr/>
        </p:nvSpPr>
        <p:spPr>
          <a:xfrm>
            <a:off x="4044159" y="3157733"/>
            <a:ext cx="414711"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10</a:t>
            </a:r>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33" name="TextBox 113"/>
          <p:cNvSpPr txBox="1"/>
          <p:nvPr/>
        </p:nvSpPr>
        <p:spPr>
          <a:xfrm>
            <a:off x="3396087" y="3157733"/>
            <a:ext cx="414711"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200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34" name="TextBox 114"/>
          <p:cNvSpPr txBox="1"/>
          <p:nvPr/>
        </p:nvSpPr>
        <p:spPr>
          <a:xfrm>
            <a:off x="2748015" y="3160186"/>
            <a:ext cx="414711"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30</a:t>
            </a:r>
            <a:r>
              <a:rPr lang="en-US" altLang="zh-CN" sz="1260" dirty="0">
                <a:solidFill>
                  <a:schemeClr val="tx1">
                    <a:lumMod val="85000"/>
                    <a:lumOff val="15000"/>
                  </a:schemeClr>
                </a:solidFill>
                <a:ea typeface="微软雅黑" panose="020B0503020204020204" pitchFamily="34" charset="-122"/>
                <a:sym typeface="Arial" panose="020B0604020202020204" pitchFamily="34" charset="0"/>
              </a:rPr>
              <a:t>0</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35" name="TextBox 115"/>
          <p:cNvSpPr txBox="1"/>
          <p:nvPr/>
        </p:nvSpPr>
        <p:spPr>
          <a:xfrm>
            <a:off x="2225468" y="3107157"/>
            <a:ext cx="472419" cy="318922"/>
          </a:xfrm>
          <a:prstGeom prst="rect">
            <a:avLst/>
          </a:prstGeom>
          <a:noFill/>
        </p:spPr>
        <p:txBody>
          <a:bodyPr wrap="none" lIns="72000" tIns="35999" rIns="72000" bIns="35999" rtlCol="0">
            <a:spAutoFit/>
          </a:bodyPr>
          <a:lstStyle/>
          <a:p>
            <a:r>
              <a:rPr lang="tr-TR" altLang="zh-CN" sz="1600" b="1" dirty="0">
                <a:solidFill>
                  <a:srgbClr val="0070C0"/>
                </a:solidFill>
                <a:latin typeface="Tw Cen MT" pitchFamily="34" charset="0"/>
                <a:ea typeface="微软雅黑" panose="020B0503020204020204" pitchFamily="34" charset="-122"/>
                <a:sym typeface="Arial" panose="020B0604020202020204" pitchFamily="34" charset="0"/>
              </a:rPr>
              <a:t>4</a:t>
            </a:r>
            <a:r>
              <a:rPr lang="en-US" altLang="zh-CN" sz="1600" b="1" dirty="0">
                <a:solidFill>
                  <a:srgbClr val="0070C0"/>
                </a:solidFill>
                <a:latin typeface="Tw Cen MT" pitchFamily="34" charset="0"/>
                <a:ea typeface="微软雅黑" panose="020B0503020204020204" pitchFamily="34" charset="-122"/>
                <a:sym typeface="Arial" panose="020B0604020202020204" pitchFamily="34" charset="0"/>
              </a:rPr>
              <a:t>00</a:t>
            </a:r>
            <a:endParaRPr lang="zh-CN" altLang="en-US" sz="1600" b="1" dirty="0">
              <a:solidFill>
                <a:srgbClr val="0070C0"/>
              </a:solidFill>
              <a:latin typeface="Tw Cen MT" pitchFamily="34" charset="0"/>
              <a:ea typeface="微软雅黑" panose="020B0503020204020204" pitchFamily="34" charset="-122"/>
              <a:sym typeface="Arial" panose="020B0604020202020204" pitchFamily="34" charset="0"/>
            </a:endParaRPr>
          </a:p>
        </p:txBody>
      </p:sp>
      <p:sp>
        <p:nvSpPr>
          <p:cNvPr id="138" name="五边形 47"/>
          <p:cNvSpPr/>
          <p:nvPr/>
        </p:nvSpPr>
        <p:spPr>
          <a:xfrm flipH="1">
            <a:off x="3402274" y="2289723"/>
            <a:ext cx="2501587" cy="255091"/>
          </a:xfrm>
          <a:prstGeom prst="homePlat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nvGrpSpPr>
          <p:cNvPr id="139" name="组合 15"/>
          <p:cNvGrpSpPr/>
          <p:nvPr/>
        </p:nvGrpSpPr>
        <p:grpSpPr>
          <a:xfrm>
            <a:off x="4561463" y="4952384"/>
            <a:ext cx="3400607" cy="113387"/>
            <a:chOff x="1507396" y="1628800"/>
            <a:chExt cx="4320480" cy="144016"/>
          </a:xfrm>
        </p:grpSpPr>
        <p:cxnSp>
          <p:nvCxnSpPr>
            <p:cNvPr id="140" name="直接连接符 16"/>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7"/>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8"/>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9"/>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20"/>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21"/>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22"/>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23"/>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24"/>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25"/>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26"/>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52" name="TextBox 118"/>
          <p:cNvSpPr txBox="1"/>
          <p:nvPr/>
        </p:nvSpPr>
        <p:spPr>
          <a:xfrm>
            <a:off x="5173822" y="4717381"/>
            <a:ext cx="324943" cy="266600"/>
          </a:xfrm>
          <a:prstGeom prst="rect">
            <a:avLst/>
          </a:prstGeom>
          <a:noFill/>
        </p:spPr>
        <p:txBody>
          <a:bodyPr wrap="none" lIns="72000" tIns="35999" rIns="72000" bIns="35999" rtlCol="0">
            <a:spAutoFit/>
          </a:bodyPr>
          <a:lstStyle/>
          <a:p>
            <a:r>
              <a:rPr lang="en-US" altLang="zh-CN" sz="1260" b="1" dirty="0">
                <a:solidFill>
                  <a:schemeClr val="tx1">
                    <a:lumMod val="85000"/>
                    <a:lumOff val="15000"/>
                  </a:schemeClr>
                </a:solidFill>
                <a:ea typeface="微软雅黑" panose="020B0503020204020204" pitchFamily="34" charset="-122"/>
                <a:sym typeface="Arial" panose="020B0604020202020204" pitchFamily="34" charset="0"/>
              </a:rPr>
              <a:t>30</a:t>
            </a:r>
            <a:endParaRPr lang="zh-CN" altLang="en-US" sz="1260" b="1"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3" name="TextBox 119"/>
          <p:cNvSpPr txBox="1"/>
          <p:nvPr/>
        </p:nvSpPr>
        <p:spPr>
          <a:xfrm>
            <a:off x="5551667" y="4717381"/>
            <a:ext cx="352194"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4" name="TextBox 120"/>
          <p:cNvSpPr txBox="1"/>
          <p:nvPr/>
        </p:nvSpPr>
        <p:spPr>
          <a:xfrm>
            <a:off x="5929512" y="4717381"/>
            <a:ext cx="352194"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5" name="TextBox 121"/>
          <p:cNvSpPr txBox="1"/>
          <p:nvPr/>
        </p:nvSpPr>
        <p:spPr>
          <a:xfrm>
            <a:off x="6307356" y="4717381"/>
            <a:ext cx="352194"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6" name="TextBox 122"/>
          <p:cNvSpPr txBox="1"/>
          <p:nvPr/>
        </p:nvSpPr>
        <p:spPr>
          <a:xfrm>
            <a:off x="6685201" y="4717381"/>
            <a:ext cx="352194"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7" name="TextBox 123"/>
          <p:cNvSpPr txBox="1"/>
          <p:nvPr/>
        </p:nvSpPr>
        <p:spPr>
          <a:xfrm>
            <a:off x="7063045" y="4717381"/>
            <a:ext cx="307310"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8" name="TextBox 124"/>
          <p:cNvSpPr txBox="1"/>
          <p:nvPr/>
        </p:nvSpPr>
        <p:spPr>
          <a:xfrm>
            <a:off x="7440892" y="4717381"/>
            <a:ext cx="235174" cy="266600"/>
          </a:xfrm>
          <a:prstGeom prst="rect">
            <a:avLst/>
          </a:prstGeom>
          <a:noFill/>
        </p:spPr>
        <p:txBody>
          <a:bodyPr wrap="none" lIns="72000" tIns="35999" rIns="72000" bIns="35999" rtlCol="0">
            <a:spAutoFit/>
          </a:bodyPr>
          <a:lstStyle/>
          <a:p>
            <a:r>
              <a:rPr lang="tr-TR" altLang="zh-CN" sz="1260" dirty="0">
                <a:solidFill>
                  <a:schemeClr val="tx1">
                    <a:lumMod val="85000"/>
                    <a:lumOff val="15000"/>
                  </a:schemeClr>
                </a:solidFill>
                <a:ea typeface="微软雅黑" panose="020B0503020204020204" pitchFamily="34" charset="-122"/>
                <a:sym typeface="Arial" panose="020B0604020202020204" pitchFamily="34" charset="0"/>
              </a:rPr>
              <a:t>..</a:t>
            </a:r>
            <a:endParaRPr lang="zh-CN" altLang="en-US" sz="1260"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59" name="TextBox 125"/>
          <p:cNvSpPr txBox="1"/>
          <p:nvPr/>
        </p:nvSpPr>
        <p:spPr>
          <a:xfrm>
            <a:off x="7783412" y="4717381"/>
            <a:ext cx="324943" cy="266600"/>
          </a:xfrm>
          <a:prstGeom prst="rect">
            <a:avLst/>
          </a:prstGeom>
          <a:noFill/>
        </p:spPr>
        <p:txBody>
          <a:bodyPr wrap="none" lIns="72000" tIns="35999" rIns="72000" bIns="35999" rtlCol="0">
            <a:spAutoFit/>
          </a:bodyPr>
          <a:lstStyle/>
          <a:p>
            <a:r>
              <a:rPr lang="tr-TR" altLang="zh-CN" sz="1260" b="1" dirty="0">
                <a:solidFill>
                  <a:schemeClr val="tx1">
                    <a:lumMod val="85000"/>
                    <a:lumOff val="15000"/>
                  </a:schemeClr>
                </a:solidFill>
                <a:ea typeface="微软雅黑" panose="020B0503020204020204" pitchFamily="34" charset="-122"/>
                <a:sym typeface="Arial" panose="020B0604020202020204" pitchFamily="34" charset="0"/>
              </a:rPr>
              <a:t>6</a:t>
            </a:r>
            <a:r>
              <a:rPr lang="en-US" altLang="zh-CN" sz="1260" b="1" dirty="0">
                <a:solidFill>
                  <a:schemeClr val="tx1">
                    <a:lumMod val="85000"/>
                    <a:lumOff val="15000"/>
                  </a:schemeClr>
                </a:solidFill>
                <a:ea typeface="微软雅黑" panose="020B0503020204020204" pitchFamily="34" charset="-122"/>
                <a:sym typeface="Arial" panose="020B0604020202020204" pitchFamily="34" charset="0"/>
              </a:rPr>
              <a:t>0</a:t>
            </a:r>
            <a:endParaRPr lang="zh-CN" altLang="en-US" sz="1260" b="1"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160" name="五边形 57"/>
          <p:cNvSpPr/>
          <p:nvPr/>
        </p:nvSpPr>
        <p:spPr>
          <a:xfrm>
            <a:off x="5317803" y="4162608"/>
            <a:ext cx="1276864" cy="255091"/>
          </a:xfrm>
          <a:prstGeom prst="homePlate">
            <a:avLst/>
          </a:prstGeom>
          <a:solidFill>
            <a:srgbClr val="F3B92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grpSp>
        <p:nvGrpSpPr>
          <p:cNvPr id="161" name="组合 72"/>
          <p:cNvGrpSpPr/>
          <p:nvPr/>
        </p:nvGrpSpPr>
        <p:grpSpPr>
          <a:xfrm>
            <a:off x="6685955" y="4057659"/>
            <a:ext cx="1584176" cy="464189"/>
            <a:chOff x="3295234" y="2676992"/>
            <a:chExt cx="3269881" cy="347450"/>
          </a:xfrm>
        </p:grpSpPr>
        <p:sp>
          <p:nvSpPr>
            <p:cNvPr id="162" name="圆角矩形 73"/>
            <p:cNvSpPr/>
            <p:nvPr/>
          </p:nvSpPr>
          <p:spPr>
            <a:xfrm>
              <a:off x="3295234" y="2676992"/>
              <a:ext cx="3121250"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163" name="TextBox 163"/>
            <p:cNvSpPr txBox="1"/>
            <p:nvPr/>
          </p:nvSpPr>
          <p:spPr>
            <a:xfrm>
              <a:off x="3295236" y="2677386"/>
              <a:ext cx="3269879" cy="299486"/>
            </a:xfrm>
            <a:prstGeom prst="rect">
              <a:avLst/>
            </a:prstGeom>
            <a:noFill/>
          </p:spPr>
          <p:txBody>
            <a:bodyPr wrap="square" rtlCol="0">
              <a:spAutoFit/>
            </a:bodyPr>
            <a:lstStyle/>
            <a:p>
              <a:pPr>
                <a:lnSpc>
                  <a:spcPts val="2400"/>
                </a:lnSpc>
              </a:pPr>
              <a:r>
                <a:rPr lang="tr-TR" altLang="zh-CN" sz="2000" b="1" dirty="0">
                  <a:solidFill>
                    <a:schemeClr val="accent2">
                      <a:lumMod val="50000"/>
                    </a:schemeClr>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rPr>
                <a:t>30-60 PUAN</a:t>
              </a:r>
              <a:endParaRPr lang="zh-CN" altLang="en-US" sz="2000" b="1" dirty="0">
                <a:solidFill>
                  <a:schemeClr val="accent2">
                    <a:lumMod val="50000"/>
                  </a:schemeClr>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endParaRPr>
            </a:p>
          </p:txBody>
        </p:sp>
      </p:grpSp>
      <p:sp>
        <p:nvSpPr>
          <p:cNvPr id="164" name="TextBox 26"/>
          <p:cNvSpPr txBox="1"/>
          <p:nvPr/>
        </p:nvSpPr>
        <p:spPr>
          <a:xfrm>
            <a:off x="2941539" y="4201675"/>
            <a:ext cx="2232248" cy="24622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tr-TR" altLang="zh-CN" sz="1600" b="1" dirty="0">
                <a:solidFill>
                  <a:schemeClr val="tx1">
                    <a:lumMod val="75000"/>
                    <a:lumOff val="25000"/>
                  </a:schemeClr>
                </a:solidFill>
                <a:latin typeface="Tw Cen MT" pitchFamily="34" charset="0"/>
              </a:rPr>
              <a:t>DİPLOMA NOTU KATKISI</a:t>
            </a:r>
            <a:endParaRPr lang="en-US" altLang="zh-CN" sz="1600" b="1" dirty="0">
              <a:solidFill>
                <a:schemeClr val="tx1">
                  <a:lumMod val="75000"/>
                  <a:lumOff val="25000"/>
                </a:schemeClr>
              </a:solidFill>
              <a:latin typeface="Tw Cen MT" pitchFamily="34" charset="0"/>
            </a:endParaRPr>
          </a:p>
        </p:txBody>
      </p:sp>
      <p:grpSp>
        <p:nvGrpSpPr>
          <p:cNvPr id="168" name="组合 54"/>
          <p:cNvGrpSpPr/>
          <p:nvPr/>
        </p:nvGrpSpPr>
        <p:grpSpPr bwMode="auto">
          <a:xfrm>
            <a:off x="252413" y="3636441"/>
            <a:ext cx="2174627" cy="1347540"/>
            <a:chOff x="1580089" y="1293093"/>
            <a:chExt cx="2605556" cy="1779954"/>
          </a:xfrm>
        </p:grpSpPr>
        <p:sp>
          <p:nvSpPr>
            <p:cNvPr id="169" name="圆角矩形标注 55"/>
            <p:cNvSpPr/>
            <p:nvPr/>
          </p:nvSpPr>
          <p:spPr>
            <a:xfrm>
              <a:off x="1592784" y="1293093"/>
              <a:ext cx="2592861" cy="1779954"/>
            </a:xfrm>
            <a:prstGeom prst="wedgeRoundRectCallout">
              <a:avLst>
                <a:gd name="adj1" fmla="val -15494"/>
                <a:gd name="adj2" fmla="val 64875"/>
                <a:gd name="adj3" fmla="val 16667"/>
              </a:avLst>
            </a:prstGeom>
            <a:solidFill>
              <a:srgbClr val="CC1E4A"/>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70" name="圆角矩形标注 56"/>
            <p:cNvSpPr/>
            <p:nvPr/>
          </p:nvSpPr>
          <p:spPr>
            <a:xfrm>
              <a:off x="1580089" y="1332789"/>
              <a:ext cx="2440527" cy="1675156"/>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r>
                <a:rPr lang="tr-TR" altLang="zh-CN" sz="1400" b="1" kern="0" dirty="0">
                  <a:solidFill>
                    <a:schemeClr val="accent5">
                      <a:lumMod val="50000"/>
                    </a:schemeClr>
                  </a:solidFill>
                  <a:latin typeface="Tw Cen MT" pitchFamily="34" charset="0"/>
                  <a:ea typeface="+mn-ea"/>
                </a:rPr>
                <a:t>AYT’DE ALINABİLECEK </a:t>
              </a:r>
              <a:r>
                <a:rPr lang="tr-TR" altLang="zh-CN" sz="1400" b="1" u="sng" kern="0" dirty="0">
                  <a:solidFill>
                    <a:srgbClr val="C00000"/>
                  </a:solidFill>
                  <a:latin typeface="Tw Cen MT" pitchFamily="34" charset="0"/>
                  <a:ea typeface="+mn-ea"/>
                </a:rPr>
                <a:t>EN YÜKSEK </a:t>
              </a:r>
            </a:p>
            <a:p>
              <a:pPr algn="ctr" defTabSz="967740" fontAlgn="auto">
                <a:spcBef>
                  <a:spcPts val="0"/>
                </a:spcBef>
                <a:spcAft>
                  <a:spcPts val="0"/>
                </a:spcAft>
                <a:buFont typeface="Arial" pitchFamily="34" charset="0"/>
                <a:buChar char="•"/>
                <a:defRPr/>
              </a:pPr>
              <a:r>
                <a:rPr lang="tr-TR" altLang="zh-CN" sz="1400" b="1" i="1" kern="0" dirty="0">
                  <a:solidFill>
                    <a:schemeClr val="accent5">
                      <a:lumMod val="50000"/>
                    </a:schemeClr>
                  </a:solidFill>
                  <a:latin typeface="Tw Cen MT" pitchFamily="34" charset="0"/>
                  <a:ea typeface="+mn-ea"/>
                </a:rPr>
                <a:t>HAM PUAN</a:t>
              </a:r>
              <a:r>
                <a:rPr lang="tr-TR" altLang="zh-CN" sz="1400" b="1" i="1" kern="0" dirty="0">
                  <a:solidFill>
                    <a:schemeClr val="accent5">
                      <a:lumMod val="50000"/>
                    </a:schemeClr>
                  </a:solidFill>
                  <a:effectLst>
                    <a:outerShdw blurRad="38100" dist="38100" dir="2700000" algn="tl">
                      <a:srgbClr val="000000">
                        <a:alpha val="43137"/>
                      </a:srgbClr>
                    </a:outerShdw>
                  </a:effectLst>
                  <a:latin typeface="Tw Cen MT" pitchFamily="34" charset="0"/>
                  <a:ea typeface="+mn-ea"/>
                </a:rPr>
                <a:t> 500</a:t>
              </a:r>
            </a:p>
            <a:p>
              <a:pPr algn="ctr" defTabSz="967740" fontAlgn="auto">
                <a:spcBef>
                  <a:spcPts val="0"/>
                </a:spcBef>
                <a:spcAft>
                  <a:spcPts val="0"/>
                </a:spcAft>
                <a:buFont typeface="Arial" pitchFamily="34" charset="0"/>
                <a:buChar char="•"/>
                <a:defRPr/>
              </a:pPr>
              <a:r>
                <a:rPr lang="tr-TR" altLang="zh-CN" sz="1400" b="1" i="1" kern="0" dirty="0">
                  <a:solidFill>
                    <a:schemeClr val="accent5">
                      <a:lumMod val="50000"/>
                    </a:schemeClr>
                  </a:solidFill>
                  <a:latin typeface="Tw Cen MT" pitchFamily="34" charset="0"/>
                  <a:ea typeface="+mn-ea"/>
                </a:rPr>
                <a:t>YERLEŞTİRME PUANI İSE </a:t>
              </a:r>
              <a:r>
                <a:rPr lang="tr-TR" altLang="zh-CN" sz="1400" b="1" i="1" kern="0" dirty="0">
                  <a:solidFill>
                    <a:schemeClr val="accent5">
                      <a:lumMod val="50000"/>
                    </a:schemeClr>
                  </a:solidFill>
                  <a:effectLst>
                    <a:outerShdw blurRad="38100" dist="38100" dir="2700000" algn="tl">
                      <a:srgbClr val="000000">
                        <a:alpha val="43137"/>
                      </a:srgbClr>
                    </a:outerShdw>
                  </a:effectLst>
                  <a:latin typeface="Tw Cen MT" pitchFamily="34" charset="0"/>
                  <a:ea typeface="+mn-ea"/>
                </a:rPr>
                <a:t>560</a:t>
              </a:r>
              <a:r>
                <a:rPr lang="tr-TR" altLang="zh-CN" sz="1400" b="1" i="1" kern="0" dirty="0">
                  <a:solidFill>
                    <a:schemeClr val="accent5">
                      <a:lumMod val="50000"/>
                    </a:schemeClr>
                  </a:solidFill>
                  <a:latin typeface="Tw Cen MT" pitchFamily="34" charset="0"/>
                  <a:ea typeface="+mn-ea"/>
                </a:rPr>
                <a:t>’DIR</a:t>
              </a:r>
              <a:r>
                <a:rPr lang="tr-TR" altLang="zh-CN" i="1" kern="0" dirty="0">
                  <a:solidFill>
                    <a:schemeClr val="accent5">
                      <a:lumMod val="50000"/>
                    </a:schemeClr>
                  </a:solidFill>
                  <a:latin typeface="Tw Cen MT" pitchFamily="34" charset="0"/>
                  <a:ea typeface="+mn-ea"/>
                </a:rPr>
                <a:t>.</a:t>
              </a:r>
              <a:endParaRPr lang="zh-CN" altLang="en-US" i="1" kern="0" dirty="0">
                <a:solidFill>
                  <a:schemeClr val="accent5">
                    <a:lumMod val="50000"/>
                  </a:schemeClr>
                </a:solidFill>
                <a:latin typeface="Tw Cen MT" pitchFamily="34" charset="0"/>
                <a:ea typeface="+mn-ea"/>
              </a:endParaRPr>
            </a:p>
          </p:txBody>
        </p:sp>
      </p:grpSp>
      <p:pic>
        <p:nvPicPr>
          <p:cNvPr id="171" name="170 Resim" descr="256-256.png"/>
          <p:cNvPicPr>
            <a:picLocks noChangeAspect="1"/>
          </p:cNvPicPr>
          <p:nvPr/>
        </p:nvPicPr>
        <p:blipFill>
          <a:blip r:embed="rId4" cstate="print"/>
          <a:stretch>
            <a:fillRect/>
          </a:stretch>
        </p:blipFill>
        <p:spPr>
          <a:xfrm>
            <a:off x="82303" y="36042"/>
            <a:ext cx="864096" cy="864096"/>
          </a:xfrm>
          <a:prstGeom prst="rect">
            <a:avLst/>
          </a:prstGeom>
          <a:effectLst>
            <a:outerShdw blurRad="50800" dist="38100" dir="2700000" algn="tl" rotWithShape="0">
              <a:prstClr val="black">
                <a:alpha val="40000"/>
              </a:prstClr>
            </a:outerShdw>
          </a:effectLst>
        </p:spPr>
      </p:pic>
      <p:sp>
        <p:nvSpPr>
          <p:cNvPr id="107" name="TextBox 112">
            <a:extLst>
              <a:ext uri="{FF2B5EF4-FFF2-40B4-BE49-F238E27FC236}">
                <a16:creationId xmlns:a16="http://schemas.microsoft.com/office/drawing/2014/main" id="{44491709-3385-4BD6-BDC6-BED41A4B7A50}"/>
              </a:ext>
            </a:extLst>
          </p:cNvPr>
          <p:cNvSpPr txBox="1"/>
          <p:nvPr/>
        </p:nvSpPr>
        <p:spPr>
          <a:xfrm>
            <a:off x="2304424" y="2755923"/>
            <a:ext cx="7383029" cy="318922"/>
          </a:xfrm>
          <a:prstGeom prst="rect">
            <a:avLst/>
          </a:prstGeom>
          <a:solidFill>
            <a:srgbClr val="FFFF00"/>
          </a:solidFill>
          <a:effectLst>
            <a:outerShdw blurRad="50800" dist="38100" dir="2700000" algn="tl" rotWithShape="0">
              <a:prstClr val="black">
                <a:alpha val="40000"/>
              </a:prstClr>
            </a:outerShdw>
          </a:effectLst>
        </p:spPr>
        <p:txBody>
          <a:bodyPr wrap="none" lIns="72000" tIns="35999" rIns="72000" bIns="35999" rtlCol="0">
            <a:spAutoFit/>
          </a:bodyPr>
          <a:lstStyle/>
          <a:p>
            <a:r>
              <a:rPr lang="tr-TR" altLang="zh-CN" sz="1400" b="1" dirty="0">
                <a:solidFill>
                  <a:schemeClr val="tx1">
                    <a:lumMod val="85000"/>
                    <a:lumOff val="15000"/>
                  </a:schemeClr>
                </a:solidFill>
                <a:latin typeface="Tw Cen MT" panose="020B0602020104020603" pitchFamily="34" charset="0"/>
                <a:ea typeface="微软雅黑" panose="020B0503020204020204" pitchFamily="34" charset="-122"/>
                <a:sym typeface="Arial" panose="020B0604020202020204" pitchFamily="34" charset="0"/>
              </a:rPr>
              <a:t>160 </a:t>
            </a:r>
            <a:r>
              <a:rPr lang="tr-TR" altLang="zh-CN" sz="1400" dirty="0">
                <a:solidFill>
                  <a:schemeClr val="tx1">
                    <a:lumMod val="85000"/>
                    <a:lumOff val="15000"/>
                  </a:schemeClr>
                </a:solidFill>
                <a:latin typeface="Tw Cen MT" panose="020B0602020104020603" pitchFamily="34" charset="0"/>
                <a:ea typeface="微软雅黑" panose="020B0503020204020204" pitchFamily="34" charset="-122"/>
                <a:sym typeface="Arial" panose="020B0604020202020204" pitchFamily="34" charset="0"/>
              </a:rPr>
              <a:t>PUAN TYT KATKISI </a:t>
            </a:r>
            <a:r>
              <a:rPr lang="tr-TR" altLang="zh-CN" sz="1400" b="1" dirty="0">
                <a:solidFill>
                  <a:schemeClr val="tx1">
                    <a:lumMod val="85000"/>
                    <a:lumOff val="15000"/>
                  </a:schemeClr>
                </a:solidFill>
                <a:latin typeface="Tw Cen MT" panose="020B0602020104020603" pitchFamily="34" charset="0"/>
                <a:ea typeface="微软雅黑" panose="020B0503020204020204" pitchFamily="34" charset="-122"/>
                <a:sym typeface="Arial" panose="020B0604020202020204" pitchFamily="34" charset="0"/>
              </a:rPr>
              <a:t>%40 </a:t>
            </a:r>
            <a:r>
              <a:rPr lang="tr-TR" altLang="zh-CN" sz="1400" dirty="0">
                <a:solidFill>
                  <a:schemeClr val="tx1">
                    <a:lumMod val="85000"/>
                    <a:lumOff val="15000"/>
                  </a:schemeClr>
                </a:solidFill>
                <a:latin typeface="Tw Cen MT" panose="020B0602020104020603" pitchFamily="34" charset="0"/>
                <a:ea typeface="微软雅黑" panose="020B0503020204020204" pitchFamily="34" charset="-122"/>
                <a:sym typeface="Arial" panose="020B0604020202020204" pitchFamily="34" charset="0"/>
              </a:rPr>
              <a:t>ETKİ   </a:t>
            </a:r>
            <a:r>
              <a:rPr lang="tr-TR" altLang="zh-CN" sz="1600" b="1" dirty="0">
                <a:solidFill>
                  <a:schemeClr val="tx1">
                    <a:lumMod val="85000"/>
                    <a:lumOff val="15000"/>
                  </a:schemeClr>
                </a:solidFill>
                <a:effectLst>
                  <a:outerShdw blurRad="38100" dist="38100" dir="2700000" algn="tl">
                    <a:srgbClr val="000000">
                      <a:alpha val="43137"/>
                    </a:srgbClr>
                  </a:outerShdw>
                </a:effectLst>
                <a:latin typeface="Tw Cen MT" panose="020B0602020104020603" pitchFamily="34" charset="0"/>
                <a:ea typeface="微软雅黑" panose="020B0503020204020204" pitchFamily="34" charset="-122"/>
                <a:sym typeface="Arial" panose="020B0604020202020204" pitchFamily="34" charset="0"/>
              </a:rPr>
              <a:t>+  240 </a:t>
            </a:r>
            <a:r>
              <a:rPr lang="tr-TR" altLang="zh-CN" sz="1400" dirty="0">
                <a:solidFill>
                  <a:schemeClr val="tx1">
                    <a:lumMod val="85000"/>
                    <a:lumOff val="15000"/>
                  </a:schemeClr>
                </a:solidFill>
                <a:latin typeface="Tw Cen MT" panose="020B0602020104020603" pitchFamily="34" charset="0"/>
                <a:ea typeface="微软雅黑" panose="020B0503020204020204" pitchFamily="34" charset="-122"/>
                <a:sym typeface="Arial" panose="020B0604020202020204" pitchFamily="34" charset="0"/>
              </a:rPr>
              <a:t>PUAN AYT KATKISI </a:t>
            </a:r>
            <a:r>
              <a:rPr lang="tr-TR" altLang="zh-CN" sz="1400" b="1" dirty="0">
                <a:solidFill>
                  <a:schemeClr val="tx1">
                    <a:lumMod val="85000"/>
                    <a:lumOff val="15000"/>
                  </a:schemeClr>
                </a:solidFill>
                <a:latin typeface="Tw Cen MT" panose="020B0602020104020603" pitchFamily="34" charset="0"/>
                <a:ea typeface="微软雅黑" panose="020B0503020204020204" pitchFamily="34" charset="-122"/>
                <a:sym typeface="Arial" panose="020B0604020202020204" pitchFamily="34" charset="0"/>
              </a:rPr>
              <a:t>%60 </a:t>
            </a:r>
            <a:r>
              <a:rPr lang="tr-TR" altLang="zh-CN" sz="1400" dirty="0">
                <a:solidFill>
                  <a:schemeClr val="tx1">
                    <a:lumMod val="85000"/>
                    <a:lumOff val="15000"/>
                  </a:schemeClr>
                </a:solidFill>
                <a:latin typeface="Tw Cen MT" panose="020B0602020104020603" pitchFamily="34" charset="0"/>
                <a:ea typeface="微软雅黑" panose="020B0503020204020204" pitchFamily="34" charset="-122"/>
                <a:sym typeface="Arial" panose="020B0604020202020204" pitchFamily="34" charset="0"/>
              </a:rPr>
              <a:t>ETKİ ( 2ALANTESTİ %30+%30) </a:t>
            </a:r>
            <a:endParaRPr lang="zh-CN" altLang="en-US" sz="1400" b="1" dirty="0">
              <a:solidFill>
                <a:schemeClr val="tx1">
                  <a:lumMod val="85000"/>
                  <a:lumOff val="15000"/>
                </a:schemeClr>
              </a:solidFill>
              <a:effectLst>
                <a:outerShdw blurRad="38100" dist="38100" dir="2700000" algn="tl">
                  <a:srgbClr val="000000">
                    <a:alpha val="43137"/>
                  </a:srgbClr>
                </a:outerShdw>
              </a:effectLst>
              <a:latin typeface="Tw Cen MT" panose="020B0602020104020603"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980058067"/>
      </p:ext>
    </p:extLst>
  </p:cSld>
  <p:clrMapOvr>
    <a:masterClrMapping/>
  </p:clrMapOvr>
  <p:transition spd="med"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heel(1)">
                                      <p:cBhvr>
                                        <p:cTn id="11" dur="1000"/>
                                        <p:tgtEl>
                                          <p:spTgt spid="45"/>
                                        </p:tgtEl>
                                      </p:cBhvr>
                                    </p:animEffect>
                                  </p:childTnLst>
                                </p:cTn>
                              </p:par>
                              <p:par>
                                <p:cTn id="12" presetID="21" presetClass="entr" presetSubtype="1" fill="hold"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wheel(1)">
                                      <p:cBhvr>
                                        <p:cTn id="14" dur="1000"/>
                                        <p:tgtEl>
                                          <p:spTgt spid="76"/>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wipe(left)">
                                      <p:cBhvr>
                                        <p:cTn id="18" dur="500"/>
                                        <p:tgtEl>
                                          <p:spTgt spid="83"/>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1000"/>
                                        <p:tgtEl>
                                          <p:spTgt spid="86"/>
                                        </p:tgtEl>
                                      </p:cBhvr>
                                    </p:animEffect>
                                    <p:anim calcmode="lin" valueType="num">
                                      <p:cBhvr>
                                        <p:cTn id="23" dur="1000" fill="hold"/>
                                        <p:tgtEl>
                                          <p:spTgt spid="86"/>
                                        </p:tgtEl>
                                        <p:attrNameLst>
                                          <p:attrName>ppt_x</p:attrName>
                                        </p:attrNameLst>
                                      </p:cBhvr>
                                      <p:tavLst>
                                        <p:tav tm="0">
                                          <p:val>
                                            <p:strVal val="#ppt_x"/>
                                          </p:val>
                                        </p:tav>
                                        <p:tav tm="100000">
                                          <p:val>
                                            <p:strVal val="#ppt_x"/>
                                          </p:val>
                                        </p:tav>
                                      </p:tavLst>
                                    </p:anim>
                                    <p:anim calcmode="lin" valueType="num">
                                      <p:cBhvr>
                                        <p:cTn id="24" dur="1000" fill="hold"/>
                                        <p:tgtEl>
                                          <p:spTgt spid="8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0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1000"/>
                                        <p:tgtEl>
                                          <p:spTgt spid="98"/>
                                        </p:tgtEl>
                                      </p:cBhvr>
                                    </p:animEffect>
                                    <p:anim calcmode="lin" valueType="num">
                                      <p:cBhvr>
                                        <p:cTn id="28" dur="1000" fill="hold"/>
                                        <p:tgtEl>
                                          <p:spTgt spid="98"/>
                                        </p:tgtEl>
                                        <p:attrNameLst>
                                          <p:attrName>ppt_x</p:attrName>
                                        </p:attrNameLst>
                                      </p:cBhvr>
                                      <p:tavLst>
                                        <p:tav tm="0">
                                          <p:val>
                                            <p:strVal val="#ppt_x"/>
                                          </p:val>
                                        </p:tav>
                                        <p:tav tm="100000">
                                          <p:val>
                                            <p:strVal val="#ppt_x"/>
                                          </p:val>
                                        </p:tav>
                                      </p:tavLst>
                                    </p:anim>
                                    <p:anim calcmode="lin" valueType="num">
                                      <p:cBhvr>
                                        <p:cTn id="29" dur="1000" fill="hold"/>
                                        <p:tgtEl>
                                          <p:spTgt spid="98"/>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200"/>
                                  </p:stCondLst>
                                  <p:childTnLst>
                                    <p:set>
                                      <p:cBhvr>
                                        <p:cTn id="31" dur="1" fill="hold">
                                          <p:stCondLst>
                                            <p:cond delay="0"/>
                                          </p:stCondLst>
                                        </p:cTn>
                                        <p:tgtEl>
                                          <p:spTgt spid="99"/>
                                        </p:tgtEl>
                                        <p:attrNameLst>
                                          <p:attrName>style.visibility</p:attrName>
                                        </p:attrNameLst>
                                      </p:cBhvr>
                                      <p:to>
                                        <p:strVal val="visible"/>
                                      </p:to>
                                    </p:set>
                                    <p:animEffect transition="in" filter="fade">
                                      <p:cBhvr>
                                        <p:cTn id="32" dur="1000"/>
                                        <p:tgtEl>
                                          <p:spTgt spid="99"/>
                                        </p:tgtEl>
                                      </p:cBhvr>
                                    </p:animEffect>
                                    <p:anim calcmode="lin" valueType="num">
                                      <p:cBhvr>
                                        <p:cTn id="33" dur="1000" fill="hold"/>
                                        <p:tgtEl>
                                          <p:spTgt spid="99"/>
                                        </p:tgtEl>
                                        <p:attrNameLst>
                                          <p:attrName>ppt_x</p:attrName>
                                        </p:attrNameLst>
                                      </p:cBhvr>
                                      <p:tavLst>
                                        <p:tav tm="0">
                                          <p:val>
                                            <p:strVal val="#ppt_x"/>
                                          </p:val>
                                        </p:tav>
                                        <p:tav tm="100000">
                                          <p:val>
                                            <p:strVal val="#ppt_x"/>
                                          </p:val>
                                        </p:tav>
                                      </p:tavLst>
                                    </p:anim>
                                    <p:anim calcmode="lin" valueType="num">
                                      <p:cBhvr>
                                        <p:cTn id="34" dur="1000" fill="hold"/>
                                        <p:tgtEl>
                                          <p:spTgt spid="9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30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1000"/>
                                        <p:tgtEl>
                                          <p:spTgt spid="100"/>
                                        </p:tgtEl>
                                      </p:cBhvr>
                                    </p:animEffect>
                                    <p:anim calcmode="lin" valueType="num">
                                      <p:cBhvr>
                                        <p:cTn id="38" dur="1000" fill="hold"/>
                                        <p:tgtEl>
                                          <p:spTgt spid="100"/>
                                        </p:tgtEl>
                                        <p:attrNameLst>
                                          <p:attrName>ppt_x</p:attrName>
                                        </p:attrNameLst>
                                      </p:cBhvr>
                                      <p:tavLst>
                                        <p:tav tm="0">
                                          <p:val>
                                            <p:strVal val="#ppt_x"/>
                                          </p:val>
                                        </p:tav>
                                        <p:tav tm="100000">
                                          <p:val>
                                            <p:strVal val="#ppt_x"/>
                                          </p:val>
                                        </p:tav>
                                      </p:tavLst>
                                    </p:anim>
                                    <p:anim calcmode="lin" valueType="num">
                                      <p:cBhvr>
                                        <p:cTn id="39" dur="1000" fill="hold"/>
                                        <p:tgtEl>
                                          <p:spTgt spid="10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40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1000"/>
                                        <p:tgtEl>
                                          <p:spTgt spid="101"/>
                                        </p:tgtEl>
                                      </p:cBhvr>
                                    </p:animEffect>
                                    <p:anim calcmode="lin" valueType="num">
                                      <p:cBhvr>
                                        <p:cTn id="43" dur="1000" fill="hold"/>
                                        <p:tgtEl>
                                          <p:spTgt spid="101"/>
                                        </p:tgtEl>
                                        <p:attrNameLst>
                                          <p:attrName>ppt_x</p:attrName>
                                        </p:attrNameLst>
                                      </p:cBhvr>
                                      <p:tavLst>
                                        <p:tav tm="0">
                                          <p:val>
                                            <p:strVal val="#ppt_x"/>
                                          </p:val>
                                        </p:tav>
                                        <p:tav tm="100000">
                                          <p:val>
                                            <p:strVal val="#ppt_x"/>
                                          </p:val>
                                        </p:tav>
                                      </p:tavLst>
                                    </p:anim>
                                    <p:anim calcmode="lin" valueType="num">
                                      <p:cBhvr>
                                        <p:cTn id="44" dur="1000" fill="hold"/>
                                        <p:tgtEl>
                                          <p:spTgt spid="10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50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1000"/>
                                        <p:tgtEl>
                                          <p:spTgt spid="102"/>
                                        </p:tgtEl>
                                      </p:cBhvr>
                                    </p:animEffect>
                                    <p:anim calcmode="lin" valueType="num">
                                      <p:cBhvr>
                                        <p:cTn id="48" dur="1000" fill="hold"/>
                                        <p:tgtEl>
                                          <p:spTgt spid="102"/>
                                        </p:tgtEl>
                                        <p:attrNameLst>
                                          <p:attrName>ppt_x</p:attrName>
                                        </p:attrNameLst>
                                      </p:cBhvr>
                                      <p:tavLst>
                                        <p:tav tm="0">
                                          <p:val>
                                            <p:strVal val="#ppt_x"/>
                                          </p:val>
                                        </p:tav>
                                        <p:tav tm="100000">
                                          <p:val>
                                            <p:strVal val="#ppt_x"/>
                                          </p:val>
                                        </p:tav>
                                      </p:tavLst>
                                    </p:anim>
                                    <p:anim calcmode="lin" valueType="num">
                                      <p:cBhvr>
                                        <p:cTn id="49" dur="1000" fill="hold"/>
                                        <p:tgtEl>
                                          <p:spTgt spid="10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60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700"/>
                                  </p:stCondLst>
                                  <p:childTnLst>
                                    <p:set>
                                      <p:cBhvr>
                                        <p:cTn id="56" dur="1" fill="hold">
                                          <p:stCondLst>
                                            <p:cond delay="0"/>
                                          </p:stCondLst>
                                        </p:cTn>
                                        <p:tgtEl>
                                          <p:spTgt spid="104"/>
                                        </p:tgtEl>
                                        <p:attrNameLst>
                                          <p:attrName>style.visibility</p:attrName>
                                        </p:attrNameLst>
                                      </p:cBhvr>
                                      <p:to>
                                        <p:strVal val="visible"/>
                                      </p:to>
                                    </p:set>
                                    <p:animEffect transition="in" filter="fade">
                                      <p:cBhvr>
                                        <p:cTn id="57" dur="1000"/>
                                        <p:tgtEl>
                                          <p:spTgt spid="104"/>
                                        </p:tgtEl>
                                      </p:cBhvr>
                                    </p:animEffect>
                                    <p:anim calcmode="lin" valueType="num">
                                      <p:cBhvr>
                                        <p:cTn id="58" dur="1000" fill="hold"/>
                                        <p:tgtEl>
                                          <p:spTgt spid="104"/>
                                        </p:tgtEl>
                                        <p:attrNameLst>
                                          <p:attrName>ppt_x</p:attrName>
                                        </p:attrNameLst>
                                      </p:cBhvr>
                                      <p:tavLst>
                                        <p:tav tm="0">
                                          <p:val>
                                            <p:strVal val="#ppt_x"/>
                                          </p:val>
                                        </p:tav>
                                        <p:tav tm="100000">
                                          <p:val>
                                            <p:strVal val="#ppt_x"/>
                                          </p:val>
                                        </p:tav>
                                      </p:tavLst>
                                    </p:anim>
                                    <p:anim calcmode="lin" valueType="num">
                                      <p:cBhvr>
                                        <p:cTn id="59" dur="1000" fill="hold"/>
                                        <p:tgtEl>
                                          <p:spTgt spid="10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80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1000"/>
                                        <p:tgtEl>
                                          <p:spTgt spid="105"/>
                                        </p:tgtEl>
                                      </p:cBhvr>
                                    </p:animEffect>
                                    <p:anim calcmode="lin" valueType="num">
                                      <p:cBhvr>
                                        <p:cTn id="63" dur="1000" fill="hold"/>
                                        <p:tgtEl>
                                          <p:spTgt spid="105"/>
                                        </p:tgtEl>
                                        <p:attrNameLst>
                                          <p:attrName>ppt_x</p:attrName>
                                        </p:attrNameLst>
                                      </p:cBhvr>
                                      <p:tavLst>
                                        <p:tav tm="0">
                                          <p:val>
                                            <p:strVal val="#ppt_x"/>
                                          </p:val>
                                        </p:tav>
                                        <p:tav tm="100000">
                                          <p:val>
                                            <p:strVal val="#ppt_x"/>
                                          </p:val>
                                        </p:tav>
                                      </p:tavLst>
                                    </p:anim>
                                    <p:anim calcmode="lin" valueType="num">
                                      <p:cBhvr>
                                        <p:cTn id="64" dur="1000" fill="hold"/>
                                        <p:tgtEl>
                                          <p:spTgt spid="10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900"/>
                                  </p:stCondLst>
                                  <p:childTnLst>
                                    <p:set>
                                      <p:cBhvr>
                                        <p:cTn id="66" dur="1" fill="hold">
                                          <p:stCondLst>
                                            <p:cond delay="0"/>
                                          </p:stCondLst>
                                        </p:cTn>
                                        <p:tgtEl>
                                          <p:spTgt spid="106"/>
                                        </p:tgtEl>
                                        <p:attrNameLst>
                                          <p:attrName>style.visibility</p:attrName>
                                        </p:attrNameLst>
                                      </p:cBhvr>
                                      <p:to>
                                        <p:strVal val="visible"/>
                                      </p:to>
                                    </p:set>
                                    <p:animEffect transition="in" filter="fade">
                                      <p:cBhvr>
                                        <p:cTn id="67" dur="1000"/>
                                        <p:tgtEl>
                                          <p:spTgt spid="106"/>
                                        </p:tgtEl>
                                      </p:cBhvr>
                                    </p:animEffect>
                                    <p:anim calcmode="lin" valueType="num">
                                      <p:cBhvr>
                                        <p:cTn id="68" dur="1000" fill="hold"/>
                                        <p:tgtEl>
                                          <p:spTgt spid="106"/>
                                        </p:tgtEl>
                                        <p:attrNameLst>
                                          <p:attrName>ppt_x</p:attrName>
                                        </p:attrNameLst>
                                      </p:cBhvr>
                                      <p:tavLst>
                                        <p:tav tm="0">
                                          <p:val>
                                            <p:strVal val="#ppt_x"/>
                                          </p:val>
                                        </p:tav>
                                        <p:tav tm="100000">
                                          <p:val>
                                            <p:strVal val="#ppt_x"/>
                                          </p:val>
                                        </p:tav>
                                      </p:tavLst>
                                    </p:anim>
                                    <p:anim calcmode="lin" valueType="num">
                                      <p:cBhvr>
                                        <p:cTn id="69" dur="1000" fill="hold"/>
                                        <p:tgtEl>
                                          <p:spTgt spid="106"/>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nodePh="1">
                                  <p:stCondLst>
                                    <p:cond delay="100"/>
                                  </p:stCondLst>
                                  <p:endCondLst>
                                    <p:cond evt="begin" delay="0">
                                      <p:tn val="70"/>
                                    </p:cond>
                                  </p:endCondLst>
                                  <p:childTnLst>
                                    <p:set>
                                      <p:cBhvr>
                                        <p:cTn id="71" dur="1" fill="hold">
                                          <p:stCondLst>
                                            <p:cond delay="0"/>
                                          </p:stCondLst>
                                        </p:cTn>
                                        <p:tgtEl>
                                          <p:spTgt spid="109"/>
                                        </p:tgtEl>
                                        <p:attrNameLst>
                                          <p:attrName>style.visibility</p:attrName>
                                        </p:attrNameLst>
                                      </p:cBhvr>
                                      <p:to>
                                        <p:strVal val="visible"/>
                                      </p:to>
                                    </p:set>
                                    <p:animEffect transition="in" filter="fade">
                                      <p:cBhvr>
                                        <p:cTn id="72" dur="1000"/>
                                        <p:tgtEl>
                                          <p:spTgt spid="109"/>
                                        </p:tgtEl>
                                      </p:cBhvr>
                                    </p:animEffect>
                                    <p:anim calcmode="lin" valueType="num">
                                      <p:cBhvr>
                                        <p:cTn id="73" dur="1000" fill="hold"/>
                                        <p:tgtEl>
                                          <p:spTgt spid="109"/>
                                        </p:tgtEl>
                                        <p:attrNameLst>
                                          <p:attrName>ppt_x</p:attrName>
                                        </p:attrNameLst>
                                      </p:cBhvr>
                                      <p:tavLst>
                                        <p:tav tm="0">
                                          <p:val>
                                            <p:strVal val="#ppt_x"/>
                                          </p:val>
                                        </p:tav>
                                        <p:tav tm="100000">
                                          <p:val>
                                            <p:strVal val="#ppt_x"/>
                                          </p:val>
                                        </p:tav>
                                      </p:tavLst>
                                    </p:anim>
                                    <p:anim calcmode="lin" valueType="num">
                                      <p:cBhvr>
                                        <p:cTn id="74" dur="1000" fill="hold"/>
                                        <p:tgtEl>
                                          <p:spTgt spid="109"/>
                                        </p:tgtEl>
                                        <p:attrNameLst>
                                          <p:attrName>ppt_y</p:attrName>
                                        </p:attrNameLst>
                                      </p:cBhvr>
                                      <p:tavLst>
                                        <p:tav tm="0">
                                          <p:val>
                                            <p:strVal val="#ppt_y-.1"/>
                                          </p:val>
                                        </p:tav>
                                        <p:tav tm="100000">
                                          <p:val>
                                            <p:strVal val="#ppt_y"/>
                                          </p:val>
                                        </p:tav>
                                      </p:tavLst>
                                    </p:anim>
                                  </p:childTnLst>
                                </p:cTn>
                              </p:par>
                              <p:par>
                                <p:cTn id="75" presetID="22" presetClass="entr" presetSubtype="2" fill="hold" grpId="0" nodeType="with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wipe(right)">
                                      <p:cBhvr>
                                        <p:cTn id="77" dur="500"/>
                                        <p:tgtEl>
                                          <p:spTgt spid="110"/>
                                        </p:tgtEl>
                                      </p:cBhvr>
                                    </p:animEffect>
                                  </p:childTnLst>
                                </p:cTn>
                              </p:par>
                            </p:childTnLst>
                          </p:cTn>
                        </p:par>
                        <p:par>
                          <p:cTn id="78" fill="hold">
                            <p:stCondLst>
                              <p:cond delay="3900"/>
                            </p:stCondLst>
                            <p:childTnLst>
                              <p:par>
                                <p:cTn id="79" presetID="22" presetClass="entr" presetSubtype="2" fill="hold" grpId="0" nodeType="afterEffect">
                                  <p:stCondLst>
                                    <p:cond delay="0"/>
                                  </p:stCondLst>
                                  <p:childTnLst>
                                    <p:set>
                                      <p:cBhvr>
                                        <p:cTn id="80" dur="1" fill="hold">
                                          <p:stCondLst>
                                            <p:cond delay="0"/>
                                          </p:stCondLst>
                                        </p:cTn>
                                        <p:tgtEl>
                                          <p:spTgt spid="111"/>
                                        </p:tgtEl>
                                        <p:attrNameLst>
                                          <p:attrName>style.visibility</p:attrName>
                                        </p:attrNameLst>
                                      </p:cBhvr>
                                      <p:to>
                                        <p:strVal val="visible"/>
                                      </p:to>
                                    </p:set>
                                    <p:animEffect transition="in" filter="wipe(right)">
                                      <p:cBhvr>
                                        <p:cTn id="81" dur="500"/>
                                        <p:tgtEl>
                                          <p:spTgt spid="111"/>
                                        </p:tgtEl>
                                      </p:cBhvr>
                                    </p:animEffect>
                                  </p:childTnLst>
                                </p:cTn>
                              </p:par>
                            </p:childTnLst>
                          </p:cTn>
                        </p:par>
                        <p:par>
                          <p:cTn id="82" fill="hold">
                            <p:stCondLst>
                              <p:cond delay="4400"/>
                            </p:stCondLst>
                            <p:childTnLst>
                              <p:par>
                                <p:cTn id="83" presetID="22" presetClass="entr" presetSubtype="8" fill="hold" nodeType="afterEffect">
                                  <p:stCondLst>
                                    <p:cond delay="0"/>
                                  </p:stCondLst>
                                  <p:childTnLst>
                                    <p:set>
                                      <p:cBhvr>
                                        <p:cTn id="84" dur="1" fill="hold">
                                          <p:stCondLst>
                                            <p:cond delay="0"/>
                                          </p:stCondLst>
                                        </p:cTn>
                                        <p:tgtEl>
                                          <p:spTgt spid="112"/>
                                        </p:tgtEl>
                                        <p:attrNameLst>
                                          <p:attrName>style.visibility</p:attrName>
                                        </p:attrNameLst>
                                      </p:cBhvr>
                                      <p:to>
                                        <p:strVal val="visible"/>
                                      </p:to>
                                    </p:set>
                                    <p:animEffect transition="in" filter="wipe(left)">
                                      <p:cBhvr>
                                        <p:cTn id="85" dur="500"/>
                                        <p:tgtEl>
                                          <p:spTgt spid="112"/>
                                        </p:tgtEl>
                                      </p:cBhvr>
                                    </p:animEffect>
                                  </p:childTnLst>
                                </p:cTn>
                              </p:par>
                            </p:childTnLst>
                          </p:cTn>
                        </p:par>
                        <p:par>
                          <p:cTn id="86" fill="hold">
                            <p:stCondLst>
                              <p:cond delay="4900"/>
                            </p:stCondLst>
                            <p:childTnLst>
                              <p:par>
                                <p:cTn id="87" presetID="42" presetClass="entr" presetSubtype="0" fill="hold" nodeType="after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fade">
                                      <p:cBhvr>
                                        <p:cTn id="89" dur="1000"/>
                                        <p:tgtEl>
                                          <p:spTgt spid="115"/>
                                        </p:tgtEl>
                                      </p:cBhvr>
                                    </p:animEffect>
                                    <p:anim calcmode="lin" valueType="num">
                                      <p:cBhvr>
                                        <p:cTn id="90" dur="1000" fill="hold"/>
                                        <p:tgtEl>
                                          <p:spTgt spid="115"/>
                                        </p:tgtEl>
                                        <p:attrNameLst>
                                          <p:attrName>ppt_x</p:attrName>
                                        </p:attrNameLst>
                                      </p:cBhvr>
                                      <p:tavLst>
                                        <p:tav tm="0">
                                          <p:val>
                                            <p:strVal val="#ppt_x"/>
                                          </p:val>
                                        </p:tav>
                                        <p:tav tm="100000">
                                          <p:val>
                                            <p:strVal val="#ppt_x"/>
                                          </p:val>
                                        </p:tav>
                                      </p:tavLst>
                                    </p:anim>
                                    <p:anim calcmode="lin" valueType="num">
                                      <p:cBhvr>
                                        <p:cTn id="91" dur="1000" fill="hold"/>
                                        <p:tgtEl>
                                          <p:spTgt spid="115"/>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600"/>
                                  </p:stCondLst>
                                  <p:childTnLst>
                                    <p:set>
                                      <p:cBhvr>
                                        <p:cTn id="93" dur="1" fill="hold">
                                          <p:stCondLst>
                                            <p:cond delay="0"/>
                                          </p:stCondLst>
                                        </p:cTn>
                                        <p:tgtEl>
                                          <p:spTgt spid="132"/>
                                        </p:tgtEl>
                                        <p:attrNameLst>
                                          <p:attrName>style.visibility</p:attrName>
                                        </p:attrNameLst>
                                      </p:cBhvr>
                                      <p:to>
                                        <p:strVal val="visible"/>
                                      </p:to>
                                    </p:set>
                                    <p:animEffect transition="in" filter="fade">
                                      <p:cBhvr>
                                        <p:cTn id="94" dur="1000"/>
                                        <p:tgtEl>
                                          <p:spTgt spid="132"/>
                                        </p:tgtEl>
                                      </p:cBhvr>
                                    </p:animEffect>
                                    <p:anim calcmode="lin" valueType="num">
                                      <p:cBhvr>
                                        <p:cTn id="95" dur="1000" fill="hold"/>
                                        <p:tgtEl>
                                          <p:spTgt spid="132"/>
                                        </p:tgtEl>
                                        <p:attrNameLst>
                                          <p:attrName>ppt_x</p:attrName>
                                        </p:attrNameLst>
                                      </p:cBhvr>
                                      <p:tavLst>
                                        <p:tav tm="0">
                                          <p:val>
                                            <p:strVal val="#ppt_x"/>
                                          </p:val>
                                        </p:tav>
                                        <p:tav tm="100000">
                                          <p:val>
                                            <p:strVal val="#ppt_x"/>
                                          </p:val>
                                        </p:tav>
                                      </p:tavLst>
                                    </p:anim>
                                    <p:anim calcmode="lin" valueType="num">
                                      <p:cBhvr>
                                        <p:cTn id="96" dur="1000" fill="hold"/>
                                        <p:tgtEl>
                                          <p:spTgt spid="132"/>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700"/>
                                  </p:stCondLst>
                                  <p:childTnLst>
                                    <p:set>
                                      <p:cBhvr>
                                        <p:cTn id="98" dur="1" fill="hold">
                                          <p:stCondLst>
                                            <p:cond delay="0"/>
                                          </p:stCondLst>
                                        </p:cTn>
                                        <p:tgtEl>
                                          <p:spTgt spid="133"/>
                                        </p:tgtEl>
                                        <p:attrNameLst>
                                          <p:attrName>style.visibility</p:attrName>
                                        </p:attrNameLst>
                                      </p:cBhvr>
                                      <p:to>
                                        <p:strVal val="visible"/>
                                      </p:to>
                                    </p:set>
                                    <p:animEffect transition="in" filter="fade">
                                      <p:cBhvr>
                                        <p:cTn id="99" dur="1000"/>
                                        <p:tgtEl>
                                          <p:spTgt spid="133"/>
                                        </p:tgtEl>
                                      </p:cBhvr>
                                    </p:animEffect>
                                    <p:anim calcmode="lin" valueType="num">
                                      <p:cBhvr>
                                        <p:cTn id="100" dur="1000" fill="hold"/>
                                        <p:tgtEl>
                                          <p:spTgt spid="133"/>
                                        </p:tgtEl>
                                        <p:attrNameLst>
                                          <p:attrName>ppt_x</p:attrName>
                                        </p:attrNameLst>
                                      </p:cBhvr>
                                      <p:tavLst>
                                        <p:tav tm="0">
                                          <p:val>
                                            <p:strVal val="#ppt_x"/>
                                          </p:val>
                                        </p:tav>
                                        <p:tav tm="100000">
                                          <p:val>
                                            <p:strVal val="#ppt_x"/>
                                          </p:val>
                                        </p:tav>
                                      </p:tavLst>
                                    </p:anim>
                                    <p:anim calcmode="lin" valueType="num">
                                      <p:cBhvr>
                                        <p:cTn id="101" dur="1000" fill="hold"/>
                                        <p:tgtEl>
                                          <p:spTgt spid="133"/>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800"/>
                                  </p:stCondLst>
                                  <p:childTnLst>
                                    <p:set>
                                      <p:cBhvr>
                                        <p:cTn id="103" dur="1" fill="hold">
                                          <p:stCondLst>
                                            <p:cond delay="0"/>
                                          </p:stCondLst>
                                        </p:cTn>
                                        <p:tgtEl>
                                          <p:spTgt spid="134"/>
                                        </p:tgtEl>
                                        <p:attrNameLst>
                                          <p:attrName>style.visibility</p:attrName>
                                        </p:attrNameLst>
                                      </p:cBhvr>
                                      <p:to>
                                        <p:strVal val="visible"/>
                                      </p:to>
                                    </p:set>
                                    <p:animEffect transition="in" filter="fade">
                                      <p:cBhvr>
                                        <p:cTn id="104" dur="1000"/>
                                        <p:tgtEl>
                                          <p:spTgt spid="134"/>
                                        </p:tgtEl>
                                      </p:cBhvr>
                                    </p:animEffect>
                                    <p:anim calcmode="lin" valueType="num">
                                      <p:cBhvr>
                                        <p:cTn id="105" dur="1000" fill="hold"/>
                                        <p:tgtEl>
                                          <p:spTgt spid="134"/>
                                        </p:tgtEl>
                                        <p:attrNameLst>
                                          <p:attrName>ppt_x</p:attrName>
                                        </p:attrNameLst>
                                      </p:cBhvr>
                                      <p:tavLst>
                                        <p:tav tm="0">
                                          <p:val>
                                            <p:strVal val="#ppt_x"/>
                                          </p:val>
                                        </p:tav>
                                        <p:tav tm="100000">
                                          <p:val>
                                            <p:strVal val="#ppt_x"/>
                                          </p:val>
                                        </p:tav>
                                      </p:tavLst>
                                    </p:anim>
                                    <p:anim calcmode="lin" valueType="num">
                                      <p:cBhvr>
                                        <p:cTn id="106" dur="1000" fill="hold"/>
                                        <p:tgtEl>
                                          <p:spTgt spid="134"/>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900"/>
                                  </p:stCondLst>
                                  <p:childTnLst>
                                    <p:set>
                                      <p:cBhvr>
                                        <p:cTn id="108" dur="1" fill="hold">
                                          <p:stCondLst>
                                            <p:cond delay="0"/>
                                          </p:stCondLst>
                                        </p:cTn>
                                        <p:tgtEl>
                                          <p:spTgt spid="135"/>
                                        </p:tgtEl>
                                        <p:attrNameLst>
                                          <p:attrName>style.visibility</p:attrName>
                                        </p:attrNameLst>
                                      </p:cBhvr>
                                      <p:to>
                                        <p:strVal val="visible"/>
                                      </p:to>
                                    </p:set>
                                    <p:animEffect transition="in" filter="fade">
                                      <p:cBhvr>
                                        <p:cTn id="109" dur="1000"/>
                                        <p:tgtEl>
                                          <p:spTgt spid="135"/>
                                        </p:tgtEl>
                                      </p:cBhvr>
                                    </p:animEffect>
                                    <p:anim calcmode="lin" valueType="num">
                                      <p:cBhvr>
                                        <p:cTn id="110" dur="1000" fill="hold"/>
                                        <p:tgtEl>
                                          <p:spTgt spid="135"/>
                                        </p:tgtEl>
                                        <p:attrNameLst>
                                          <p:attrName>ppt_x</p:attrName>
                                        </p:attrNameLst>
                                      </p:cBhvr>
                                      <p:tavLst>
                                        <p:tav tm="0">
                                          <p:val>
                                            <p:strVal val="#ppt_x"/>
                                          </p:val>
                                        </p:tav>
                                        <p:tav tm="100000">
                                          <p:val>
                                            <p:strVal val="#ppt_x"/>
                                          </p:val>
                                        </p:tav>
                                      </p:tavLst>
                                    </p:anim>
                                    <p:anim calcmode="lin" valueType="num">
                                      <p:cBhvr>
                                        <p:cTn id="111" dur="1000" fill="hold"/>
                                        <p:tgtEl>
                                          <p:spTgt spid="135"/>
                                        </p:tgtEl>
                                        <p:attrNameLst>
                                          <p:attrName>ppt_y</p:attrName>
                                        </p:attrNameLst>
                                      </p:cBhvr>
                                      <p:tavLst>
                                        <p:tav tm="0">
                                          <p:val>
                                            <p:strVal val="#ppt_y-.1"/>
                                          </p:val>
                                        </p:tav>
                                        <p:tav tm="100000">
                                          <p:val>
                                            <p:strVal val="#ppt_y"/>
                                          </p:val>
                                        </p:tav>
                                      </p:tavLst>
                                    </p:anim>
                                  </p:childTnLst>
                                </p:cTn>
                              </p:par>
                              <p:par>
                                <p:cTn id="112" presetID="22" presetClass="entr" presetSubtype="2" fill="hold" grpId="0" nodeType="withEffect">
                                  <p:stCondLst>
                                    <p:cond delay="0"/>
                                  </p:stCondLst>
                                  <p:childTnLst>
                                    <p:set>
                                      <p:cBhvr>
                                        <p:cTn id="113" dur="1" fill="hold">
                                          <p:stCondLst>
                                            <p:cond delay="0"/>
                                          </p:stCondLst>
                                        </p:cTn>
                                        <p:tgtEl>
                                          <p:spTgt spid="138"/>
                                        </p:tgtEl>
                                        <p:attrNameLst>
                                          <p:attrName>style.visibility</p:attrName>
                                        </p:attrNameLst>
                                      </p:cBhvr>
                                      <p:to>
                                        <p:strVal val="visible"/>
                                      </p:to>
                                    </p:set>
                                    <p:animEffect transition="in" filter="wipe(right)">
                                      <p:cBhvr>
                                        <p:cTn id="114" dur="500"/>
                                        <p:tgtEl>
                                          <p:spTgt spid="138"/>
                                        </p:tgtEl>
                                      </p:cBhvr>
                                    </p:animEffect>
                                  </p:childTnLst>
                                </p:cTn>
                              </p:par>
                              <p:par>
                                <p:cTn id="115" presetID="42" presetClass="entr" presetSubtype="0" fill="hold" nodeType="withEffect">
                                  <p:stCondLst>
                                    <p:cond delay="0"/>
                                  </p:stCondLst>
                                  <p:childTnLst>
                                    <p:set>
                                      <p:cBhvr>
                                        <p:cTn id="116" dur="1" fill="hold">
                                          <p:stCondLst>
                                            <p:cond delay="0"/>
                                          </p:stCondLst>
                                        </p:cTn>
                                        <p:tgtEl>
                                          <p:spTgt spid="139"/>
                                        </p:tgtEl>
                                        <p:attrNameLst>
                                          <p:attrName>style.visibility</p:attrName>
                                        </p:attrNameLst>
                                      </p:cBhvr>
                                      <p:to>
                                        <p:strVal val="visible"/>
                                      </p:to>
                                    </p:set>
                                    <p:animEffect transition="in" filter="fade">
                                      <p:cBhvr>
                                        <p:cTn id="117" dur="1000"/>
                                        <p:tgtEl>
                                          <p:spTgt spid="139"/>
                                        </p:tgtEl>
                                      </p:cBhvr>
                                    </p:animEffect>
                                    <p:anim calcmode="lin" valueType="num">
                                      <p:cBhvr>
                                        <p:cTn id="118" dur="1000" fill="hold"/>
                                        <p:tgtEl>
                                          <p:spTgt spid="139"/>
                                        </p:tgtEl>
                                        <p:attrNameLst>
                                          <p:attrName>ppt_x</p:attrName>
                                        </p:attrNameLst>
                                      </p:cBhvr>
                                      <p:tavLst>
                                        <p:tav tm="0">
                                          <p:val>
                                            <p:strVal val="#ppt_x"/>
                                          </p:val>
                                        </p:tav>
                                        <p:tav tm="100000">
                                          <p:val>
                                            <p:strVal val="#ppt_x"/>
                                          </p:val>
                                        </p:tav>
                                      </p:tavLst>
                                    </p:anim>
                                    <p:anim calcmode="lin" valueType="num">
                                      <p:cBhvr>
                                        <p:cTn id="119" dur="1000" fill="hold"/>
                                        <p:tgtEl>
                                          <p:spTgt spid="139"/>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200"/>
                                  </p:stCondLst>
                                  <p:childTnLst>
                                    <p:set>
                                      <p:cBhvr>
                                        <p:cTn id="121" dur="1" fill="hold">
                                          <p:stCondLst>
                                            <p:cond delay="0"/>
                                          </p:stCondLst>
                                        </p:cTn>
                                        <p:tgtEl>
                                          <p:spTgt spid="152"/>
                                        </p:tgtEl>
                                        <p:attrNameLst>
                                          <p:attrName>style.visibility</p:attrName>
                                        </p:attrNameLst>
                                      </p:cBhvr>
                                      <p:to>
                                        <p:strVal val="visible"/>
                                      </p:to>
                                    </p:set>
                                    <p:animEffect transition="in" filter="fade">
                                      <p:cBhvr>
                                        <p:cTn id="122" dur="1000"/>
                                        <p:tgtEl>
                                          <p:spTgt spid="152"/>
                                        </p:tgtEl>
                                      </p:cBhvr>
                                    </p:animEffect>
                                    <p:anim calcmode="lin" valueType="num">
                                      <p:cBhvr>
                                        <p:cTn id="123" dur="1000" fill="hold"/>
                                        <p:tgtEl>
                                          <p:spTgt spid="152"/>
                                        </p:tgtEl>
                                        <p:attrNameLst>
                                          <p:attrName>ppt_x</p:attrName>
                                        </p:attrNameLst>
                                      </p:cBhvr>
                                      <p:tavLst>
                                        <p:tav tm="0">
                                          <p:val>
                                            <p:strVal val="#ppt_x"/>
                                          </p:val>
                                        </p:tav>
                                        <p:tav tm="100000">
                                          <p:val>
                                            <p:strVal val="#ppt_x"/>
                                          </p:val>
                                        </p:tav>
                                      </p:tavLst>
                                    </p:anim>
                                    <p:anim calcmode="lin" valueType="num">
                                      <p:cBhvr>
                                        <p:cTn id="124" dur="1000" fill="hold"/>
                                        <p:tgtEl>
                                          <p:spTgt spid="152"/>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300"/>
                                  </p:stCondLst>
                                  <p:childTnLst>
                                    <p:set>
                                      <p:cBhvr>
                                        <p:cTn id="126" dur="1" fill="hold">
                                          <p:stCondLst>
                                            <p:cond delay="0"/>
                                          </p:stCondLst>
                                        </p:cTn>
                                        <p:tgtEl>
                                          <p:spTgt spid="153"/>
                                        </p:tgtEl>
                                        <p:attrNameLst>
                                          <p:attrName>style.visibility</p:attrName>
                                        </p:attrNameLst>
                                      </p:cBhvr>
                                      <p:to>
                                        <p:strVal val="visible"/>
                                      </p:to>
                                    </p:set>
                                    <p:animEffect transition="in" filter="fade">
                                      <p:cBhvr>
                                        <p:cTn id="127" dur="1000"/>
                                        <p:tgtEl>
                                          <p:spTgt spid="153"/>
                                        </p:tgtEl>
                                      </p:cBhvr>
                                    </p:animEffect>
                                    <p:anim calcmode="lin" valueType="num">
                                      <p:cBhvr>
                                        <p:cTn id="128" dur="1000" fill="hold"/>
                                        <p:tgtEl>
                                          <p:spTgt spid="153"/>
                                        </p:tgtEl>
                                        <p:attrNameLst>
                                          <p:attrName>ppt_x</p:attrName>
                                        </p:attrNameLst>
                                      </p:cBhvr>
                                      <p:tavLst>
                                        <p:tav tm="0">
                                          <p:val>
                                            <p:strVal val="#ppt_x"/>
                                          </p:val>
                                        </p:tav>
                                        <p:tav tm="100000">
                                          <p:val>
                                            <p:strVal val="#ppt_x"/>
                                          </p:val>
                                        </p:tav>
                                      </p:tavLst>
                                    </p:anim>
                                    <p:anim calcmode="lin" valueType="num">
                                      <p:cBhvr>
                                        <p:cTn id="129" dur="1000" fill="hold"/>
                                        <p:tgtEl>
                                          <p:spTgt spid="153"/>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400"/>
                                  </p:stCondLst>
                                  <p:childTnLst>
                                    <p:set>
                                      <p:cBhvr>
                                        <p:cTn id="131" dur="1" fill="hold">
                                          <p:stCondLst>
                                            <p:cond delay="0"/>
                                          </p:stCondLst>
                                        </p:cTn>
                                        <p:tgtEl>
                                          <p:spTgt spid="154"/>
                                        </p:tgtEl>
                                        <p:attrNameLst>
                                          <p:attrName>style.visibility</p:attrName>
                                        </p:attrNameLst>
                                      </p:cBhvr>
                                      <p:to>
                                        <p:strVal val="visible"/>
                                      </p:to>
                                    </p:set>
                                    <p:animEffect transition="in" filter="fade">
                                      <p:cBhvr>
                                        <p:cTn id="132" dur="1000"/>
                                        <p:tgtEl>
                                          <p:spTgt spid="154"/>
                                        </p:tgtEl>
                                      </p:cBhvr>
                                    </p:animEffect>
                                    <p:anim calcmode="lin" valueType="num">
                                      <p:cBhvr>
                                        <p:cTn id="133" dur="1000" fill="hold"/>
                                        <p:tgtEl>
                                          <p:spTgt spid="154"/>
                                        </p:tgtEl>
                                        <p:attrNameLst>
                                          <p:attrName>ppt_x</p:attrName>
                                        </p:attrNameLst>
                                      </p:cBhvr>
                                      <p:tavLst>
                                        <p:tav tm="0">
                                          <p:val>
                                            <p:strVal val="#ppt_x"/>
                                          </p:val>
                                        </p:tav>
                                        <p:tav tm="100000">
                                          <p:val>
                                            <p:strVal val="#ppt_x"/>
                                          </p:val>
                                        </p:tav>
                                      </p:tavLst>
                                    </p:anim>
                                    <p:anim calcmode="lin" valueType="num">
                                      <p:cBhvr>
                                        <p:cTn id="134" dur="1000" fill="hold"/>
                                        <p:tgtEl>
                                          <p:spTgt spid="154"/>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500"/>
                                  </p:stCondLst>
                                  <p:childTnLst>
                                    <p:set>
                                      <p:cBhvr>
                                        <p:cTn id="136" dur="1" fill="hold">
                                          <p:stCondLst>
                                            <p:cond delay="0"/>
                                          </p:stCondLst>
                                        </p:cTn>
                                        <p:tgtEl>
                                          <p:spTgt spid="155"/>
                                        </p:tgtEl>
                                        <p:attrNameLst>
                                          <p:attrName>style.visibility</p:attrName>
                                        </p:attrNameLst>
                                      </p:cBhvr>
                                      <p:to>
                                        <p:strVal val="visible"/>
                                      </p:to>
                                    </p:set>
                                    <p:animEffect transition="in" filter="fade">
                                      <p:cBhvr>
                                        <p:cTn id="137" dur="1000"/>
                                        <p:tgtEl>
                                          <p:spTgt spid="155"/>
                                        </p:tgtEl>
                                      </p:cBhvr>
                                    </p:animEffect>
                                    <p:anim calcmode="lin" valueType="num">
                                      <p:cBhvr>
                                        <p:cTn id="138" dur="1000" fill="hold"/>
                                        <p:tgtEl>
                                          <p:spTgt spid="155"/>
                                        </p:tgtEl>
                                        <p:attrNameLst>
                                          <p:attrName>ppt_x</p:attrName>
                                        </p:attrNameLst>
                                      </p:cBhvr>
                                      <p:tavLst>
                                        <p:tav tm="0">
                                          <p:val>
                                            <p:strVal val="#ppt_x"/>
                                          </p:val>
                                        </p:tav>
                                        <p:tav tm="100000">
                                          <p:val>
                                            <p:strVal val="#ppt_x"/>
                                          </p:val>
                                        </p:tav>
                                      </p:tavLst>
                                    </p:anim>
                                    <p:anim calcmode="lin" valueType="num">
                                      <p:cBhvr>
                                        <p:cTn id="139" dur="1000" fill="hold"/>
                                        <p:tgtEl>
                                          <p:spTgt spid="155"/>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600"/>
                                  </p:stCondLst>
                                  <p:childTnLst>
                                    <p:set>
                                      <p:cBhvr>
                                        <p:cTn id="141" dur="1" fill="hold">
                                          <p:stCondLst>
                                            <p:cond delay="0"/>
                                          </p:stCondLst>
                                        </p:cTn>
                                        <p:tgtEl>
                                          <p:spTgt spid="156"/>
                                        </p:tgtEl>
                                        <p:attrNameLst>
                                          <p:attrName>style.visibility</p:attrName>
                                        </p:attrNameLst>
                                      </p:cBhvr>
                                      <p:to>
                                        <p:strVal val="visible"/>
                                      </p:to>
                                    </p:set>
                                    <p:animEffect transition="in" filter="fade">
                                      <p:cBhvr>
                                        <p:cTn id="142" dur="1000"/>
                                        <p:tgtEl>
                                          <p:spTgt spid="156"/>
                                        </p:tgtEl>
                                      </p:cBhvr>
                                    </p:animEffect>
                                    <p:anim calcmode="lin" valueType="num">
                                      <p:cBhvr>
                                        <p:cTn id="143" dur="1000" fill="hold"/>
                                        <p:tgtEl>
                                          <p:spTgt spid="156"/>
                                        </p:tgtEl>
                                        <p:attrNameLst>
                                          <p:attrName>ppt_x</p:attrName>
                                        </p:attrNameLst>
                                      </p:cBhvr>
                                      <p:tavLst>
                                        <p:tav tm="0">
                                          <p:val>
                                            <p:strVal val="#ppt_x"/>
                                          </p:val>
                                        </p:tav>
                                        <p:tav tm="100000">
                                          <p:val>
                                            <p:strVal val="#ppt_x"/>
                                          </p:val>
                                        </p:tav>
                                      </p:tavLst>
                                    </p:anim>
                                    <p:anim calcmode="lin" valueType="num">
                                      <p:cBhvr>
                                        <p:cTn id="144" dur="1000" fill="hold"/>
                                        <p:tgtEl>
                                          <p:spTgt spid="156"/>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700"/>
                                  </p:stCondLst>
                                  <p:childTnLst>
                                    <p:set>
                                      <p:cBhvr>
                                        <p:cTn id="146" dur="1" fill="hold">
                                          <p:stCondLst>
                                            <p:cond delay="0"/>
                                          </p:stCondLst>
                                        </p:cTn>
                                        <p:tgtEl>
                                          <p:spTgt spid="157"/>
                                        </p:tgtEl>
                                        <p:attrNameLst>
                                          <p:attrName>style.visibility</p:attrName>
                                        </p:attrNameLst>
                                      </p:cBhvr>
                                      <p:to>
                                        <p:strVal val="visible"/>
                                      </p:to>
                                    </p:set>
                                    <p:animEffect transition="in" filter="fade">
                                      <p:cBhvr>
                                        <p:cTn id="147" dur="1000"/>
                                        <p:tgtEl>
                                          <p:spTgt spid="157"/>
                                        </p:tgtEl>
                                      </p:cBhvr>
                                    </p:animEffect>
                                    <p:anim calcmode="lin" valueType="num">
                                      <p:cBhvr>
                                        <p:cTn id="148" dur="1000" fill="hold"/>
                                        <p:tgtEl>
                                          <p:spTgt spid="157"/>
                                        </p:tgtEl>
                                        <p:attrNameLst>
                                          <p:attrName>ppt_x</p:attrName>
                                        </p:attrNameLst>
                                      </p:cBhvr>
                                      <p:tavLst>
                                        <p:tav tm="0">
                                          <p:val>
                                            <p:strVal val="#ppt_x"/>
                                          </p:val>
                                        </p:tav>
                                        <p:tav tm="100000">
                                          <p:val>
                                            <p:strVal val="#ppt_x"/>
                                          </p:val>
                                        </p:tav>
                                      </p:tavLst>
                                    </p:anim>
                                    <p:anim calcmode="lin" valueType="num">
                                      <p:cBhvr>
                                        <p:cTn id="149" dur="1000" fill="hold"/>
                                        <p:tgtEl>
                                          <p:spTgt spid="157"/>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800"/>
                                  </p:stCondLst>
                                  <p:childTnLst>
                                    <p:set>
                                      <p:cBhvr>
                                        <p:cTn id="151" dur="1" fill="hold">
                                          <p:stCondLst>
                                            <p:cond delay="0"/>
                                          </p:stCondLst>
                                        </p:cTn>
                                        <p:tgtEl>
                                          <p:spTgt spid="158"/>
                                        </p:tgtEl>
                                        <p:attrNameLst>
                                          <p:attrName>style.visibility</p:attrName>
                                        </p:attrNameLst>
                                      </p:cBhvr>
                                      <p:to>
                                        <p:strVal val="visible"/>
                                      </p:to>
                                    </p:set>
                                    <p:animEffect transition="in" filter="fade">
                                      <p:cBhvr>
                                        <p:cTn id="152" dur="1000"/>
                                        <p:tgtEl>
                                          <p:spTgt spid="158"/>
                                        </p:tgtEl>
                                      </p:cBhvr>
                                    </p:animEffect>
                                    <p:anim calcmode="lin" valueType="num">
                                      <p:cBhvr>
                                        <p:cTn id="153" dur="1000" fill="hold"/>
                                        <p:tgtEl>
                                          <p:spTgt spid="158"/>
                                        </p:tgtEl>
                                        <p:attrNameLst>
                                          <p:attrName>ppt_x</p:attrName>
                                        </p:attrNameLst>
                                      </p:cBhvr>
                                      <p:tavLst>
                                        <p:tav tm="0">
                                          <p:val>
                                            <p:strVal val="#ppt_x"/>
                                          </p:val>
                                        </p:tav>
                                        <p:tav tm="100000">
                                          <p:val>
                                            <p:strVal val="#ppt_x"/>
                                          </p:val>
                                        </p:tav>
                                      </p:tavLst>
                                    </p:anim>
                                    <p:anim calcmode="lin" valueType="num">
                                      <p:cBhvr>
                                        <p:cTn id="154" dur="1000" fill="hold"/>
                                        <p:tgtEl>
                                          <p:spTgt spid="158"/>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900"/>
                                  </p:stCondLst>
                                  <p:childTnLst>
                                    <p:set>
                                      <p:cBhvr>
                                        <p:cTn id="156" dur="1" fill="hold">
                                          <p:stCondLst>
                                            <p:cond delay="0"/>
                                          </p:stCondLst>
                                        </p:cTn>
                                        <p:tgtEl>
                                          <p:spTgt spid="159"/>
                                        </p:tgtEl>
                                        <p:attrNameLst>
                                          <p:attrName>style.visibility</p:attrName>
                                        </p:attrNameLst>
                                      </p:cBhvr>
                                      <p:to>
                                        <p:strVal val="visible"/>
                                      </p:to>
                                    </p:set>
                                    <p:animEffect transition="in" filter="fade">
                                      <p:cBhvr>
                                        <p:cTn id="157" dur="1000"/>
                                        <p:tgtEl>
                                          <p:spTgt spid="159"/>
                                        </p:tgtEl>
                                      </p:cBhvr>
                                    </p:animEffect>
                                    <p:anim calcmode="lin" valueType="num">
                                      <p:cBhvr>
                                        <p:cTn id="158" dur="1000" fill="hold"/>
                                        <p:tgtEl>
                                          <p:spTgt spid="159"/>
                                        </p:tgtEl>
                                        <p:attrNameLst>
                                          <p:attrName>ppt_x</p:attrName>
                                        </p:attrNameLst>
                                      </p:cBhvr>
                                      <p:tavLst>
                                        <p:tav tm="0">
                                          <p:val>
                                            <p:strVal val="#ppt_x"/>
                                          </p:val>
                                        </p:tav>
                                        <p:tav tm="100000">
                                          <p:val>
                                            <p:strVal val="#ppt_x"/>
                                          </p:val>
                                        </p:tav>
                                      </p:tavLst>
                                    </p:anim>
                                    <p:anim calcmode="lin" valueType="num">
                                      <p:cBhvr>
                                        <p:cTn id="159" dur="1000" fill="hold"/>
                                        <p:tgtEl>
                                          <p:spTgt spid="159"/>
                                        </p:tgtEl>
                                        <p:attrNameLst>
                                          <p:attrName>ppt_y</p:attrName>
                                        </p:attrNameLst>
                                      </p:cBhvr>
                                      <p:tavLst>
                                        <p:tav tm="0">
                                          <p:val>
                                            <p:strVal val="#ppt_y-.1"/>
                                          </p:val>
                                        </p:tav>
                                        <p:tav tm="100000">
                                          <p:val>
                                            <p:strVal val="#ppt_y"/>
                                          </p:val>
                                        </p:tav>
                                      </p:tavLst>
                                    </p:anim>
                                  </p:childTnLst>
                                </p:cTn>
                              </p:par>
                            </p:childTnLst>
                          </p:cTn>
                        </p:par>
                        <p:par>
                          <p:cTn id="160" fill="hold">
                            <p:stCondLst>
                              <p:cond delay="6800"/>
                            </p:stCondLst>
                            <p:childTnLst>
                              <p:par>
                                <p:cTn id="161" presetID="22" presetClass="entr" presetSubtype="8" fill="hold" grpId="0" nodeType="afterEffect">
                                  <p:stCondLst>
                                    <p:cond delay="0"/>
                                  </p:stCondLst>
                                  <p:childTnLst>
                                    <p:set>
                                      <p:cBhvr>
                                        <p:cTn id="162" dur="1" fill="hold">
                                          <p:stCondLst>
                                            <p:cond delay="0"/>
                                          </p:stCondLst>
                                        </p:cTn>
                                        <p:tgtEl>
                                          <p:spTgt spid="160"/>
                                        </p:tgtEl>
                                        <p:attrNameLst>
                                          <p:attrName>style.visibility</p:attrName>
                                        </p:attrNameLst>
                                      </p:cBhvr>
                                      <p:to>
                                        <p:strVal val="visible"/>
                                      </p:to>
                                    </p:set>
                                    <p:animEffect transition="in" filter="wipe(left)">
                                      <p:cBhvr>
                                        <p:cTn id="163" dur="500"/>
                                        <p:tgtEl>
                                          <p:spTgt spid="160"/>
                                        </p:tgtEl>
                                      </p:cBhvr>
                                    </p:animEffect>
                                  </p:childTnLst>
                                </p:cTn>
                              </p:par>
                            </p:childTnLst>
                          </p:cTn>
                        </p:par>
                        <p:par>
                          <p:cTn id="164" fill="hold">
                            <p:stCondLst>
                              <p:cond delay="7300"/>
                            </p:stCondLst>
                            <p:childTnLst>
                              <p:par>
                                <p:cTn id="165" presetID="22" presetClass="entr" presetSubtype="8" fill="hold" nodeType="afterEffect">
                                  <p:stCondLst>
                                    <p:cond delay="0"/>
                                  </p:stCondLst>
                                  <p:childTnLst>
                                    <p:set>
                                      <p:cBhvr>
                                        <p:cTn id="166" dur="1" fill="hold">
                                          <p:stCondLst>
                                            <p:cond delay="0"/>
                                          </p:stCondLst>
                                        </p:cTn>
                                        <p:tgtEl>
                                          <p:spTgt spid="161"/>
                                        </p:tgtEl>
                                        <p:attrNameLst>
                                          <p:attrName>style.visibility</p:attrName>
                                        </p:attrNameLst>
                                      </p:cBhvr>
                                      <p:to>
                                        <p:strVal val="visible"/>
                                      </p:to>
                                    </p:set>
                                    <p:animEffect transition="in" filter="wipe(left)">
                                      <p:cBhvr>
                                        <p:cTn id="167" dur="500"/>
                                        <p:tgtEl>
                                          <p:spTgt spid="161"/>
                                        </p:tgtEl>
                                      </p:cBhvr>
                                    </p:animEffect>
                                  </p:childTnLst>
                                </p:cTn>
                              </p:par>
                            </p:childTnLst>
                          </p:cTn>
                        </p:par>
                        <p:par>
                          <p:cTn id="168" fill="hold">
                            <p:stCondLst>
                              <p:cond delay="7800"/>
                            </p:stCondLst>
                            <p:childTnLst>
                              <p:par>
                                <p:cTn id="169" presetID="22" presetClass="entr" presetSubtype="2" fill="hold" grpId="0" nodeType="afterEffect">
                                  <p:stCondLst>
                                    <p:cond delay="0"/>
                                  </p:stCondLst>
                                  <p:childTnLst>
                                    <p:set>
                                      <p:cBhvr>
                                        <p:cTn id="170" dur="1" fill="hold">
                                          <p:stCondLst>
                                            <p:cond delay="0"/>
                                          </p:stCondLst>
                                        </p:cTn>
                                        <p:tgtEl>
                                          <p:spTgt spid="164"/>
                                        </p:tgtEl>
                                        <p:attrNameLst>
                                          <p:attrName>style.visibility</p:attrName>
                                        </p:attrNameLst>
                                      </p:cBhvr>
                                      <p:to>
                                        <p:strVal val="visible"/>
                                      </p:to>
                                    </p:set>
                                    <p:animEffect transition="in" filter="wipe(right)">
                                      <p:cBhvr>
                                        <p:cTn id="171" dur="500"/>
                                        <p:tgtEl>
                                          <p:spTgt spid="164"/>
                                        </p:tgtEl>
                                      </p:cBhvr>
                                    </p:animEffect>
                                  </p:childTnLst>
                                </p:cTn>
                              </p:par>
                            </p:childTnLst>
                          </p:cTn>
                        </p:par>
                        <p:par>
                          <p:cTn id="172" fill="hold">
                            <p:stCondLst>
                              <p:cond delay="8300"/>
                            </p:stCondLst>
                            <p:childTnLst>
                              <p:par>
                                <p:cTn id="173" presetID="53" presetClass="entr" presetSubtype="16" fill="hold" nodeType="afterEffect">
                                  <p:stCondLst>
                                    <p:cond delay="0"/>
                                  </p:stCondLst>
                                  <p:childTnLst>
                                    <p:set>
                                      <p:cBhvr>
                                        <p:cTn id="174" dur="1" fill="hold">
                                          <p:stCondLst>
                                            <p:cond delay="0"/>
                                          </p:stCondLst>
                                        </p:cTn>
                                        <p:tgtEl>
                                          <p:spTgt spid="168"/>
                                        </p:tgtEl>
                                        <p:attrNameLst>
                                          <p:attrName>style.visibility</p:attrName>
                                        </p:attrNameLst>
                                      </p:cBhvr>
                                      <p:to>
                                        <p:strVal val="visible"/>
                                      </p:to>
                                    </p:set>
                                    <p:anim calcmode="lin" valueType="num">
                                      <p:cBhvr>
                                        <p:cTn id="175" dur="100" fill="hold"/>
                                        <p:tgtEl>
                                          <p:spTgt spid="168"/>
                                        </p:tgtEl>
                                        <p:attrNameLst>
                                          <p:attrName>ppt_w</p:attrName>
                                        </p:attrNameLst>
                                      </p:cBhvr>
                                      <p:tavLst>
                                        <p:tav tm="0">
                                          <p:val>
                                            <p:fltVal val="0"/>
                                          </p:val>
                                        </p:tav>
                                        <p:tav tm="100000">
                                          <p:val>
                                            <p:strVal val="#ppt_w"/>
                                          </p:val>
                                        </p:tav>
                                      </p:tavLst>
                                    </p:anim>
                                    <p:anim calcmode="lin" valueType="num">
                                      <p:cBhvr>
                                        <p:cTn id="176" dur="100" fill="hold"/>
                                        <p:tgtEl>
                                          <p:spTgt spid="168"/>
                                        </p:tgtEl>
                                        <p:attrNameLst>
                                          <p:attrName>ppt_h</p:attrName>
                                        </p:attrNameLst>
                                      </p:cBhvr>
                                      <p:tavLst>
                                        <p:tav tm="0">
                                          <p:val>
                                            <p:fltVal val="0"/>
                                          </p:val>
                                        </p:tav>
                                        <p:tav tm="100000">
                                          <p:val>
                                            <p:strVal val="#ppt_h"/>
                                          </p:val>
                                        </p:tav>
                                      </p:tavLst>
                                    </p:anim>
                                    <p:animEffect transition="in" filter="fade">
                                      <p:cBhvr>
                                        <p:cTn id="177" dur="100"/>
                                        <p:tgtEl>
                                          <p:spTgt spid="168"/>
                                        </p:tgtEl>
                                      </p:cBhvr>
                                    </p:animEffect>
                                  </p:childTnLst>
                                </p:cTn>
                              </p:par>
                              <p:par>
                                <p:cTn id="178" presetID="6" presetClass="emph" presetSubtype="0" fill="hold" nodeType="withEffect">
                                  <p:stCondLst>
                                    <p:cond delay="100"/>
                                  </p:stCondLst>
                                  <p:childTnLst>
                                    <p:animScale>
                                      <p:cBhvr>
                                        <p:cTn id="179" dur="100" fill="hold"/>
                                        <p:tgtEl>
                                          <p:spTgt spid="168"/>
                                        </p:tgtEl>
                                      </p:cBhvr>
                                      <p:by x="110000" y="110000"/>
                                    </p:animScale>
                                  </p:childTnLst>
                                </p:cTn>
                              </p:par>
                              <p:par>
                                <p:cTn id="180" presetID="6" presetClass="emph" presetSubtype="0" fill="hold" nodeType="withEffect">
                                  <p:stCondLst>
                                    <p:cond delay="200"/>
                                  </p:stCondLst>
                                  <p:childTnLst>
                                    <p:animScale>
                                      <p:cBhvr>
                                        <p:cTn id="181" dur="200" fill="hold"/>
                                        <p:tgtEl>
                                          <p:spTgt spid="168"/>
                                        </p:tgtEl>
                                      </p:cBhvr>
                                      <p:by x="90000" y="90000"/>
                                    </p:animScale>
                                  </p:childTnLst>
                                </p:cTn>
                              </p:par>
                              <p:par>
                                <p:cTn id="182" presetID="6" presetClass="emph" presetSubtype="0" fill="hold" nodeType="withEffect">
                                  <p:stCondLst>
                                    <p:cond delay="400"/>
                                  </p:stCondLst>
                                  <p:childTnLst>
                                    <p:animScale>
                                      <p:cBhvr>
                                        <p:cTn id="183" dur="100" fill="hold"/>
                                        <p:tgtEl>
                                          <p:spTgt spid="168"/>
                                        </p:tgtEl>
                                      </p:cBhvr>
                                      <p:by x="105000" y="105000"/>
                                    </p:animScale>
                                  </p:childTnLst>
                                </p:cTn>
                              </p:par>
                              <p:par>
                                <p:cTn id="184" presetID="6" presetClass="emph" presetSubtype="0" fill="hold" nodeType="withEffect">
                                  <p:stCondLst>
                                    <p:cond delay="500"/>
                                  </p:stCondLst>
                                  <p:childTnLst>
                                    <p:animScale>
                                      <p:cBhvr>
                                        <p:cTn id="185" dur="200" fill="hold"/>
                                        <p:tgtEl>
                                          <p:spTgt spid="168"/>
                                        </p:tgtEl>
                                      </p:cBhvr>
                                      <p:by x="95000" y="95000"/>
                                    </p:animScale>
                                  </p:childTnLst>
                                </p:cTn>
                              </p:par>
                              <p:par>
                                <p:cTn id="186" presetID="47" presetClass="entr" presetSubtype="0" fill="hold" grpId="0" nodeType="withEffect">
                                  <p:stCondLst>
                                    <p:cond delay="600"/>
                                  </p:stCondLst>
                                  <p:childTnLst>
                                    <p:set>
                                      <p:cBhvr>
                                        <p:cTn id="187" dur="1" fill="hold">
                                          <p:stCondLst>
                                            <p:cond delay="0"/>
                                          </p:stCondLst>
                                        </p:cTn>
                                        <p:tgtEl>
                                          <p:spTgt spid="107"/>
                                        </p:tgtEl>
                                        <p:attrNameLst>
                                          <p:attrName>style.visibility</p:attrName>
                                        </p:attrNameLst>
                                      </p:cBhvr>
                                      <p:to>
                                        <p:strVal val="visible"/>
                                      </p:to>
                                    </p:set>
                                    <p:animEffect transition="in" filter="fade">
                                      <p:cBhvr>
                                        <p:cTn id="188" dur="1000"/>
                                        <p:tgtEl>
                                          <p:spTgt spid="107"/>
                                        </p:tgtEl>
                                      </p:cBhvr>
                                    </p:animEffect>
                                    <p:anim calcmode="lin" valueType="num">
                                      <p:cBhvr>
                                        <p:cTn id="189" dur="1000" fill="hold"/>
                                        <p:tgtEl>
                                          <p:spTgt spid="107"/>
                                        </p:tgtEl>
                                        <p:attrNameLst>
                                          <p:attrName>ppt_x</p:attrName>
                                        </p:attrNameLst>
                                      </p:cBhvr>
                                      <p:tavLst>
                                        <p:tav tm="0">
                                          <p:val>
                                            <p:strVal val="#ppt_x"/>
                                          </p:val>
                                        </p:tav>
                                        <p:tav tm="100000">
                                          <p:val>
                                            <p:strVal val="#ppt_x"/>
                                          </p:val>
                                        </p:tav>
                                      </p:tavLst>
                                    </p:anim>
                                    <p:anim calcmode="lin" valueType="num">
                                      <p:cBhvr>
                                        <p:cTn id="190"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Graphic spid="45" grpId="0">
        <p:bldAsOne/>
      </p:bldGraphic>
      <p:bldP spid="98" grpId="0"/>
      <p:bldP spid="99" grpId="0"/>
      <p:bldP spid="100" grpId="0"/>
      <p:bldP spid="101" grpId="0"/>
      <p:bldP spid="102" grpId="0"/>
      <p:bldP spid="103" grpId="0"/>
      <p:bldP spid="104" grpId="0"/>
      <p:bldP spid="105" grpId="0"/>
      <p:bldP spid="106" grpId="0"/>
      <p:bldP spid="109" grpId="0"/>
      <p:bldP spid="110" grpId="0" animBg="1"/>
      <p:bldP spid="111" grpId="0"/>
      <p:bldP spid="132" grpId="0"/>
      <p:bldP spid="133" grpId="0"/>
      <p:bldP spid="134" grpId="0"/>
      <p:bldP spid="135" grpId="0"/>
      <p:bldP spid="138" grpId="0" animBg="1"/>
      <p:bldP spid="152" grpId="0"/>
      <p:bldP spid="153" grpId="0"/>
      <p:bldP spid="154" grpId="0"/>
      <p:bldP spid="155" grpId="0"/>
      <p:bldP spid="156" grpId="0"/>
      <p:bldP spid="157" grpId="0"/>
      <p:bldP spid="158" grpId="0"/>
      <p:bldP spid="159" grpId="0"/>
      <p:bldP spid="160" grpId="0" animBg="1"/>
      <p:bldP spid="164" grpId="0"/>
      <p:bldP spid="1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71BFFCB5-770B-4EE8-A9E4-23856A1F4BB0}"/>
              </a:ext>
            </a:extLst>
          </p:cNvPr>
          <p:cNvGraphicFramePr>
            <a:graphicFrameLocks noGrp="1"/>
          </p:cNvGraphicFramePr>
          <p:nvPr>
            <p:extLst>
              <p:ext uri="{D42A27DB-BD31-4B8C-83A1-F6EECF244321}">
                <p14:modId xmlns:p14="http://schemas.microsoft.com/office/powerpoint/2010/main" val="853435726"/>
              </p:ext>
            </p:extLst>
          </p:nvPr>
        </p:nvGraphicFramePr>
        <p:xfrm>
          <a:off x="752177" y="1188169"/>
          <a:ext cx="7974380" cy="3554820"/>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3569654292"/>
                    </a:ext>
                  </a:extLst>
                </a:gridCol>
                <a:gridCol w="792088">
                  <a:extLst>
                    <a:ext uri="{9D8B030D-6E8A-4147-A177-3AD203B41FA5}">
                      <a16:colId xmlns:a16="http://schemas.microsoft.com/office/drawing/2014/main" val="1766638019"/>
                    </a:ext>
                  </a:extLst>
                </a:gridCol>
                <a:gridCol w="828188">
                  <a:extLst>
                    <a:ext uri="{9D8B030D-6E8A-4147-A177-3AD203B41FA5}">
                      <a16:colId xmlns:a16="http://schemas.microsoft.com/office/drawing/2014/main" val="1222853579"/>
                    </a:ext>
                  </a:extLst>
                </a:gridCol>
                <a:gridCol w="972140">
                  <a:extLst>
                    <a:ext uri="{9D8B030D-6E8A-4147-A177-3AD203B41FA5}">
                      <a16:colId xmlns:a16="http://schemas.microsoft.com/office/drawing/2014/main" val="2749390340"/>
                    </a:ext>
                  </a:extLst>
                </a:gridCol>
                <a:gridCol w="1296016">
                  <a:extLst>
                    <a:ext uri="{9D8B030D-6E8A-4147-A177-3AD203B41FA5}">
                      <a16:colId xmlns:a16="http://schemas.microsoft.com/office/drawing/2014/main" val="3044873462"/>
                    </a:ext>
                  </a:extLst>
                </a:gridCol>
                <a:gridCol w="792088">
                  <a:extLst>
                    <a:ext uri="{9D8B030D-6E8A-4147-A177-3AD203B41FA5}">
                      <a16:colId xmlns:a16="http://schemas.microsoft.com/office/drawing/2014/main" val="1425820464"/>
                    </a:ext>
                  </a:extLst>
                </a:gridCol>
                <a:gridCol w="908736">
                  <a:extLst>
                    <a:ext uri="{9D8B030D-6E8A-4147-A177-3AD203B41FA5}">
                      <a16:colId xmlns:a16="http://schemas.microsoft.com/office/drawing/2014/main" val="3584843233"/>
                    </a:ext>
                  </a:extLst>
                </a:gridCol>
                <a:gridCol w="1088980">
                  <a:extLst>
                    <a:ext uri="{9D8B030D-6E8A-4147-A177-3AD203B41FA5}">
                      <a16:colId xmlns:a16="http://schemas.microsoft.com/office/drawing/2014/main" val="4237432012"/>
                    </a:ext>
                  </a:extLst>
                </a:gridCol>
              </a:tblGrid>
              <a:tr h="473220">
                <a:tc gridSpan="4">
                  <a:txBody>
                    <a:bodyPr/>
                    <a:lstStyle/>
                    <a:p>
                      <a:pPr algn="ctr"/>
                      <a:r>
                        <a:rPr lang="tr-TR" b="1" dirty="0">
                          <a:latin typeface="Tw Cen MT" panose="020B0602020104020603" pitchFamily="34" charset="0"/>
                        </a:rPr>
                        <a:t>TYT NET KATKISI</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b="1" dirty="0">
                          <a:latin typeface="Tw Cen MT" panose="020B0602020104020603" pitchFamily="34" charset="0"/>
                        </a:rPr>
                        <a:t>AYT NET KATKISI</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720300364"/>
                  </a:ext>
                </a:extLst>
              </a:tr>
              <a:tr h="473220">
                <a:tc>
                  <a:txBody>
                    <a:bodyPr/>
                    <a:lstStyle/>
                    <a:p>
                      <a:pPr algn="ctr"/>
                      <a:r>
                        <a:rPr lang="tr-TR" sz="2000" dirty="0">
                          <a:latin typeface="Tw Cen MT" panose="020B0602020104020603" pitchFamily="34" charset="0"/>
                        </a:rPr>
                        <a:t>DERS</a:t>
                      </a:r>
                    </a:p>
                  </a:txBody>
                  <a:tcPr anchor="ctr">
                    <a:solidFill>
                      <a:srgbClr val="FFFF00"/>
                    </a:solidFill>
                  </a:tcPr>
                </a:tc>
                <a:tc>
                  <a:txBody>
                    <a:bodyPr/>
                    <a:lstStyle/>
                    <a:p>
                      <a:pPr algn="ctr"/>
                      <a:r>
                        <a:rPr lang="tr-TR" dirty="0">
                          <a:latin typeface="Tw Cen MT" panose="020B0602020104020603" pitchFamily="34" charset="0"/>
                        </a:rPr>
                        <a:t>Soru Sayısı</a:t>
                      </a:r>
                    </a:p>
                  </a:txBody>
                  <a:tcPr anchor="ctr">
                    <a:solidFill>
                      <a:srgbClr val="FFFF00"/>
                    </a:solidFill>
                  </a:tcPr>
                </a:tc>
                <a:tc>
                  <a:txBody>
                    <a:bodyPr/>
                    <a:lstStyle/>
                    <a:p>
                      <a:pPr algn="ctr"/>
                      <a:r>
                        <a:rPr lang="tr-TR" dirty="0">
                          <a:latin typeface="Tw Cen MT" panose="020B0602020104020603" pitchFamily="34" charset="0"/>
                        </a:rPr>
                        <a:t>1 Net Değeri</a:t>
                      </a:r>
                    </a:p>
                  </a:txBody>
                  <a:tcPr anchor="ctr">
                    <a:solidFill>
                      <a:srgbClr val="FFFF00"/>
                    </a:solidFill>
                  </a:tcPr>
                </a:tc>
                <a:tc>
                  <a:txBody>
                    <a:bodyPr/>
                    <a:lstStyle/>
                    <a:p>
                      <a:pPr algn="ctr"/>
                      <a:r>
                        <a:rPr lang="tr-TR" dirty="0">
                          <a:latin typeface="Tw Cen MT" panose="020B0602020104020603" pitchFamily="34" charset="0"/>
                        </a:rPr>
                        <a:t>Toplam</a:t>
                      </a:r>
                    </a:p>
                  </a:txBody>
                  <a:tcPr anchor="ctr">
                    <a:solidFill>
                      <a:srgbClr val="FFFF00"/>
                    </a:solidFill>
                  </a:tcPr>
                </a:tc>
                <a:tc>
                  <a:txBody>
                    <a:bodyPr/>
                    <a:lstStyle/>
                    <a:p>
                      <a:pPr algn="ctr"/>
                      <a:r>
                        <a:rPr lang="tr-TR" sz="2000" dirty="0">
                          <a:latin typeface="Tw Cen MT" panose="020B0602020104020603" pitchFamily="34" charset="0"/>
                        </a:rPr>
                        <a:t>DERS</a:t>
                      </a:r>
                    </a:p>
                  </a:txBody>
                  <a:tcPr anchor="ctr">
                    <a:solidFill>
                      <a:srgbClr val="FFFF00"/>
                    </a:solidFill>
                  </a:tcPr>
                </a:tc>
                <a:tc>
                  <a:txBody>
                    <a:bodyPr/>
                    <a:lstStyle/>
                    <a:p>
                      <a:pPr algn="ctr"/>
                      <a:r>
                        <a:rPr lang="tr-TR" dirty="0">
                          <a:latin typeface="Tw Cen MT" panose="020B0602020104020603" pitchFamily="34" charset="0"/>
                        </a:rPr>
                        <a:t>Soru Sayısı</a:t>
                      </a:r>
                    </a:p>
                  </a:txBody>
                  <a:tcPr anchor="ctr">
                    <a:solidFill>
                      <a:srgbClr val="FFFF00"/>
                    </a:solidFill>
                  </a:tcPr>
                </a:tc>
                <a:tc>
                  <a:txBody>
                    <a:bodyPr/>
                    <a:lstStyle/>
                    <a:p>
                      <a:pPr algn="ctr"/>
                      <a:r>
                        <a:rPr lang="tr-TR" dirty="0">
                          <a:latin typeface="Tw Cen MT" panose="020B0602020104020603" pitchFamily="34" charset="0"/>
                        </a:rPr>
                        <a:t>1 Net Değeri</a:t>
                      </a:r>
                    </a:p>
                  </a:txBody>
                  <a:tcPr anchor="ctr">
                    <a:solidFill>
                      <a:srgbClr val="FFFF00"/>
                    </a:solidFill>
                  </a:tcPr>
                </a:tc>
                <a:tc>
                  <a:txBody>
                    <a:bodyPr/>
                    <a:lstStyle/>
                    <a:p>
                      <a:pPr algn="ctr"/>
                      <a:r>
                        <a:rPr lang="tr-TR" dirty="0">
                          <a:latin typeface="Tw Cen MT" panose="020B0602020104020603" pitchFamily="34" charset="0"/>
                        </a:rPr>
                        <a:t>Toplam</a:t>
                      </a:r>
                    </a:p>
                  </a:txBody>
                  <a:tcPr anchor="ctr">
                    <a:solidFill>
                      <a:srgbClr val="FFFF00"/>
                    </a:solidFill>
                  </a:tcPr>
                </a:tc>
                <a:extLst>
                  <a:ext uri="{0D108BD9-81ED-4DB2-BD59-A6C34878D82A}">
                    <a16:rowId xmlns:a16="http://schemas.microsoft.com/office/drawing/2014/main" val="3534539358"/>
                  </a:ext>
                </a:extLst>
              </a:tr>
              <a:tr h="473220">
                <a:tc>
                  <a:txBody>
                    <a:bodyPr/>
                    <a:lstStyle/>
                    <a:p>
                      <a:r>
                        <a:rPr lang="tr-TR" dirty="0">
                          <a:latin typeface="Tw Cen MT" panose="020B0602020104020603" pitchFamily="34" charset="0"/>
                        </a:rPr>
                        <a:t>Türkçe</a:t>
                      </a:r>
                    </a:p>
                  </a:txBody>
                  <a:tcPr/>
                </a:tc>
                <a:tc>
                  <a:txBody>
                    <a:bodyPr/>
                    <a:lstStyle/>
                    <a:p>
                      <a:pPr algn="ctr"/>
                      <a:r>
                        <a:rPr lang="tr-TR" dirty="0">
                          <a:latin typeface="Tw Cen MT" panose="020B0602020104020603" pitchFamily="34" charset="0"/>
                        </a:rPr>
                        <a:t>40</a:t>
                      </a:r>
                    </a:p>
                  </a:txBody>
                  <a:tcPr/>
                </a:tc>
                <a:tc>
                  <a:txBody>
                    <a:bodyPr/>
                    <a:lstStyle/>
                    <a:p>
                      <a:pPr algn="ctr"/>
                      <a:r>
                        <a:rPr lang="tr-TR" dirty="0">
                          <a:latin typeface="Tw Cen MT" panose="020B0602020104020603" pitchFamily="34" charset="0"/>
                        </a:rPr>
                        <a:t>1,3</a:t>
                      </a:r>
                    </a:p>
                  </a:txBody>
                  <a:tcPr/>
                </a:tc>
                <a:tc>
                  <a:txBody>
                    <a:bodyPr/>
                    <a:lstStyle/>
                    <a:p>
                      <a:pPr algn="ctr"/>
                      <a:r>
                        <a:rPr lang="tr-TR" dirty="0">
                          <a:latin typeface="Tw Cen MT" panose="020B0602020104020603" pitchFamily="34" charset="0"/>
                        </a:rPr>
                        <a:t>52</a:t>
                      </a:r>
                    </a:p>
                  </a:txBody>
                  <a:tcPr/>
                </a:tc>
                <a:tc>
                  <a:txBody>
                    <a:bodyPr/>
                    <a:lstStyle/>
                    <a:p>
                      <a:r>
                        <a:rPr lang="tr-TR" sz="1800" dirty="0">
                          <a:latin typeface="Tw Cen MT" panose="020B0602020104020603" pitchFamily="34" charset="0"/>
                        </a:rPr>
                        <a:t>Edebiyat</a:t>
                      </a:r>
                    </a:p>
                  </a:txBody>
                  <a:tcPr/>
                </a:tc>
                <a:tc>
                  <a:txBody>
                    <a:bodyPr/>
                    <a:lstStyle/>
                    <a:p>
                      <a:pPr algn="ctr"/>
                      <a:r>
                        <a:rPr lang="tr-TR" dirty="0">
                          <a:latin typeface="Tw Cen MT" panose="020B0602020104020603" pitchFamily="34" charset="0"/>
                        </a:rPr>
                        <a:t>24</a:t>
                      </a:r>
                    </a:p>
                  </a:txBody>
                  <a:tcPr/>
                </a:tc>
                <a:tc>
                  <a:txBody>
                    <a:bodyPr/>
                    <a:lstStyle/>
                    <a:p>
                      <a:pPr algn="ctr"/>
                      <a:r>
                        <a:rPr lang="tr-TR" dirty="0">
                          <a:latin typeface="Tw Cen MT" panose="020B0602020104020603" pitchFamily="34" charset="0"/>
                        </a:rPr>
                        <a:t>3</a:t>
                      </a:r>
                    </a:p>
                  </a:txBody>
                  <a:tcPr/>
                </a:tc>
                <a:tc>
                  <a:txBody>
                    <a:bodyPr/>
                    <a:lstStyle/>
                    <a:p>
                      <a:pPr algn="ctr"/>
                      <a:r>
                        <a:rPr lang="tr-TR" dirty="0">
                          <a:latin typeface="Tw Cen MT" panose="020B0602020104020603" pitchFamily="34" charset="0"/>
                        </a:rPr>
                        <a:t>72</a:t>
                      </a:r>
                    </a:p>
                  </a:txBody>
                  <a:tcPr/>
                </a:tc>
                <a:extLst>
                  <a:ext uri="{0D108BD9-81ED-4DB2-BD59-A6C34878D82A}">
                    <a16:rowId xmlns:a16="http://schemas.microsoft.com/office/drawing/2014/main" val="3205000101"/>
                  </a:ext>
                </a:extLst>
              </a:tr>
              <a:tr h="473220">
                <a:tc>
                  <a:txBody>
                    <a:bodyPr/>
                    <a:lstStyle/>
                    <a:p>
                      <a:r>
                        <a:rPr lang="tr-TR" dirty="0">
                          <a:latin typeface="Tw Cen MT" panose="020B0602020104020603" pitchFamily="34" charset="0"/>
                        </a:rPr>
                        <a:t>Matematik</a:t>
                      </a:r>
                    </a:p>
                  </a:txBody>
                  <a:tcPr/>
                </a:tc>
                <a:tc>
                  <a:txBody>
                    <a:bodyPr/>
                    <a:lstStyle/>
                    <a:p>
                      <a:pPr algn="ctr"/>
                      <a:r>
                        <a:rPr lang="tr-TR" dirty="0">
                          <a:latin typeface="Tw Cen MT" panose="020B0602020104020603" pitchFamily="34" charset="0"/>
                        </a:rPr>
                        <a:t>40</a:t>
                      </a:r>
                    </a:p>
                  </a:txBody>
                  <a:tcPr/>
                </a:tc>
                <a:tc>
                  <a:txBody>
                    <a:bodyPr/>
                    <a:lstStyle/>
                    <a:p>
                      <a:pPr algn="ctr"/>
                      <a:r>
                        <a:rPr lang="tr-TR" dirty="0">
                          <a:latin typeface="Tw Cen MT" panose="020B0602020104020603" pitchFamily="34" charset="0"/>
                        </a:rPr>
                        <a:t>1,3</a:t>
                      </a:r>
                    </a:p>
                  </a:txBody>
                  <a:tcPr/>
                </a:tc>
                <a:tc>
                  <a:txBody>
                    <a:bodyPr/>
                    <a:lstStyle/>
                    <a:p>
                      <a:pPr algn="ctr"/>
                      <a:r>
                        <a:rPr lang="tr-TR" dirty="0">
                          <a:latin typeface="Tw Cen MT" panose="020B0602020104020603" pitchFamily="34" charset="0"/>
                        </a:rPr>
                        <a:t>52</a:t>
                      </a:r>
                    </a:p>
                  </a:txBody>
                  <a:tcPr/>
                </a:tc>
                <a:tc>
                  <a:txBody>
                    <a:bodyPr/>
                    <a:lstStyle/>
                    <a:p>
                      <a:r>
                        <a:rPr lang="tr-TR" sz="1800" dirty="0">
                          <a:latin typeface="Tw Cen MT" panose="020B0602020104020603" pitchFamily="34" charset="0"/>
                        </a:rPr>
                        <a:t>Tarih-1</a:t>
                      </a:r>
                    </a:p>
                  </a:txBody>
                  <a:tcPr/>
                </a:tc>
                <a:tc>
                  <a:txBody>
                    <a:bodyPr/>
                    <a:lstStyle/>
                    <a:p>
                      <a:pPr algn="ctr"/>
                      <a:r>
                        <a:rPr lang="tr-TR" dirty="0">
                          <a:latin typeface="Tw Cen MT" panose="020B0602020104020603" pitchFamily="34" charset="0"/>
                        </a:rPr>
                        <a:t>10</a:t>
                      </a:r>
                    </a:p>
                  </a:txBody>
                  <a:tcPr/>
                </a:tc>
                <a:tc>
                  <a:txBody>
                    <a:bodyPr/>
                    <a:lstStyle/>
                    <a:p>
                      <a:pPr algn="ctr"/>
                      <a:r>
                        <a:rPr lang="tr-TR" dirty="0">
                          <a:latin typeface="Tw Cen MT" panose="020B0602020104020603" pitchFamily="34" charset="0"/>
                        </a:rPr>
                        <a:t>2,8</a:t>
                      </a:r>
                    </a:p>
                  </a:txBody>
                  <a:tcPr/>
                </a:tc>
                <a:tc>
                  <a:txBody>
                    <a:bodyPr/>
                    <a:lstStyle/>
                    <a:p>
                      <a:pPr algn="ctr"/>
                      <a:r>
                        <a:rPr lang="tr-TR" dirty="0">
                          <a:latin typeface="Tw Cen MT" panose="020B0602020104020603" pitchFamily="34" charset="0"/>
                        </a:rPr>
                        <a:t>28</a:t>
                      </a:r>
                    </a:p>
                  </a:txBody>
                  <a:tcPr/>
                </a:tc>
                <a:extLst>
                  <a:ext uri="{0D108BD9-81ED-4DB2-BD59-A6C34878D82A}">
                    <a16:rowId xmlns:a16="http://schemas.microsoft.com/office/drawing/2014/main" val="3433272345"/>
                  </a:ext>
                </a:extLst>
              </a:tr>
              <a:tr h="473220">
                <a:tc>
                  <a:txBody>
                    <a:bodyPr/>
                    <a:lstStyle/>
                    <a:p>
                      <a:r>
                        <a:rPr lang="tr-TR" dirty="0">
                          <a:latin typeface="Tw Cen MT" panose="020B0602020104020603" pitchFamily="34" charset="0"/>
                        </a:rPr>
                        <a:t>Sosyal Bil.</a:t>
                      </a:r>
                    </a:p>
                  </a:txBody>
                  <a:tcPr/>
                </a:tc>
                <a:tc>
                  <a:txBody>
                    <a:bodyPr/>
                    <a:lstStyle/>
                    <a:p>
                      <a:pPr algn="ctr"/>
                      <a:r>
                        <a:rPr lang="tr-TR" dirty="0">
                          <a:latin typeface="Tw Cen MT" panose="020B0602020104020603" pitchFamily="34" charset="0"/>
                        </a:rPr>
                        <a:t>20</a:t>
                      </a:r>
                    </a:p>
                  </a:txBody>
                  <a:tcPr/>
                </a:tc>
                <a:tc>
                  <a:txBody>
                    <a:bodyPr/>
                    <a:lstStyle/>
                    <a:p>
                      <a:pPr algn="ctr"/>
                      <a:r>
                        <a:rPr lang="tr-TR" dirty="0">
                          <a:latin typeface="Tw Cen MT" panose="020B0602020104020603" pitchFamily="34" charset="0"/>
                        </a:rPr>
                        <a:t>1,4</a:t>
                      </a:r>
                    </a:p>
                  </a:txBody>
                  <a:tcPr/>
                </a:tc>
                <a:tc>
                  <a:txBody>
                    <a:bodyPr/>
                    <a:lstStyle/>
                    <a:p>
                      <a:pPr algn="ctr"/>
                      <a:r>
                        <a:rPr lang="tr-TR" dirty="0">
                          <a:latin typeface="Tw Cen MT" panose="020B0602020104020603" pitchFamily="34" charset="0"/>
                        </a:rPr>
                        <a:t>28</a:t>
                      </a:r>
                    </a:p>
                  </a:txBody>
                  <a:tcPr/>
                </a:tc>
                <a:tc>
                  <a:txBody>
                    <a:bodyPr/>
                    <a:lstStyle/>
                    <a:p>
                      <a:r>
                        <a:rPr lang="tr-TR" sz="1800" dirty="0">
                          <a:latin typeface="Tw Cen MT" panose="020B0602020104020603" pitchFamily="34" charset="0"/>
                        </a:rPr>
                        <a:t>Coğrafya-1</a:t>
                      </a:r>
                    </a:p>
                  </a:txBody>
                  <a:tcPr/>
                </a:tc>
                <a:tc>
                  <a:txBody>
                    <a:bodyPr/>
                    <a:lstStyle/>
                    <a:p>
                      <a:pPr algn="ctr"/>
                      <a:r>
                        <a:rPr lang="tr-TR" dirty="0">
                          <a:latin typeface="Tw Cen MT" panose="020B0602020104020603" pitchFamily="34" charset="0"/>
                        </a:rPr>
                        <a:t>6</a:t>
                      </a:r>
                    </a:p>
                  </a:txBody>
                  <a:tcPr/>
                </a:tc>
                <a:tc>
                  <a:txBody>
                    <a:bodyPr/>
                    <a:lstStyle/>
                    <a:p>
                      <a:pPr algn="ctr"/>
                      <a:r>
                        <a:rPr lang="tr-TR" dirty="0">
                          <a:latin typeface="Tw Cen MT" panose="020B0602020104020603" pitchFamily="34" charset="0"/>
                        </a:rPr>
                        <a:t>3,333</a:t>
                      </a:r>
                    </a:p>
                  </a:txBody>
                  <a:tcPr/>
                </a:tc>
                <a:tc>
                  <a:txBody>
                    <a:bodyPr/>
                    <a:lstStyle/>
                    <a:p>
                      <a:pPr algn="ctr"/>
                      <a:r>
                        <a:rPr lang="tr-TR" dirty="0">
                          <a:latin typeface="Tw Cen MT" panose="020B0602020104020603" pitchFamily="34" charset="0"/>
                        </a:rPr>
                        <a:t>20</a:t>
                      </a:r>
                    </a:p>
                  </a:txBody>
                  <a:tcPr/>
                </a:tc>
                <a:extLst>
                  <a:ext uri="{0D108BD9-81ED-4DB2-BD59-A6C34878D82A}">
                    <a16:rowId xmlns:a16="http://schemas.microsoft.com/office/drawing/2014/main" val="1659658874"/>
                  </a:ext>
                </a:extLst>
              </a:tr>
              <a:tr h="473220">
                <a:tc>
                  <a:txBody>
                    <a:bodyPr/>
                    <a:lstStyle/>
                    <a:p>
                      <a:r>
                        <a:rPr lang="tr-TR" dirty="0">
                          <a:latin typeface="Tw Cen MT" panose="020B0602020104020603" pitchFamily="34" charset="0"/>
                        </a:rPr>
                        <a:t>Fen Bil.</a:t>
                      </a:r>
                    </a:p>
                  </a:txBody>
                  <a:tcPr/>
                </a:tc>
                <a:tc>
                  <a:txBody>
                    <a:bodyPr/>
                    <a:lstStyle/>
                    <a:p>
                      <a:pPr algn="ctr"/>
                      <a:r>
                        <a:rPr lang="tr-TR" dirty="0">
                          <a:latin typeface="Tw Cen MT" panose="020B0602020104020603" pitchFamily="34" charset="0"/>
                        </a:rPr>
                        <a:t>20</a:t>
                      </a:r>
                    </a:p>
                  </a:txBody>
                  <a:tcPr/>
                </a:tc>
                <a:tc>
                  <a:txBody>
                    <a:bodyPr/>
                    <a:lstStyle/>
                    <a:p>
                      <a:pPr algn="ctr"/>
                      <a:r>
                        <a:rPr lang="tr-TR" dirty="0">
                          <a:latin typeface="Tw Cen MT" panose="020B0602020104020603" pitchFamily="34" charset="0"/>
                        </a:rPr>
                        <a:t>1,4</a:t>
                      </a:r>
                    </a:p>
                  </a:txBody>
                  <a:tcPr/>
                </a:tc>
                <a:tc>
                  <a:txBody>
                    <a:bodyPr/>
                    <a:lstStyle/>
                    <a:p>
                      <a:pPr algn="ctr"/>
                      <a:r>
                        <a:rPr lang="tr-TR" dirty="0">
                          <a:latin typeface="Tw Cen MT" panose="020B0602020104020603" pitchFamily="34" charset="0"/>
                        </a:rPr>
                        <a:t>28</a:t>
                      </a:r>
                    </a:p>
                  </a:txBody>
                  <a:tcPr/>
                </a:tc>
                <a:tc>
                  <a:txBody>
                    <a:bodyPr/>
                    <a:lstStyle/>
                    <a:p>
                      <a:r>
                        <a:rPr lang="tr-TR" sz="1800" dirty="0">
                          <a:latin typeface="Tw Cen MT" panose="020B0602020104020603" pitchFamily="34" charset="0"/>
                        </a:rPr>
                        <a:t>Matematik</a:t>
                      </a:r>
                    </a:p>
                  </a:txBody>
                  <a:tcPr/>
                </a:tc>
                <a:tc>
                  <a:txBody>
                    <a:bodyPr/>
                    <a:lstStyle/>
                    <a:p>
                      <a:pPr algn="ctr"/>
                      <a:r>
                        <a:rPr lang="tr-TR" dirty="0">
                          <a:latin typeface="Tw Cen MT" panose="020B0602020104020603" pitchFamily="34" charset="0"/>
                        </a:rPr>
                        <a:t>40</a:t>
                      </a:r>
                    </a:p>
                  </a:txBody>
                  <a:tcPr/>
                </a:tc>
                <a:tc>
                  <a:txBody>
                    <a:bodyPr/>
                    <a:lstStyle/>
                    <a:p>
                      <a:pPr algn="ctr"/>
                      <a:r>
                        <a:rPr lang="tr-TR" dirty="0">
                          <a:latin typeface="Tw Cen MT" panose="020B0602020104020603" pitchFamily="34" charset="0"/>
                        </a:rPr>
                        <a:t>3</a:t>
                      </a:r>
                    </a:p>
                  </a:txBody>
                  <a:tcPr/>
                </a:tc>
                <a:tc>
                  <a:txBody>
                    <a:bodyPr/>
                    <a:lstStyle/>
                    <a:p>
                      <a:pPr algn="ctr"/>
                      <a:r>
                        <a:rPr lang="tr-TR" dirty="0">
                          <a:latin typeface="Tw Cen MT" panose="020B0602020104020603" pitchFamily="34" charset="0"/>
                        </a:rPr>
                        <a:t>120</a:t>
                      </a:r>
                    </a:p>
                  </a:txBody>
                  <a:tcPr/>
                </a:tc>
                <a:extLst>
                  <a:ext uri="{0D108BD9-81ED-4DB2-BD59-A6C34878D82A}">
                    <a16:rowId xmlns:a16="http://schemas.microsoft.com/office/drawing/2014/main" val="1828309896"/>
                  </a:ext>
                </a:extLst>
              </a:tr>
              <a:tr h="473220">
                <a:tc gridSpan="3">
                  <a:txBody>
                    <a:bodyPr/>
                    <a:lstStyle/>
                    <a:p>
                      <a:r>
                        <a:rPr lang="tr-TR" sz="1400" dirty="0">
                          <a:latin typeface="Tw Cen MT" panose="020B0602020104020603" pitchFamily="34" charset="0"/>
                        </a:rPr>
                        <a:t>AYT puanı için alınabilecek en yüksek</a:t>
                      </a:r>
                    </a:p>
                    <a:p>
                      <a:r>
                        <a:rPr lang="tr-TR" sz="1400" dirty="0">
                          <a:latin typeface="Tw Cen MT" panose="020B0602020104020603" pitchFamily="34" charset="0"/>
                        </a:rPr>
                        <a:t>TYT netlerinin katkısı olan ham puan:</a:t>
                      </a:r>
                    </a:p>
                  </a:txBody>
                  <a:tcPr/>
                </a:tc>
                <a:tc hMerge="1">
                  <a:txBody>
                    <a:bodyPr/>
                    <a:lstStyle/>
                    <a:p>
                      <a:endParaRPr lang="tr-TR" dirty="0"/>
                    </a:p>
                  </a:txBody>
                  <a:tcPr/>
                </a:tc>
                <a:tc hMerge="1">
                  <a:txBody>
                    <a:bodyPr/>
                    <a:lstStyle/>
                    <a:p>
                      <a:endParaRPr lang="tr-TR" dirty="0"/>
                    </a:p>
                  </a:txBody>
                  <a:tcPr/>
                </a:tc>
                <a:tc>
                  <a:txBody>
                    <a:bodyPr/>
                    <a:lstStyle/>
                    <a:p>
                      <a:pPr algn="ctr"/>
                      <a:r>
                        <a:rPr lang="tr-TR" b="1" dirty="0">
                          <a:latin typeface="Tw Cen MT" panose="020B0602020104020603" pitchFamily="34" charset="0"/>
                        </a:rPr>
                        <a:t>160</a:t>
                      </a:r>
                    </a:p>
                  </a:txBody>
                  <a:tcPr/>
                </a:tc>
                <a:tc gridSpan="3">
                  <a:txBody>
                    <a:bodyPr/>
                    <a:lstStyle/>
                    <a:p>
                      <a:r>
                        <a:rPr lang="tr-TR" sz="1400" dirty="0">
                          <a:latin typeface="Tw Cen MT" panose="020B0602020104020603" pitchFamily="34" charset="0"/>
                        </a:rPr>
                        <a:t>AYT puanı için alınabilecek en yüksek</a:t>
                      </a:r>
                    </a:p>
                    <a:p>
                      <a:r>
                        <a:rPr lang="tr-TR" sz="1400" dirty="0">
                          <a:latin typeface="Tw Cen MT" panose="020B0602020104020603" pitchFamily="34" charset="0"/>
                        </a:rPr>
                        <a:t>AYT netlerinin katkısı olan ham puan:</a:t>
                      </a:r>
                    </a:p>
                  </a:txBody>
                  <a:tcPr/>
                </a:tc>
                <a:tc hMerge="1">
                  <a:txBody>
                    <a:bodyPr/>
                    <a:lstStyle/>
                    <a:p>
                      <a:endParaRPr lang="tr-TR" dirty="0"/>
                    </a:p>
                  </a:txBody>
                  <a:tcPr/>
                </a:tc>
                <a:tc hMerge="1">
                  <a:txBody>
                    <a:bodyPr/>
                    <a:lstStyle/>
                    <a:p>
                      <a:endParaRPr lang="tr-TR" dirty="0"/>
                    </a:p>
                  </a:txBody>
                  <a:tcPr/>
                </a:tc>
                <a:tc>
                  <a:txBody>
                    <a:bodyPr/>
                    <a:lstStyle/>
                    <a:p>
                      <a:pPr algn="ctr"/>
                      <a:r>
                        <a:rPr lang="tr-TR" b="1" dirty="0">
                          <a:latin typeface="Tw Cen MT" panose="020B0602020104020603" pitchFamily="34" charset="0"/>
                        </a:rPr>
                        <a:t>240</a:t>
                      </a:r>
                    </a:p>
                  </a:txBody>
                  <a:tcPr/>
                </a:tc>
                <a:extLst>
                  <a:ext uri="{0D108BD9-81ED-4DB2-BD59-A6C34878D82A}">
                    <a16:rowId xmlns:a16="http://schemas.microsoft.com/office/drawing/2014/main" val="1307150693"/>
                  </a:ext>
                </a:extLst>
              </a:tr>
            </a:tbl>
          </a:graphicData>
        </a:graphic>
      </p:graphicFrame>
      <p:sp>
        <p:nvSpPr>
          <p:cNvPr id="3" name="矩形 96">
            <a:extLst>
              <a:ext uri="{FF2B5EF4-FFF2-40B4-BE49-F238E27FC236}">
                <a16:creationId xmlns:a16="http://schemas.microsoft.com/office/drawing/2014/main" id="{06EF12AC-F2C3-4AA0-82F2-BE7109018667}"/>
              </a:ext>
            </a:extLst>
          </p:cNvPr>
          <p:cNvSpPr/>
          <p:nvPr/>
        </p:nvSpPr>
        <p:spPr>
          <a:xfrm>
            <a:off x="590177" y="-323999"/>
            <a:ext cx="162000" cy="12102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97">
            <a:extLst>
              <a:ext uri="{FF2B5EF4-FFF2-40B4-BE49-F238E27FC236}">
                <a16:creationId xmlns:a16="http://schemas.microsoft.com/office/drawing/2014/main" id="{AE6C9599-4DA5-42D3-B6E0-EE3F19554CC2}"/>
              </a:ext>
            </a:extLst>
          </p:cNvPr>
          <p:cNvSpPr/>
          <p:nvPr/>
        </p:nvSpPr>
        <p:spPr>
          <a:xfrm>
            <a:off x="791881" y="281118"/>
            <a:ext cx="161366" cy="60511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6" name="矩形 98">
            <a:extLst>
              <a:ext uri="{FF2B5EF4-FFF2-40B4-BE49-F238E27FC236}">
                <a16:creationId xmlns:a16="http://schemas.microsoft.com/office/drawing/2014/main" id="{AE1A36F3-6451-4148-B1E2-14EF256E6421}"/>
              </a:ext>
            </a:extLst>
          </p:cNvPr>
          <p:cNvSpPr/>
          <p:nvPr/>
        </p:nvSpPr>
        <p:spPr>
          <a:xfrm>
            <a:off x="905626" y="390899"/>
            <a:ext cx="8509817" cy="385555"/>
          </a:xfrm>
          <a:prstGeom prst="rect">
            <a:avLst/>
          </a:prstGeom>
        </p:spPr>
        <p:txBody>
          <a:bodyPr wrap="square">
            <a:spAutoFit/>
          </a:bodyPr>
          <a:lstStyle/>
          <a:p>
            <a:pPr marL="0" marR="0" lvl="0" indent="0" defTabSz="914400" eaLnBrk="1" fontAlgn="auto" latinLnBrk="0" hangingPunct="1">
              <a:lnSpc>
                <a:spcPct val="112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schemeClr val="tx1">
                    <a:lumMod val="95000"/>
                    <a:lumOff val="5000"/>
                  </a:schemeClr>
                </a:solidFill>
                <a:effectLst/>
                <a:uLnTx/>
                <a:uFillTx/>
                <a:latin typeface="Tw Cen MT" panose="020B0602020104020603" pitchFamily="34" charset="0"/>
                <a:ea typeface="微软雅黑" pitchFamily="34" charset="-122"/>
              </a:rPr>
              <a:t>2020 AYT EŞİT AĞIRLIK PUAN HESAPLAMASINDA NETLERİN YAKLAŞIK DEĞERİ</a:t>
            </a:r>
            <a:endParaRPr kumimoji="0" lang="en-US" altLang="zh-CN" sz="1800" b="1" i="0" u="none" strike="noStrike" kern="1200" cap="none" spc="0" normalizeH="0" baseline="0" noProof="0" dirty="0">
              <a:ln>
                <a:noFill/>
              </a:ln>
              <a:solidFill>
                <a:schemeClr val="tx1">
                  <a:lumMod val="95000"/>
                  <a:lumOff val="5000"/>
                </a:schemeClr>
              </a:solidFill>
              <a:effectLst/>
              <a:uLnTx/>
              <a:uFillTx/>
              <a:latin typeface="Tw Cen MT" panose="020B0602020104020603" pitchFamily="34" charset="0"/>
              <a:ea typeface="微软雅黑" pitchFamily="34" charset="-122"/>
            </a:endParaRPr>
          </a:p>
        </p:txBody>
      </p:sp>
      <p:pic>
        <p:nvPicPr>
          <p:cNvPr id="7" name="6 Resim" descr="256-256.png"/>
          <p:cNvPicPr>
            <a:picLocks noChangeAspect="1"/>
          </p:cNvPicPr>
          <p:nvPr/>
        </p:nvPicPr>
        <p:blipFill>
          <a:blip r:embed="rId2" cstate="print"/>
          <a:stretch>
            <a:fillRect/>
          </a:stretch>
        </p:blipFill>
        <p:spPr>
          <a:xfrm>
            <a:off x="8857754" y="4536579"/>
            <a:ext cx="864096" cy="864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894798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71BFFCB5-770B-4EE8-A9E4-23856A1F4BB0}"/>
              </a:ext>
            </a:extLst>
          </p:cNvPr>
          <p:cNvGraphicFramePr>
            <a:graphicFrameLocks noGrp="1"/>
          </p:cNvGraphicFramePr>
          <p:nvPr>
            <p:extLst>
              <p:ext uri="{D42A27DB-BD31-4B8C-83A1-F6EECF244321}">
                <p14:modId xmlns:p14="http://schemas.microsoft.com/office/powerpoint/2010/main" val="736457961"/>
              </p:ext>
            </p:extLst>
          </p:nvPr>
        </p:nvGraphicFramePr>
        <p:xfrm>
          <a:off x="752177" y="1188169"/>
          <a:ext cx="7974380" cy="3554820"/>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3569654292"/>
                    </a:ext>
                  </a:extLst>
                </a:gridCol>
                <a:gridCol w="792088">
                  <a:extLst>
                    <a:ext uri="{9D8B030D-6E8A-4147-A177-3AD203B41FA5}">
                      <a16:colId xmlns:a16="http://schemas.microsoft.com/office/drawing/2014/main" val="1766638019"/>
                    </a:ext>
                  </a:extLst>
                </a:gridCol>
                <a:gridCol w="828188">
                  <a:extLst>
                    <a:ext uri="{9D8B030D-6E8A-4147-A177-3AD203B41FA5}">
                      <a16:colId xmlns:a16="http://schemas.microsoft.com/office/drawing/2014/main" val="1222853579"/>
                    </a:ext>
                  </a:extLst>
                </a:gridCol>
                <a:gridCol w="972140">
                  <a:extLst>
                    <a:ext uri="{9D8B030D-6E8A-4147-A177-3AD203B41FA5}">
                      <a16:colId xmlns:a16="http://schemas.microsoft.com/office/drawing/2014/main" val="2749390340"/>
                    </a:ext>
                  </a:extLst>
                </a:gridCol>
                <a:gridCol w="1296016">
                  <a:extLst>
                    <a:ext uri="{9D8B030D-6E8A-4147-A177-3AD203B41FA5}">
                      <a16:colId xmlns:a16="http://schemas.microsoft.com/office/drawing/2014/main" val="3044873462"/>
                    </a:ext>
                  </a:extLst>
                </a:gridCol>
                <a:gridCol w="792088">
                  <a:extLst>
                    <a:ext uri="{9D8B030D-6E8A-4147-A177-3AD203B41FA5}">
                      <a16:colId xmlns:a16="http://schemas.microsoft.com/office/drawing/2014/main" val="1425820464"/>
                    </a:ext>
                  </a:extLst>
                </a:gridCol>
                <a:gridCol w="908736">
                  <a:extLst>
                    <a:ext uri="{9D8B030D-6E8A-4147-A177-3AD203B41FA5}">
                      <a16:colId xmlns:a16="http://schemas.microsoft.com/office/drawing/2014/main" val="3584843233"/>
                    </a:ext>
                  </a:extLst>
                </a:gridCol>
                <a:gridCol w="1088980">
                  <a:extLst>
                    <a:ext uri="{9D8B030D-6E8A-4147-A177-3AD203B41FA5}">
                      <a16:colId xmlns:a16="http://schemas.microsoft.com/office/drawing/2014/main" val="4237432012"/>
                    </a:ext>
                  </a:extLst>
                </a:gridCol>
              </a:tblGrid>
              <a:tr h="473220">
                <a:tc gridSpan="4">
                  <a:txBody>
                    <a:bodyPr/>
                    <a:lstStyle/>
                    <a:p>
                      <a:pPr algn="ctr"/>
                      <a:r>
                        <a:rPr lang="tr-TR" b="1" dirty="0">
                          <a:latin typeface="Tw Cen MT" panose="020B0602020104020603" pitchFamily="34" charset="0"/>
                        </a:rPr>
                        <a:t>TYT NET KATKISI</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b="1" dirty="0">
                          <a:latin typeface="Tw Cen MT" panose="020B0602020104020603" pitchFamily="34" charset="0"/>
                        </a:rPr>
                        <a:t>AYT NET KATKISI</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720300364"/>
                  </a:ext>
                </a:extLst>
              </a:tr>
              <a:tr h="473220">
                <a:tc>
                  <a:txBody>
                    <a:bodyPr/>
                    <a:lstStyle/>
                    <a:p>
                      <a:pPr algn="ctr"/>
                      <a:r>
                        <a:rPr lang="tr-TR" sz="2000" dirty="0">
                          <a:latin typeface="Tw Cen MT" panose="020B0602020104020603" pitchFamily="34" charset="0"/>
                        </a:rPr>
                        <a:t>DERS</a:t>
                      </a:r>
                    </a:p>
                  </a:txBody>
                  <a:tcPr anchor="ctr">
                    <a:solidFill>
                      <a:srgbClr val="2993A3"/>
                    </a:solidFill>
                  </a:tcPr>
                </a:tc>
                <a:tc>
                  <a:txBody>
                    <a:bodyPr/>
                    <a:lstStyle/>
                    <a:p>
                      <a:pPr algn="ctr"/>
                      <a:r>
                        <a:rPr lang="tr-TR" dirty="0">
                          <a:latin typeface="Tw Cen MT" panose="020B0602020104020603" pitchFamily="34" charset="0"/>
                        </a:rPr>
                        <a:t>Soru Sayısı</a:t>
                      </a:r>
                    </a:p>
                  </a:txBody>
                  <a:tcPr anchor="ctr">
                    <a:solidFill>
                      <a:srgbClr val="2993A3"/>
                    </a:solidFill>
                  </a:tcPr>
                </a:tc>
                <a:tc>
                  <a:txBody>
                    <a:bodyPr/>
                    <a:lstStyle/>
                    <a:p>
                      <a:pPr algn="ctr"/>
                      <a:r>
                        <a:rPr lang="tr-TR" dirty="0">
                          <a:latin typeface="Tw Cen MT" panose="020B0602020104020603" pitchFamily="34" charset="0"/>
                        </a:rPr>
                        <a:t>1 Net Değeri</a:t>
                      </a:r>
                    </a:p>
                  </a:txBody>
                  <a:tcPr anchor="ctr">
                    <a:solidFill>
                      <a:srgbClr val="2993A3"/>
                    </a:solidFill>
                  </a:tcPr>
                </a:tc>
                <a:tc>
                  <a:txBody>
                    <a:bodyPr/>
                    <a:lstStyle/>
                    <a:p>
                      <a:pPr algn="ctr"/>
                      <a:r>
                        <a:rPr lang="tr-TR" dirty="0">
                          <a:latin typeface="Tw Cen MT" panose="020B0602020104020603" pitchFamily="34" charset="0"/>
                        </a:rPr>
                        <a:t>Toplam</a:t>
                      </a:r>
                    </a:p>
                  </a:txBody>
                  <a:tcPr anchor="ctr">
                    <a:solidFill>
                      <a:srgbClr val="2993A3"/>
                    </a:solidFill>
                  </a:tcPr>
                </a:tc>
                <a:tc>
                  <a:txBody>
                    <a:bodyPr/>
                    <a:lstStyle/>
                    <a:p>
                      <a:pPr algn="ctr"/>
                      <a:r>
                        <a:rPr lang="tr-TR" sz="2000" dirty="0">
                          <a:latin typeface="Tw Cen MT" panose="020B0602020104020603" pitchFamily="34" charset="0"/>
                        </a:rPr>
                        <a:t>DERS</a:t>
                      </a:r>
                    </a:p>
                  </a:txBody>
                  <a:tcPr anchor="ctr">
                    <a:solidFill>
                      <a:srgbClr val="2993A3"/>
                    </a:solidFill>
                  </a:tcPr>
                </a:tc>
                <a:tc>
                  <a:txBody>
                    <a:bodyPr/>
                    <a:lstStyle/>
                    <a:p>
                      <a:pPr algn="ctr"/>
                      <a:r>
                        <a:rPr lang="tr-TR" dirty="0">
                          <a:latin typeface="Tw Cen MT" panose="020B0602020104020603" pitchFamily="34" charset="0"/>
                        </a:rPr>
                        <a:t>Soru Sayısı</a:t>
                      </a:r>
                    </a:p>
                  </a:txBody>
                  <a:tcPr anchor="ctr">
                    <a:solidFill>
                      <a:srgbClr val="2993A3"/>
                    </a:solidFill>
                  </a:tcPr>
                </a:tc>
                <a:tc>
                  <a:txBody>
                    <a:bodyPr/>
                    <a:lstStyle/>
                    <a:p>
                      <a:pPr algn="ctr"/>
                      <a:r>
                        <a:rPr lang="tr-TR" dirty="0">
                          <a:latin typeface="Tw Cen MT" panose="020B0602020104020603" pitchFamily="34" charset="0"/>
                        </a:rPr>
                        <a:t>1 Net Değeri</a:t>
                      </a:r>
                    </a:p>
                  </a:txBody>
                  <a:tcPr anchor="ctr">
                    <a:solidFill>
                      <a:srgbClr val="2993A3"/>
                    </a:solidFill>
                  </a:tcPr>
                </a:tc>
                <a:tc>
                  <a:txBody>
                    <a:bodyPr/>
                    <a:lstStyle/>
                    <a:p>
                      <a:pPr algn="ctr"/>
                      <a:r>
                        <a:rPr lang="tr-TR" dirty="0">
                          <a:latin typeface="Tw Cen MT" panose="020B0602020104020603" pitchFamily="34" charset="0"/>
                        </a:rPr>
                        <a:t>Toplam</a:t>
                      </a:r>
                    </a:p>
                  </a:txBody>
                  <a:tcPr anchor="ctr">
                    <a:solidFill>
                      <a:srgbClr val="2993A3"/>
                    </a:solidFill>
                  </a:tcPr>
                </a:tc>
                <a:extLst>
                  <a:ext uri="{0D108BD9-81ED-4DB2-BD59-A6C34878D82A}">
                    <a16:rowId xmlns:a16="http://schemas.microsoft.com/office/drawing/2014/main" val="3534539358"/>
                  </a:ext>
                </a:extLst>
              </a:tr>
              <a:tr h="473220">
                <a:tc>
                  <a:txBody>
                    <a:bodyPr/>
                    <a:lstStyle/>
                    <a:p>
                      <a:r>
                        <a:rPr lang="tr-TR" dirty="0">
                          <a:latin typeface="Tw Cen MT" panose="020B0602020104020603" pitchFamily="34" charset="0"/>
                        </a:rPr>
                        <a:t>Türkçe</a:t>
                      </a:r>
                    </a:p>
                  </a:txBody>
                  <a:tcPr/>
                </a:tc>
                <a:tc>
                  <a:txBody>
                    <a:bodyPr/>
                    <a:lstStyle/>
                    <a:p>
                      <a:pPr algn="ctr"/>
                      <a:r>
                        <a:rPr lang="tr-TR" dirty="0">
                          <a:latin typeface="Tw Cen MT" panose="020B0602020104020603" pitchFamily="34" charset="0"/>
                        </a:rPr>
                        <a:t>40</a:t>
                      </a:r>
                    </a:p>
                  </a:txBody>
                  <a:tcPr/>
                </a:tc>
                <a:tc>
                  <a:txBody>
                    <a:bodyPr/>
                    <a:lstStyle/>
                    <a:p>
                      <a:pPr algn="ctr"/>
                      <a:r>
                        <a:rPr lang="tr-TR" dirty="0">
                          <a:latin typeface="Tw Cen MT" panose="020B0602020104020603" pitchFamily="34" charset="0"/>
                        </a:rPr>
                        <a:t>1,3</a:t>
                      </a:r>
                    </a:p>
                  </a:txBody>
                  <a:tcPr/>
                </a:tc>
                <a:tc>
                  <a:txBody>
                    <a:bodyPr/>
                    <a:lstStyle/>
                    <a:p>
                      <a:pPr algn="ctr"/>
                      <a:r>
                        <a:rPr lang="tr-TR" dirty="0">
                          <a:latin typeface="Tw Cen MT" panose="020B0602020104020603" pitchFamily="34" charset="0"/>
                        </a:rPr>
                        <a:t>52</a:t>
                      </a:r>
                    </a:p>
                  </a:txBody>
                  <a:tcPr/>
                </a:tc>
                <a:tc>
                  <a:txBody>
                    <a:bodyPr/>
                    <a:lstStyle/>
                    <a:p>
                      <a:r>
                        <a:rPr lang="tr-TR" sz="1800" dirty="0">
                          <a:latin typeface="Tw Cen MT" panose="020B0602020104020603" pitchFamily="34" charset="0"/>
                        </a:rPr>
                        <a:t>Fizik</a:t>
                      </a:r>
                    </a:p>
                  </a:txBody>
                  <a:tcPr/>
                </a:tc>
                <a:tc>
                  <a:txBody>
                    <a:bodyPr/>
                    <a:lstStyle/>
                    <a:p>
                      <a:pPr algn="ctr"/>
                      <a:r>
                        <a:rPr lang="tr-TR" dirty="0">
                          <a:latin typeface="Tw Cen MT" panose="020B0602020104020603" pitchFamily="34" charset="0"/>
                        </a:rPr>
                        <a:t>14</a:t>
                      </a:r>
                    </a:p>
                  </a:txBody>
                  <a:tcPr/>
                </a:tc>
                <a:tc>
                  <a:txBody>
                    <a:bodyPr/>
                    <a:lstStyle/>
                    <a:p>
                      <a:pPr algn="ctr"/>
                      <a:r>
                        <a:rPr lang="tr-TR" dirty="0">
                          <a:latin typeface="Tw Cen MT" panose="020B0602020104020603" pitchFamily="34" charset="0"/>
                        </a:rPr>
                        <a:t>2,8571</a:t>
                      </a:r>
                    </a:p>
                  </a:txBody>
                  <a:tcPr/>
                </a:tc>
                <a:tc>
                  <a:txBody>
                    <a:bodyPr/>
                    <a:lstStyle/>
                    <a:p>
                      <a:pPr algn="ctr"/>
                      <a:r>
                        <a:rPr lang="tr-TR" dirty="0">
                          <a:latin typeface="Tw Cen MT" panose="020B0602020104020603" pitchFamily="34" charset="0"/>
                        </a:rPr>
                        <a:t>40</a:t>
                      </a:r>
                    </a:p>
                  </a:txBody>
                  <a:tcPr/>
                </a:tc>
                <a:extLst>
                  <a:ext uri="{0D108BD9-81ED-4DB2-BD59-A6C34878D82A}">
                    <a16:rowId xmlns:a16="http://schemas.microsoft.com/office/drawing/2014/main" val="3205000101"/>
                  </a:ext>
                </a:extLst>
              </a:tr>
              <a:tr h="473220">
                <a:tc>
                  <a:txBody>
                    <a:bodyPr/>
                    <a:lstStyle/>
                    <a:p>
                      <a:r>
                        <a:rPr lang="tr-TR" dirty="0">
                          <a:latin typeface="Tw Cen MT" panose="020B0602020104020603" pitchFamily="34" charset="0"/>
                        </a:rPr>
                        <a:t>Matematik</a:t>
                      </a:r>
                    </a:p>
                  </a:txBody>
                  <a:tcPr/>
                </a:tc>
                <a:tc>
                  <a:txBody>
                    <a:bodyPr/>
                    <a:lstStyle/>
                    <a:p>
                      <a:pPr algn="ctr"/>
                      <a:r>
                        <a:rPr lang="tr-TR" dirty="0">
                          <a:latin typeface="Tw Cen MT" panose="020B0602020104020603" pitchFamily="34" charset="0"/>
                        </a:rPr>
                        <a:t>40</a:t>
                      </a:r>
                    </a:p>
                  </a:txBody>
                  <a:tcPr/>
                </a:tc>
                <a:tc>
                  <a:txBody>
                    <a:bodyPr/>
                    <a:lstStyle/>
                    <a:p>
                      <a:pPr algn="ctr"/>
                      <a:r>
                        <a:rPr lang="tr-TR" dirty="0">
                          <a:latin typeface="Tw Cen MT" panose="020B0602020104020603" pitchFamily="34" charset="0"/>
                        </a:rPr>
                        <a:t>1,3</a:t>
                      </a:r>
                    </a:p>
                  </a:txBody>
                  <a:tcPr/>
                </a:tc>
                <a:tc>
                  <a:txBody>
                    <a:bodyPr/>
                    <a:lstStyle/>
                    <a:p>
                      <a:pPr algn="ctr"/>
                      <a:r>
                        <a:rPr lang="tr-TR" dirty="0">
                          <a:latin typeface="Tw Cen MT" panose="020B0602020104020603" pitchFamily="34" charset="0"/>
                        </a:rPr>
                        <a:t>52</a:t>
                      </a:r>
                    </a:p>
                  </a:txBody>
                  <a:tcPr/>
                </a:tc>
                <a:tc>
                  <a:txBody>
                    <a:bodyPr/>
                    <a:lstStyle/>
                    <a:p>
                      <a:r>
                        <a:rPr lang="tr-TR" sz="1800" dirty="0">
                          <a:latin typeface="Tw Cen MT" panose="020B0602020104020603" pitchFamily="34" charset="0"/>
                        </a:rPr>
                        <a:t>Kimya</a:t>
                      </a:r>
                    </a:p>
                  </a:txBody>
                  <a:tcPr/>
                </a:tc>
                <a:tc>
                  <a:txBody>
                    <a:bodyPr/>
                    <a:lstStyle/>
                    <a:p>
                      <a:pPr algn="ctr"/>
                      <a:r>
                        <a:rPr lang="tr-TR" dirty="0">
                          <a:latin typeface="Tw Cen MT" panose="020B0602020104020603" pitchFamily="34" charset="0"/>
                        </a:rPr>
                        <a:t>13</a:t>
                      </a:r>
                    </a:p>
                  </a:txBody>
                  <a:tcPr/>
                </a:tc>
                <a:tc>
                  <a:txBody>
                    <a:bodyPr/>
                    <a:lstStyle/>
                    <a:p>
                      <a:pPr algn="ctr"/>
                      <a:r>
                        <a:rPr lang="tr-TR" dirty="0">
                          <a:latin typeface="Tw Cen MT" panose="020B0602020104020603" pitchFamily="34" charset="0"/>
                        </a:rPr>
                        <a:t>3,0769</a:t>
                      </a:r>
                    </a:p>
                  </a:txBody>
                  <a:tcPr/>
                </a:tc>
                <a:tc>
                  <a:txBody>
                    <a:bodyPr/>
                    <a:lstStyle/>
                    <a:p>
                      <a:pPr algn="ctr"/>
                      <a:r>
                        <a:rPr lang="tr-TR" dirty="0">
                          <a:latin typeface="Tw Cen MT" panose="020B0602020104020603" pitchFamily="34" charset="0"/>
                        </a:rPr>
                        <a:t>40</a:t>
                      </a:r>
                    </a:p>
                  </a:txBody>
                  <a:tcPr/>
                </a:tc>
                <a:extLst>
                  <a:ext uri="{0D108BD9-81ED-4DB2-BD59-A6C34878D82A}">
                    <a16:rowId xmlns:a16="http://schemas.microsoft.com/office/drawing/2014/main" val="3433272345"/>
                  </a:ext>
                </a:extLst>
              </a:tr>
              <a:tr h="473220">
                <a:tc>
                  <a:txBody>
                    <a:bodyPr/>
                    <a:lstStyle/>
                    <a:p>
                      <a:r>
                        <a:rPr lang="tr-TR" dirty="0">
                          <a:latin typeface="Tw Cen MT" panose="020B0602020104020603" pitchFamily="34" charset="0"/>
                        </a:rPr>
                        <a:t>Sosyal Bil.</a:t>
                      </a:r>
                    </a:p>
                  </a:txBody>
                  <a:tcPr/>
                </a:tc>
                <a:tc>
                  <a:txBody>
                    <a:bodyPr/>
                    <a:lstStyle/>
                    <a:p>
                      <a:pPr algn="ctr"/>
                      <a:r>
                        <a:rPr lang="tr-TR" dirty="0">
                          <a:latin typeface="Tw Cen MT" panose="020B0602020104020603" pitchFamily="34" charset="0"/>
                        </a:rPr>
                        <a:t>20</a:t>
                      </a:r>
                    </a:p>
                  </a:txBody>
                  <a:tcPr/>
                </a:tc>
                <a:tc>
                  <a:txBody>
                    <a:bodyPr/>
                    <a:lstStyle/>
                    <a:p>
                      <a:pPr algn="ctr"/>
                      <a:r>
                        <a:rPr lang="tr-TR" dirty="0">
                          <a:latin typeface="Tw Cen MT" panose="020B0602020104020603" pitchFamily="34" charset="0"/>
                        </a:rPr>
                        <a:t>1,4</a:t>
                      </a:r>
                    </a:p>
                  </a:txBody>
                  <a:tcPr/>
                </a:tc>
                <a:tc>
                  <a:txBody>
                    <a:bodyPr/>
                    <a:lstStyle/>
                    <a:p>
                      <a:pPr algn="ctr"/>
                      <a:r>
                        <a:rPr lang="tr-TR" dirty="0">
                          <a:latin typeface="Tw Cen MT" panose="020B0602020104020603" pitchFamily="34" charset="0"/>
                        </a:rPr>
                        <a:t>28</a:t>
                      </a:r>
                    </a:p>
                  </a:txBody>
                  <a:tcPr/>
                </a:tc>
                <a:tc>
                  <a:txBody>
                    <a:bodyPr/>
                    <a:lstStyle/>
                    <a:p>
                      <a:r>
                        <a:rPr lang="tr-TR" sz="1800" dirty="0">
                          <a:latin typeface="Tw Cen MT" panose="020B0602020104020603" pitchFamily="34" charset="0"/>
                        </a:rPr>
                        <a:t>Biyoloji</a:t>
                      </a:r>
                    </a:p>
                  </a:txBody>
                  <a:tcPr/>
                </a:tc>
                <a:tc>
                  <a:txBody>
                    <a:bodyPr/>
                    <a:lstStyle/>
                    <a:p>
                      <a:pPr algn="ctr"/>
                      <a:r>
                        <a:rPr lang="tr-TR" dirty="0">
                          <a:latin typeface="Tw Cen MT" panose="020B0602020104020603" pitchFamily="34" charset="0"/>
                        </a:rPr>
                        <a:t>13</a:t>
                      </a:r>
                    </a:p>
                  </a:txBody>
                  <a:tcPr/>
                </a:tc>
                <a:tc>
                  <a:txBody>
                    <a:bodyPr/>
                    <a:lstStyle/>
                    <a:p>
                      <a:pPr algn="ctr"/>
                      <a:r>
                        <a:rPr lang="tr-TR" dirty="0">
                          <a:latin typeface="Tw Cen MT" panose="020B0602020104020603" pitchFamily="34" charset="0"/>
                        </a:rPr>
                        <a:t>3,0769</a:t>
                      </a:r>
                    </a:p>
                  </a:txBody>
                  <a:tcPr/>
                </a:tc>
                <a:tc>
                  <a:txBody>
                    <a:bodyPr/>
                    <a:lstStyle/>
                    <a:p>
                      <a:pPr algn="ctr"/>
                      <a:r>
                        <a:rPr lang="tr-TR" dirty="0">
                          <a:latin typeface="Tw Cen MT" panose="020B0602020104020603" pitchFamily="34" charset="0"/>
                        </a:rPr>
                        <a:t>40</a:t>
                      </a:r>
                    </a:p>
                  </a:txBody>
                  <a:tcPr/>
                </a:tc>
                <a:extLst>
                  <a:ext uri="{0D108BD9-81ED-4DB2-BD59-A6C34878D82A}">
                    <a16:rowId xmlns:a16="http://schemas.microsoft.com/office/drawing/2014/main" val="1659658874"/>
                  </a:ext>
                </a:extLst>
              </a:tr>
              <a:tr h="473220">
                <a:tc>
                  <a:txBody>
                    <a:bodyPr/>
                    <a:lstStyle/>
                    <a:p>
                      <a:r>
                        <a:rPr lang="tr-TR" dirty="0">
                          <a:latin typeface="Tw Cen MT" panose="020B0602020104020603" pitchFamily="34" charset="0"/>
                        </a:rPr>
                        <a:t>Fen Bil.</a:t>
                      </a:r>
                    </a:p>
                  </a:txBody>
                  <a:tcPr/>
                </a:tc>
                <a:tc>
                  <a:txBody>
                    <a:bodyPr/>
                    <a:lstStyle/>
                    <a:p>
                      <a:pPr algn="ctr"/>
                      <a:r>
                        <a:rPr lang="tr-TR" dirty="0">
                          <a:latin typeface="Tw Cen MT" panose="020B0602020104020603" pitchFamily="34" charset="0"/>
                        </a:rPr>
                        <a:t>20</a:t>
                      </a:r>
                    </a:p>
                  </a:txBody>
                  <a:tcPr/>
                </a:tc>
                <a:tc>
                  <a:txBody>
                    <a:bodyPr/>
                    <a:lstStyle/>
                    <a:p>
                      <a:pPr algn="ctr"/>
                      <a:r>
                        <a:rPr lang="tr-TR" dirty="0">
                          <a:latin typeface="Tw Cen MT" panose="020B0602020104020603" pitchFamily="34" charset="0"/>
                        </a:rPr>
                        <a:t>1,4</a:t>
                      </a:r>
                    </a:p>
                  </a:txBody>
                  <a:tcPr/>
                </a:tc>
                <a:tc>
                  <a:txBody>
                    <a:bodyPr/>
                    <a:lstStyle/>
                    <a:p>
                      <a:pPr algn="ctr"/>
                      <a:r>
                        <a:rPr lang="tr-TR" dirty="0">
                          <a:latin typeface="Tw Cen MT" panose="020B0602020104020603" pitchFamily="34" charset="0"/>
                        </a:rPr>
                        <a:t>28</a:t>
                      </a:r>
                    </a:p>
                  </a:txBody>
                  <a:tcPr/>
                </a:tc>
                <a:tc>
                  <a:txBody>
                    <a:bodyPr/>
                    <a:lstStyle/>
                    <a:p>
                      <a:r>
                        <a:rPr lang="tr-TR" sz="1800" dirty="0">
                          <a:latin typeface="Tw Cen MT" panose="020B0602020104020603" pitchFamily="34" charset="0"/>
                        </a:rPr>
                        <a:t>Matematik</a:t>
                      </a:r>
                    </a:p>
                  </a:txBody>
                  <a:tcPr/>
                </a:tc>
                <a:tc>
                  <a:txBody>
                    <a:bodyPr/>
                    <a:lstStyle/>
                    <a:p>
                      <a:pPr algn="ctr"/>
                      <a:r>
                        <a:rPr lang="tr-TR" dirty="0">
                          <a:latin typeface="Tw Cen MT" panose="020B0602020104020603" pitchFamily="34" charset="0"/>
                        </a:rPr>
                        <a:t>40</a:t>
                      </a:r>
                    </a:p>
                  </a:txBody>
                  <a:tcPr/>
                </a:tc>
                <a:tc>
                  <a:txBody>
                    <a:bodyPr/>
                    <a:lstStyle/>
                    <a:p>
                      <a:pPr algn="ctr"/>
                      <a:r>
                        <a:rPr lang="tr-TR" dirty="0">
                          <a:latin typeface="Tw Cen MT" panose="020B0602020104020603" pitchFamily="34" charset="0"/>
                        </a:rPr>
                        <a:t>3</a:t>
                      </a:r>
                    </a:p>
                  </a:txBody>
                  <a:tcPr/>
                </a:tc>
                <a:tc>
                  <a:txBody>
                    <a:bodyPr/>
                    <a:lstStyle/>
                    <a:p>
                      <a:pPr algn="ctr"/>
                      <a:r>
                        <a:rPr lang="tr-TR" dirty="0">
                          <a:latin typeface="Tw Cen MT" panose="020B0602020104020603" pitchFamily="34" charset="0"/>
                        </a:rPr>
                        <a:t>120</a:t>
                      </a:r>
                    </a:p>
                  </a:txBody>
                  <a:tcPr/>
                </a:tc>
                <a:extLst>
                  <a:ext uri="{0D108BD9-81ED-4DB2-BD59-A6C34878D82A}">
                    <a16:rowId xmlns:a16="http://schemas.microsoft.com/office/drawing/2014/main" val="1828309896"/>
                  </a:ext>
                </a:extLst>
              </a:tr>
              <a:tr h="473220">
                <a:tc gridSpan="3">
                  <a:txBody>
                    <a:bodyPr/>
                    <a:lstStyle/>
                    <a:p>
                      <a:r>
                        <a:rPr lang="tr-TR" sz="1400" dirty="0">
                          <a:latin typeface="Tw Cen MT" panose="020B0602020104020603" pitchFamily="34" charset="0"/>
                        </a:rPr>
                        <a:t>AYT puanı için alınabilecek en yüksek</a:t>
                      </a:r>
                    </a:p>
                    <a:p>
                      <a:r>
                        <a:rPr lang="tr-TR" sz="1400" dirty="0">
                          <a:latin typeface="Tw Cen MT" panose="020B0602020104020603" pitchFamily="34" charset="0"/>
                        </a:rPr>
                        <a:t>TYT netlerinin katkısı olan ham puan:</a:t>
                      </a:r>
                    </a:p>
                  </a:txBody>
                  <a:tcPr/>
                </a:tc>
                <a:tc hMerge="1">
                  <a:txBody>
                    <a:bodyPr/>
                    <a:lstStyle/>
                    <a:p>
                      <a:endParaRPr lang="tr-TR" dirty="0"/>
                    </a:p>
                  </a:txBody>
                  <a:tcPr/>
                </a:tc>
                <a:tc hMerge="1">
                  <a:txBody>
                    <a:bodyPr/>
                    <a:lstStyle/>
                    <a:p>
                      <a:endParaRPr lang="tr-TR" dirty="0"/>
                    </a:p>
                  </a:txBody>
                  <a:tcPr/>
                </a:tc>
                <a:tc>
                  <a:txBody>
                    <a:bodyPr/>
                    <a:lstStyle/>
                    <a:p>
                      <a:pPr algn="ctr"/>
                      <a:r>
                        <a:rPr lang="tr-TR" b="1" dirty="0">
                          <a:latin typeface="Tw Cen MT" panose="020B0602020104020603" pitchFamily="34" charset="0"/>
                        </a:rPr>
                        <a:t>160</a:t>
                      </a:r>
                    </a:p>
                  </a:txBody>
                  <a:tcPr/>
                </a:tc>
                <a:tc gridSpan="3">
                  <a:txBody>
                    <a:bodyPr/>
                    <a:lstStyle/>
                    <a:p>
                      <a:r>
                        <a:rPr lang="tr-TR" sz="1400" dirty="0">
                          <a:latin typeface="Tw Cen MT" panose="020B0602020104020603" pitchFamily="34" charset="0"/>
                        </a:rPr>
                        <a:t>AYT puanı için alınabilecek en yüksek</a:t>
                      </a:r>
                    </a:p>
                    <a:p>
                      <a:r>
                        <a:rPr lang="tr-TR" sz="1400" dirty="0">
                          <a:latin typeface="Tw Cen MT" panose="020B0602020104020603" pitchFamily="34" charset="0"/>
                        </a:rPr>
                        <a:t>AYT netlerinin katkısı olan ham puan:</a:t>
                      </a:r>
                    </a:p>
                  </a:txBody>
                  <a:tcPr/>
                </a:tc>
                <a:tc hMerge="1">
                  <a:txBody>
                    <a:bodyPr/>
                    <a:lstStyle/>
                    <a:p>
                      <a:endParaRPr lang="tr-TR" dirty="0"/>
                    </a:p>
                  </a:txBody>
                  <a:tcPr/>
                </a:tc>
                <a:tc hMerge="1">
                  <a:txBody>
                    <a:bodyPr/>
                    <a:lstStyle/>
                    <a:p>
                      <a:endParaRPr lang="tr-TR" dirty="0"/>
                    </a:p>
                  </a:txBody>
                  <a:tcPr/>
                </a:tc>
                <a:tc>
                  <a:txBody>
                    <a:bodyPr/>
                    <a:lstStyle/>
                    <a:p>
                      <a:pPr algn="ctr"/>
                      <a:r>
                        <a:rPr lang="tr-TR" b="1" dirty="0">
                          <a:latin typeface="Tw Cen MT" panose="020B0602020104020603" pitchFamily="34" charset="0"/>
                        </a:rPr>
                        <a:t>240</a:t>
                      </a:r>
                    </a:p>
                  </a:txBody>
                  <a:tcPr/>
                </a:tc>
                <a:extLst>
                  <a:ext uri="{0D108BD9-81ED-4DB2-BD59-A6C34878D82A}">
                    <a16:rowId xmlns:a16="http://schemas.microsoft.com/office/drawing/2014/main" val="1307150693"/>
                  </a:ext>
                </a:extLst>
              </a:tr>
            </a:tbl>
          </a:graphicData>
        </a:graphic>
      </p:graphicFrame>
      <p:sp>
        <p:nvSpPr>
          <p:cNvPr id="3" name="矩形 96">
            <a:extLst>
              <a:ext uri="{FF2B5EF4-FFF2-40B4-BE49-F238E27FC236}">
                <a16:creationId xmlns:a16="http://schemas.microsoft.com/office/drawing/2014/main" id="{06EF12AC-F2C3-4AA0-82F2-BE7109018667}"/>
              </a:ext>
            </a:extLst>
          </p:cNvPr>
          <p:cNvSpPr/>
          <p:nvPr/>
        </p:nvSpPr>
        <p:spPr>
          <a:xfrm>
            <a:off x="590177" y="-323999"/>
            <a:ext cx="162000" cy="12102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97">
            <a:extLst>
              <a:ext uri="{FF2B5EF4-FFF2-40B4-BE49-F238E27FC236}">
                <a16:creationId xmlns:a16="http://schemas.microsoft.com/office/drawing/2014/main" id="{AE6C9599-4DA5-42D3-B6E0-EE3F19554CC2}"/>
              </a:ext>
            </a:extLst>
          </p:cNvPr>
          <p:cNvSpPr/>
          <p:nvPr/>
        </p:nvSpPr>
        <p:spPr>
          <a:xfrm>
            <a:off x="791881" y="281118"/>
            <a:ext cx="161366" cy="60511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6" name="矩形 98">
            <a:extLst>
              <a:ext uri="{FF2B5EF4-FFF2-40B4-BE49-F238E27FC236}">
                <a16:creationId xmlns:a16="http://schemas.microsoft.com/office/drawing/2014/main" id="{AE1A36F3-6451-4148-B1E2-14EF256E6421}"/>
              </a:ext>
            </a:extLst>
          </p:cNvPr>
          <p:cNvSpPr/>
          <p:nvPr/>
        </p:nvSpPr>
        <p:spPr>
          <a:xfrm>
            <a:off x="905626" y="390899"/>
            <a:ext cx="8509817" cy="385555"/>
          </a:xfrm>
          <a:prstGeom prst="rect">
            <a:avLst/>
          </a:prstGeom>
        </p:spPr>
        <p:txBody>
          <a:bodyPr wrap="square">
            <a:spAutoFit/>
          </a:bodyPr>
          <a:lstStyle/>
          <a:p>
            <a:pPr marL="0" marR="0" lvl="0" indent="0" defTabSz="914400" eaLnBrk="1" fontAlgn="auto" latinLnBrk="0" hangingPunct="1">
              <a:lnSpc>
                <a:spcPct val="112000"/>
              </a:lnSpc>
              <a:spcBef>
                <a:spcPts val="0"/>
              </a:spcBef>
              <a:spcAft>
                <a:spcPts val="0"/>
              </a:spcAft>
              <a:buClrTx/>
              <a:buSzTx/>
              <a:buFontTx/>
              <a:buNone/>
              <a:tabLst/>
              <a:defRPr/>
            </a:pPr>
            <a:r>
              <a:rPr kumimoji="0" lang="tr-TR" altLang="zh-CN" sz="1800" b="1" i="0" u="none" strike="noStrike" kern="1200" cap="none" spc="0" normalizeH="0" baseline="0" noProof="0" dirty="0">
                <a:ln>
                  <a:noFill/>
                </a:ln>
                <a:solidFill>
                  <a:schemeClr val="tx1">
                    <a:lumMod val="95000"/>
                    <a:lumOff val="5000"/>
                  </a:schemeClr>
                </a:solidFill>
                <a:effectLst/>
                <a:uLnTx/>
                <a:uFillTx/>
                <a:latin typeface="Tw Cen MT" panose="020B0602020104020603" pitchFamily="34" charset="0"/>
                <a:ea typeface="微软雅黑" pitchFamily="34" charset="-122"/>
              </a:rPr>
              <a:t>2020 SAYISAL PUAN HESAPLAMASINDA NETLERİN YAKLAŞIK DEĞERİ</a:t>
            </a:r>
            <a:endParaRPr kumimoji="0" lang="en-US" altLang="zh-CN" sz="1800" b="1" i="0" u="none" strike="noStrike" kern="1200" cap="none" spc="0" normalizeH="0" baseline="0" noProof="0" dirty="0">
              <a:ln>
                <a:noFill/>
              </a:ln>
              <a:solidFill>
                <a:schemeClr val="tx1">
                  <a:lumMod val="95000"/>
                  <a:lumOff val="5000"/>
                </a:schemeClr>
              </a:solidFill>
              <a:effectLst/>
              <a:uLnTx/>
              <a:uFillTx/>
              <a:latin typeface="Tw Cen MT" panose="020B0602020104020603" pitchFamily="34" charset="0"/>
              <a:ea typeface="微软雅黑" pitchFamily="34" charset="-122"/>
            </a:endParaRPr>
          </a:p>
        </p:txBody>
      </p:sp>
      <p:pic>
        <p:nvPicPr>
          <p:cNvPr id="7" name="6 Resim" descr="256-256.png"/>
          <p:cNvPicPr>
            <a:picLocks noChangeAspect="1"/>
          </p:cNvPicPr>
          <p:nvPr/>
        </p:nvPicPr>
        <p:blipFill>
          <a:blip r:embed="rId2" cstate="print"/>
          <a:stretch>
            <a:fillRect/>
          </a:stretch>
        </p:blipFill>
        <p:spPr>
          <a:xfrm>
            <a:off x="8857754" y="4536579"/>
            <a:ext cx="864096" cy="864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82840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0" y="3529118"/>
            <a:ext cx="7522502" cy="669731"/>
          </a:xfrm>
          <a:prstGeom prst="rect">
            <a:avLst/>
          </a:prstGeom>
          <a:solidFill>
            <a:schemeClr val="bg1">
              <a:lumMod val="85000"/>
            </a:schemeClr>
          </a:solidFill>
          <a:ln w="9525">
            <a:solidFill>
              <a:srgbClr val="EAEAEA"/>
            </a:solidFill>
            <a:miter lim="800000"/>
          </a:ln>
        </p:spPr>
        <p:txBody>
          <a:bodyPr wrap="none" lIns="70454" tIns="35226" rIns="70454" bIns="35226" anchor="ctr"/>
          <a:lstStyle/>
          <a:p>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7" name="Line 43"/>
          <p:cNvSpPr>
            <a:spLocks noChangeShapeType="1"/>
          </p:cNvSpPr>
          <p:nvPr/>
        </p:nvSpPr>
        <p:spPr bwMode="auto">
          <a:xfrm rot="5400000">
            <a:off x="3447787" y="1079421"/>
            <a:ext cx="0" cy="579589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8" name="Rectangle 6"/>
          <p:cNvSpPr>
            <a:spLocks noChangeArrowheads="1"/>
          </p:cNvSpPr>
          <p:nvPr/>
        </p:nvSpPr>
        <p:spPr bwMode="auto">
          <a:xfrm>
            <a:off x="2913741" y="2079274"/>
            <a:ext cx="4608762" cy="665429"/>
          </a:xfrm>
          <a:prstGeom prst="rect">
            <a:avLst/>
          </a:prstGeom>
          <a:solidFill>
            <a:schemeClr val="bg1">
              <a:lumMod val="85000"/>
            </a:schemeClr>
          </a:solidFill>
          <a:ln w="9525">
            <a:solidFill>
              <a:srgbClr val="EAEAEA"/>
            </a:solidFill>
            <a:miter lim="800000"/>
          </a:ln>
        </p:spPr>
        <p:txBody>
          <a:bodyPr wrap="none" lIns="70454" tIns="35226" rIns="70454" bIns="35226" anchor="ctr"/>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9" name="Line 43"/>
          <p:cNvSpPr>
            <a:spLocks noChangeShapeType="1"/>
          </p:cNvSpPr>
          <p:nvPr/>
        </p:nvSpPr>
        <p:spPr bwMode="auto">
          <a:xfrm rot="16200000" flipH="1">
            <a:off x="5139559" y="1176813"/>
            <a:ext cx="0" cy="2653065"/>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0" name="Rectangle 5"/>
          <p:cNvSpPr>
            <a:spLocks noChangeArrowheads="1"/>
          </p:cNvSpPr>
          <p:nvPr/>
        </p:nvSpPr>
        <p:spPr bwMode="auto">
          <a:xfrm rot="5400000">
            <a:off x="6276947" y="2980989"/>
            <a:ext cx="1831327" cy="662571"/>
          </a:xfrm>
          <a:prstGeom prst="rect">
            <a:avLst/>
          </a:prstGeom>
          <a:solidFill>
            <a:schemeClr val="bg1">
              <a:lumMod val="85000"/>
            </a:schemeClr>
          </a:solidFill>
          <a:ln w="9525">
            <a:solidFill>
              <a:srgbClr val="EAEAEA"/>
            </a:solidFill>
            <a:miter lim="800000"/>
          </a:ln>
        </p:spPr>
        <p:txBody>
          <a:bodyPr wrap="none" lIns="70454" tIns="35226" rIns="70454" bIns="35226" anchor="ctr"/>
          <a:lstStyle/>
          <a:p>
            <a:pPr>
              <a:defRPr/>
            </a:pPr>
            <a:endParaRPr lang="zh-CN" altLang="en-US" sz="1890" kern="0" dirty="0">
              <a:solidFill>
                <a:srgbClr val="03A9F3"/>
              </a:solidFill>
              <a:ea typeface="微软雅黑" panose="020B0503020204020204" pitchFamily="34" charset="-122"/>
              <a:sym typeface="Arial" panose="020B0604020202020204" pitchFamily="34" charset="0"/>
            </a:endParaRPr>
          </a:p>
        </p:txBody>
      </p:sp>
      <p:sp>
        <p:nvSpPr>
          <p:cNvPr id="11" name="Line 44"/>
          <p:cNvSpPr>
            <a:spLocks noChangeShapeType="1"/>
          </p:cNvSpPr>
          <p:nvPr/>
        </p:nvSpPr>
        <p:spPr bwMode="auto">
          <a:xfrm>
            <a:off x="7206526" y="2966978"/>
            <a:ext cx="0" cy="31733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2" name="Rectangle 7"/>
          <p:cNvSpPr>
            <a:spLocks noChangeArrowheads="1"/>
          </p:cNvSpPr>
          <p:nvPr/>
        </p:nvSpPr>
        <p:spPr bwMode="auto">
          <a:xfrm>
            <a:off x="3292351" y="684113"/>
            <a:ext cx="4230151" cy="669731"/>
          </a:xfrm>
          <a:prstGeom prst="rect">
            <a:avLst/>
          </a:prstGeom>
          <a:solidFill>
            <a:schemeClr val="bg1">
              <a:lumMod val="85000"/>
            </a:schemeClr>
          </a:solidFill>
          <a:ln w="9525">
            <a:solidFill>
              <a:srgbClr val="EAEAEA"/>
            </a:solidFill>
            <a:miter lim="800000"/>
          </a:ln>
        </p:spPr>
        <p:txBody>
          <a:bodyPr wrap="none" lIns="70454" tIns="35226" rIns="70454" bIns="35226" anchor="ctr"/>
          <a:lstStyle/>
          <a:p>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3" name="Line 43"/>
          <p:cNvSpPr>
            <a:spLocks noChangeShapeType="1"/>
          </p:cNvSpPr>
          <p:nvPr/>
        </p:nvSpPr>
        <p:spPr bwMode="auto">
          <a:xfrm rot="5400000">
            <a:off x="5019200" y="-240516"/>
            <a:ext cx="0" cy="2653065"/>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4" name="Rectangle 8"/>
          <p:cNvSpPr>
            <a:spLocks noChangeArrowheads="1"/>
          </p:cNvSpPr>
          <p:nvPr/>
        </p:nvSpPr>
        <p:spPr bwMode="auto">
          <a:xfrm rot="5400000">
            <a:off x="1961397" y="1383120"/>
            <a:ext cx="2060591" cy="662571"/>
          </a:xfrm>
          <a:prstGeom prst="rect">
            <a:avLst/>
          </a:prstGeom>
          <a:solidFill>
            <a:schemeClr val="bg1">
              <a:lumMod val="85000"/>
            </a:schemeClr>
          </a:solidFill>
          <a:ln w="9525">
            <a:solidFill>
              <a:srgbClr val="EAEAEA"/>
            </a:solidFill>
            <a:miter lim="800000"/>
          </a:ln>
        </p:spPr>
        <p:txBody>
          <a:bodyPr wrap="none" lIns="70454" tIns="35226" rIns="70454" bIns="35226" anchor="ctr"/>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5" name="Line 42"/>
          <p:cNvSpPr>
            <a:spLocks noChangeShapeType="1"/>
          </p:cNvSpPr>
          <p:nvPr/>
        </p:nvSpPr>
        <p:spPr bwMode="auto">
          <a:xfrm>
            <a:off x="2976377" y="1531943"/>
            <a:ext cx="0" cy="35706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70454" tIns="35226" rIns="70454" bIns="35226"/>
          <a:lstStyle/>
          <a:p>
            <a:pPr>
              <a:defRPr/>
            </a:pPr>
            <a:endParaRPr lang="zh-CN" altLang="en-US" sz="1890" kern="0" dirty="0">
              <a:solidFill>
                <a:sysClr val="windowText" lastClr="000000"/>
              </a:solidFill>
              <a:ea typeface="微软雅黑" panose="020B0503020204020204" pitchFamily="34" charset="-122"/>
              <a:sym typeface="Arial" panose="020B0604020202020204" pitchFamily="34" charset="0"/>
            </a:endParaRPr>
          </a:p>
        </p:txBody>
      </p:sp>
      <p:sp>
        <p:nvSpPr>
          <p:cNvPr id="16" name="矩形 15"/>
          <p:cNvSpPr/>
          <p:nvPr/>
        </p:nvSpPr>
        <p:spPr>
          <a:xfrm>
            <a:off x="3712855" y="660789"/>
            <a:ext cx="2887943" cy="440472"/>
          </a:xfrm>
          <a:prstGeom prst="rect">
            <a:avLst/>
          </a:prstGeom>
        </p:spPr>
        <p:txBody>
          <a:bodyPr wrap="square" lIns="70454" tIns="35226" rIns="70454" bIns="35226" anchor="ctr">
            <a:spAutoFit/>
          </a:bodyPr>
          <a:lstStyle/>
          <a:p>
            <a:pPr algn="ctr"/>
            <a:r>
              <a:rPr lang="tr-TR" sz="1200" b="1" dirty="0">
                <a:latin typeface="Tw Cen MT" pitchFamily="34" charset="0"/>
              </a:rPr>
              <a:t>TYT’ TERCİH YAPABİLMEK İÇİN HAM 150 PUAN ALMAK GEREKİR.</a:t>
            </a:r>
          </a:p>
        </p:txBody>
      </p:sp>
      <p:sp>
        <p:nvSpPr>
          <p:cNvPr id="17" name="矩形 16"/>
          <p:cNvSpPr/>
          <p:nvPr/>
        </p:nvSpPr>
        <p:spPr>
          <a:xfrm>
            <a:off x="3504455" y="2078120"/>
            <a:ext cx="3168352" cy="440472"/>
          </a:xfrm>
          <a:prstGeom prst="rect">
            <a:avLst/>
          </a:prstGeom>
        </p:spPr>
        <p:txBody>
          <a:bodyPr wrap="square" lIns="70454" tIns="35226" rIns="70454" bIns="35226" anchor="ctr">
            <a:spAutoFit/>
          </a:bodyPr>
          <a:lstStyle/>
          <a:p>
            <a:pPr algn="ctr"/>
            <a:r>
              <a:rPr lang="tr-TR" sz="1200" b="1" dirty="0">
                <a:latin typeface="Tw Cen MT" pitchFamily="34" charset="0"/>
              </a:rPr>
              <a:t>TYT’ DE 150 VE ÜZERİ PUAN ALAMAMIŞ ADAYLARIN AYT PUANLARI HESAPLANMAZ</a:t>
            </a:r>
            <a:endParaRPr lang="zh-CN" altLang="en-US" sz="1200" dirty="0">
              <a:solidFill>
                <a:schemeClr val="tx1">
                  <a:lumMod val="75000"/>
                  <a:lumOff val="25000"/>
                </a:schemeClr>
              </a:solidFill>
              <a:latin typeface="Tw Cen MT" pitchFamily="34" charset="0"/>
              <a:ea typeface="微软雅黑" panose="020B0503020204020204" pitchFamily="34" charset="-122"/>
              <a:sym typeface="Arial" panose="020B0604020202020204" pitchFamily="34" charset="0"/>
            </a:endParaRPr>
          </a:p>
        </p:txBody>
      </p:sp>
      <p:sp>
        <p:nvSpPr>
          <p:cNvPr id="18" name="矩形 17"/>
          <p:cNvSpPr/>
          <p:nvPr/>
        </p:nvSpPr>
        <p:spPr>
          <a:xfrm>
            <a:off x="336103" y="3644477"/>
            <a:ext cx="6264696" cy="255806"/>
          </a:xfrm>
          <a:prstGeom prst="rect">
            <a:avLst/>
          </a:prstGeom>
        </p:spPr>
        <p:txBody>
          <a:bodyPr wrap="square" lIns="70454" tIns="35226" rIns="70454" bIns="35226" anchor="ctr">
            <a:spAutoFit/>
          </a:bodyPr>
          <a:lstStyle/>
          <a:p>
            <a:pPr algn="ctr"/>
            <a:r>
              <a:rPr lang="tr-TR" sz="1200" b="1" dirty="0">
                <a:latin typeface="Tw Cen MT" pitchFamily="34" charset="0"/>
              </a:rPr>
              <a:t>AYT’DE TERCİH YAPABİLMEK İÇİN İLGİLİ PUAN TÜRÜNDEN HAM 180 PUAN ALMAK GEREKİR.</a:t>
            </a:r>
          </a:p>
        </p:txBody>
      </p:sp>
      <p:grpSp>
        <p:nvGrpSpPr>
          <p:cNvPr id="2" name="组合 18"/>
          <p:cNvGrpSpPr/>
          <p:nvPr/>
        </p:nvGrpSpPr>
        <p:grpSpPr>
          <a:xfrm>
            <a:off x="6656994" y="462390"/>
            <a:ext cx="1082531" cy="1069551"/>
            <a:chOff x="6339994" y="1043271"/>
            <a:chExt cx="1030982" cy="1018620"/>
          </a:xfrm>
        </p:grpSpPr>
        <p:sp>
          <p:nvSpPr>
            <p:cNvPr id="20" name="Oval 38"/>
            <p:cNvSpPr>
              <a:spLocks noChangeArrowheads="1"/>
            </p:cNvSpPr>
            <p:nvPr/>
          </p:nvSpPr>
          <p:spPr bwMode="auto">
            <a:xfrm>
              <a:off x="6339994" y="1043271"/>
              <a:ext cx="1030982" cy="1018620"/>
            </a:xfrm>
            <a:prstGeom prst="ellipse">
              <a:avLst/>
            </a:prstGeom>
            <a:solidFill>
              <a:srgbClr val="FFFF00"/>
            </a:solidFill>
            <a:ln w="19050">
              <a:noFill/>
              <a:round/>
            </a:ln>
          </p:spPr>
          <p:txBody>
            <a:bodyPr wrap="none" lIns="70454" tIns="35226" rIns="70454" bIns="35226" anchor="ctr"/>
            <a:lstStyle/>
            <a:p>
              <a:pPr algn="ctr">
                <a:defRPr/>
              </a:pPr>
              <a:r>
                <a:rPr lang="zh-CN" altLang="en-US" sz="1575" kern="0" dirty="0">
                  <a:solidFill>
                    <a:srgbClr val="03A9F3"/>
                  </a:solidFill>
                  <a:ea typeface="微软雅黑" panose="020B0503020204020204" pitchFamily="34" charset="-122"/>
                  <a:sym typeface="Arial" panose="020B0604020202020204" pitchFamily="34" charset="0"/>
                </a:rPr>
                <a:t>起点</a:t>
              </a:r>
            </a:p>
          </p:txBody>
        </p:sp>
        <p:grpSp>
          <p:nvGrpSpPr>
            <p:cNvPr id="3" name="组合 20"/>
            <p:cNvGrpSpPr/>
            <p:nvPr/>
          </p:nvGrpSpPr>
          <p:grpSpPr>
            <a:xfrm>
              <a:off x="6395029" y="1090038"/>
              <a:ext cx="936152" cy="936152"/>
              <a:chOff x="304800" y="673100"/>
              <a:chExt cx="4000500" cy="4000500"/>
            </a:xfrm>
            <a:effectLst>
              <a:outerShdw blurRad="317500" dist="1905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1"/>
            <p:cNvSpPr txBox="1"/>
            <p:nvPr/>
          </p:nvSpPr>
          <p:spPr>
            <a:xfrm>
              <a:off x="6549987" y="1367914"/>
              <a:ext cx="530060" cy="364935"/>
            </a:xfrm>
            <a:prstGeom prst="rect">
              <a:avLst/>
            </a:prstGeom>
            <a:noFill/>
          </p:spPr>
          <p:txBody>
            <a:bodyPr wrap="none" rtlCol="0">
              <a:spAutoFit/>
            </a:bodyPr>
            <a:lstStyle/>
            <a:p>
              <a:r>
                <a:rPr lang="tr-TR" altLang="zh-CN" sz="1890" b="1" dirty="0">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rPr>
                <a:t>TYT</a:t>
              </a:r>
              <a:endParaRPr lang="zh-CN" altLang="en-US" sz="1890" b="1" dirty="0">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endParaRPr>
            </a:p>
          </p:txBody>
        </p:sp>
      </p:grpSp>
      <p:grpSp>
        <p:nvGrpSpPr>
          <p:cNvPr id="4" name="组合 24"/>
          <p:cNvGrpSpPr/>
          <p:nvPr/>
        </p:nvGrpSpPr>
        <p:grpSpPr>
          <a:xfrm>
            <a:off x="2450424" y="462390"/>
            <a:ext cx="1082531" cy="1069551"/>
            <a:chOff x="2333737" y="1043271"/>
            <a:chExt cx="1030982" cy="1018620"/>
          </a:xfrm>
        </p:grpSpPr>
        <p:sp>
          <p:nvSpPr>
            <p:cNvPr id="26" name="Oval 38"/>
            <p:cNvSpPr>
              <a:spLocks noChangeArrowheads="1"/>
            </p:cNvSpPr>
            <p:nvPr/>
          </p:nvSpPr>
          <p:spPr bwMode="auto">
            <a:xfrm>
              <a:off x="2333737" y="1043271"/>
              <a:ext cx="1030982" cy="1018620"/>
            </a:xfrm>
            <a:prstGeom prst="ellipse">
              <a:avLst/>
            </a:prstGeom>
            <a:solidFill>
              <a:schemeClr val="accent5">
                <a:lumMod val="50000"/>
              </a:schemeClr>
            </a:solidFill>
            <a:ln w="19050">
              <a:noFill/>
              <a:round/>
            </a:ln>
          </p:spPr>
          <p:txBody>
            <a:bodyPr wrap="none" lIns="70454" tIns="35226" rIns="70454" bIns="35226" anchor="ctr"/>
            <a:lstStyle/>
            <a:p>
              <a:pPr algn="ctr">
                <a:defRPr/>
              </a:pPr>
              <a:endParaRPr lang="zh-CN" altLang="en-US" sz="1575" kern="0" dirty="0">
                <a:solidFill>
                  <a:srgbClr val="03A9F3"/>
                </a:solidFill>
                <a:ea typeface="微软雅黑" panose="020B0503020204020204" pitchFamily="34" charset="-122"/>
                <a:sym typeface="Arial" panose="020B0604020202020204" pitchFamily="34" charset="0"/>
              </a:endParaRPr>
            </a:p>
          </p:txBody>
        </p:sp>
        <p:grpSp>
          <p:nvGrpSpPr>
            <p:cNvPr id="5" name="组合 26"/>
            <p:cNvGrpSpPr/>
            <p:nvPr/>
          </p:nvGrpSpPr>
          <p:grpSpPr>
            <a:xfrm>
              <a:off x="2385661" y="1090038"/>
              <a:ext cx="936152" cy="936152"/>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TextBox 38"/>
            <p:cNvSpPr txBox="1"/>
            <p:nvPr/>
          </p:nvSpPr>
          <p:spPr>
            <a:xfrm>
              <a:off x="2583207" y="1337326"/>
              <a:ext cx="514793" cy="351745"/>
            </a:xfrm>
            <a:prstGeom prst="rect">
              <a:avLst/>
            </a:prstGeom>
            <a:noFill/>
          </p:spPr>
          <p:txBody>
            <a:bodyPr wrap="none" rtlCol="0">
              <a:spAutoFit/>
            </a:bodyPr>
            <a:lstStyle/>
            <a:p>
              <a:r>
                <a:rPr lang="tr-TR" altLang="zh-CN" sz="1800" b="1" dirty="0">
                  <a:solidFill>
                    <a:srgbClr val="FFFF0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rPr>
                <a:t>TYT</a:t>
              </a:r>
              <a:endParaRPr lang="zh-CN" altLang="en-US" sz="2800" b="1" dirty="0">
                <a:solidFill>
                  <a:srgbClr val="FFFF0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endParaRPr>
            </a:p>
          </p:txBody>
        </p:sp>
      </p:grpSp>
      <p:grpSp>
        <p:nvGrpSpPr>
          <p:cNvPr id="19" name="组合 30"/>
          <p:cNvGrpSpPr/>
          <p:nvPr/>
        </p:nvGrpSpPr>
        <p:grpSpPr>
          <a:xfrm>
            <a:off x="2450424" y="1861835"/>
            <a:ext cx="1082531" cy="1069551"/>
            <a:chOff x="2333737" y="2376076"/>
            <a:chExt cx="1030982" cy="1018620"/>
          </a:xfrm>
        </p:grpSpPr>
        <p:sp>
          <p:nvSpPr>
            <p:cNvPr id="32" name="Oval 38"/>
            <p:cNvSpPr>
              <a:spLocks noChangeArrowheads="1"/>
            </p:cNvSpPr>
            <p:nvPr/>
          </p:nvSpPr>
          <p:spPr bwMode="auto">
            <a:xfrm>
              <a:off x="2333737" y="2376076"/>
              <a:ext cx="1030982" cy="1018620"/>
            </a:xfrm>
            <a:prstGeom prst="ellipse">
              <a:avLst/>
            </a:prstGeom>
            <a:solidFill>
              <a:srgbClr val="FFFF00"/>
            </a:solidFill>
            <a:ln w="19050">
              <a:noFill/>
              <a:round/>
            </a:ln>
          </p:spPr>
          <p:txBody>
            <a:bodyPr wrap="none" lIns="70454" tIns="35226" rIns="70454" bIns="35226" anchor="ctr"/>
            <a:lstStyle/>
            <a:p>
              <a:pPr algn="ctr">
                <a:defRPr/>
              </a:pPr>
              <a:endParaRPr lang="zh-CN" altLang="en-US" sz="1575" kern="0" dirty="0">
                <a:solidFill>
                  <a:srgbClr val="03A9F3"/>
                </a:solidFill>
                <a:ea typeface="微软雅黑" panose="020B0503020204020204" pitchFamily="34" charset="-122"/>
                <a:sym typeface="Arial" panose="020B0604020202020204" pitchFamily="34" charset="0"/>
              </a:endParaRPr>
            </a:p>
          </p:txBody>
        </p:sp>
        <p:grpSp>
          <p:nvGrpSpPr>
            <p:cNvPr id="21" name="组合 32"/>
            <p:cNvGrpSpPr/>
            <p:nvPr/>
          </p:nvGrpSpPr>
          <p:grpSpPr>
            <a:xfrm>
              <a:off x="2385661" y="2414616"/>
              <a:ext cx="936152" cy="936152"/>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42"/>
            <p:cNvSpPr txBox="1"/>
            <p:nvPr/>
          </p:nvSpPr>
          <p:spPr>
            <a:xfrm>
              <a:off x="2583207" y="2708907"/>
              <a:ext cx="510580" cy="334157"/>
            </a:xfrm>
            <a:prstGeom prst="rect">
              <a:avLst/>
            </a:prstGeom>
            <a:noFill/>
          </p:spPr>
          <p:txBody>
            <a:bodyPr wrap="none" rtlCol="0">
              <a:spAutoFit/>
            </a:bodyPr>
            <a:lstStyle/>
            <a:p>
              <a:pPr algn="ctr"/>
              <a:r>
                <a:rPr lang="tr-TR" altLang="zh-CN" sz="1680" b="1" dirty="0">
                  <a:latin typeface="Tw Cen MT" pitchFamily="34" charset="0"/>
                  <a:ea typeface="微软雅黑" panose="020B0503020204020204" pitchFamily="34" charset="-122"/>
                  <a:sym typeface="Arial" panose="020B0604020202020204" pitchFamily="34" charset="0"/>
                </a:rPr>
                <a:t>AYT</a:t>
              </a:r>
              <a:endParaRPr lang="zh-CN" altLang="en-US" sz="2520" b="1" dirty="0">
                <a:latin typeface="Tw Cen MT" pitchFamily="34" charset="0"/>
                <a:ea typeface="微软雅黑" panose="020B0503020204020204" pitchFamily="34" charset="-122"/>
                <a:sym typeface="Arial" panose="020B0604020202020204" pitchFamily="34" charset="0"/>
              </a:endParaRPr>
            </a:p>
          </p:txBody>
        </p:sp>
      </p:grpSp>
      <p:grpSp>
        <p:nvGrpSpPr>
          <p:cNvPr id="25" name="组合 36"/>
          <p:cNvGrpSpPr/>
          <p:nvPr/>
        </p:nvGrpSpPr>
        <p:grpSpPr>
          <a:xfrm>
            <a:off x="6665263" y="1861835"/>
            <a:ext cx="1082531" cy="1069551"/>
            <a:chOff x="6347869" y="2376076"/>
            <a:chExt cx="1030982" cy="1018620"/>
          </a:xfrm>
        </p:grpSpPr>
        <p:sp>
          <p:nvSpPr>
            <p:cNvPr id="38" name="Oval 38"/>
            <p:cNvSpPr>
              <a:spLocks noChangeArrowheads="1"/>
            </p:cNvSpPr>
            <p:nvPr/>
          </p:nvSpPr>
          <p:spPr bwMode="auto">
            <a:xfrm>
              <a:off x="6347869" y="2376076"/>
              <a:ext cx="1030982" cy="1018620"/>
            </a:xfrm>
            <a:prstGeom prst="ellipse">
              <a:avLst/>
            </a:prstGeom>
            <a:solidFill>
              <a:schemeClr val="accent6">
                <a:lumMod val="90000"/>
                <a:lumOff val="10000"/>
              </a:schemeClr>
            </a:solidFill>
            <a:ln w="19050">
              <a:noFill/>
              <a:round/>
            </a:ln>
          </p:spPr>
          <p:txBody>
            <a:bodyPr wrap="none" lIns="70454" tIns="35226" rIns="70454" bIns="35226" anchor="ctr"/>
            <a:lstStyle/>
            <a:p>
              <a:pPr algn="ctr">
                <a:defRPr/>
              </a:pPr>
              <a:endParaRPr lang="zh-CN" altLang="en-US" sz="1575" kern="0" dirty="0">
                <a:solidFill>
                  <a:srgbClr val="03A9F3"/>
                </a:solidFill>
                <a:ea typeface="微软雅黑" panose="020B0503020204020204" pitchFamily="34" charset="-122"/>
                <a:sym typeface="Arial" panose="020B0604020202020204" pitchFamily="34" charset="0"/>
              </a:endParaRPr>
            </a:p>
          </p:txBody>
        </p:sp>
        <p:grpSp>
          <p:nvGrpSpPr>
            <p:cNvPr id="27" name="组合 38"/>
            <p:cNvGrpSpPr/>
            <p:nvPr/>
          </p:nvGrpSpPr>
          <p:grpSpPr>
            <a:xfrm>
              <a:off x="6405077" y="2414616"/>
              <a:ext cx="936152" cy="936152"/>
              <a:chOff x="304800" y="673100"/>
              <a:chExt cx="4000500" cy="4000500"/>
            </a:xfrm>
            <a:effectLst>
              <a:outerShdw blurRad="317500" dist="1905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TextBox 43"/>
            <p:cNvSpPr txBox="1"/>
            <p:nvPr/>
          </p:nvSpPr>
          <p:spPr>
            <a:xfrm>
              <a:off x="6629370" y="2640328"/>
              <a:ext cx="536411" cy="351745"/>
            </a:xfrm>
            <a:prstGeom prst="rect">
              <a:avLst/>
            </a:prstGeom>
            <a:noFill/>
          </p:spPr>
          <p:txBody>
            <a:bodyPr wrap="none" rtlCol="0">
              <a:spAutoFit/>
            </a:bodyPr>
            <a:lstStyle/>
            <a:p>
              <a:pPr algn="ctr"/>
              <a:r>
                <a:rPr lang="tr-TR" altLang="zh-CN" sz="1800" b="1" dirty="0">
                  <a:solidFill>
                    <a:srgbClr val="FFFF0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rPr>
                <a:t>AYT</a:t>
              </a:r>
              <a:endParaRPr lang="zh-CN" altLang="en-US" sz="2800" b="1" dirty="0">
                <a:solidFill>
                  <a:srgbClr val="FFFF0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endParaRPr>
            </a:p>
          </p:txBody>
        </p:sp>
      </p:grpSp>
      <p:grpSp>
        <p:nvGrpSpPr>
          <p:cNvPr id="31" name="组合 42"/>
          <p:cNvGrpSpPr/>
          <p:nvPr/>
        </p:nvGrpSpPr>
        <p:grpSpPr>
          <a:xfrm>
            <a:off x="6665263" y="3322161"/>
            <a:ext cx="1082531" cy="1069551"/>
            <a:chOff x="6347869" y="3766864"/>
            <a:chExt cx="1030982" cy="1018620"/>
          </a:xfrm>
        </p:grpSpPr>
        <p:sp>
          <p:nvSpPr>
            <p:cNvPr id="44" name="Oval 38"/>
            <p:cNvSpPr>
              <a:spLocks noChangeArrowheads="1"/>
            </p:cNvSpPr>
            <p:nvPr/>
          </p:nvSpPr>
          <p:spPr bwMode="auto">
            <a:xfrm>
              <a:off x="6347869" y="3766864"/>
              <a:ext cx="1030982" cy="1018620"/>
            </a:xfrm>
            <a:prstGeom prst="ellipse">
              <a:avLst/>
            </a:prstGeom>
            <a:solidFill>
              <a:srgbClr val="7030A0"/>
            </a:solidFill>
            <a:ln w="19050">
              <a:noFill/>
              <a:round/>
            </a:ln>
          </p:spPr>
          <p:txBody>
            <a:bodyPr wrap="none" lIns="70454" tIns="35226" rIns="70454" bIns="35226" anchor="ctr"/>
            <a:lstStyle/>
            <a:p>
              <a:pPr algn="ctr">
                <a:defRPr/>
              </a:pPr>
              <a:endParaRPr lang="zh-CN" altLang="en-US" sz="1575" kern="0" dirty="0">
                <a:solidFill>
                  <a:srgbClr val="03A9F3"/>
                </a:solidFill>
                <a:ea typeface="微软雅黑" panose="020B0503020204020204" pitchFamily="34" charset="-122"/>
                <a:sym typeface="Arial" panose="020B0604020202020204" pitchFamily="34" charset="0"/>
              </a:endParaRPr>
            </a:p>
          </p:txBody>
        </p:sp>
        <p:grpSp>
          <p:nvGrpSpPr>
            <p:cNvPr id="33" name="组合 44"/>
            <p:cNvGrpSpPr/>
            <p:nvPr/>
          </p:nvGrpSpPr>
          <p:grpSpPr>
            <a:xfrm>
              <a:off x="6405077" y="3808098"/>
              <a:ext cx="936152" cy="936152"/>
              <a:chOff x="304800" y="673100"/>
              <a:chExt cx="4000500" cy="4000500"/>
            </a:xfrm>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44"/>
            <p:cNvSpPr txBox="1"/>
            <p:nvPr/>
          </p:nvSpPr>
          <p:spPr>
            <a:xfrm>
              <a:off x="6560791" y="4080490"/>
              <a:ext cx="522427" cy="334157"/>
            </a:xfrm>
            <a:prstGeom prst="rect">
              <a:avLst/>
            </a:prstGeom>
            <a:noFill/>
          </p:spPr>
          <p:txBody>
            <a:bodyPr wrap="none" rtlCol="0">
              <a:spAutoFit/>
            </a:bodyPr>
            <a:lstStyle/>
            <a:p>
              <a:r>
                <a:rPr lang="tr-TR" altLang="zh-CN" sz="1680" b="1" dirty="0">
                  <a:solidFill>
                    <a:srgbClr val="7030A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rPr>
                <a:t>YKS</a:t>
              </a:r>
              <a:endParaRPr lang="zh-CN" altLang="en-US" sz="2520" b="1" dirty="0">
                <a:solidFill>
                  <a:srgbClr val="7030A0"/>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endParaRPr>
            </a:p>
          </p:txBody>
        </p:sp>
      </p:grpSp>
      <p:sp>
        <p:nvSpPr>
          <p:cNvPr id="52" name="五边形 57"/>
          <p:cNvSpPr/>
          <p:nvPr/>
        </p:nvSpPr>
        <p:spPr>
          <a:xfrm>
            <a:off x="396429" y="4788569"/>
            <a:ext cx="1276864" cy="255091"/>
          </a:xfrm>
          <a:prstGeom prst="homePlate">
            <a:avLst/>
          </a:prstGeom>
          <a:solidFill>
            <a:srgbClr val="FF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3"/>
          <p:cNvSpPr txBox="1"/>
          <p:nvPr/>
        </p:nvSpPr>
        <p:spPr>
          <a:xfrm>
            <a:off x="1980605" y="4644553"/>
            <a:ext cx="5472607" cy="503588"/>
          </a:xfrm>
          <a:prstGeom prst="rect">
            <a:avLst/>
          </a:prstGeom>
          <a:noFill/>
        </p:spPr>
        <p:txBody>
          <a:bodyPr wrap="square" lIns="72000" tIns="35999" rIns="72000" bIns="35999" rtlCol="0">
            <a:spAutoFit/>
          </a:bodyPr>
          <a:lstStyle/>
          <a:p>
            <a:r>
              <a:rPr lang="tr-TR" altLang="zh-CN" sz="1400" dirty="0">
                <a:solidFill>
                  <a:schemeClr val="tx1">
                    <a:lumMod val="85000"/>
                    <a:lumOff val="15000"/>
                  </a:schemeClr>
                </a:solidFill>
                <a:latin typeface="Tw Cen MT" panose="020B0602020104020603" pitchFamily="34" charset="0"/>
                <a:ea typeface="微软雅黑" panose="020B0503020204020204" pitchFamily="34" charset="-122"/>
                <a:sym typeface="Arial" panose="020B0604020202020204" pitchFamily="34" charset="0"/>
              </a:rPr>
              <a:t>2020’DE TYT’DE 200 VE ÜZERİ PUAN ALMIŞSANIZ 2021’DE YKS’DE KULLANABİLİRSİNİZ</a:t>
            </a:r>
            <a:endParaRPr lang="zh-CN" altLang="en-US" sz="1400" dirty="0">
              <a:solidFill>
                <a:schemeClr val="tx1">
                  <a:lumMod val="85000"/>
                  <a:lumOff val="15000"/>
                </a:schemeClr>
              </a:solidFill>
              <a:latin typeface="Tw Cen MT" panose="020B0602020104020603" pitchFamily="34" charset="0"/>
              <a:ea typeface="微软雅黑" panose="020B0503020204020204" pitchFamily="34" charset="-122"/>
              <a:sym typeface="Arial" panose="020B0604020202020204" pitchFamily="34" charset="0"/>
            </a:endParaRPr>
          </a:p>
        </p:txBody>
      </p:sp>
      <p:pic>
        <p:nvPicPr>
          <p:cNvPr id="54" name="53 Resim" descr="256-256.png"/>
          <p:cNvPicPr>
            <a:picLocks noChangeAspect="1"/>
          </p:cNvPicPr>
          <p:nvPr/>
        </p:nvPicPr>
        <p:blipFill>
          <a:blip r:embed="rId3" cstate="print"/>
          <a:stretch>
            <a:fillRect/>
          </a:stretch>
        </p:blipFill>
        <p:spPr>
          <a:xfrm>
            <a:off x="252413" y="252065"/>
            <a:ext cx="864096" cy="864096"/>
          </a:xfrm>
          <a:prstGeom prst="rect">
            <a:avLst/>
          </a:prstGeom>
          <a:effectLst>
            <a:outerShdw blurRad="50800" dist="381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0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16"/>
                                        </p:tgtEl>
                                        <p:attrNameLst>
                                          <p:attrName>style.visibility</p:attrName>
                                        </p:attrNameLst>
                                      </p:cBhvr>
                                      <p:to>
                                        <p:strVal val="visible"/>
                                      </p:to>
                                    </p:set>
                                    <p:animEffect transition="in" filter="wipe(left)">
                                      <p:cBhvr>
                                        <p:cTn id="19" dur="100"/>
                                        <p:tgtEl>
                                          <p:spTgt spid="16"/>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16"/>
                                        </p:tgtEl>
                                      </p:cBhvr>
                                      <p:to x="80000" y="100000"/>
                                    </p:animScale>
                                    <p:anim by="(#ppt_w*0.10)" calcmode="lin" valueType="num">
                                      <p:cBhvr>
                                        <p:cTn id="22" dur="50" autoRev="1" fill="hold">
                                          <p:stCondLst>
                                            <p:cond delay="0"/>
                                          </p:stCondLst>
                                        </p:cTn>
                                        <p:tgtEl>
                                          <p:spTgt spid="16"/>
                                        </p:tgtEl>
                                        <p:attrNameLst>
                                          <p:attrName>ppt_x</p:attrName>
                                        </p:attrNameLst>
                                      </p:cBhvr>
                                    </p:anim>
                                    <p:anim by="(-#ppt_w*0.10)" calcmode="lin" valueType="num">
                                      <p:cBhvr>
                                        <p:cTn id="23" dur="50" autoRev="1" fill="hold">
                                          <p:stCondLst>
                                            <p:cond delay="0"/>
                                          </p:stCondLst>
                                        </p:cTn>
                                        <p:tgtEl>
                                          <p:spTgt spid="16"/>
                                        </p:tgtEl>
                                        <p:attrNameLst>
                                          <p:attrName>ppt_y</p:attrName>
                                        </p:attrNameLst>
                                      </p:cBhvr>
                                    </p:anim>
                                    <p:animRot by="-480000">
                                      <p:cBhvr>
                                        <p:cTn id="24" dur="50" autoRev="1" fill="hold">
                                          <p:stCondLst>
                                            <p:cond delay="0"/>
                                          </p:stCondLst>
                                        </p:cTn>
                                        <p:tgtEl>
                                          <p:spTgt spid="16"/>
                                        </p:tgtEl>
                                        <p:attrNameLst>
                                          <p:attrName>r</p:attrName>
                                        </p:attrNameLst>
                                      </p:cBhvr>
                                    </p:animRot>
                                  </p:childTnLst>
                                </p:cTn>
                              </p:par>
                            </p:childTnLst>
                          </p:cTn>
                        </p:par>
                        <p:par>
                          <p:cTn id="25" fill="hold">
                            <p:stCondLst>
                              <p:cond delay="2480"/>
                            </p:stCondLst>
                            <p:childTnLst>
                              <p:par>
                                <p:cTn id="26" presetID="2"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0-#ppt_h/2"/>
                                          </p:val>
                                        </p:tav>
                                        <p:tav tm="100000">
                                          <p:val>
                                            <p:strVal val="#ppt_y"/>
                                          </p:val>
                                        </p:tav>
                                      </p:tavLst>
                                    </p:anim>
                                  </p:childTnLst>
                                </p:cTn>
                              </p:par>
                            </p:childTnLst>
                          </p:cTn>
                        </p:par>
                        <p:par>
                          <p:cTn id="30" fill="hold">
                            <p:stCondLst>
                              <p:cond delay="298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par>
                          <p:cTn id="37" fill="hold">
                            <p:stCondLst>
                              <p:cond delay="3480"/>
                            </p:stCondLst>
                            <p:childTnLst>
                              <p:par>
                                <p:cTn id="38" presetID="2" presetClass="entr" presetSubtype="1"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0-#ppt_h/2"/>
                                          </p:val>
                                        </p:tav>
                                        <p:tav tm="100000">
                                          <p:val>
                                            <p:strVal val="#ppt_y"/>
                                          </p:val>
                                        </p:tav>
                                      </p:tavLst>
                                    </p:anim>
                                  </p:childTnLst>
                                </p:cTn>
                              </p:par>
                            </p:childTnLst>
                          </p:cTn>
                        </p:par>
                        <p:par>
                          <p:cTn id="42" fill="hold">
                            <p:stCondLst>
                              <p:cond delay="398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448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17"/>
                                        </p:tgtEl>
                                        <p:attrNameLst>
                                          <p:attrName>style.visibility</p:attrName>
                                        </p:attrNameLst>
                                      </p:cBhvr>
                                      <p:to>
                                        <p:strVal val="visible"/>
                                      </p:to>
                                    </p:set>
                                    <p:animEffect transition="in" filter="wipe(left)">
                                      <p:cBhvr>
                                        <p:cTn id="52" dur="100"/>
                                        <p:tgtEl>
                                          <p:spTgt spid="17"/>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7"/>
                                        </p:tgtEl>
                                      </p:cBhvr>
                                      <p:to x="80000" y="100000"/>
                                    </p:animScale>
                                    <p:anim by="(#ppt_w*0.10)" calcmode="lin" valueType="num">
                                      <p:cBhvr>
                                        <p:cTn id="55" dur="50" autoRev="1" fill="hold">
                                          <p:stCondLst>
                                            <p:cond delay="0"/>
                                          </p:stCondLst>
                                        </p:cTn>
                                        <p:tgtEl>
                                          <p:spTgt spid="17"/>
                                        </p:tgtEl>
                                        <p:attrNameLst>
                                          <p:attrName>ppt_x</p:attrName>
                                        </p:attrNameLst>
                                      </p:cBhvr>
                                    </p:anim>
                                    <p:anim by="(-#ppt_w*0.10)" calcmode="lin" valueType="num">
                                      <p:cBhvr>
                                        <p:cTn id="56" dur="50" autoRev="1" fill="hold">
                                          <p:stCondLst>
                                            <p:cond delay="0"/>
                                          </p:stCondLst>
                                        </p:cTn>
                                        <p:tgtEl>
                                          <p:spTgt spid="17"/>
                                        </p:tgtEl>
                                        <p:attrNameLst>
                                          <p:attrName>ppt_y</p:attrName>
                                        </p:attrNameLst>
                                      </p:cBhvr>
                                    </p:anim>
                                    <p:animRot by="-480000">
                                      <p:cBhvr>
                                        <p:cTn id="57" dur="50" autoRev="1" fill="hold">
                                          <p:stCondLst>
                                            <p:cond delay="0"/>
                                          </p:stCondLst>
                                        </p:cTn>
                                        <p:tgtEl>
                                          <p:spTgt spid="17"/>
                                        </p:tgtEl>
                                        <p:attrNameLst>
                                          <p:attrName>r</p:attrName>
                                        </p:attrNameLst>
                                      </p:cBhvr>
                                    </p:animRot>
                                  </p:childTnLst>
                                </p:cTn>
                              </p:par>
                            </p:childTnLst>
                          </p:cTn>
                        </p:par>
                        <p:par>
                          <p:cTn id="58" fill="hold">
                            <p:stCondLst>
                              <p:cond delay="6320"/>
                            </p:stCondLst>
                            <p:childTnLst>
                              <p:par>
                                <p:cTn id="59" presetID="2" presetClass="entr" presetSubtype="1"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6820"/>
                            </p:stCondLst>
                            <p:childTnLst>
                              <p:par>
                                <p:cTn id="64" presetID="22" presetClass="entr" presetSubtype="1"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up)">
                                      <p:cBhvr>
                                        <p:cTn id="66" dur="500"/>
                                        <p:tgtEl>
                                          <p:spTgt spid="11"/>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up)">
                                      <p:cBhvr>
                                        <p:cTn id="69" dur="500"/>
                                        <p:tgtEl>
                                          <p:spTgt spid="10"/>
                                        </p:tgtEl>
                                      </p:cBhvr>
                                    </p:animEffect>
                                  </p:childTnLst>
                                </p:cTn>
                              </p:par>
                            </p:childTnLst>
                          </p:cTn>
                        </p:par>
                        <p:par>
                          <p:cTn id="70" fill="hold">
                            <p:stCondLst>
                              <p:cond delay="7320"/>
                            </p:stCondLst>
                            <p:childTnLst>
                              <p:par>
                                <p:cTn id="71" presetID="2" presetClass="entr" presetSubtype="1"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0-#ppt_h/2"/>
                                          </p:val>
                                        </p:tav>
                                        <p:tav tm="100000">
                                          <p:val>
                                            <p:strVal val="#ppt_y"/>
                                          </p:val>
                                        </p:tav>
                                      </p:tavLst>
                                    </p:anim>
                                  </p:childTnLst>
                                </p:cTn>
                              </p:par>
                            </p:childTnLst>
                          </p:cTn>
                        </p:par>
                        <p:par>
                          <p:cTn id="75" fill="hold">
                            <p:stCondLst>
                              <p:cond delay="7820"/>
                            </p:stCondLst>
                            <p:childTnLst>
                              <p:par>
                                <p:cTn id="76" presetID="22" presetClass="entr" presetSubtype="2" fill="hold" grpId="0"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wipe(right)">
                                      <p:cBhvr>
                                        <p:cTn id="78" dur="500"/>
                                        <p:tgtEl>
                                          <p:spTgt spid="6"/>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right)">
                                      <p:cBhvr>
                                        <p:cTn id="81" dur="500"/>
                                        <p:tgtEl>
                                          <p:spTgt spid="7"/>
                                        </p:tgtEl>
                                      </p:cBhvr>
                                    </p:animEffect>
                                  </p:childTnLst>
                                </p:cTn>
                              </p:par>
                            </p:childTnLst>
                          </p:cTn>
                        </p:par>
                        <p:par>
                          <p:cTn id="82" fill="hold">
                            <p:stCondLst>
                              <p:cond delay="832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8"/>
                                        </p:tgtEl>
                                        <p:attrNameLst>
                                          <p:attrName>style.visibility</p:attrName>
                                        </p:attrNameLst>
                                      </p:cBhvr>
                                      <p:to>
                                        <p:strVal val="visible"/>
                                      </p:to>
                                    </p:set>
                                    <p:animEffect transition="in" filter="wipe(left)">
                                      <p:cBhvr>
                                        <p:cTn id="85" dur="100"/>
                                        <p:tgtEl>
                                          <p:spTgt spid="18"/>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8"/>
                                        </p:tgtEl>
                                      </p:cBhvr>
                                      <p:to x="80000" y="100000"/>
                                    </p:animScale>
                                    <p:anim by="(#ppt_w*0.10)" calcmode="lin" valueType="num">
                                      <p:cBhvr>
                                        <p:cTn id="88" dur="50" autoRev="1" fill="hold">
                                          <p:stCondLst>
                                            <p:cond delay="0"/>
                                          </p:stCondLst>
                                        </p:cTn>
                                        <p:tgtEl>
                                          <p:spTgt spid="18"/>
                                        </p:tgtEl>
                                        <p:attrNameLst>
                                          <p:attrName>ppt_x</p:attrName>
                                        </p:attrNameLst>
                                      </p:cBhvr>
                                    </p:anim>
                                    <p:anim by="(-#ppt_w*0.10)" calcmode="lin" valueType="num">
                                      <p:cBhvr>
                                        <p:cTn id="89" dur="50" autoRev="1" fill="hold">
                                          <p:stCondLst>
                                            <p:cond delay="0"/>
                                          </p:stCondLst>
                                        </p:cTn>
                                        <p:tgtEl>
                                          <p:spTgt spid="18"/>
                                        </p:tgtEl>
                                        <p:attrNameLst>
                                          <p:attrName>ppt_y</p:attrName>
                                        </p:attrNameLst>
                                      </p:cBhvr>
                                    </p:anim>
                                    <p:animRot by="-480000">
                                      <p:cBhvr>
                                        <p:cTn id="90" dur="50" autoRev="1" fill="hold">
                                          <p:stCondLst>
                                            <p:cond delay="0"/>
                                          </p:stCondLst>
                                        </p:cTn>
                                        <p:tgtEl>
                                          <p:spTgt spid="18"/>
                                        </p:tgtEl>
                                        <p:attrNameLst>
                                          <p:attrName>r</p:attrName>
                                        </p:attrNameLst>
                                      </p:cBhvr>
                                    </p:animRot>
                                  </p:childTnLst>
                                </p:cTn>
                              </p:par>
                            </p:childTnLst>
                          </p:cTn>
                        </p:par>
                        <p:par>
                          <p:cTn id="91" fill="hold">
                            <p:stCondLst>
                              <p:cond delay="10400"/>
                            </p:stCondLst>
                            <p:childTnLst>
                              <p:par>
                                <p:cTn id="92" presetID="22" presetClass="entr" presetSubtype="8" fill="hold" grpId="0"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left)">
                                      <p:cBhvr>
                                        <p:cTn id="94" dur="500"/>
                                        <p:tgtEl>
                                          <p:spTgt spid="52"/>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right)">
                                      <p:cBhvr>
                                        <p:cTn id="9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P spid="17" grpId="0"/>
      <p:bldP spid="17" grpId="1"/>
      <p:bldP spid="18" grpId="0"/>
      <p:bldP spid="18" grpId="1"/>
      <p:bldP spid="52" grpId="0" animBg="1"/>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20520" y="216277"/>
            <a:ext cx="6480810" cy="726165"/>
          </a:xfrm>
        </p:spPr>
        <p:txBody>
          <a:bodyPr/>
          <a:lstStyle/>
          <a:p>
            <a:r>
              <a:rPr lang="tr-TR" b="1" dirty="0">
                <a:solidFill>
                  <a:srgbClr val="C00000"/>
                </a:solidFill>
              </a:rPr>
              <a:t>HATIRLATMALAR</a:t>
            </a:r>
          </a:p>
        </p:txBody>
      </p:sp>
      <p:sp>
        <p:nvSpPr>
          <p:cNvPr id="3" name="İçerik Yer Tutucusu 2"/>
          <p:cNvSpPr>
            <a:spLocks noGrp="1"/>
          </p:cNvSpPr>
          <p:nvPr>
            <p:ph idx="1"/>
          </p:nvPr>
        </p:nvSpPr>
        <p:spPr>
          <a:xfrm>
            <a:off x="1458547" y="1260157"/>
            <a:ext cx="6642783" cy="3564196"/>
          </a:xfrm>
        </p:spPr>
        <p:txBody>
          <a:bodyPr>
            <a:normAutofit fontScale="92500" lnSpcReduction="10000"/>
          </a:bodyPr>
          <a:lstStyle/>
          <a:p>
            <a:r>
              <a:rPr lang="tr-TR" sz="2363" dirty="0"/>
              <a:t>TYT’de 150 ham  puanı geçemeyen adayın YKS puanı hesaplanmaz.</a:t>
            </a:r>
          </a:p>
          <a:p>
            <a:r>
              <a:rPr lang="tr-TR" sz="2363" dirty="0"/>
              <a:t>TYT netleri YKS puanını hesaplamada kullanılır.</a:t>
            </a:r>
          </a:p>
          <a:p>
            <a:r>
              <a:rPr lang="tr-TR" sz="2363" dirty="0"/>
              <a:t>AYT başarısı / başarısızlığı TYT puanını etkilemez. </a:t>
            </a:r>
          </a:p>
          <a:p>
            <a:r>
              <a:rPr lang="tr-TR" sz="2363" dirty="0"/>
              <a:t>Aday AYT’de 180 ham puanı geçmese de, TYT ham puanında 150’yi geçtiği için, TYT puanı ile tercih yapabilir. </a:t>
            </a:r>
          </a:p>
          <a:p>
            <a:r>
              <a:rPr lang="tr-TR" sz="2363" b="1" dirty="0">
                <a:solidFill>
                  <a:srgbClr val="FF0000"/>
                </a:solidFill>
              </a:rPr>
              <a:t>Subaylık seçim aşamasında Sayısal ve Eşit Ağırlık AYT puanları kullanılır. </a:t>
            </a:r>
          </a:p>
          <a:p>
            <a:pPr marL="0" indent="0">
              <a:buNone/>
            </a:pPr>
            <a:endParaRPr lang="tr-TR" dirty="0"/>
          </a:p>
        </p:txBody>
      </p:sp>
    </p:spTree>
    <p:extLst>
      <p:ext uri="{BB962C8B-B14F-4D97-AF65-F5344CB8AC3E}">
        <p14:creationId xmlns:p14="http://schemas.microsoft.com/office/powerpoint/2010/main" val="124210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1628666" y="170558"/>
            <a:ext cx="6472664" cy="45719"/>
          </a:xfrm>
        </p:spPr>
        <p:txBody>
          <a:bodyPr>
            <a:normAutofit fontScale="90000"/>
          </a:bodyPr>
          <a:lstStyle/>
          <a:p>
            <a:pPr marL="457200" indent="-457200" algn="l">
              <a:buFont typeface="Arial" panose="020B0604020202020204" pitchFamily="34" charset="0"/>
              <a:buChar char="•"/>
            </a:pPr>
            <a:endParaRPr lang="tr-TR" sz="2520" dirty="0"/>
          </a:p>
        </p:txBody>
      </p:sp>
      <p:sp>
        <p:nvSpPr>
          <p:cNvPr id="3" name="İçerik Yer Tutucusu 2"/>
          <p:cNvSpPr>
            <a:spLocks noGrp="1"/>
          </p:cNvSpPr>
          <p:nvPr>
            <p:ph idx="1"/>
          </p:nvPr>
        </p:nvSpPr>
        <p:spPr>
          <a:xfrm>
            <a:off x="1685372" y="513810"/>
            <a:ext cx="6415958" cy="4310544"/>
          </a:xfrm>
        </p:spPr>
        <p:txBody>
          <a:bodyPr>
            <a:normAutofit fontScale="92500"/>
          </a:bodyPr>
          <a:lstStyle/>
          <a:p>
            <a:pPr algn="just"/>
            <a:r>
              <a:rPr lang="tr-TR" sz="2400" dirty="0"/>
              <a:t>AYT puanları birbirinden bağımsız hesaplanır </a:t>
            </a:r>
            <a:endParaRPr lang="tr-TR" sz="2363" dirty="0"/>
          </a:p>
          <a:p>
            <a:pPr algn="just"/>
            <a:r>
              <a:rPr lang="tr-TR" sz="2363" dirty="0"/>
              <a:t>AYT puanı hesaplanırken her alan için o alana kaynaklık eden iki AYT testi kullanılır. </a:t>
            </a:r>
          </a:p>
          <a:p>
            <a:pPr algn="just"/>
            <a:r>
              <a:rPr lang="tr-TR" sz="2363" dirty="0"/>
              <a:t>Örnek: AYT’de 3 teste giren adayın (MAT, FEN, Edebiyat Sos-1) sayısal puanı hesaplanırken Mat ve Fen testleri dikkate alınır, Edebiyat-sos-1 netleri Sayısal puanını etkilemez. </a:t>
            </a:r>
          </a:p>
          <a:p>
            <a:pPr algn="just"/>
            <a:r>
              <a:rPr lang="tr-TR" sz="2363" dirty="0"/>
              <a:t>Aynı şekilde bu adayın Eşit Ağırlık Puanı hesaplanırken de Mat ve Edebiyat Sos-1 netleri dikkate alınır, Fen netleri dikkate alınmaz. </a:t>
            </a:r>
          </a:p>
          <a:p>
            <a:endParaRPr lang="tr-TR" dirty="0"/>
          </a:p>
        </p:txBody>
      </p:sp>
    </p:spTree>
    <p:extLst>
      <p:ext uri="{BB962C8B-B14F-4D97-AF65-F5344CB8AC3E}">
        <p14:creationId xmlns:p14="http://schemas.microsoft.com/office/powerpoint/2010/main" val="302725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五边形 47"/>
          <p:cNvSpPr/>
          <p:nvPr/>
        </p:nvSpPr>
        <p:spPr>
          <a:xfrm flipH="1">
            <a:off x="1692573" y="3060377"/>
            <a:ext cx="2501587" cy="255091"/>
          </a:xfrm>
          <a:prstGeom prst="homePlate">
            <a:avLst/>
          </a:prstGeom>
          <a:solidFill>
            <a:srgbClr val="FF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3"/>
          <p:cNvSpPr txBox="1"/>
          <p:nvPr/>
        </p:nvSpPr>
        <p:spPr>
          <a:xfrm>
            <a:off x="939968" y="2924146"/>
            <a:ext cx="635925" cy="442033"/>
          </a:xfrm>
          <a:prstGeom prst="rect">
            <a:avLst/>
          </a:prstGeom>
          <a:noFill/>
        </p:spPr>
        <p:txBody>
          <a:bodyPr wrap="none" lIns="72000" tIns="35999" rIns="72000" bIns="35999" rtlCol="0">
            <a:spAutoFit/>
          </a:bodyPr>
          <a:lstStyle/>
          <a:p>
            <a:r>
              <a:rPr lang="tr-TR" altLang="zh-CN" sz="2400" b="1" dirty="0">
                <a:solidFill>
                  <a:schemeClr val="tx1">
                    <a:lumMod val="85000"/>
                    <a:lumOff val="15000"/>
                  </a:schemeClr>
                </a:solidFill>
                <a:effectLst>
                  <a:outerShdw blurRad="38100" dist="38100" dir="2700000" algn="tl">
                    <a:srgbClr val="000000">
                      <a:alpha val="43137"/>
                    </a:srgbClr>
                  </a:outerShdw>
                </a:effectLst>
                <a:latin typeface="Tw Cen MT" panose="020B0602020104020603" pitchFamily="34" charset="0"/>
                <a:ea typeface="微软雅黑" panose="020B0503020204020204" pitchFamily="34" charset="-122"/>
                <a:sym typeface="Arial" panose="020B0604020202020204" pitchFamily="34" charset="0"/>
              </a:rPr>
              <a:t>180</a:t>
            </a:r>
            <a:endParaRPr lang="zh-CN" altLang="en-US" sz="2400" b="1" dirty="0">
              <a:solidFill>
                <a:schemeClr val="tx1">
                  <a:lumMod val="85000"/>
                  <a:lumOff val="15000"/>
                </a:schemeClr>
              </a:solidFill>
              <a:effectLst>
                <a:outerShdw blurRad="38100" dist="38100" dir="2700000" algn="tl">
                  <a:srgbClr val="000000">
                    <a:alpha val="43137"/>
                  </a:srgbClr>
                </a:outerShdw>
              </a:effectLst>
              <a:latin typeface="Tw Cen MT" panose="020B0602020104020603" pitchFamily="34" charset="0"/>
              <a:ea typeface="微软雅黑" panose="020B0503020204020204" pitchFamily="34" charset="-122"/>
              <a:sym typeface="Arial" panose="020B0604020202020204" pitchFamily="34" charset="0"/>
            </a:endParaRPr>
          </a:p>
        </p:txBody>
      </p:sp>
      <p:sp>
        <p:nvSpPr>
          <p:cNvPr id="58" name="五边形 57"/>
          <p:cNvSpPr/>
          <p:nvPr/>
        </p:nvSpPr>
        <p:spPr>
          <a:xfrm>
            <a:off x="5618065" y="3034671"/>
            <a:ext cx="1276864" cy="255091"/>
          </a:xfrm>
          <a:prstGeom prst="homePlate">
            <a:avLst/>
          </a:prstGeom>
          <a:solidFill>
            <a:srgbClr val="FF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5999" rIns="72000" bIns="35999"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47"/>
          <p:cNvSpPr txBox="1"/>
          <p:nvPr/>
        </p:nvSpPr>
        <p:spPr>
          <a:xfrm>
            <a:off x="6894929" y="2924490"/>
            <a:ext cx="659971" cy="442033"/>
          </a:xfrm>
          <a:prstGeom prst="rect">
            <a:avLst/>
          </a:prstGeom>
          <a:noFill/>
        </p:spPr>
        <p:txBody>
          <a:bodyPr wrap="none" lIns="72000" tIns="35999" rIns="72000" bIns="35999" rtlCol="0">
            <a:spAutoFit/>
          </a:bodyPr>
          <a:lstStyle/>
          <a:p>
            <a:r>
              <a:rPr lang="tr-TR" altLang="zh-CN" sz="2400" b="1" dirty="0">
                <a:solidFill>
                  <a:schemeClr val="tx1">
                    <a:lumMod val="95000"/>
                    <a:lumOff val="5000"/>
                  </a:schemeClr>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rPr>
              <a:t>150</a:t>
            </a:r>
            <a:endParaRPr lang="zh-CN" altLang="en-US" sz="2400" b="1" dirty="0">
              <a:solidFill>
                <a:schemeClr val="tx1">
                  <a:lumMod val="95000"/>
                  <a:lumOff val="5000"/>
                </a:schemeClr>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grpSp>
        <p:nvGrpSpPr>
          <p:cNvPr id="4" name="组合 72"/>
          <p:cNvGrpSpPr/>
          <p:nvPr/>
        </p:nvGrpSpPr>
        <p:grpSpPr>
          <a:xfrm>
            <a:off x="1557447" y="2142131"/>
            <a:ext cx="2730715" cy="471590"/>
            <a:chOff x="3194709" y="2676992"/>
            <a:chExt cx="5636444" cy="352990"/>
          </a:xfrm>
        </p:grpSpPr>
        <p:sp>
          <p:nvSpPr>
            <p:cNvPr id="74" name="圆角矩形 73"/>
            <p:cNvSpPr/>
            <p:nvPr/>
          </p:nvSpPr>
          <p:spPr>
            <a:xfrm>
              <a:off x="3295232" y="2676992"/>
              <a:ext cx="5211498"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63"/>
            <p:cNvSpPr txBox="1"/>
            <p:nvPr/>
          </p:nvSpPr>
          <p:spPr>
            <a:xfrm>
              <a:off x="3194709" y="2684421"/>
              <a:ext cx="5636444" cy="345561"/>
            </a:xfrm>
            <a:prstGeom prst="rect">
              <a:avLst/>
            </a:prstGeom>
            <a:noFill/>
          </p:spPr>
          <p:txBody>
            <a:bodyPr wrap="square" rtlCol="0">
              <a:spAutoFit/>
            </a:bodyPr>
            <a:lstStyle/>
            <a:p>
              <a:r>
                <a:rPr lang="tr-TR" altLang="zh-CN" sz="2400" b="1" dirty="0">
                  <a:solidFill>
                    <a:schemeClr val="tx1">
                      <a:lumMod val="95000"/>
                      <a:lumOff val="5000"/>
                    </a:schemeClr>
                  </a:solidFill>
                  <a:effectLst>
                    <a:outerShdw blurRad="38100" dist="38100" dir="2700000" algn="tl">
                      <a:srgbClr val="000000">
                        <a:alpha val="43137"/>
                      </a:srgbClr>
                    </a:outerShdw>
                  </a:effectLst>
                  <a:latin typeface="Tw Cen MT" panose="020B0602020104020603" pitchFamily="34" charset="0"/>
                  <a:ea typeface="微软雅黑" panose="020B0503020204020204" pitchFamily="34" charset="-122"/>
                  <a:sym typeface="Arial" panose="020B0604020202020204" pitchFamily="34" charset="0"/>
                </a:rPr>
                <a:t>AYT BARAJ PUANI</a:t>
              </a:r>
              <a:endParaRPr lang="zh-CN" altLang="en-US" sz="2400" b="1" dirty="0">
                <a:solidFill>
                  <a:schemeClr val="tx1">
                    <a:lumMod val="95000"/>
                    <a:lumOff val="5000"/>
                  </a:schemeClr>
                </a:solidFill>
                <a:effectLst>
                  <a:outerShdw blurRad="38100" dist="38100" dir="2700000" algn="tl">
                    <a:srgbClr val="000000">
                      <a:alpha val="43137"/>
                    </a:srgbClr>
                  </a:outerShdw>
                </a:effectLst>
                <a:latin typeface="Tw Cen MT" panose="020B0602020104020603" pitchFamily="34" charset="0"/>
                <a:ea typeface="微软雅黑" panose="020B0503020204020204" pitchFamily="34" charset="-122"/>
                <a:sym typeface="Arial" panose="020B0604020202020204" pitchFamily="34" charset="0"/>
              </a:endParaRPr>
            </a:p>
          </p:txBody>
        </p:sp>
      </p:grpSp>
      <p:grpSp>
        <p:nvGrpSpPr>
          <p:cNvPr id="16" name="组合 76"/>
          <p:cNvGrpSpPr/>
          <p:nvPr/>
        </p:nvGrpSpPr>
        <p:grpSpPr>
          <a:xfrm>
            <a:off x="5301863" y="2214139"/>
            <a:ext cx="2583248" cy="475502"/>
            <a:chOff x="3200556" y="2668524"/>
            <a:chExt cx="5332061" cy="355918"/>
          </a:xfrm>
        </p:grpSpPr>
        <p:sp>
          <p:nvSpPr>
            <p:cNvPr id="78" name="圆角矩形 77"/>
            <p:cNvSpPr/>
            <p:nvPr/>
          </p:nvSpPr>
          <p:spPr>
            <a:xfrm>
              <a:off x="3295234" y="2676992"/>
              <a:ext cx="4945692"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rtlCol="0" anchor="ctr"/>
            <a:lstStyle/>
            <a:p>
              <a:pPr algn="ctr"/>
              <a:endParaRPr lang="zh-CN" altLang="en-US" sz="1890">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170"/>
            <p:cNvSpPr txBox="1"/>
            <p:nvPr/>
          </p:nvSpPr>
          <p:spPr>
            <a:xfrm>
              <a:off x="3200556" y="2668524"/>
              <a:ext cx="5332061" cy="345561"/>
            </a:xfrm>
            <a:prstGeom prst="rect">
              <a:avLst/>
            </a:prstGeom>
            <a:noFill/>
          </p:spPr>
          <p:txBody>
            <a:bodyPr wrap="square" rtlCol="0">
              <a:spAutoFit/>
            </a:bodyPr>
            <a:lstStyle/>
            <a:p>
              <a:r>
                <a:rPr lang="tr-TR" altLang="zh-CN" sz="2400" b="1" dirty="0">
                  <a:solidFill>
                    <a:schemeClr val="tx1">
                      <a:lumMod val="95000"/>
                      <a:lumOff val="5000"/>
                    </a:schemeClr>
                  </a:solidFill>
                  <a:effectLst>
                    <a:outerShdw blurRad="38100" dist="38100" dir="2700000" algn="tl">
                      <a:srgbClr val="000000">
                        <a:alpha val="43137"/>
                      </a:srgbClr>
                    </a:outerShdw>
                  </a:effectLst>
                  <a:latin typeface="Tw Cen MT" panose="020B0602020104020603" pitchFamily="34" charset="0"/>
                  <a:ea typeface="微软雅黑" panose="020B0503020204020204" pitchFamily="34" charset="-122"/>
                  <a:sym typeface="Arial" panose="020B0604020202020204" pitchFamily="34" charset="0"/>
                </a:rPr>
                <a:t>TYT BARAJ PUANI</a:t>
              </a:r>
              <a:endParaRPr lang="zh-CN" altLang="en-US" sz="2400" b="1" dirty="0">
                <a:solidFill>
                  <a:schemeClr val="tx1">
                    <a:lumMod val="95000"/>
                    <a:lumOff val="5000"/>
                  </a:schemeClr>
                </a:solidFill>
                <a:effectLst>
                  <a:outerShdw blurRad="38100" dist="38100" dir="2700000" algn="tl">
                    <a:srgbClr val="000000">
                      <a:alpha val="43137"/>
                    </a:srgbClr>
                  </a:outerShdw>
                </a:effectLst>
                <a:latin typeface="Tw Cen MT" panose="020B0602020104020603" pitchFamily="34" charset="0"/>
                <a:ea typeface="微软雅黑" panose="020B0503020204020204" pitchFamily="34" charset="-122"/>
                <a:sym typeface="Arial" panose="020B0604020202020204" pitchFamily="34" charset="0"/>
              </a:endParaRPr>
            </a:p>
          </p:txBody>
        </p:sp>
      </p:grpSp>
      <p:grpSp>
        <p:nvGrpSpPr>
          <p:cNvPr id="82" name="组合 64">
            <a:extLst>
              <a:ext uri="{FF2B5EF4-FFF2-40B4-BE49-F238E27FC236}">
                <a16:creationId xmlns:a16="http://schemas.microsoft.com/office/drawing/2014/main" id="{855B01AB-D677-4376-8B3A-5C6D2A8BE23C}"/>
              </a:ext>
            </a:extLst>
          </p:cNvPr>
          <p:cNvGrpSpPr/>
          <p:nvPr/>
        </p:nvGrpSpPr>
        <p:grpSpPr>
          <a:xfrm>
            <a:off x="4351138" y="2718195"/>
            <a:ext cx="908122" cy="797388"/>
            <a:chOff x="890168" y="2584752"/>
            <a:chExt cx="1502388" cy="1349162"/>
          </a:xfrm>
        </p:grpSpPr>
        <p:sp>
          <p:nvSpPr>
            <p:cNvPr id="86" name="Freeform 46">
              <a:extLst>
                <a:ext uri="{FF2B5EF4-FFF2-40B4-BE49-F238E27FC236}">
                  <a16:creationId xmlns:a16="http://schemas.microsoft.com/office/drawing/2014/main" id="{C25EB486-70F5-4373-8155-DBB9CDA756EC}"/>
                </a:ext>
              </a:extLst>
            </p:cNvPr>
            <p:cNvSpPr>
              <a:spLocks/>
            </p:cNvSpPr>
            <p:nvPr/>
          </p:nvSpPr>
          <p:spPr bwMode="auto">
            <a:xfrm>
              <a:off x="890168" y="2584752"/>
              <a:ext cx="1502388" cy="1349162"/>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Freeform 47">
              <a:extLst>
                <a:ext uri="{FF2B5EF4-FFF2-40B4-BE49-F238E27FC236}">
                  <a16:creationId xmlns:a16="http://schemas.microsoft.com/office/drawing/2014/main" id="{C63EDDCD-D8D4-4192-B1BC-24E9F4B80987}"/>
                </a:ext>
              </a:extLst>
            </p:cNvPr>
            <p:cNvSpPr>
              <a:spLocks noEditPoints="1"/>
            </p:cNvSpPr>
            <p:nvPr/>
          </p:nvSpPr>
          <p:spPr bwMode="auto">
            <a:xfrm>
              <a:off x="890168" y="2584752"/>
              <a:ext cx="1502388" cy="1349162"/>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CC1E4A"/>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51">
              <a:extLst>
                <a:ext uri="{FF2B5EF4-FFF2-40B4-BE49-F238E27FC236}">
                  <a16:creationId xmlns:a16="http://schemas.microsoft.com/office/drawing/2014/main" id="{41DB8FA0-D01F-4A4A-BA26-05C1508D6705}"/>
                </a:ext>
              </a:extLst>
            </p:cNvPr>
            <p:cNvSpPr>
              <a:spLocks/>
            </p:cNvSpPr>
            <p:nvPr/>
          </p:nvSpPr>
          <p:spPr bwMode="auto">
            <a:xfrm>
              <a:off x="1276235" y="2875593"/>
              <a:ext cx="649292" cy="698438"/>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文本框 7">
              <a:extLst>
                <a:ext uri="{FF2B5EF4-FFF2-40B4-BE49-F238E27FC236}">
                  <a16:creationId xmlns:a16="http://schemas.microsoft.com/office/drawing/2014/main" id="{98A81025-4FDB-40BD-8D7C-9586B26D6A22}"/>
                </a:ext>
              </a:extLst>
            </p:cNvPr>
            <p:cNvSpPr txBox="1"/>
            <p:nvPr/>
          </p:nvSpPr>
          <p:spPr>
            <a:xfrm>
              <a:off x="1174935" y="3235476"/>
              <a:ext cx="932853" cy="338554"/>
            </a:xfrm>
            <a:prstGeom prst="rect">
              <a:avLst/>
            </a:prstGeom>
            <a:noFill/>
          </p:spPr>
          <p:txBody>
            <a:bodyPr wrap="square" rtlCol="0">
              <a:spAutoFit/>
            </a:bodyPr>
            <a:lstStyle/>
            <a:p>
              <a:endParaRPr lang="zh-CN" altLang="en-US" sz="1600" dirty="0">
                <a:latin typeface="微软雅黑" panose="020B0503020204020204" pitchFamily="34" charset="-122"/>
                <a:ea typeface="微软雅黑" panose="020B0503020204020204" pitchFamily="34" charset="-122"/>
              </a:endParaRPr>
            </a:p>
          </p:txBody>
        </p:sp>
      </p:grpSp>
      <p:pic>
        <p:nvPicPr>
          <p:cNvPr id="19" name="18 Resim" descr="256-256.png"/>
          <p:cNvPicPr>
            <a:picLocks noChangeAspect="1"/>
          </p:cNvPicPr>
          <p:nvPr/>
        </p:nvPicPr>
        <p:blipFill>
          <a:blip r:embed="rId3" cstate="print"/>
          <a:stretch>
            <a:fillRect/>
          </a:stretch>
        </p:blipFill>
        <p:spPr>
          <a:xfrm>
            <a:off x="324421" y="180057"/>
            <a:ext cx="864096" cy="864096"/>
          </a:xfrm>
          <a:prstGeom prst="rect">
            <a:avLst/>
          </a:prstGeom>
          <a:effectLst>
            <a:outerShdw blurRad="50800" dist="38100" dir="2700000" algn="tl" rotWithShape="0">
              <a:prstClr val="black">
                <a:alpha val="40000"/>
              </a:prstClr>
            </a:outerShdw>
          </a:effectLst>
        </p:spPr>
      </p:pic>
    </p:spTree>
  </p:cSld>
  <p:clrMapOvr>
    <a:masterClrMapping/>
  </p:clrMapOvr>
  <p:transition spd="med"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500"/>
                                        <p:tgtEl>
                                          <p:spTgt spid="58"/>
                                        </p:tgtEl>
                                      </p:cBhvr>
                                    </p:animEffect>
                                  </p:childTnLst>
                                </p:cTn>
                              </p:par>
                              <p:par>
                                <p:cTn id="16" presetID="10" presetClass="entr" presetSubtype="0" fill="hold"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right)">
                                      <p:cBhvr>
                                        <p:cTn id="21" dur="500"/>
                                        <p:tgtEl>
                                          <p:spTgt spid="4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right)">
                                      <p:cBhvr>
                                        <p:cTn id="2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p:bldP spid="58" grpId="0" animBg="1"/>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screen"/>
          <a:stretch>
            <a:fillRect/>
          </a:stretch>
        </p:blipFill>
        <p:spPr>
          <a:xfrm>
            <a:off x="3442503" y="310687"/>
            <a:ext cx="2730715" cy="288591"/>
          </a:xfrm>
          <a:prstGeom prst="rect">
            <a:avLst/>
          </a:prstGeom>
        </p:spPr>
      </p:pic>
      <p:sp>
        <p:nvSpPr>
          <p:cNvPr id="41" name="文本框 6"/>
          <p:cNvSpPr>
            <a:spLocks noChangeArrowheads="1"/>
          </p:cNvSpPr>
          <p:nvPr/>
        </p:nvSpPr>
        <p:spPr bwMode="auto">
          <a:xfrm>
            <a:off x="3060725" y="49842"/>
            <a:ext cx="3295650" cy="346239"/>
          </a:xfrm>
          <a:prstGeom prst="rect">
            <a:avLst/>
          </a:prstGeom>
          <a:noFill/>
          <a:ln>
            <a:noFill/>
          </a:ln>
        </p:spPr>
        <p:txBody>
          <a:bodyPr lIns="68571" tIns="34285" rIns="68571" bIns="34285">
            <a:spAutoFit/>
          </a:bodyPr>
          <a:lstStyle/>
          <a:p>
            <a:pPr algn="ctr" defTabSz="967740" fontAlgn="auto">
              <a:spcBef>
                <a:spcPts val="0"/>
              </a:spcBef>
              <a:spcAft>
                <a:spcPts val="0"/>
              </a:spcAft>
              <a:defRPr/>
            </a:pPr>
            <a:r>
              <a:rPr lang="tr-TR" altLang="zh-CN" sz="1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2021 YKS</a:t>
            </a:r>
            <a:endParaRPr lang="zh-CN" altLang="en-US" sz="1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椭圆 4"/>
          <p:cNvSpPr/>
          <p:nvPr/>
        </p:nvSpPr>
        <p:spPr>
          <a:xfrm>
            <a:off x="2353323" y="1948773"/>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44" name="椭圆 5"/>
          <p:cNvSpPr/>
          <p:nvPr/>
        </p:nvSpPr>
        <p:spPr>
          <a:xfrm>
            <a:off x="3658610" y="1948773"/>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46" name="椭圆 6"/>
          <p:cNvSpPr/>
          <p:nvPr/>
        </p:nvSpPr>
        <p:spPr>
          <a:xfrm>
            <a:off x="4974247" y="1948773"/>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grpSp>
        <p:nvGrpSpPr>
          <p:cNvPr id="47" name="组合 8"/>
          <p:cNvGrpSpPr/>
          <p:nvPr/>
        </p:nvGrpSpPr>
        <p:grpSpPr>
          <a:xfrm>
            <a:off x="2475147" y="2056027"/>
            <a:ext cx="1354880" cy="1350234"/>
            <a:chOff x="3768359" y="1725446"/>
            <a:chExt cx="1930605" cy="1930605"/>
          </a:xfrm>
          <a:solidFill>
            <a:schemeClr val="tx1">
              <a:lumMod val="75000"/>
              <a:lumOff val="25000"/>
            </a:schemeClr>
          </a:solidFill>
        </p:grpSpPr>
        <p:sp>
          <p:nvSpPr>
            <p:cNvPr id="49"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52" name="组合 11"/>
          <p:cNvGrpSpPr/>
          <p:nvPr/>
        </p:nvGrpSpPr>
        <p:grpSpPr>
          <a:xfrm>
            <a:off x="3769934" y="2056027"/>
            <a:ext cx="1354880" cy="1350234"/>
            <a:chOff x="3768359" y="1725446"/>
            <a:chExt cx="1930605" cy="1930605"/>
          </a:xfrm>
          <a:solidFill>
            <a:srgbClr val="FFFF00"/>
          </a:solidFill>
        </p:grpSpPr>
        <p:sp>
          <p:nvSpPr>
            <p:cNvPr id="53"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55" name="组合 14"/>
          <p:cNvGrpSpPr/>
          <p:nvPr/>
        </p:nvGrpSpPr>
        <p:grpSpPr>
          <a:xfrm>
            <a:off x="5081030" y="2056027"/>
            <a:ext cx="1354880" cy="1350234"/>
            <a:chOff x="3768359" y="1725446"/>
            <a:chExt cx="1930605" cy="1930605"/>
          </a:xfrm>
        </p:grpSpPr>
        <p:sp>
          <p:nvSpPr>
            <p:cNvPr id="5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sp>
        <p:nvSpPr>
          <p:cNvPr id="58" name="矩形 20"/>
          <p:cNvSpPr/>
          <p:nvPr/>
        </p:nvSpPr>
        <p:spPr>
          <a:xfrm>
            <a:off x="2714303" y="2022209"/>
            <a:ext cx="887754" cy="1431807"/>
          </a:xfrm>
          <a:prstGeom prst="rect">
            <a:avLst/>
          </a:prstGeom>
          <a:effectLst/>
        </p:spPr>
        <p:txBody>
          <a:bodyPr wrap="none" lIns="76840" tIns="38420" rIns="76840" bIns="38420">
            <a:spAutoFit/>
          </a:bodyPr>
          <a:lstStyle/>
          <a:p>
            <a:r>
              <a:rPr lang="tr-TR" altLang="zh-CN"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T</a:t>
            </a:r>
            <a:endParaRPr lang="zh-CN" altLang="en-US"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0" name="矩形 21"/>
          <p:cNvSpPr/>
          <p:nvPr/>
        </p:nvSpPr>
        <p:spPr>
          <a:xfrm>
            <a:off x="3996829" y="2052265"/>
            <a:ext cx="887754" cy="1431807"/>
          </a:xfrm>
          <a:prstGeom prst="rect">
            <a:avLst/>
          </a:prstGeom>
          <a:effectLst/>
        </p:spPr>
        <p:txBody>
          <a:bodyPr wrap="none" lIns="76840" tIns="38420" rIns="76840" bIns="38420">
            <a:spAutoFit/>
          </a:bodyPr>
          <a:lstStyle/>
          <a:p>
            <a:r>
              <a:rPr lang="tr-TR" altLang="zh-CN" sz="8800" b="1"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Y</a:t>
            </a:r>
            <a:endParaRPr lang="zh-CN" altLang="en-US" sz="8800" b="1"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1" name="矩形 22"/>
          <p:cNvSpPr/>
          <p:nvPr/>
        </p:nvSpPr>
        <p:spPr>
          <a:xfrm>
            <a:off x="5354068" y="2046187"/>
            <a:ext cx="860502" cy="1431807"/>
          </a:xfrm>
          <a:prstGeom prst="rect">
            <a:avLst/>
          </a:prstGeom>
          <a:effectLst/>
        </p:spPr>
        <p:txBody>
          <a:bodyPr wrap="none" lIns="76840" tIns="38420" rIns="76840" bIns="38420">
            <a:spAutoFit/>
          </a:bodyPr>
          <a:lstStyle/>
          <a:p>
            <a:r>
              <a:rPr lang="tr-TR" altLang="zh-CN"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T</a:t>
            </a:r>
            <a:endParaRPr lang="zh-CN" altLang="en-US" sz="88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63" name="组合 24"/>
          <p:cNvGrpSpPr/>
          <p:nvPr/>
        </p:nvGrpSpPr>
        <p:grpSpPr>
          <a:xfrm>
            <a:off x="2029671" y="2680526"/>
            <a:ext cx="323652" cy="322542"/>
            <a:chOff x="3768359" y="1725446"/>
            <a:chExt cx="1930605" cy="1930605"/>
          </a:xfrm>
        </p:grpSpPr>
        <p:sp>
          <p:nvSpPr>
            <p:cNvPr id="6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Oval 5"/>
            <p:cNvSpPr>
              <a:spLocks noChangeArrowheads="1"/>
            </p:cNvSpPr>
            <p:nvPr/>
          </p:nvSpPr>
          <p:spPr bwMode="auto">
            <a:xfrm>
              <a:off x="3823758" y="1780845"/>
              <a:ext cx="1819806" cy="1819806"/>
            </a:xfrm>
            <a:prstGeom prst="ellipse">
              <a:avLst/>
            </a:prstGeom>
            <a:solidFill>
              <a:srgbClr val="FFFF0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66" name="组合 27"/>
          <p:cNvGrpSpPr/>
          <p:nvPr/>
        </p:nvGrpSpPr>
        <p:grpSpPr>
          <a:xfrm>
            <a:off x="1713089" y="2536395"/>
            <a:ext cx="226473" cy="225696"/>
            <a:chOff x="3768359" y="1725446"/>
            <a:chExt cx="1930605" cy="1930605"/>
          </a:xfrm>
          <a:solidFill>
            <a:srgbClr val="EA5E66"/>
          </a:solidFill>
        </p:grpSpPr>
        <p:sp>
          <p:nvSpPr>
            <p:cNvPr id="67"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Oval 5"/>
            <p:cNvSpPr>
              <a:spLocks noChangeArrowheads="1"/>
            </p:cNvSpPr>
            <p:nvPr/>
          </p:nvSpPr>
          <p:spPr bwMode="auto">
            <a:xfrm>
              <a:off x="3823758" y="1780845"/>
              <a:ext cx="1819806" cy="1819806"/>
            </a:xfrm>
            <a:prstGeom prst="ellipse">
              <a:avLst/>
            </a:prstGeom>
            <a:solidFill>
              <a:schemeClr val="tx1">
                <a:lumMod val="75000"/>
                <a:lumOff val="25000"/>
              </a:schemeClr>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69" name="组合 30"/>
          <p:cNvGrpSpPr/>
          <p:nvPr/>
        </p:nvGrpSpPr>
        <p:grpSpPr>
          <a:xfrm>
            <a:off x="3620344" y="2013902"/>
            <a:ext cx="162298" cy="161741"/>
            <a:chOff x="3768359" y="1725446"/>
            <a:chExt cx="1930605" cy="1930605"/>
          </a:xfrm>
        </p:grpSpPr>
        <p:sp>
          <p:nvSpPr>
            <p:cNvPr id="7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Oval 5"/>
            <p:cNvSpPr>
              <a:spLocks noChangeArrowheads="1"/>
            </p:cNvSpPr>
            <p:nvPr/>
          </p:nvSpPr>
          <p:spPr bwMode="auto">
            <a:xfrm>
              <a:off x="3823758" y="1780845"/>
              <a:ext cx="1819806" cy="1819806"/>
            </a:xfrm>
            <a:prstGeom prst="ellipse">
              <a:avLst/>
            </a:prstGeom>
            <a:solidFill>
              <a:srgbClr val="FFFF0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76" name="组合 33"/>
          <p:cNvGrpSpPr/>
          <p:nvPr/>
        </p:nvGrpSpPr>
        <p:grpSpPr>
          <a:xfrm>
            <a:off x="4984376" y="1970520"/>
            <a:ext cx="231589" cy="230795"/>
            <a:chOff x="3768359" y="1725446"/>
            <a:chExt cx="1930605" cy="1930605"/>
          </a:xfrm>
        </p:grpSpPr>
        <p:sp>
          <p:nvSpPr>
            <p:cNvPr id="8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Oval 5"/>
            <p:cNvSpPr>
              <a:spLocks noChangeArrowheads="1"/>
            </p:cNvSpPr>
            <p:nvPr/>
          </p:nvSpPr>
          <p:spPr bwMode="auto">
            <a:xfrm>
              <a:off x="3823758" y="1780845"/>
              <a:ext cx="1819806" cy="1819806"/>
            </a:xfrm>
            <a:prstGeom prst="ellipse">
              <a:avLst/>
            </a:prstGeom>
            <a:solidFill>
              <a:schemeClr val="tx1">
                <a:lumMod val="75000"/>
                <a:lumOff val="25000"/>
              </a:schemeClr>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87" name="组合 36"/>
          <p:cNvGrpSpPr/>
          <p:nvPr/>
        </p:nvGrpSpPr>
        <p:grpSpPr>
          <a:xfrm>
            <a:off x="4967794" y="3283163"/>
            <a:ext cx="199861" cy="199176"/>
            <a:chOff x="3768359" y="1725446"/>
            <a:chExt cx="1930605" cy="1930605"/>
          </a:xfrm>
        </p:grpSpPr>
        <p:sp>
          <p:nvSpPr>
            <p:cNvPr id="9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Oval 5"/>
            <p:cNvSpPr>
              <a:spLocks noChangeArrowheads="1"/>
            </p:cNvSpPr>
            <p:nvPr/>
          </p:nvSpPr>
          <p:spPr bwMode="auto">
            <a:xfrm>
              <a:off x="3823758" y="1780845"/>
              <a:ext cx="1819806" cy="1819806"/>
            </a:xfrm>
            <a:prstGeom prst="ellipse">
              <a:avLst/>
            </a:prstGeom>
            <a:solidFill>
              <a:srgbClr val="FFFF0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97" name="组合 39"/>
          <p:cNvGrpSpPr/>
          <p:nvPr/>
        </p:nvGrpSpPr>
        <p:grpSpPr>
          <a:xfrm>
            <a:off x="3704147" y="3266365"/>
            <a:ext cx="205610" cy="204905"/>
            <a:chOff x="3768359" y="1725446"/>
            <a:chExt cx="1930605" cy="1930605"/>
          </a:xfrm>
        </p:grpSpPr>
        <p:sp>
          <p:nvSpPr>
            <p:cNvPr id="9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Oval 5"/>
            <p:cNvSpPr>
              <a:spLocks noChangeArrowheads="1"/>
            </p:cNvSpPr>
            <p:nvPr/>
          </p:nvSpPr>
          <p:spPr bwMode="auto">
            <a:xfrm>
              <a:off x="3823758" y="1780845"/>
              <a:ext cx="1819806" cy="1819806"/>
            </a:xfrm>
            <a:prstGeom prst="ellipse">
              <a:avLst/>
            </a:prstGeom>
            <a:solidFill>
              <a:srgbClr val="00ADDF"/>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00" name="组合 42"/>
          <p:cNvGrpSpPr/>
          <p:nvPr/>
        </p:nvGrpSpPr>
        <p:grpSpPr>
          <a:xfrm>
            <a:off x="6324138" y="1893010"/>
            <a:ext cx="202458" cy="201763"/>
            <a:chOff x="3768359" y="1725446"/>
            <a:chExt cx="1930605" cy="1930605"/>
          </a:xfrm>
        </p:grpSpPr>
        <p:sp>
          <p:nvSpPr>
            <p:cNvPr id="10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 name="Oval 5"/>
            <p:cNvSpPr>
              <a:spLocks noChangeArrowheads="1"/>
            </p:cNvSpPr>
            <p:nvPr/>
          </p:nvSpPr>
          <p:spPr bwMode="auto">
            <a:xfrm>
              <a:off x="3823758" y="1780845"/>
              <a:ext cx="1819806" cy="1819806"/>
            </a:xfrm>
            <a:prstGeom prst="ellipse">
              <a:avLst/>
            </a:prstGeom>
            <a:solidFill>
              <a:srgbClr val="FFC00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03" name="组合 45"/>
          <p:cNvGrpSpPr/>
          <p:nvPr/>
        </p:nvGrpSpPr>
        <p:grpSpPr>
          <a:xfrm>
            <a:off x="6403822" y="3335246"/>
            <a:ext cx="178882" cy="178268"/>
            <a:chOff x="3768359" y="1725446"/>
            <a:chExt cx="1930605" cy="1930605"/>
          </a:xfrm>
        </p:grpSpPr>
        <p:sp>
          <p:nvSpPr>
            <p:cNvPr id="10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06" name="组合 48"/>
          <p:cNvGrpSpPr/>
          <p:nvPr/>
        </p:nvGrpSpPr>
        <p:grpSpPr>
          <a:xfrm>
            <a:off x="6645571" y="2581472"/>
            <a:ext cx="323652" cy="322542"/>
            <a:chOff x="3768359" y="1725446"/>
            <a:chExt cx="1930605" cy="1930605"/>
          </a:xfrm>
        </p:grpSpPr>
        <p:sp>
          <p:nvSpPr>
            <p:cNvPr id="10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8" name="Oval 5"/>
            <p:cNvSpPr>
              <a:spLocks noChangeArrowheads="1"/>
            </p:cNvSpPr>
            <p:nvPr/>
          </p:nvSpPr>
          <p:spPr bwMode="auto">
            <a:xfrm>
              <a:off x="3823758" y="1780845"/>
              <a:ext cx="1819806" cy="1819806"/>
            </a:xfrm>
            <a:prstGeom prst="ellipse">
              <a:avLst/>
            </a:prstGeom>
            <a:solidFill>
              <a:schemeClr val="tx1">
                <a:lumMod val="75000"/>
                <a:lumOff val="25000"/>
              </a:schemeClr>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09" name="组合 51"/>
          <p:cNvGrpSpPr/>
          <p:nvPr/>
        </p:nvGrpSpPr>
        <p:grpSpPr>
          <a:xfrm>
            <a:off x="7042542" y="2445214"/>
            <a:ext cx="226473" cy="225696"/>
            <a:chOff x="3768359" y="1725446"/>
            <a:chExt cx="1930605" cy="1930605"/>
          </a:xfrm>
        </p:grpSpPr>
        <p:sp>
          <p:nvSpPr>
            <p:cNvPr id="11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Oval 5"/>
            <p:cNvSpPr>
              <a:spLocks noChangeArrowheads="1"/>
            </p:cNvSpPr>
            <p:nvPr/>
          </p:nvSpPr>
          <p:spPr bwMode="auto">
            <a:xfrm>
              <a:off x="3823758" y="1780845"/>
              <a:ext cx="1819806" cy="1819806"/>
            </a:xfrm>
            <a:prstGeom prst="ellipse">
              <a:avLst/>
            </a:prstGeom>
            <a:solidFill>
              <a:srgbClr val="FFFF00"/>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12" name="组合 54"/>
          <p:cNvGrpSpPr/>
          <p:nvPr/>
        </p:nvGrpSpPr>
        <p:grpSpPr>
          <a:xfrm>
            <a:off x="7376642" y="2639657"/>
            <a:ext cx="162298" cy="161741"/>
            <a:chOff x="3768359" y="1725446"/>
            <a:chExt cx="1930605" cy="1930605"/>
          </a:xfrm>
        </p:grpSpPr>
        <p:sp>
          <p:nvSpPr>
            <p:cNvPr id="11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grpSp>
        <p:nvGrpSpPr>
          <p:cNvPr id="115" name="组合 57"/>
          <p:cNvGrpSpPr/>
          <p:nvPr/>
        </p:nvGrpSpPr>
        <p:grpSpPr>
          <a:xfrm>
            <a:off x="1382427" y="2650851"/>
            <a:ext cx="162298" cy="161741"/>
            <a:chOff x="3768359" y="1725446"/>
            <a:chExt cx="1930605" cy="1930605"/>
          </a:xfrm>
        </p:grpSpPr>
        <p:sp>
          <p:nvSpPr>
            <p:cNvPr id="11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7"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68564" tIns="34282" rIns="68564" bIns="34282" numCol="1" anchor="t" anchorCtr="0" compatLnSpc="1">
              <a:prstTxWarp prst="textNoShape">
                <a:avLst/>
              </a:prstTxWarp>
            </a:bodyPr>
            <a:lstStyle/>
            <a:p>
              <a:endParaRPr lang="zh-CN" altLang="en-US">
                <a:solidFill>
                  <a:prstClr val="black"/>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1"/>
                                        </p:tgtEl>
                                        <p:attrNameLst>
                                          <p:attrName>ppt_y</p:attrName>
                                        </p:attrNameLst>
                                      </p:cBhvr>
                                      <p:tavLst>
                                        <p:tav tm="0">
                                          <p:val>
                                            <p:strVal val="#ppt_y"/>
                                          </p:val>
                                        </p:tav>
                                        <p:tav tm="100000">
                                          <p:val>
                                            <p:strVal val="#ppt_y"/>
                                          </p:val>
                                        </p:tav>
                                      </p:tavLst>
                                    </p:anim>
                                    <p:anim calcmode="lin" valueType="num">
                                      <p:cBhvr>
                                        <p:cTn id="13"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1"/>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1"/>
                                        </p:tgtEl>
                                      </p:cBhvr>
                                    </p:animEffect>
                                  </p:childTnLst>
                                </p:cTn>
                              </p:par>
                            </p:childTnLst>
                          </p:cTn>
                        </p:par>
                        <p:par>
                          <p:cTn id="16" fill="hold">
                            <p:stCondLst>
                              <p:cond delay="1300"/>
                            </p:stCondLst>
                            <p:childTnLst>
                              <p:par>
                                <p:cTn id="17" presetID="53" presetClass="entr" presetSubtype="16"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1800"/>
                            </p:stCondLst>
                            <p:childTnLst>
                              <p:par>
                                <p:cTn id="23" presetID="53" presetClass="entr" presetSubtype="16"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300"/>
                            </p:stCondLst>
                            <p:childTnLst>
                              <p:par>
                                <p:cTn id="29" presetID="53" presetClass="entr" presetSubtype="16"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250" fill="hold"/>
                                        <p:tgtEl>
                                          <p:spTgt spid="58"/>
                                        </p:tgtEl>
                                        <p:attrNameLst>
                                          <p:attrName>ppt_w</p:attrName>
                                        </p:attrNameLst>
                                      </p:cBhvr>
                                      <p:tavLst>
                                        <p:tav tm="0">
                                          <p:val>
                                            <p:fltVal val="0"/>
                                          </p:val>
                                        </p:tav>
                                        <p:tav tm="100000">
                                          <p:val>
                                            <p:strVal val="#ppt_w"/>
                                          </p:val>
                                        </p:tav>
                                      </p:tavLst>
                                    </p:anim>
                                    <p:anim calcmode="lin" valueType="num">
                                      <p:cBhvr>
                                        <p:cTn id="32" dur="250" fill="hold"/>
                                        <p:tgtEl>
                                          <p:spTgt spid="58"/>
                                        </p:tgtEl>
                                        <p:attrNameLst>
                                          <p:attrName>ppt_h</p:attrName>
                                        </p:attrNameLst>
                                      </p:cBhvr>
                                      <p:tavLst>
                                        <p:tav tm="0">
                                          <p:val>
                                            <p:fltVal val="0"/>
                                          </p:val>
                                        </p:tav>
                                        <p:tav tm="100000">
                                          <p:val>
                                            <p:strVal val="#ppt_h"/>
                                          </p:val>
                                        </p:tav>
                                      </p:tavLst>
                                    </p:anim>
                                    <p:animEffect transition="in" filter="fade">
                                      <p:cBhvr>
                                        <p:cTn id="33" dur="250"/>
                                        <p:tgtEl>
                                          <p:spTgt spid="58"/>
                                        </p:tgtEl>
                                      </p:cBhvr>
                                    </p:animEffect>
                                  </p:childTnLst>
                                </p:cTn>
                              </p:par>
                            </p:childTnLst>
                          </p:cTn>
                        </p:par>
                        <p:par>
                          <p:cTn id="34" fill="hold">
                            <p:stCondLst>
                              <p:cond delay="25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050"/>
                            </p:stCondLst>
                            <p:childTnLst>
                              <p:par>
                                <p:cTn id="41" presetID="53" presetClass="entr" presetSubtype="16"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childTnLst>
                          </p:cTn>
                        </p:par>
                        <p:par>
                          <p:cTn id="46" fill="hold">
                            <p:stCondLst>
                              <p:cond delay="3550"/>
                            </p:stCondLst>
                            <p:childTnLst>
                              <p:par>
                                <p:cTn id="47" presetID="53" presetClass="entr" presetSubtype="16"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250" fill="hold"/>
                                        <p:tgtEl>
                                          <p:spTgt spid="60"/>
                                        </p:tgtEl>
                                        <p:attrNameLst>
                                          <p:attrName>ppt_w</p:attrName>
                                        </p:attrNameLst>
                                      </p:cBhvr>
                                      <p:tavLst>
                                        <p:tav tm="0">
                                          <p:val>
                                            <p:fltVal val="0"/>
                                          </p:val>
                                        </p:tav>
                                        <p:tav tm="100000">
                                          <p:val>
                                            <p:strVal val="#ppt_w"/>
                                          </p:val>
                                        </p:tav>
                                      </p:tavLst>
                                    </p:anim>
                                    <p:anim calcmode="lin" valueType="num">
                                      <p:cBhvr>
                                        <p:cTn id="50" dur="250" fill="hold"/>
                                        <p:tgtEl>
                                          <p:spTgt spid="60"/>
                                        </p:tgtEl>
                                        <p:attrNameLst>
                                          <p:attrName>ppt_h</p:attrName>
                                        </p:attrNameLst>
                                      </p:cBhvr>
                                      <p:tavLst>
                                        <p:tav tm="0">
                                          <p:val>
                                            <p:fltVal val="0"/>
                                          </p:val>
                                        </p:tav>
                                        <p:tav tm="100000">
                                          <p:val>
                                            <p:strVal val="#ppt_h"/>
                                          </p:val>
                                        </p:tav>
                                      </p:tavLst>
                                    </p:anim>
                                    <p:animEffect transition="in" filter="fade">
                                      <p:cBhvr>
                                        <p:cTn id="51" dur="250"/>
                                        <p:tgtEl>
                                          <p:spTgt spid="60"/>
                                        </p:tgtEl>
                                      </p:cBhvr>
                                    </p:animEffect>
                                  </p:childTnLst>
                                </p:cTn>
                              </p:par>
                            </p:childTnLst>
                          </p:cTn>
                        </p:par>
                        <p:par>
                          <p:cTn id="52" fill="hold">
                            <p:stCondLst>
                              <p:cond delay="3800"/>
                            </p:stCondLst>
                            <p:childTnLst>
                              <p:par>
                                <p:cTn id="53" presetID="53" presetClass="entr" presetSubtype="16"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childTnLst>
                          </p:cTn>
                        </p:par>
                        <p:par>
                          <p:cTn id="58" fill="hold">
                            <p:stCondLst>
                              <p:cond delay="4300"/>
                            </p:stCondLst>
                            <p:childTnLst>
                              <p:par>
                                <p:cTn id="59" presetID="53" presetClass="entr" presetSubtype="16"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4800"/>
                            </p:stCondLst>
                            <p:childTnLst>
                              <p:par>
                                <p:cTn id="65" presetID="53" presetClass="entr" presetSubtype="16"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250" fill="hold"/>
                                        <p:tgtEl>
                                          <p:spTgt spid="61"/>
                                        </p:tgtEl>
                                        <p:attrNameLst>
                                          <p:attrName>ppt_w</p:attrName>
                                        </p:attrNameLst>
                                      </p:cBhvr>
                                      <p:tavLst>
                                        <p:tav tm="0">
                                          <p:val>
                                            <p:fltVal val="0"/>
                                          </p:val>
                                        </p:tav>
                                        <p:tav tm="100000">
                                          <p:val>
                                            <p:strVal val="#ppt_w"/>
                                          </p:val>
                                        </p:tav>
                                      </p:tavLst>
                                    </p:anim>
                                    <p:anim calcmode="lin" valueType="num">
                                      <p:cBhvr>
                                        <p:cTn id="68" dur="250" fill="hold"/>
                                        <p:tgtEl>
                                          <p:spTgt spid="61"/>
                                        </p:tgtEl>
                                        <p:attrNameLst>
                                          <p:attrName>ppt_h</p:attrName>
                                        </p:attrNameLst>
                                      </p:cBhvr>
                                      <p:tavLst>
                                        <p:tav tm="0">
                                          <p:val>
                                            <p:fltVal val="0"/>
                                          </p:val>
                                        </p:tav>
                                        <p:tav tm="100000">
                                          <p:val>
                                            <p:strVal val="#ppt_h"/>
                                          </p:val>
                                        </p:tav>
                                      </p:tavLst>
                                    </p:anim>
                                    <p:animEffect transition="in" filter="fade">
                                      <p:cBhvr>
                                        <p:cTn id="69" dur="250"/>
                                        <p:tgtEl>
                                          <p:spTgt spid="61"/>
                                        </p:tgtEl>
                                      </p:cBhvr>
                                    </p:animEffect>
                                  </p:childTnLst>
                                </p:cTn>
                              </p:par>
                            </p:childTnLst>
                          </p:cTn>
                        </p:par>
                        <p:par>
                          <p:cTn id="70" fill="hold">
                            <p:stCondLst>
                              <p:cond delay="50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250" fill="hold"/>
                                        <p:tgtEl>
                                          <p:spTgt spid="76"/>
                                        </p:tgtEl>
                                        <p:attrNameLst>
                                          <p:attrName>ppt_w</p:attrName>
                                        </p:attrNameLst>
                                      </p:cBhvr>
                                      <p:tavLst>
                                        <p:tav tm="0">
                                          <p:val>
                                            <p:fltVal val="0"/>
                                          </p:val>
                                        </p:tav>
                                        <p:tav tm="100000">
                                          <p:val>
                                            <p:strVal val="#ppt_w"/>
                                          </p:val>
                                        </p:tav>
                                      </p:tavLst>
                                    </p:anim>
                                    <p:anim calcmode="lin" valueType="num">
                                      <p:cBhvr>
                                        <p:cTn id="74" dur="250" fill="hold"/>
                                        <p:tgtEl>
                                          <p:spTgt spid="76"/>
                                        </p:tgtEl>
                                        <p:attrNameLst>
                                          <p:attrName>ppt_h</p:attrName>
                                        </p:attrNameLst>
                                      </p:cBhvr>
                                      <p:tavLst>
                                        <p:tav tm="0">
                                          <p:val>
                                            <p:fltVal val="0"/>
                                          </p:val>
                                        </p:tav>
                                        <p:tav tm="100000">
                                          <p:val>
                                            <p:strVal val="#ppt_h"/>
                                          </p:val>
                                        </p:tav>
                                      </p:tavLst>
                                    </p:anim>
                                    <p:animEffect transition="in" filter="fade">
                                      <p:cBhvr>
                                        <p:cTn id="75" dur="250"/>
                                        <p:tgtEl>
                                          <p:spTgt spid="76"/>
                                        </p:tgtEl>
                                      </p:cBhvr>
                                    </p:animEffect>
                                  </p:childTnLst>
                                </p:cTn>
                              </p:par>
                            </p:childTnLst>
                          </p:cTn>
                        </p:par>
                        <p:par>
                          <p:cTn id="76" fill="hold">
                            <p:stCondLst>
                              <p:cond delay="5300"/>
                            </p:stCondLst>
                            <p:childTnLst>
                              <p:par>
                                <p:cTn id="77" presetID="53" presetClass="entr" presetSubtype="16" fill="hold" nodeType="afterEffect">
                                  <p:stCondLst>
                                    <p:cond delay="0"/>
                                  </p:stCondLst>
                                  <p:childTnLst>
                                    <p:set>
                                      <p:cBhvr>
                                        <p:cTn id="78" dur="1" fill="hold">
                                          <p:stCondLst>
                                            <p:cond delay="0"/>
                                          </p:stCondLst>
                                        </p:cTn>
                                        <p:tgtEl>
                                          <p:spTgt spid="87"/>
                                        </p:tgtEl>
                                        <p:attrNameLst>
                                          <p:attrName>style.visibility</p:attrName>
                                        </p:attrNameLst>
                                      </p:cBhvr>
                                      <p:to>
                                        <p:strVal val="visible"/>
                                      </p:to>
                                    </p:set>
                                    <p:anim calcmode="lin" valueType="num">
                                      <p:cBhvr>
                                        <p:cTn id="79" dur="250" fill="hold"/>
                                        <p:tgtEl>
                                          <p:spTgt spid="87"/>
                                        </p:tgtEl>
                                        <p:attrNameLst>
                                          <p:attrName>ppt_w</p:attrName>
                                        </p:attrNameLst>
                                      </p:cBhvr>
                                      <p:tavLst>
                                        <p:tav tm="0">
                                          <p:val>
                                            <p:fltVal val="0"/>
                                          </p:val>
                                        </p:tav>
                                        <p:tav tm="100000">
                                          <p:val>
                                            <p:strVal val="#ppt_w"/>
                                          </p:val>
                                        </p:tav>
                                      </p:tavLst>
                                    </p:anim>
                                    <p:anim calcmode="lin" valueType="num">
                                      <p:cBhvr>
                                        <p:cTn id="80" dur="250" fill="hold"/>
                                        <p:tgtEl>
                                          <p:spTgt spid="87"/>
                                        </p:tgtEl>
                                        <p:attrNameLst>
                                          <p:attrName>ppt_h</p:attrName>
                                        </p:attrNameLst>
                                      </p:cBhvr>
                                      <p:tavLst>
                                        <p:tav tm="0">
                                          <p:val>
                                            <p:fltVal val="0"/>
                                          </p:val>
                                        </p:tav>
                                        <p:tav tm="100000">
                                          <p:val>
                                            <p:strVal val="#ppt_h"/>
                                          </p:val>
                                        </p:tav>
                                      </p:tavLst>
                                    </p:anim>
                                    <p:animEffect transition="in" filter="fade">
                                      <p:cBhvr>
                                        <p:cTn id="81" dur="250"/>
                                        <p:tgtEl>
                                          <p:spTgt spid="87"/>
                                        </p:tgtEl>
                                      </p:cBhvr>
                                    </p:animEffect>
                                  </p:childTnLst>
                                </p:cTn>
                              </p:par>
                            </p:childTnLst>
                          </p:cTn>
                        </p:par>
                        <p:par>
                          <p:cTn id="82" fill="hold">
                            <p:stCondLst>
                              <p:cond delay="5550"/>
                            </p:stCondLst>
                            <p:childTnLst>
                              <p:par>
                                <p:cTn id="83" presetID="53" presetClass="entr" presetSubtype="16" fill="hold" nodeType="afterEffect">
                                  <p:stCondLst>
                                    <p:cond delay="0"/>
                                  </p:stCondLst>
                                  <p:childTnLst>
                                    <p:set>
                                      <p:cBhvr>
                                        <p:cTn id="84" dur="1" fill="hold">
                                          <p:stCondLst>
                                            <p:cond delay="0"/>
                                          </p:stCondLst>
                                        </p:cTn>
                                        <p:tgtEl>
                                          <p:spTgt spid="106"/>
                                        </p:tgtEl>
                                        <p:attrNameLst>
                                          <p:attrName>style.visibility</p:attrName>
                                        </p:attrNameLst>
                                      </p:cBhvr>
                                      <p:to>
                                        <p:strVal val="visible"/>
                                      </p:to>
                                    </p:set>
                                    <p:anim calcmode="lin" valueType="num">
                                      <p:cBhvr>
                                        <p:cTn id="85" dur="250" fill="hold"/>
                                        <p:tgtEl>
                                          <p:spTgt spid="106"/>
                                        </p:tgtEl>
                                        <p:attrNameLst>
                                          <p:attrName>ppt_w</p:attrName>
                                        </p:attrNameLst>
                                      </p:cBhvr>
                                      <p:tavLst>
                                        <p:tav tm="0">
                                          <p:val>
                                            <p:fltVal val="0"/>
                                          </p:val>
                                        </p:tav>
                                        <p:tav tm="100000">
                                          <p:val>
                                            <p:strVal val="#ppt_w"/>
                                          </p:val>
                                        </p:tav>
                                      </p:tavLst>
                                    </p:anim>
                                    <p:anim calcmode="lin" valueType="num">
                                      <p:cBhvr>
                                        <p:cTn id="86" dur="250" fill="hold"/>
                                        <p:tgtEl>
                                          <p:spTgt spid="106"/>
                                        </p:tgtEl>
                                        <p:attrNameLst>
                                          <p:attrName>ppt_h</p:attrName>
                                        </p:attrNameLst>
                                      </p:cBhvr>
                                      <p:tavLst>
                                        <p:tav tm="0">
                                          <p:val>
                                            <p:fltVal val="0"/>
                                          </p:val>
                                        </p:tav>
                                        <p:tav tm="100000">
                                          <p:val>
                                            <p:strVal val="#ppt_h"/>
                                          </p:val>
                                        </p:tav>
                                      </p:tavLst>
                                    </p:anim>
                                    <p:animEffect transition="in" filter="fade">
                                      <p:cBhvr>
                                        <p:cTn id="87" dur="250"/>
                                        <p:tgtEl>
                                          <p:spTgt spid="106"/>
                                        </p:tgtEl>
                                      </p:cBhvr>
                                    </p:animEffect>
                                  </p:childTnLst>
                                </p:cTn>
                              </p:par>
                            </p:childTnLst>
                          </p:cTn>
                        </p:par>
                        <p:par>
                          <p:cTn id="88" fill="hold">
                            <p:stCondLst>
                              <p:cond delay="5800"/>
                            </p:stCondLst>
                            <p:childTnLst>
                              <p:par>
                                <p:cTn id="89" presetID="53" presetClass="entr" presetSubtype="16" fill="hold" nodeType="afterEffect">
                                  <p:stCondLst>
                                    <p:cond delay="0"/>
                                  </p:stCondLst>
                                  <p:childTnLst>
                                    <p:set>
                                      <p:cBhvr>
                                        <p:cTn id="90" dur="1" fill="hold">
                                          <p:stCondLst>
                                            <p:cond delay="0"/>
                                          </p:stCondLst>
                                        </p:cTn>
                                        <p:tgtEl>
                                          <p:spTgt spid="100"/>
                                        </p:tgtEl>
                                        <p:attrNameLst>
                                          <p:attrName>style.visibility</p:attrName>
                                        </p:attrNameLst>
                                      </p:cBhvr>
                                      <p:to>
                                        <p:strVal val="visible"/>
                                      </p:to>
                                    </p:set>
                                    <p:anim calcmode="lin" valueType="num">
                                      <p:cBhvr>
                                        <p:cTn id="91" dur="250" fill="hold"/>
                                        <p:tgtEl>
                                          <p:spTgt spid="100"/>
                                        </p:tgtEl>
                                        <p:attrNameLst>
                                          <p:attrName>ppt_w</p:attrName>
                                        </p:attrNameLst>
                                      </p:cBhvr>
                                      <p:tavLst>
                                        <p:tav tm="0">
                                          <p:val>
                                            <p:fltVal val="0"/>
                                          </p:val>
                                        </p:tav>
                                        <p:tav tm="100000">
                                          <p:val>
                                            <p:strVal val="#ppt_w"/>
                                          </p:val>
                                        </p:tav>
                                      </p:tavLst>
                                    </p:anim>
                                    <p:anim calcmode="lin" valueType="num">
                                      <p:cBhvr>
                                        <p:cTn id="92" dur="250" fill="hold"/>
                                        <p:tgtEl>
                                          <p:spTgt spid="100"/>
                                        </p:tgtEl>
                                        <p:attrNameLst>
                                          <p:attrName>ppt_h</p:attrName>
                                        </p:attrNameLst>
                                      </p:cBhvr>
                                      <p:tavLst>
                                        <p:tav tm="0">
                                          <p:val>
                                            <p:fltVal val="0"/>
                                          </p:val>
                                        </p:tav>
                                        <p:tav tm="100000">
                                          <p:val>
                                            <p:strVal val="#ppt_h"/>
                                          </p:val>
                                        </p:tav>
                                      </p:tavLst>
                                    </p:anim>
                                    <p:animEffect transition="in" filter="fade">
                                      <p:cBhvr>
                                        <p:cTn id="93" dur="250"/>
                                        <p:tgtEl>
                                          <p:spTgt spid="100"/>
                                        </p:tgtEl>
                                      </p:cBhvr>
                                    </p:animEffect>
                                  </p:childTnLst>
                                </p:cTn>
                              </p:par>
                            </p:childTnLst>
                          </p:cTn>
                        </p:par>
                        <p:par>
                          <p:cTn id="94" fill="hold">
                            <p:stCondLst>
                              <p:cond delay="6050"/>
                            </p:stCondLst>
                            <p:childTnLst>
                              <p:par>
                                <p:cTn id="95" presetID="53" presetClass="entr" presetSubtype="16" fill="hold" nodeType="afterEffect">
                                  <p:stCondLst>
                                    <p:cond delay="0"/>
                                  </p:stCondLst>
                                  <p:childTnLst>
                                    <p:set>
                                      <p:cBhvr>
                                        <p:cTn id="96" dur="1" fill="hold">
                                          <p:stCondLst>
                                            <p:cond delay="0"/>
                                          </p:stCondLst>
                                        </p:cTn>
                                        <p:tgtEl>
                                          <p:spTgt spid="97"/>
                                        </p:tgtEl>
                                        <p:attrNameLst>
                                          <p:attrName>style.visibility</p:attrName>
                                        </p:attrNameLst>
                                      </p:cBhvr>
                                      <p:to>
                                        <p:strVal val="visible"/>
                                      </p:to>
                                    </p:set>
                                    <p:anim calcmode="lin" valueType="num">
                                      <p:cBhvr>
                                        <p:cTn id="97" dur="250" fill="hold"/>
                                        <p:tgtEl>
                                          <p:spTgt spid="97"/>
                                        </p:tgtEl>
                                        <p:attrNameLst>
                                          <p:attrName>ppt_w</p:attrName>
                                        </p:attrNameLst>
                                      </p:cBhvr>
                                      <p:tavLst>
                                        <p:tav tm="0">
                                          <p:val>
                                            <p:fltVal val="0"/>
                                          </p:val>
                                        </p:tav>
                                        <p:tav tm="100000">
                                          <p:val>
                                            <p:strVal val="#ppt_w"/>
                                          </p:val>
                                        </p:tav>
                                      </p:tavLst>
                                    </p:anim>
                                    <p:anim calcmode="lin" valueType="num">
                                      <p:cBhvr>
                                        <p:cTn id="98" dur="250" fill="hold"/>
                                        <p:tgtEl>
                                          <p:spTgt spid="97"/>
                                        </p:tgtEl>
                                        <p:attrNameLst>
                                          <p:attrName>ppt_h</p:attrName>
                                        </p:attrNameLst>
                                      </p:cBhvr>
                                      <p:tavLst>
                                        <p:tav tm="0">
                                          <p:val>
                                            <p:fltVal val="0"/>
                                          </p:val>
                                        </p:tav>
                                        <p:tav tm="100000">
                                          <p:val>
                                            <p:strVal val="#ppt_h"/>
                                          </p:val>
                                        </p:tav>
                                      </p:tavLst>
                                    </p:anim>
                                    <p:animEffect transition="in" filter="fade">
                                      <p:cBhvr>
                                        <p:cTn id="99" dur="250"/>
                                        <p:tgtEl>
                                          <p:spTgt spid="97"/>
                                        </p:tgtEl>
                                      </p:cBhvr>
                                    </p:animEffect>
                                  </p:childTnLst>
                                </p:cTn>
                              </p:par>
                            </p:childTnLst>
                          </p:cTn>
                        </p:par>
                        <p:par>
                          <p:cTn id="100" fill="hold">
                            <p:stCondLst>
                              <p:cond delay="6300"/>
                            </p:stCondLst>
                            <p:childTnLst>
                              <p:par>
                                <p:cTn id="101" presetID="53" presetClass="entr" presetSubtype="16" fill="hold" nodeType="afterEffect">
                                  <p:stCondLst>
                                    <p:cond delay="0"/>
                                  </p:stCondLst>
                                  <p:childTnLst>
                                    <p:set>
                                      <p:cBhvr>
                                        <p:cTn id="102" dur="1" fill="hold">
                                          <p:stCondLst>
                                            <p:cond delay="0"/>
                                          </p:stCondLst>
                                        </p:cTn>
                                        <p:tgtEl>
                                          <p:spTgt spid="63"/>
                                        </p:tgtEl>
                                        <p:attrNameLst>
                                          <p:attrName>style.visibility</p:attrName>
                                        </p:attrNameLst>
                                      </p:cBhvr>
                                      <p:to>
                                        <p:strVal val="visible"/>
                                      </p:to>
                                    </p:set>
                                    <p:anim calcmode="lin" valueType="num">
                                      <p:cBhvr>
                                        <p:cTn id="103" dur="250" fill="hold"/>
                                        <p:tgtEl>
                                          <p:spTgt spid="63"/>
                                        </p:tgtEl>
                                        <p:attrNameLst>
                                          <p:attrName>ppt_w</p:attrName>
                                        </p:attrNameLst>
                                      </p:cBhvr>
                                      <p:tavLst>
                                        <p:tav tm="0">
                                          <p:val>
                                            <p:fltVal val="0"/>
                                          </p:val>
                                        </p:tav>
                                        <p:tav tm="100000">
                                          <p:val>
                                            <p:strVal val="#ppt_w"/>
                                          </p:val>
                                        </p:tav>
                                      </p:tavLst>
                                    </p:anim>
                                    <p:anim calcmode="lin" valueType="num">
                                      <p:cBhvr>
                                        <p:cTn id="104" dur="250" fill="hold"/>
                                        <p:tgtEl>
                                          <p:spTgt spid="63"/>
                                        </p:tgtEl>
                                        <p:attrNameLst>
                                          <p:attrName>ppt_h</p:attrName>
                                        </p:attrNameLst>
                                      </p:cBhvr>
                                      <p:tavLst>
                                        <p:tav tm="0">
                                          <p:val>
                                            <p:fltVal val="0"/>
                                          </p:val>
                                        </p:tav>
                                        <p:tav tm="100000">
                                          <p:val>
                                            <p:strVal val="#ppt_h"/>
                                          </p:val>
                                        </p:tav>
                                      </p:tavLst>
                                    </p:anim>
                                    <p:animEffect transition="in" filter="fade">
                                      <p:cBhvr>
                                        <p:cTn id="105" dur="250"/>
                                        <p:tgtEl>
                                          <p:spTgt spid="63"/>
                                        </p:tgtEl>
                                      </p:cBhvr>
                                    </p:animEffect>
                                  </p:childTnLst>
                                </p:cTn>
                              </p:par>
                            </p:childTnLst>
                          </p:cTn>
                        </p:par>
                        <p:par>
                          <p:cTn id="106" fill="hold">
                            <p:stCondLst>
                              <p:cond delay="6550"/>
                            </p:stCondLst>
                            <p:childTnLst>
                              <p:par>
                                <p:cTn id="107" presetID="53" presetClass="entr" presetSubtype="16" fill="hold" nodeType="afterEffect">
                                  <p:stCondLst>
                                    <p:cond delay="0"/>
                                  </p:stCondLst>
                                  <p:childTnLst>
                                    <p:set>
                                      <p:cBhvr>
                                        <p:cTn id="108" dur="1" fill="hold">
                                          <p:stCondLst>
                                            <p:cond delay="0"/>
                                          </p:stCondLst>
                                        </p:cTn>
                                        <p:tgtEl>
                                          <p:spTgt spid="69"/>
                                        </p:tgtEl>
                                        <p:attrNameLst>
                                          <p:attrName>style.visibility</p:attrName>
                                        </p:attrNameLst>
                                      </p:cBhvr>
                                      <p:to>
                                        <p:strVal val="visible"/>
                                      </p:to>
                                    </p:set>
                                    <p:anim calcmode="lin" valueType="num">
                                      <p:cBhvr>
                                        <p:cTn id="109" dur="250" fill="hold"/>
                                        <p:tgtEl>
                                          <p:spTgt spid="69"/>
                                        </p:tgtEl>
                                        <p:attrNameLst>
                                          <p:attrName>ppt_w</p:attrName>
                                        </p:attrNameLst>
                                      </p:cBhvr>
                                      <p:tavLst>
                                        <p:tav tm="0">
                                          <p:val>
                                            <p:fltVal val="0"/>
                                          </p:val>
                                        </p:tav>
                                        <p:tav tm="100000">
                                          <p:val>
                                            <p:strVal val="#ppt_w"/>
                                          </p:val>
                                        </p:tav>
                                      </p:tavLst>
                                    </p:anim>
                                    <p:anim calcmode="lin" valueType="num">
                                      <p:cBhvr>
                                        <p:cTn id="110" dur="250" fill="hold"/>
                                        <p:tgtEl>
                                          <p:spTgt spid="69"/>
                                        </p:tgtEl>
                                        <p:attrNameLst>
                                          <p:attrName>ppt_h</p:attrName>
                                        </p:attrNameLst>
                                      </p:cBhvr>
                                      <p:tavLst>
                                        <p:tav tm="0">
                                          <p:val>
                                            <p:fltVal val="0"/>
                                          </p:val>
                                        </p:tav>
                                        <p:tav tm="100000">
                                          <p:val>
                                            <p:strVal val="#ppt_h"/>
                                          </p:val>
                                        </p:tav>
                                      </p:tavLst>
                                    </p:anim>
                                    <p:animEffect transition="in" filter="fade">
                                      <p:cBhvr>
                                        <p:cTn id="111" dur="250"/>
                                        <p:tgtEl>
                                          <p:spTgt spid="69"/>
                                        </p:tgtEl>
                                      </p:cBhvr>
                                    </p:animEffect>
                                  </p:childTnLst>
                                </p:cTn>
                              </p:par>
                            </p:childTnLst>
                          </p:cTn>
                        </p:par>
                        <p:par>
                          <p:cTn id="112" fill="hold">
                            <p:stCondLst>
                              <p:cond delay="6800"/>
                            </p:stCondLst>
                            <p:childTnLst>
                              <p:par>
                                <p:cTn id="113" presetID="53" presetClass="entr" presetSubtype="16" fill="hold" nodeType="afterEffect">
                                  <p:stCondLst>
                                    <p:cond delay="0"/>
                                  </p:stCondLst>
                                  <p:childTnLst>
                                    <p:set>
                                      <p:cBhvr>
                                        <p:cTn id="114" dur="1" fill="hold">
                                          <p:stCondLst>
                                            <p:cond delay="0"/>
                                          </p:stCondLst>
                                        </p:cTn>
                                        <p:tgtEl>
                                          <p:spTgt spid="109"/>
                                        </p:tgtEl>
                                        <p:attrNameLst>
                                          <p:attrName>style.visibility</p:attrName>
                                        </p:attrNameLst>
                                      </p:cBhvr>
                                      <p:to>
                                        <p:strVal val="visible"/>
                                      </p:to>
                                    </p:set>
                                    <p:anim calcmode="lin" valueType="num">
                                      <p:cBhvr>
                                        <p:cTn id="115" dur="250" fill="hold"/>
                                        <p:tgtEl>
                                          <p:spTgt spid="109"/>
                                        </p:tgtEl>
                                        <p:attrNameLst>
                                          <p:attrName>ppt_w</p:attrName>
                                        </p:attrNameLst>
                                      </p:cBhvr>
                                      <p:tavLst>
                                        <p:tav tm="0">
                                          <p:val>
                                            <p:fltVal val="0"/>
                                          </p:val>
                                        </p:tav>
                                        <p:tav tm="100000">
                                          <p:val>
                                            <p:strVal val="#ppt_w"/>
                                          </p:val>
                                        </p:tav>
                                      </p:tavLst>
                                    </p:anim>
                                    <p:anim calcmode="lin" valueType="num">
                                      <p:cBhvr>
                                        <p:cTn id="116" dur="250" fill="hold"/>
                                        <p:tgtEl>
                                          <p:spTgt spid="109"/>
                                        </p:tgtEl>
                                        <p:attrNameLst>
                                          <p:attrName>ppt_h</p:attrName>
                                        </p:attrNameLst>
                                      </p:cBhvr>
                                      <p:tavLst>
                                        <p:tav tm="0">
                                          <p:val>
                                            <p:fltVal val="0"/>
                                          </p:val>
                                        </p:tav>
                                        <p:tav tm="100000">
                                          <p:val>
                                            <p:strVal val="#ppt_h"/>
                                          </p:val>
                                        </p:tav>
                                      </p:tavLst>
                                    </p:anim>
                                    <p:animEffect transition="in" filter="fade">
                                      <p:cBhvr>
                                        <p:cTn id="117" dur="250"/>
                                        <p:tgtEl>
                                          <p:spTgt spid="109"/>
                                        </p:tgtEl>
                                      </p:cBhvr>
                                    </p:animEffect>
                                  </p:childTnLst>
                                </p:cTn>
                              </p:par>
                            </p:childTnLst>
                          </p:cTn>
                        </p:par>
                        <p:par>
                          <p:cTn id="118" fill="hold">
                            <p:stCondLst>
                              <p:cond delay="7050"/>
                            </p:stCondLst>
                            <p:childTnLst>
                              <p:par>
                                <p:cTn id="119" presetID="53" presetClass="entr" presetSubtype="16" fill="hold"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250" fill="hold"/>
                                        <p:tgtEl>
                                          <p:spTgt spid="112"/>
                                        </p:tgtEl>
                                        <p:attrNameLst>
                                          <p:attrName>ppt_w</p:attrName>
                                        </p:attrNameLst>
                                      </p:cBhvr>
                                      <p:tavLst>
                                        <p:tav tm="0">
                                          <p:val>
                                            <p:fltVal val="0"/>
                                          </p:val>
                                        </p:tav>
                                        <p:tav tm="100000">
                                          <p:val>
                                            <p:strVal val="#ppt_w"/>
                                          </p:val>
                                        </p:tav>
                                      </p:tavLst>
                                    </p:anim>
                                    <p:anim calcmode="lin" valueType="num">
                                      <p:cBhvr>
                                        <p:cTn id="122" dur="250" fill="hold"/>
                                        <p:tgtEl>
                                          <p:spTgt spid="112"/>
                                        </p:tgtEl>
                                        <p:attrNameLst>
                                          <p:attrName>ppt_h</p:attrName>
                                        </p:attrNameLst>
                                      </p:cBhvr>
                                      <p:tavLst>
                                        <p:tav tm="0">
                                          <p:val>
                                            <p:fltVal val="0"/>
                                          </p:val>
                                        </p:tav>
                                        <p:tav tm="100000">
                                          <p:val>
                                            <p:strVal val="#ppt_h"/>
                                          </p:val>
                                        </p:tav>
                                      </p:tavLst>
                                    </p:anim>
                                    <p:animEffect transition="in" filter="fade">
                                      <p:cBhvr>
                                        <p:cTn id="123" dur="250"/>
                                        <p:tgtEl>
                                          <p:spTgt spid="112"/>
                                        </p:tgtEl>
                                      </p:cBhvr>
                                    </p:animEffect>
                                  </p:childTnLst>
                                </p:cTn>
                              </p:par>
                            </p:childTnLst>
                          </p:cTn>
                        </p:par>
                        <p:par>
                          <p:cTn id="124" fill="hold">
                            <p:stCondLst>
                              <p:cond delay="7300"/>
                            </p:stCondLst>
                            <p:childTnLst>
                              <p:par>
                                <p:cTn id="125" presetID="53" presetClass="entr" presetSubtype="16" fill="hold" nodeType="afterEffect">
                                  <p:stCondLst>
                                    <p:cond delay="0"/>
                                  </p:stCondLst>
                                  <p:childTnLst>
                                    <p:set>
                                      <p:cBhvr>
                                        <p:cTn id="126" dur="1" fill="hold">
                                          <p:stCondLst>
                                            <p:cond delay="0"/>
                                          </p:stCondLst>
                                        </p:cTn>
                                        <p:tgtEl>
                                          <p:spTgt spid="66"/>
                                        </p:tgtEl>
                                        <p:attrNameLst>
                                          <p:attrName>style.visibility</p:attrName>
                                        </p:attrNameLst>
                                      </p:cBhvr>
                                      <p:to>
                                        <p:strVal val="visible"/>
                                      </p:to>
                                    </p:set>
                                    <p:anim calcmode="lin" valueType="num">
                                      <p:cBhvr>
                                        <p:cTn id="127" dur="250" fill="hold"/>
                                        <p:tgtEl>
                                          <p:spTgt spid="66"/>
                                        </p:tgtEl>
                                        <p:attrNameLst>
                                          <p:attrName>ppt_w</p:attrName>
                                        </p:attrNameLst>
                                      </p:cBhvr>
                                      <p:tavLst>
                                        <p:tav tm="0">
                                          <p:val>
                                            <p:fltVal val="0"/>
                                          </p:val>
                                        </p:tav>
                                        <p:tav tm="100000">
                                          <p:val>
                                            <p:strVal val="#ppt_w"/>
                                          </p:val>
                                        </p:tav>
                                      </p:tavLst>
                                    </p:anim>
                                    <p:anim calcmode="lin" valueType="num">
                                      <p:cBhvr>
                                        <p:cTn id="128" dur="250" fill="hold"/>
                                        <p:tgtEl>
                                          <p:spTgt spid="66"/>
                                        </p:tgtEl>
                                        <p:attrNameLst>
                                          <p:attrName>ppt_h</p:attrName>
                                        </p:attrNameLst>
                                      </p:cBhvr>
                                      <p:tavLst>
                                        <p:tav tm="0">
                                          <p:val>
                                            <p:fltVal val="0"/>
                                          </p:val>
                                        </p:tav>
                                        <p:tav tm="100000">
                                          <p:val>
                                            <p:strVal val="#ppt_h"/>
                                          </p:val>
                                        </p:tav>
                                      </p:tavLst>
                                    </p:anim>
                                    <p:animEffect transition="in" filter="fade">
                                      <p:cBhvr>
                                        <p:cTn id="129" dur="250"/>
                                        <p:tgtEl>
                                          <p:spTgt spid="66"/>
                                        </p:tgtEl>
                                      </p:cBhvr>
                                    </p:animEffect>
                                  </p:childTnLst>
                                </p:cTn>
                              </p:par>
                            </p:childTnLst>
                          </p:cTn>
                        </p:par>
                        <p:par>
                          <p:cTn id="130" fill="hold">
                            <p:stCondLst>
                              <p:cond delay="7550"/>
                            </p:stCondLst>
                            <p:childTnLst>
                              <p:par>
                                <p:cTn id="131" presetID="53" presetClass="entr" presetSubtype="16" fill="hold" nodeType="afterEffect">
                                  <p:stCondLst>
                                    <p:cond delay="0"/>
                                  </p:stCondLst>
                                  <p:childTnLst>
                                    <p:set>
                                      <p:cBhvr>
                                        <p:cTn id="132" dur="1" fill="hold">
                                          <p:stCondLst>
                                            <p:cond delay="0"/>
                                          </p:stCondLst>
                                        </p:cTn>
                                        <p:tgtEl>
                                          <p:spTgt spid="103"/>
                                        </p:tgtEl>
                                        <p:attrNameLst>
                                          <p:attrName>style.visibility</p:attrName>
                                        </p:attrNameLst>
                                      </p:cBhvr>
                                      <p:to>
                                        <p:strVal val="visible"/>
                                      </p:to>
                                    </p:set>
                                    <p:anim calcmode="lin" valueType="num">
                                      <p:cBhvr>
                                        <p:cTn id="133" dur="250" fill="hold"/>
                                        <p:tgtEl>
                                          <p:spTgt spid="103"/>
                                        </p:tgtEl>
                                        <p:attrNameLst>
                                          <p:attrName>ppt_w</p:attrName>
                                        </p:attrNameLst>
                                      </p:cBhvr>
                                      <p:tavLst>
                                        <p:tav tm="0">
                                          <p:val>
                                            <p:fltVal val="0"/>
                                          </p:val>
                                        </p:tav>
                                        <p:tav tm="100000">
                                          <p:val>
                                            <p:strVal val="#ppt_w"/>
                                          </p:val>
                                        </p:tav>
                                      </p:tavLst>
                                    </p:anim>
                                    <p:anim calcmode="lin" valueType="num">
                                      <p:cBhvr>
                                        <p:cTn id="134" dur="250" fill="hold"/>
                                        <p:tgtEl>
                                          <p:spTgt spid="103"/>
                                        </p:tgtEl>
                                        <p:attrNameLst>
                                          <p:attrName>ppt_h</p:attrName>
                                        </p:attrNameLst>
                                      </p:cBhvr>
                                      <p:tavLst>
                                        <p:tav tm="0">
                                          <p:val>
                                            <p:fltVal val="0"/>
                                          </p:val>
                                        </p:tav>
                                        <p:tav tm="100000">
                                          <p:val>
                                            <p:strVal val="#ppt_h"/>
                                          </p:val>
                                        </p:tav>
                                      </p:tavLst>
                                    </p:anim>
                                    <p:animEffect transition="in" filter="fade">
                                      <p:cBhvr>
                                        <p:cTn id="135" dur="250"/>
                                        <p:tgtEl>
                                          <p:spTgt spid="103"/>
                                        </p:tgtEl>
                                      </p:cBhvr>
                                    </p:animEffect>
                                  </p:childTnLst>
                                </p:cTn>
                              </p:par>
                            </p:childTnLst>
                          </p:cTn>
                        </p:par>
                        <p:par>
                          <p:cTn id="136" fill="hold">
                            <p:stCondLst>
                              <p:cond delay="7800"/>
                            </p:stCondLst>
                            <p:childTnLst>
                              <p:par>
                                <p:cTn id="137" presetID="53" presetClass="entr" presetSubtype="16" fill="hold" nodeType="afterEffect">
                                  <p:stCondLst>
                                    <p:cond delay="0"/>
                                  </p:stCondLst>
                                  <p:childTnLst>
                                    <p:set>
                                      <p:cBhvr>
                                        <p:cTn id="138" dur="1" fill="hold">
                                          <p:stCondLst>
                                            <p:cond delay="0"/>
                                          </p:stCondLst>
                                        </p:cTn>
                                        <p:tgtEl>
                                          <p:spTgt spid="115"/>
                                        </p:tgtEl>
                                        <p:attrNameLst>
                                          <p:attrName>style.visibility</p:attrName>
                                        </p:attrNameLst>
                                      </p:cBhvr>
                                      <p:to>
                                        <p:strVal val="visible"/>
                                      </p:to>
                                    </p:set>
                                    <p:anim calcmode="lin" valueType="num">
                                      <p:cBhvr>
                                        <p:cTn id="139" dur="250" fill="hold"/>
                                        <p:tgtEl>
                                          <p:spTgt spid="115"/>
                                        </p:tgtEl>
                                        <p:attrNameLst>
                                          <p:attrName>ppt_w</p:attrName>
                                        </p:attrNameLst>
                                      </p:cBhvr>
                                      <p:tavLst>
                                        <p:tav tm="0">
                                          <p:val>
                                            <p:fltVal val="0"/>
                                          </p:val>
                                        </p:tav>
                                        <p:tav tm="100000">
                                          <p:val>
                                            <p:strVal val="#ppt_w"/>
                                          </p:val>
                                        </p:tav>
                                      </p:tavLst>
                                    </p:anim>
                                    <p:anim calcmode="lin" valueType="num">
                                      <p:cBhvr>
                                        <p:cTn id="140" dur="250" fill="hold"/>
                                        <p:tgtEl>
                                          <p:spTgt spid="115"/>
                                        </p:tgtEl>
                                        <p:attrNameLst>
                                          <p:attrName>ppt_h</p:attrName>
                                        </p:attrNameLst>
                                      </p:cBhvr>
                                      <p:tavLst>
                                        <p:tav tm="0">
                                          <p:val>
                                            <p:fltVal val="0"/>
                                          </p:val>
                                        </p:tav>
                                        <p:tav tm="100000">
                                          <p:val>
                                            <p:strVal val="#ppt_h"/>
                                          </p:val>
                                        </p:tav>
                                      </p:tavLst>
                                    </p:anim>
                                    <p:animEffect transition="in" filter="fade">
                                      <p:cBhvr>
                                        <p:cTn id="141" dur="25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utoUpdateAnimBg="0"/>
      <p:bldP spid="43" grpId="0" animBg="1"/>
      <p:bldP spid="44" grpId="0" animBg="1"/>
      <p:bldP spid="46" grpId="0" animBg="1"/>
      <p:bldP spid="58"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900485" y="972145"/>
            <a:ext cx="2626183" cy="1189119"/>
            <a:chOff x="4304043" y="1286668"/>
            <a:chExt cx="3837944" cy="2757793"/>
          </a:xfrm>
          <a:effectLst>
            <a:outerShdw blurRad="381000" dist="254000" dir="8100000" algn="tr" rotWithShape="0">
              <a:prstClr val="black">
                <a:alpha val="40000"/>
              </a:prstClr>
            </a:outerShdw>
          </a:effectLst>
        </p:grpSpPr>
        <p:sp>
          <p:nvSpPr>
            <p:cNvPr id="62" name="圆角矩形 6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sp>
          <p:nvSpPr>
            <p:cNvPr id="63" name="圆角矩形 6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66" name="组合 65"/>
          <p:cNvGrpSpPr/>
          <p:nvPr/>
        </p:nvGrpSpPr>
        <p:grpSpPr>
          <a:xfrm>
            <a:off x="1059104" y="1202045"/>
            <a:ext cx="652098" cy="652097"/>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Text" lastClr="000000"/>
                </a:solidFill>
                <a:latin typeface="Calibri" panose="020F0502020204030204"/>
                <a:ea typeface="微软雅黑" panose="020B0503020204020204" pitchFamily="34" charset="-122"/>
              </a:endParaRPr>
            </a:p>
          </p:txBody>
        </p:sp>
        <p:sp>
          <p:nvSpPr>
            <p:cNvPr id="68" name="椭圆 6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 lastClr="FFFFFF"/>
                </a:solidFill>
                <a:latin typeface="Calibri" panose="020F0502020204030204"/>
                <a:ea typeface="微软雅黑" panose="020B0503020204020204" pitchFamily="34" charset="-122"/>
              </a:endParaRPr>
            </a:p>
          </p:txBody>
        </p:sp>
      </p:grpSp>
      <p:grpSp>
        <p:nvGrpSpPr>
          <p:cNvPr id="69" name="Group 41"/>
          <p:cNvGrpSpPr/>
          <p:nvPr/>
        </p:nvGrpSpPr>
        <p:grpSpPr bwMode="auto">
          <a:xfrm>
            <a:off x="1807953" y="1202043"/>
            <a:ext cx="1531080" cy="562119"/>
            <a:chOff x="0" y="0"/>
            <a:chExt cx="2419" cy="899"/>
          </a:xfrm>
        </p:grpSpPr>
        <p:sp>
          <p:nvSpPr>
            <p:cNvPr id="7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pPr>
              <a:r>
                <a:rPr lang="tr-TR" altLang="zh-CN" sz="1800" b="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SAYISAL</a:t>
              </a:r>
              <a:endParaRPr lang="en-US" sz="1800" b="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71" name="Rectangle 43"/>
            <p:cNvSpPr/>
            <p:nvPr/>
          </p:nvSpPr>
          <p:spPr bwMode="auto">
            <a:xfrm>
              <a:off x="0" y="554"/>
              <a:ext cx="2419"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tr-TR" altLang="zh-CN" sz="1400" b="1" dirty="0">
                  <a:solidFill>
                    <a:srgbClr val="000000"/>
                  </a:solidFill>
                  <a:latin typeface="微软雅黑" panose="020B0503020204020204" pitchFamily="34" charset="-122"/>
                  <a:ea typeface="微软雅黑" panose="020B0503020204020204" pitchFamily="34" charset="-122"/>
                  <a:cs typeface="Lato Light" charset="0"/>
                  <a:sym typeface="Lato Light" charset="0"/>
                </a:rPr>
                <a:t>TYT= %40</a:t>
              </a:r>
            </a:p>
            <a:p>
              <a:pPr>
                <a:lnSpc>
                  <a:spcPct val="125000"/>
                </a:lnSpc>
              </a:pPr>
              <a:r>
                <a:rPr lang="tr-TR" sz="1400" b="1" dirty="0">
                  <a:solidFill>
                    <a:srgbClr val="000000"/>
                  </a:solidFill>
                  <a:latin typeface="微软雅黑" panose="020B0503020204020204" pitchFamily="34" charset="-122"/>
                  <a:ea typeface="微软雅黑" panose="020B0503020204020204" pitchFamily="34" charset="-122"/>
                  <a:cs typeface="Lato Light" charset="0"/>
                  <a:sym typeface="Lato Light" charset="0"/>
                </a:rPr>
                <a:t>AYT= %60</a:t>
              </a:r>
              <a:endParaRPr lang="en-US" sz="1400" b="1"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72" name="Freeform 9"/>
          <p:cNvSpPr>
            <a:spLocks noEditPoints="1"/>
          </p:cNvSpPr>
          <p:nvPr/>
        </p:nvSpPr>
        <p:spPr bwMode="auto">
          <a:xfrm>
            <a:off x="1209775" y="1402325"/>
            <a:ext cx="296058" cy="235689"/>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7030A0"/>
          </a:solidFill>
          <a:ln>
            <a:noFill/>
          </a:ln>
        </p:spPr>
        <p:txBody>
          <a:bodyPr vert="horz" wrap="square" lIns="96012" tIns="48006" rIns="96012" bIns="48006" numCol="1" anchor="t" anchorCtr="0" compatLnSpc="1"/>
          <a:lstStyle/>
          <a:p>
            <a:pPr algn="ctr" fontAlgn="base">
              <a:spcBef>
                <a:spcPct val="0"/>
              </a:spcBef>
              <a:spcAft>
                <a:spcPct val="0"/>
              </a:spcAft>
              <a:defRPr/>
            </a:pPr>
            <a:endParaRPr lang="en-US" sz="231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73" name="组合 72"/>
          <p:cNvGrpSpPr/>
          <p:nvPr/>
        </p:nvGrpSpPr>
        <p:grpSpPr>
          <a:xfrm>
            <a:off x="6194300" y="874035"/>
            <a:ext cx="2626183" cy="1189119"/>
            <a:chOff x="4304043" y="1286668"/>
            <a:chExt cx="3837944" cy="2757793"/>
          </a:xfrm>
          <a:effectLst>
            <a:outerShdw blurRad="381000" dist="254000" dir="8100000" algn="tr" rotWithShape="0">
              <a:prstClr val="black">
                <a:alpha val="40000"/>
              </a:prstClr>
            </a:outerShdw>
          </a:effectLst>
        </p:grpSpPr>
        <p:sp>
          <p:nvSpPr>
            <p:cNvPr id="74" name="圆角矩形 7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sp>
          <p:nvSpPr>
            <p:cNvPr id="75" name="圆角矩形 7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76" name="组合 75"/>
          <p:cNvGrpSpPr/>
          <p:nvPr/>
        </p:nvGrpSpPr>
        <p:grpSpPr>
          <a:xfrm>
            <a:off x="6352919" y="1103935"/>
            <a:ext cx="652098" cy="652097"/>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Text" lastClr="000000"/>
                </a:solidFill>
                <a:latin typeface="Calibri" panose="020F0502020204030204"/>
                <a:ea typeface="微软雅黑" panose="020B0503020204020204" pitchFamily="34" charset="-122"/>
              </a:endParaRPr>
            </a:p>
          </p:txBody>
        </p:sp>
        <p:sp>
          <p:nvSpPr>
            <p:cNvPr id="78" name="椭圆 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 lastClr="FFFFFF"/>
                </a:solidFill>
                <a:latin typeface="Calibri" panose="020F0502020204030204"/>
                <a:ea typeface="微软雅黑" panose="020B0503020204020204" pitchFamily="34" charset="-122"/>
              </a:endParaRPr>
            </a:p>
          </p:txBody>
        </p:sp>
      </p:grpSp>
      <p:grpSp>
        <p:nvGrpSpPr>
          <p:cNvPr id="79" name="Group 41"/>
          <p:cNvGrpSpPr/>
          <p:nvPr/>
        </p:nvGrpSpPr>
        <p:grpSpPr bwMode="auto">
          <a:xfrm>
            <a:off x="7101768" y="1103933"/>
            <a:ext cx="1531080" cy="839740"/>
            <a:chOff x="0" y="0"/>
            <a:chExt cx="2419" cy="1343"/>
          </a:xfrm>
        </p:grpSpPr>
        <p:sp>
          <p:nvSpPr>
            <p:cNvPr id="8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pPr>
              <a:r>
                <a:rPr lang="tr-TR" altLang="zh-CN"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EŞİT AĞIRLIK</a:t>
              </a:r>
              <a:endParaRPr lang="en-US" sz="1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8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tr-TR" altLang="zh-CN" sz="1400" b="1" dirty="0">
                  <a:solidFill>
                    <a:srgbClr val="000000"/>
                  </a:solidFill>
                  <a:latin typeface="微软雅黑" panose="020B0503020204020204" pitchFamily="34" charset="-122"/>
                  <a:ea typeface="微软雅黑" panose="020B0503020204020204" pitchFamily="34" charset="-122"/>
                  <a:cs typeface="Lato Light" charset="0"/>
                  <a:sym typeface="Lato Light" charset="0"/>
                </a:rPr>
                <a:t>TYT= %40</a:t>
              </a:r>
            </a:p>
            <a:p>
              <a:pPr>
                <a:lnSpc>
                  <a:spcPct val="125000"/>
                </a:lnSpc>
              </a:pPr>
              <a:r>
                <a:rPr lang="tr-TR" sz="1400" b="1" dirty="0">
                  <a:solidFill>
                    <a:srgbClr val="000000"/>
                  </a:solidFill>
                  <a:latin typeface="微软雅黑" panose="020B0503020204020204" pitchFamily="34" charset="-122"/>
                  <a:ea typeface="微软雅黑" panose="020B0503020204020204" pitchFamily="34" charset="-122"/>
                  <a:cs typeface="Lato Light" charset="0"/>
                  <a:sym typeface="Lato Light" charset="0"/>
                </a:rPr>
                <a:t>AYT= %60</a:t>
              </a:r>
              <a:endParaRPr lang="en-US" sz="1400" b="1"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82" name="Freeform 8"/>
          <p:cNvSpPr>
            <a:spLocks noEditPoints="1"/>
          </p:cNvSpPr>
          <p:nvPr/>
        </p:nvSpPr>
        <p:spPr bwMode="auto">
          <a:xfrm>
            <a:off x="6550625" y="1346489"/>
            <a:ext cx="256689" cy="254356"/>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C52156"/>
          </a:solidFill>
          <a:ln>
            <a:noFill/>
          </a:ln>
        </p:spPr>
        <p:txBody>
          <a:bodyPr vert="horz" wrap="square" lIns="96012" tIns="48006" rIns="96012" bIns="48006" numCol="1" anchor="t" anchorCtr="0" compatLnSpc="1"/>
          <a:lstStyle/>
          <a:p>
            <a:pPr algn="ctr" fontAlgn="base">
              <a:spcBef>
                <a:spcPct val="0"/>
              </a:spcBef>
              <a:spcAft>
                <a:spcPct val="0"/>
              </a:spcAft>
              <a:defRPr/>
            </a:pPr>
            <a:endParaRPr lang="en-US" sz="231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3" name="组合 82"/>
          <p:cNvGrpSpPr/>
          <p:nvPr/>
        </p:nvGrpSpPr>
        <p:grpSpPr>
          <a:xfrm>
            <a:off x="863254" y="3107836"/>
            <a:ext cx="2626183" cy="1189119"/>
            <a:chOff x="4304043" y="1286668"/>
            <a:chExt cx="3837944" cy="2757793"/>
          </a:xfrm>
          <a:effectLst>
            <a:outerShdw blurRad="381000" dist="254000" dir="8100000" algn="tr" rotWithShape="0">
              <a:prstClr val="black">
                <a:alpha val="40000"/>
              </a:prstClr>
            </a:outerShdw>
          </a:effectLst>
        </p:grpSpPr>
        <p:sp>
          <p:nvSpPr>
            <p:cNvPr id="84" name="圆角矩形 8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sp>
          <p:nvSpPr>
            <p:cNvPr id="85" name="圆角矩形 8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86" name="组合 85"/>
          <p:cNvGrpSpPr/>
          <p:nvPr/>
        </p:nvGrpSpPr>
        <p:grpSpPr>
          <a:xfrm>
            <a:off x="1021873" y="3337735"/>
            <a:ext cx="652098" cy="652097"/>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Text" lastClr="000000"/>
                </a:solidFill>
                <a:latin typeface="Calibri" panose="020F0502020204030204"/>
                <a:ea typeface="微软雅黑" panose="020B0503020204020204" pitchFamily="34" charset="-122"/>
              </a:endParaRPr>
            </a:p>
          </p:txBody>
        </p:sp>
        <p:sp>
          <p:nvSpPr>
            <p:cNvPr id="88" name="椭圆 8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 lastClr="FFFFFF"/>
                </a:solidFill>
                <a:latin typeface="Calibri" panose="020F0502020204030204"/>
                <a:ea typeface="微软雅黑" panose="020B0503020204020204" pitchFamily="34" charset="-122"/>
              </a:endParaRPr>
            </a:p>
          </p:txBody>
        </p:sp>
      </p:grpSp>
      <p:grpSp>
        <p:nvGrpSpPr>
          <p:cNvPr id="89" name="Group 41"/>
          <p:cNvGrpSpPr/>
          <p:nvPr/>
        </p:nvGrpSpPr>
        <p:grpSpPr bwMode="auto">
          <a:xfrm>
            <a:off x="1770722" y="3337734"/>
            <a:ext cx="1531080" cy="839740"/>
            <a:chOff x="0" y="0"/>
            <a:chExt cx="2419" cy="1343"/>
          </a:xfrm>
        </p:grpSpPr>
        <p:sp>
          <p:nvSpPr>
            <p:cNvPr id="9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pPr>
              <a:r>
                <a:rPr lang="tr-TR" altLang="zh-CN" sz="18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SÖZEL</a:t>
              </a:r>
              <a:endParaRPr lang="en-US" sz="18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9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tr-TR" altLang="zh-CN" sz="1400" b="1" dirty="0">
                  <a:solidFill>
                    <a:srgbClr val="000000"/>
                  </a:solidFill>
                  <a:latin typeface="微软雅黑" panose="020B0503020204020204" pitchFamily="34" charset="-122"/>
                  <a:ea typeface="微软雅黑" panose="020B0503020204020204" pitchFamily="34" charset="-122"/>
                  <a:cs typeface="Lato Light" charset="0"/>
                  <a:sym typeface="Lato Light" charset="0"/>
                </a:rPr>
                <a:t>TYT= %40</a:t>
              </a:r>
            </a:p>
            <a:p>
              <a:pPr>
                <a:lnSpc>
                  <a:spcPct val="125000"/>
                </a:lnSpc>
              </a:pPr>
              <a:r>
                <a:rPr lang="tr-TR" sz="1400" b="1" dirty="0">
                  <a:solidFill>
                    <a:srgbClr val="000000"/>
                  </a:solidFill>
                  <a:latin typeface="微软雅黑" panose="020B0503020204020204" pitchFamily="34" charset="-122"/>
                  <a:ea typeface="微软雅黑" panose="020B0503020204020204" pitchFamily="34" charset="-122"/>
                  <a:cs typeface="Lato Light" charset="0"/>
                  <a:sym typeface="Lato Light" charset="0"/>
                </a:rPr>
                <a:t>AYT= %60</a:t>
              </a:r>
              <a:endParaRPr lang="en-US" sz="1400" b="1"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92" name="Freeform 7"/>
          <p:cNvSpPr/>
          <p:nvPr/>
        </p:nvSpPr>
        <p:spPr bwMode="auto">
          <a:xfrm>
            <a:off x="1164143" y="3507434"/>
            <a:ext cx="311019" cy="31269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0070C0"/>
          </a:solidFill>
          <a:ln>
            <a:noFill/>
          </a:ln>
        </p:spPr>
        <p:txBody>
          <a:bodyPr vert="horz" wrap="square" lIns="96012" tIns="48006" rIns="96012" bIns="48006" numCol="1" anchor="t" anchorCtr="0" compatLnSpc="1"/>
          <a:lstStyle/>
          <a:p>
            <a:pPr algn="ctr" fontAlgn="base">
              <a:spcBef>
                <a:spcPct val="0"/>
              </a:spcBef>
              <a:spcAft>
                <a:spcPct val="0"/>
              </a:spcAft>
              <a:defRPr/>
            </a:pPr>
            <a:endParaRPr lang="en-US" sz="231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93" name="组合 92"/>
          <p:cNvGrpSpPr/>
          <p:nvPr/>
        </p:nvGrpSpPr>
        <p:grpSpPr>
          <a:xfrm>
            <a:off x="6158384" y="3009726"/>
            <a:ext cx="2626183" cy="1189119"/>
            <a:chOff x="4304043" y="1286668"/>
            <a:chExt cx="3837944" cy="2757793"/>
          </a:xfrm>
          <a:effectLst>
            <a:outerShdw blurRad="381000" dist="254000" dir="8100000" algn="tr" rotWithShape="0">
              <a:prstClr val="black">
                <a:alpha val="40000"/>
              </a:prstClr>
            </a:outerShdw>
          </a:effectLst>
        </p:grpSpPr>
        <p:sp>
          <p:nvSpPr>
            <p:cNvPr id="94" name="圆角矩形 9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sp>
          <p:nvSpPr>
            <p:cNvPr id="95" name="圆角矩形 9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grpSp>
      <p:grpSp>
        <p:nvGrpSpPr>
          <p:cNvPr id="96" name="组合 95"/>
          <p:cNvGrpSpPr/>
          <p:nvPr/>
        </p:nvGrpSpPr>
        <p:grpSpPr>
          <a:xfrm>
            <a:off x="6317003" y="3239625"/>
            <a:ext cx="652098" cy="652097"/>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Text" lastClr="000000"/>
                </a:solidFill>
                <a:latin typeface="Calibri" panose="020F0502020204030204"/>
                <a:ea typeface="微软雅黑" panose="020B0503020204020204" pitchFamily="34" charset="-122"/>
              </a:endParaRPr>
            </a:p>
          </p:txBody>
        </p:sp>
        <p:sp>
          <p:nvSpPr>
            <p:cNvPr id="98" name="椭圆 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60120" fontAlgn="auto">
                <a:spcBef>
                  <a:spcPts val="0"/>
                </a:spcBef>
                <a:spcAft>
                  <a:spcPts val="0"/>
                </a:spcAft>
                <a:defRPr/>
              </a:pPr>
              <a:endParaRPr lang="zh-CN" altLang="en-US" sz="1890" kern="0" dirty="0">
                <a:solidFill>
                  <a:sysClr val="window" lastClr="FFFFFF"/>
                </a:solidFill>
                <a:latin typeface="Calibri" panose="020F0502020204030204"/>
                <a:ea typeface="微软雅黑" panose="020B0503020204020204" pitchFamily="34" charset="-122"/>
              </a:endParaRPr>
            </a:p>
          </p:txBody>
        </p:sp>
      </p:grpSp>
      <p:grpSp>
        <p:nvGrpSpPr>
          <p:cNvPr id="99" name="Group 41"/>
          <p:cNvGrpSpPr/>
          <p:nvPr/>
        </p:nvGrpSpPr>
        <p:grpSpPr bwMode="auto">
          <a:xfrm>
            <a:off x="7065851" y="3239624"/>
            <a:ext cx="1531080" cy="839740"/>
            <a:chOff x="0" y="0"/>
            <a:chExt cx="2419" cy="1343"/>
          </a:xfrm>
        </p:grpSpPr>
        <p:sp>
          <p:nvSpPr>
            <p:cNvPr id="10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pPr>
              <a:r>
                <a:rPr lang="tr-TR" altLang="zh-CN" sz="1800" b="1" dirty="0">
                  <a:solidFill>
                    <a:srgbClr val="2993A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rPr>
                <a:t>DİL</a:t>
              </a:r>
              <a:endParaRPr lang="en-US" sz="1800" b="1" dirty="0">
                <a:solidFill>
                  <a:srgbClr val="2993A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Bebas Neue" charset="0"/>
                <a:sym typeface="Bebas Neue" charset="0"/>
              </a:endParaRPr>
            </a:p>
          </p:txBody>
        </p:sp>
        <p:sp>
          <p:nvSpPr>
            <p:cNvPr id="10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tr-TR" altLang="zh-CN" sz="1400" b="1" dirty="0">
                  <a:solidFill>
                    <a:srgbClr val="000000"/>
                  </a:solidFill>
                  <a:latin typeface="微软雅黑" panose="020B0503020204020204" pitchFamily="34" charset="-122"/>
                  <a:ea typeface="微软雅黑" panose="020B0503020204020204" pitchFamily="34" charset="-122"/>
                  <a:cs typeface="Lato Light" charset="0"/>
                  <a:sym typeface="Lato Light" charset="0"/>
                </a:rPr>
                <a:t>TYT= %40</a:t>
              </a:r>
            </a:p>
            <a:p>
              <a:pPr>
                <a:lnSpc>
                  <a:spcPct val="125000"/>
                </a:lnSpc>
              </a:pPr>
              <a:r>
                <a:rPr lang="tr-TR" sz="1400" b="1" dirty="0">
                  <a:solidFill>
                    <a:srgbClr val="000000"/>
                  </a:solidFill>
                  <a:latin typeface="微软雅黑" panose="020B0503020204020204" pitchFamily="34" charset="-122"/>
                  <a:ea typeface="微软雅黑" panose="020B0503020204020204" pitchFamily="34" charset="-122"/>
                  <a:cs typeface="Lato Light" charset="0"/>
                  <a:sym typeface="Lato Light" charset="0"/>
                </a:rPr>
                <a:t>AYT= %60</a:t>
              </a:r>
              <a:endParaRPr lang="en-US" sz="1400" b="1"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02" name="Freeform 6"/>
          <p:cNvSpPr>
            <a:spLocks noEditPoints="1"/>
          </p:cNvSpPr>
          <p:nvPr/>
        </p:nvSpPr>
        <p:spPr bwMode="auto">
          <a:xfrm>
            <a:off x="6516872" y="3431883"/>
            <a:ext cx="285823" cy="290138"/>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2993A3"/>
          </a:solidFill>
          <a:ln>
            <a:noFill/>
          </a:ln>
        </p:spPr>
        <p:txBody>
          <a:bodyPr vert="horz" wrap="square" lIns="96012" tIns="48006" rIns="96012" bIns="48006" numCol="1" anchor="t" anchorCtr="0" compatLnSpc="1"/>
          <a:lstStyle/>
          <a:p>
            <a:pPr algn="ctr" fontAlgn="base">
              <a:spcBef>
                <a:spcPct val="0"/>
              </a:spcBef>
              <a:spcAft>
                <a:spcPct val="0"/>
              </a:spcAft>
              <a:defRPr/>
            </a:pPr>
            <a:endParaRPr lang="en-US" sz="231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0" name="49 Dikdörtgen"/>
          <p:cNvSpPr/>
          <p:nvPr/>
        </p:nvSpPr>
        <p:spPr>
          <a:xfrm>
            <a:off x="1404541" y="180057"/>
            <a:ext cx="7128792" cy="384721"/>
          </a:xfrm>
          <a:prstGeom prst="rect">
            <a:avLst/>
          </a:prstGeom>
        </p:spPr>
        <p:txBody>
          <a:bodyPr wrap="square">
            <a:spAutoFit/>
          </a:bodyPr>
          <a:lstStyle/>
          <a:p>
            <a:pPr algn="ctr"/>
            <a:r>
              <a:rPr lang="tr-TR" b="1" dirty="0">
                <a:solidFill>
                  <a:schemeClr val="accent6">
                    <a:lumMod val="90000"/>
                    <a:lumOff val="10000"/>
                  </a:schemeClr>
                </a:solidFill>
                <a:effectLst>
                  <a:outerShdw blurRad="38100" dist="38100" dir="2700000" algn="tl">
                    <a:srgbClr val="000000">
                      <a:alpha val="43137"/>
                    </a:srgbClr>
                  </a:outerShdw>
                </a:effectLst>
                <a:latin typeface="Akrobat Light" panose="00000500000000000000" pitchFamily="50" charset="-94"/>
              </a:rPr>
              <a:t> AYT’DE YERLEŞTİRME PUANINA TESTLERİN ETKİSİ</a:t>
            </a:r>
          </a:p>
        </p:txBody>
      </p:sp>
      <p:pic>
        <p:nvPicPr>
          <p:cNvPr id="51" name="50 Resim" descr="256-256.png"/>
          <p:cNvPicPr>
            <a:picLocks noChangeAspect="1"/>
          </p:cNvPicPr>
          <p:nvPr/>
        </p:nvPicPr>
        <p:blipFill>
          <a:blip r:embed="rId3" cstate="print"/>
          <a:stretch>
            <a:fillRect/>
          </a:stretch>
        </p:blipFill>
        <p:spPr>
          <a:xfrm>
            <a:off x="4068837" y="2124273"/>
            <a:ext cx="1224136" cy="1224136"/>
          </a:xfrm>
          <a:prstGeom prst="rect">
            <a:avLst/>
          </a:prstGeom>
          <a:effectLst>
            <a:outerShdw blurRad="50800" dist="381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anim calcmode="lin" valueType="num">
                                      <p:cBhvr>
                                        <p:cTn id="14" dur="500" fill="hold"/>
                                        <p:tgtEl>
                                          <p:spTgt spid="72"/>
                                        </p:tgtEl>
                                        <p:attrNameLst>
                                          <p:attrName>ppt_x</p:attrName>
                                        </p:attrNameLst>
                                      </p:cBhvr>
                                      <p:tavLst>
                                        <p:tav tm="0">
                                          <p:val>
                                            <p:strVal val="#ppt_x"/>
                                          </p:val>
                                        </p:tav>
                                        <p:tav tm="100000">
                                          <p:val>
                                            <p:strVal val="#ppt_x"/>
                                          </p:val>
                                        </p:tav>
                                      </p:tavLst>
                                    </p:anim>
                                    <p:anim calcmode="lin" valueType="num">
                                      <p:cBhvr>
                                        <p:cTn id="15" dur="500" fill="hold"/>
                                        <p:tgtEl>
                                          <p:spTgt spid="7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right)">
                                      <p:cBhvr>
                                        <p:cTn id="19" dur="500"/>
                                        <p:tgtEl>
                                          <p:spTgt spid="61"/>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left)">
                                      <p:cBhvr>
                                        <p:cTn id="23" dur="500"/>
                                        <p:tgtEl>
                                          <p:spTgt spid="69"/>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strVal val="#ppt_x"/>
                                          </p:val>
                                        </p:tav>
                                        <p:tav tm="100000">
                                          <p:val>
                                            <p:strVal val="#ppt_x"/>
                                          </p:val>
                                        </p:tav>
                                      </p:tavLst>
                                    </p:anim>
                                    <p:anim calcmode="lin" valueType="num">
                                      <p:cBhvr>
                                        <p:cTn id="35" dur="500" fill="hold"/>
                                        <p:tgtEl>
                                          <p:spTgt spid="82"/>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right)">
                                      <p:cBhvr>
                                        <p:cTn id="39" dur="500"/>
                                        <p:tgtEl>
                                          <p:spTgt spid="73"/>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500"/>
                                        <p:tgtEl>
                                          <p:spTgt spid="79"/>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p:cTn id="47" dur="500" fill="hold"/>
                                        <p:tgtEl>
                                          <p:spTgt spid="86"/>
                                        </p:tgtEl>
                                        <p:attrNameLst>
                                          <p:attrName>ppt_w</p:attrName>
                                        </p:attrNameLst>
                                      </p:cBhvr>
                                      <p:tavLst>
                                        <p:tav tm="0">
                                          <p:val>
                                            <p:fltVal val="0"/>
                                          </p:val>
                                        </p:tav>
                                        <p:tav tm="100000">
                                          <p:val>
                                            <p:strVal val="#ppt_w"/>
                                          </p:val>
                                        </p:tav>
                                      </p:tavLst>
                                    </p:anim>
                                    <p:anim calcmode="lin" valueType="num">
                                      <p:cBhvr>
                                        <p:cTn id="48" dur="500" fill="hold"/>
                                        <p:tgtEl>
                                          <p:spTgt spid="86"/>
                                        </p:tgtEl>
                                        <p:attrNameLst>
                                          <p:attrName>ppt_h</p:attrName>
                                        </p:attrNameLst>
                                      </p:cBhvr>
                                      <p:tavLst>
                                        <p:tav tm="0">
                                          <p:val>
                                            <p:fltVal val="0"/>
                                          </p:val>
                                        </p:tav>
                                        <p:tav tm="100000">
                                          <p:val>
                                            <p:strVal val="#ppt_h"/>
                                          </p:val>
                                        </p:tav>
                                      </p:tavLst>
                                    </p:anim>
                                    <p:animEffect transition="in" filter="fade">
                                      <p:cBhvr>
                                        <p:cTn id="49" dur="500"/>
                                        <p:tgtEl>
                                          <p:spTgt spid="86"/>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500"/>
                                        <p:tgtEl>
                                          <p:spTgt spid="92"/>
                                        </p:tgtEl>
                                      </p:cBhvr>
                                    </p:animEffect>
                                    <p:anim calcmode="lin" valueType="num">
                                      <p:cBhvr>
                                        <p:cTn id="54" dur="500" fill="hold"/>
                                        <p:tgtEl>
                                          <p:spTgt spid="92"/>
                                        </p:tgtEl>
                                        <p:attrNameLst>
                                          <p:attrName>ppt_x</p:attrName>
                                        </p:attrNameLst>
                                      </p:cBhvr>
                                      <p:tavLst>
                                        <p:tav tm="0">
                                          <p:val>
                                            <p:strVal val="#ppt_x"/>
                                          </p:val>
                                        </p:tav>
                                        <p:tav tm="100000">
                                          <p:val>
                                            <p:strVal val="#ppt_x"/>
                                          </p:val>
                                        </p:tav>
                                      </p:tavLst>
                                    </p:anim>
                                    <p:anim calcmode="lin" valueType="num">
                                      <p:cBhvr>
                                        <p:cTn id="55" dur="500" fill="hold"/>
                                        <p:tgtEl>
                                          <p:spTgt spid="92"/>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right)">
                                      <p:cBhvr>
                                        <p:cTn id="59" dur="500"/>
                                        <p:tgtEl>
                                          <p:spTgt spid="83"/>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500"/>
                                        <p:tgtEl>
                                          <p:spTgt spid="89"/>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 calcmode="lin" valueType="num">
                                      <p:cBhvr>
                                        <p:cTn id="67" dur="500" fill="hold"/>
                                        <p:tgtEl>
                                          <p:spTgt spid="96"/>
                                        </p:tgtEl>
                                        <p:attrNameLst>
                                          <p:attrName>ppt_w</p:attrName>
                                        </p:attrNameLst>
                                      </p:cBhvr>
                                      <p:tavLst>
                                        <p:tav tm="0">
                                          <p:val>
                                            <p:fltVal val="0"/>
                                          </p:val>
                                        </p:tav>
                                        <p:tav tm="100000">
                                          <p:val>
                                            <p:strVal val="#ppt_w"/>
                                          </p:val>
                                        </p:tav>
                                      </p:tavLst>
                                    </p:anim>
                                    <p:anim calcmode="lin" valueType="num">
                                      <p:cBhvr>
                                        <p:cTn id="68" dur="500" fill="hold"/>
                                        <p:tgtEl>
                                          <p:spTgt spid="96"/>
                                        </p:tgtEl>
                                        <p:attrNameLst>
                                          <p:attrName>ppt_h</p:attrName>
                                        </p:attrNameLst>
                                      </p:cBhvr>
                                      <p:tavLst>
                                        <p:tav tm="0">
                                          <p:val>
                                            <p:fltVal val="0"/>
                                          </p:val>
                                        </p:tav>
                                        <p:tav tm="100000">
                                          <p:val>
                                            <p:strVal val="#ppt_h"/>
                                          </p:val>
                                        </p:tav>
                                      </p:tavLst>
                                    </p:anim>
                                    <p:animEffect transition="in" filter="fade">
                                      <p:cBhvr>
                                        <p:cTn id="69" dur="500"/>
                                        <p:tgtEl>
                                          <p:spTgt spid="96"/>
                                        </p:tgtEl>
                                      </p:cBhvr>
                                    </p:animEffect>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102"/>
                                        </p:tgtEl>
                                        <p:attrNameLst>
                                          <p:attrName>style.visibility</p:attrName>
                                        </p:attrNameLst>
                                      </p:cBhvr>
                                      <p:to>
                                        <p:strVal val="visible"/>
                                      </p:to>
                                    </p:set>
                                    <p:animEffect transition="in" filter="fade">
                                      <p:cBhvr>
                                        <p:cTn id="73" dur="500"/>
                                        <p:tgtEl>
                                          <p:spTgt spid="102"/>
                                        </p:tgtEl>
                                      </p:cBhvr>
                                    </p:animEffect>
                                    <p:anim calcmode="lin" valueType="num">
                                      <p:cBhvr>
                                        <p:cTn id="74" dur="500" fill="hold"/>
                                        <p:tgtEl>
                                          <p:spTgt spid="102"/>
                                        </p:tgtEl>
                                        <p:attrNameLst>
                                          <p:attrName>ppt_x</p:attrName>
                                        </p:attrNameLst>
                                      </p:cBhvr>
                                      <p:tavLst>
                                        <p:tav tm="0">
                                          <p:val>
                                            <p:strVal val="#ppt_x"/>
                                          </p:val>
                                        </p:tav>
                                        <p:tav tm="100000">
                                          <p:val>
                                            <p:strVal val="#ppt_x"/>
                                          </p:val>
                                        </p:tav>
                                      </p:tavLst>
                                    </p:anim>
                                    <p:anim calcmode="lin" valueType="num">
                                      <p:cBhvr>
                                        <p:cTn id="75" dur="500" fill="hold"/>
                                        <p:tgtEl>
                                          <p:spTgt spid="102"/>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wipe(right)">
                                      <p:cBhvr>
                                        <p:cTn id="79" dur="500"/>
                                        <p:tgtEl>
                                          <p:spTgt spid="93"/>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wipe(left)">
                                      <p:cBhvr>
                                        <p:cTn id="8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2" grpId="0" animBg="1"/>
      <p:bldP spid="92"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
          <p:cNvGrpSpPr/>
          <p:nvPr/>
        </p:nvGrpSpPr>
        <p:grpSpPr>
          <a:xfrm>
            <a:off x="4228605" y="2325873"/>
            <a:ext cx="595829" cy="595752"/>
            <a:chOff x="3570825" y="3196716"/>
            <a:chExt cx="756510" cy="756510"/>
          </a:xfrm>
          <a:solidFill>
            <a:srgbClr val="FFFF00"/>
          </a:solidFill>
          <a:effectLst/>
        </p:grpSpPr>
        <p:sp>
          <p:nvSpPr>
            <p:cNvPr id="24" name="泪滴形 23"/>
            <p:cNvSpPr/>
            <p:nvPr/>
          </p:nvSpPr>
          <p:spPr>
            <a:xfrm rot="5400000">
              <a:off x="3570825" y="3196716"/>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25" name="TextBox 28"/>
            <p:cNvSpPr txBox="1"/>
            <p:nvPr/>
          </p:nvSpPr>
          <p:spPr>
            <a:xfrm>
              <a:off x="3727029" y="3321422"/>
              <a:ext cx="444101" cy="507098"/>
            </a:xfrm>
            <a:prstGeom prst="rect">
              <a:avLst/>
            </a:prstGeom>
            <a:grpFill/>
            <a:ln>
              <a:noFill/>
            </a:ln>
          </p:spPr>
          <p:txBody>
            <a:bodyPr wrap="none" rtlCol="0" anchor="ctr">
              <a:spAutoFit/>
            </a:bodyPr>
            <a:lstStyle/>
            <a:p>
              <a:pPr algn="ctr"/>
              <a:r>
                <a:rPr lang="tr-TR" altLang="zh-CN" sz="1995" b="1" dirty="0">
                  <a:solidFill>
                    <a:schemeClr val="accent6">
                      <a:lumMod val="90000"/>
                      <a:lumOff val="10000"/>
                    </a:schemeClr>
                  </a:solidFill>
                  <a:latin typeface="微软雅黑" panose="020B0503020204020204" pitchFamily="34" charset="-122"/>
                  <a:ea typeface="微软雅黑" panose="020B0503020204020204" pitchFamily="34" charset="-122"/>
                </a:rPr>
                <a:t>Y</a:t>
              </a:r>
              <a:endParaRPr lang="zh-CN" altLang="en-US" sz="1995" b="1"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grpSp>
        <p:nvGrpSpPr>
          <p:cNvPr id="3" name="组合 25"/>
          <p:cNvGrpSpPr/>
          <p:nvPr/>
        </p:nvGrpSpPr>
        <p:grpSpPr>
          <a:xfrm>
            <a:off x="4897406" y="2325873"/>
            <a:ext cx="595829" cy="595752"/>
            <a:chOff x="4419984" y="3196716"/>
            <a:chExt cx="756510" cy="756510"/>
          </a:xfrm>
          <a:solidFill>
            <a:srgbClr val="0070C0"/>
          </a:solidFill>
          <a:effectLst/>
        </p:grpSpPr>
        <p:sp>
          <p:nvSpPr>
            <p:cNvPr id="27" name="泪滴形 26"/>
            <p:cNvSpPr/>
            <p:nvPr/>
          </p:nvSpPr>
          <p:spPr>
            <a:xfrm rot="10800000">
              <a:off x="4419984" y="3196716"/>
              <a:ext cx="756510" cy="756510"/>
            </a:xfrm>
            <a:prstGeom prst="teardrop">
              <a:avLst/>
            </a:prstGeom>
            <a:solidFill>
              <a:schemeClr val="accent5">
                <a:lumMod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37" name="TextBox 31"/>
            <p:cNvSpPr txBox="1"/>
            <p:nvPr/>
          </p:nvSpPr>
          <p:spPr>
            <a:xfrm>
              <a:off x="4579243" y="3321423"/>
              <a:ext cx="437996" cy="507098"/>
            </a:xfrm>
            <a:prstGeom prst="rect">
              <a:avLst/>
            </a:prstGeom>
            <a:noFill/>
            <a:ln>
              <a:noFill/>
            </a:ln>
          </p:spPr>
          <p:txBody>
            <a:bodyPr wrap="none" rtlCol="0" anchor="ctr">
              <a:spAutoFit/>
            </a:bodyPr>
            <a:lstStyle/>
            <a:p>
              <a:pPr algn="ctr"/>
              <a:r>
                <a:rPr lang="tr-TR" altLang="zh-CN" sz="1995" b="1" dirty="0">
                  <a:solidFill>
                    <a:schemeClr val="bg1"/>
                  </a:solidFill>
                  <a:latin typeface="微软雅黑" panose="020B0503020204020204" pitchFamily="34" charset="-122"/>
                  <a:ea typeface="微软雅黑" panose="020B0503020204020204" pitchFamily="34" charset="-122"/>
                </a:rPr>
                <a:t>T</a:t>
              </a:r>
              <a:endParaRPr lang="zh-CN" altLang="en-US" sz="1995"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7"/>
          <p:cNvGrpSpPr/>
          <p:nvPr/>
        </p:nvGrpSpPr>
        <p:grpSpPr>
          <a:xfrm>
            <a:off x="4228605" y="2995944"/>
            <a:ext cx="595829" cy="595752"/>
            <a:chOff x="3570825" y="4047600"/>
            <a:chExt cx="756510" cy="756510"/>
          </a:xfrm>
          <a:solidFill>
            <a:schemeClr val="accent5">
              <a:lumMod val="50000"/>
            </a:schemeClr>
          </a:solidFill>
          <a:effectLst/>
        </p:grpSpPr>
        <p:sp>
          <p:nvSpPr>
            <p:cNvPr id="39" name="泪滴形 38"/>
            <p:cNvSpPr/>
            <p:nvPr/>
          </p:nvSpPr>
          <p:spPr>
            <a:xfrm>
              <a:off x="3570825" y="4047600"/>
              <a:ext cx="756510" cy="756510"/>
            </a:xfrm>
            <a:prstGeom prst="teardrop">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40" name="TextBox 34"/>
            <p:cNvSpPr txBox="1"/>
            <p:nvPr/>
          </p:nvSpPr>
          <p:spPr>
            <a:xfrm>
              <a:off x="3722958" y="4172305"/>
              <a:ext cx="452243" cy="507098"/>
            </a:xfrm>
            <a:prstGeom prst="rect">
              <a:avLst/>
            </a:prstGeom>
            <a:grpFill/>
            <a:ln>
              <a:noFill/>
            </a:ln>
          </p:spPr>
          <p:txBody>
            <a:bodyPr wrap="none" rtlCol="0" anchor="ctr">
              <a:spAutoFit/>
            </a:bodyPr>
            <a:lstStyle/>
            <a:p>
              <a:pPr algn="ctr"/>
              <a:r>
                <a:rPr lang="tr-TR" altLang="zh-CN" sz="1995" b="1" dirty="0">
                  <a:solidFill>
                    <a:schemeClr val="bg1"/>
                  </a:solidFill>
                  <a:latin typeface="微软雅黑" panose="020B0503020204020204" pitchFamily="34" charset="-122"/>
                  <a:ea typeface="微软雅黑" panose="020B0503020204020204" pitchFamily="34" charset="-122"/>
                </a:rPr>
                <a:t>T</a:t>
              </a:r>
              <a:endParaRPr lang="zh-CN" altLang="en-US" sz="1995"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0"/>
          <p:cNvGrpSpPr/>
          <p:nvPr/>
        </p:nvGrpSpPr>
        <p:grpSpPr>
          <a:xfrm>
            <a:off x="4849716" y="2995944"/>
            <a:ext cx="691215" cy="595752"/>
            <a:chOff x="4359427" y="4047600"/>
            <a:chExt cx="877618" cy="756510"/>
          </a:xfrm>
          <a:solidFill>
            <a:srgbClr val="00B0F0"/>
          </a:solidFill>
          <a:effectLst/>
        </p:grpSpPr>
        <p:sp>
          <p:nvSpPr>
            <p:cNvPr id="42" name="泪滴形 41"/>
            <p:cNvSpPr/>
            <p:nvPr/>
          </p:nvSpPr>
          <p:spPr>
            <a:xfrm rot="16200000">
              <a:off x="4419984" y="4047600"/>
              <a:ext cx="756510" cy="756510"/>
            </a:xfrm>
            <a:prstGeom prst="teardrop">
              <a:avLst/>
            </a:prstGeom>
            <a:solidFill>
              <a:srgbClr val="E64D1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995">
                <a:solidFill>
                  <a:srgbClr val="FFFFFF"/>
                </a:solidFill>
              </a:endParaRPr>
            </a:p>
          </p:txBody>
        </p:sp>
        <p:sp>
          <p:nvSpPr>
            <p:cNvPr id="43" name="TextBox 38"/>
            <p:cNvSpPr txBox="1"/>
            <p:nvPr/>
          </p:nvSpPr>
          <p:spPr>
            <a:xfrm>
              <a:off x="4359427" y="4210899"/>
              <a:ext cx="877618" cy="429910"/>
            </a:xfrm>
            <a:prstGeom prst="rect">
              <a:avLst/>
            </a:prstGeom>
            <a:noFill/>
            <a:ln>
              <a:noFill/>
            </a:ln>
          </p:spPr>
          <p:txBody>
            <a:bodyPr wrap="none" rtlCol="0" anchor="ctr">
              <a:spAutoFit/>
            </a:bodyPr>
            <a:lstStyle/>
            <a:p>
              <a:pPr algn="ctr"/>
              <a:r>
                <a:rPr lang="tr-TR" altLang="zh-CN" sz="1600" b="1" dirty="0">
                  <a:solidFill>
                    <a:schemeClr val="bg1"/>
                  </a:solidFill>
                  <a:latin typeface="微软雅黑" panose="020B0503020204020204" pitchFamily="34" charset="-122"/>
                  <a:ea typeface="微软雅黑" panose="020B0503020204020204" pitchFamily="34" charset="-122"/>
                </a:rPr>
                <a:t>2021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44" name="椭圆 43"/>
          <p:cNvSpPr/>
          <p:nvPr/>
        </p:nvSpPr>
        <p:spPr>
          <a:xfrm>
            <a:off x="3346355" y="1554902"/>
            <a:ext cx="1157591" cy="115743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tr-TR" altLang="zh-CN" sz="1995" b="1" dirty="0">
                <a:solidFill>
                  <a:schemeClr val="accent6">
                    <a:lumMod val="90000"/>
                    <a:lumOff val="10000"/>
                  </a:schemeClr>
                </a:solidFill>
                <a:latin typeface="Tw Cen MT" pitchFamily="34" charset="0"/>
                <a:ea typeface="微软雅黑" panose="020B0503020204020204" pitchFamily="34" charset="-122"/>
              </a:rPr>
              <a:t>FEN BİL</a:t>
            </a:r>
            <a:r>
              <a:rPr lang="tr-TR" altLang="zh-CN" sz="1995" dirty="0">
                <a:solidFill>
                  <a:schemeClr val="accent2">
                    <a:lumMod val="75000"/>
                  </a:schemeClr>
                </a:solidFill>
                <a:latin typeface="微软雅黑" panose="020B0503020204020204" pitchFamily="34" charset="-122"/>
                <a:ea typeface="微软雅黑" panose="020B0503020204020204" pitchFamily="34" charset="-122"/>
              </a:rPr>
              <a:t>.</a:t>
            </a:r>
          </a:p>
          <a:p>
            <a:pPr algn="ctr"/>
            <a:r>
              <a:rPr lang="tr-TR" altLang="zh-CN" sz="1995" b="1" dirty="0">
                <a:solidFill>
                  <a:schemeClr val="accent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%17</a:t>
            </a:r>
            <a:endParaRPr lang="zh-CN" altLang="en-US" sz="1995" b="1" dirty="0">
              <a:solidFill>
                <a:schemeClr val="accent2">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5" name="椭圆 44"/>
          <p:cNvSpPr/>
          <p:nvPr/>
        </p:nvSpPr>
        <p:spPr>
          <a:xfrm>
            <a:off x="5217905" y="1554902"/>
            <a:ext cx="1157591" cy="115743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tr-TR" altLang="zh-CN" sz="2000" b="1" dirty="0">
                <a:solidFill>
                  <a:schemeClr val="accent6">
                    <a:lumMod val="90000"/>
                    <a:lumOff val="10000"/>
                  </a:schemeClr>
                </a:solidFill>
                <a:effectLst>
                  <a:outerShdw blurRad="38100" dist="38100" dir="2700000" algn="tl">
                    <a:srgbClr val="000000">
                      <a:alpha val="43137"/>
                    </a:srgbClr>
                  </a:outerShdw>
                </a:effectLst>
                <a:latin typeface="Tw Cen MT" pitchFamily="34" charset="0"/>
                <a:ea typeface="微软雅黑" panose="020B0503020204020204" pitchFamily="34" charset="-122"/>
              </a:rPr>
              <a:t>MAT.</a:t>
            </a:r>
          </a:p>
          <a:p>
            <a:pPr algn="ctr"/>
            <a:r>
              <a:rPr lang="tr-TR" altLang="zh-CN" sz="24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%33</a:t>
            </a:r>
            <a:endParaRPr lang="zh-CN" altLang="en-US" sz="24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6" name="椭圆 45"/>
          <p:cNvSpPr/>
          <p:nvPr/>
        </p:nvSpPr>
        <p:spPr>
          <a:xfrm>
            <a:off x="3346355" y="3187381"/>
            <a:ext cx="1157591" cy="115743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tr-TR" altLang="zh-CN" sz="1800" b="1" dirty="0">
                <a:solidFill>
                  <a:schemeClr val="accent6">
                    <a:lumMod val="90000"/>
                    <a:lumOff val="10000"/>
                  </a:schemeClr>
                </a:solidFill>
                <a:latin typeface="Tw Cen MT" pitchFamily="34" charset="0"/>
                <a:ea typeface="微软雅黑" panose="020B0503020204020204" pitchFamily="34" charset="-122"/>
              </a:rPr>
              <a:t>SOSYAL BİL.</a:t>
            </a:r>
          </a:p>
          <a:p>
            <a:pPr algn="ctr"/>
            <a:r>
              <a:rPr lang="tr-TR" altLang="zh-CN" sz="1995" b="1" dirty="0">
                <a:solidFill>
                  <a:schemeClr val="accent4">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%17</a:t>
            </a:r>
            <a:endParaRPr lang="zh-CN" altLang="en-US" sz="1995" b="1" dirty="0">
              <a:solidFill>
                <a:schemeClr val="accent4">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7" name="椭圆 46"/>
          <p:cNvSpPr/>
          <p:nvPr/>
        </p:nvSpPr>
        <p:spPr>
          <a:xfrm>
            <a:off x="5217905" y="3187381"/>
            <a:ext cx="1157591" cy="1157439"/>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6005" rIns="0" bIns="36005" rtlCol="0" anchor="ctr"/>
          <a:lstStyle/>
          <a:p>
            <a:pPr algn="ctr"/>
            <a:r>
              <a:rPr lang="tr-TR" altLang="zh-CN" sz="1800" b="1" dirty="0">
                <a:solidFill>
                  <a:schemeClr val="accent6">
                    <a:lumMod val="90000"/>
                    <a:lumOff val="10000"/>
                  </a:schemeClr>
                </a:solidFill>
                <a:effectLst>
                  <a:outerShdw blurRad="38100" dist="38100" dir="2700000" algn="tl">
                    <a:srgbClr val="000000">
                      <a:alpha val="43137"/>
                    </a:srgbClr>
                  </a:outerShdw>
                </a:effectLst>
                <a:latin typeface="Tw Cen MT" pitchFamily="34" charset="0"/>
                <a:ea typeface="微软雅黑" panose="020B0503020204020204" pitchFamily="34" charset="-122"/>
              </a:rPr>
              <a:t>TÜRKÇE</a:t>
            </a:r>
          </a:p>
          <a:p>
            <a:pPr algn="ctr"/>
            <a:r>
              <a:rPr lang="tr-TR" altLang="zh-CN" sz="20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%33</a:t>
            </a:r>
            <a:endParaRPr lang="zh-CN" altLang="en-US" sz="20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17 Dikdörtgen"/>
          <p:cNvSpPr/>
          <p:nvPr/>
        </p:nvSpPr>
        <p:spPr>
          <a:xfrm>
            <a:off x="1404541" y="180057"/>
            <a:ext cx="7128792" cy="384721"/>
          </a:xfrm>
          <a:prstGeom prst="rect">
            <a:avLst/>
          </a:prstGeom>
        </p:spPr>
        <p:txBody>
          <a:bodyPr wrap="square">
            <a:spAutoFit/>
          </a:bodyPr>
          <a:lstStyle/>
          <a:p>
            <a:pPr algn="ctr">
              <a:tabLst>
                <a:tab pos="1882775" algn="l"/>
              </a:tabLst>
            </a:pPr>
            <a:r>
              <a:rPr lang="tr-TR" b="1" dirty="0">
                <a:solidFill>
                  <a:schemeClr val="accent6">
                    <a:lumMod val="90000"/>
                    <a:lumOff val="10000"/>
                  </a:schemeClr>
                </a:solidFill>
                <a:effectLst>
                  <a:outerShdw blurRad="38100" dist="38100" dir="2700000" algn="tl">
                    <a:srgbClr val="000000">
                      <a:alpha val="43137"/>
                    </a:srgbClr>
                  </a:outerShdw>
                </a:effectLst>
                <a:latin typeface="Akrobat Light" panose="00000500000000000000" pitchFamily="50" charset="-94"/>
              </a:rPr>
              <a:t>TYT’DE YERLEŞTİRME PUANINA TESTLERİN ETKİSİ</a:t>
            </a:r>
          </a:p>
        </p:txBody>
      </p:sp>
      <p:pic>
        <p:nvPicPr>
          <p:cNvPr id="19" name="18 Resim" descr="256-256.png"/>
          <p:cNvPicPr>
            <a:picLocks noChangeAspect="1"/>
          </p:cNvPicPr>
          <p:nvPr/>
        </p:nvPicPr>
        <p:blipFill>
          <a:blip r:embed="rId3" cstate="print"/>
          <a:stretch>
            <a:fillRect/>
          </a:stretch>
        </p:blipFill>
        <p:spPr>
          <a:xfrm>
            <a:off x="0" y="0"/>
            <a:ext cx="1116161" cy="1116161"/>
          </a:xfrm>
          <a:prstGeom prst="rect">
            <a:avLst/>
          </a:prstGeom>
          <a:effectLst>
            <a:outerShdw blurRad="50800" dist="381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3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23" presetClass="entr" presetSubtype="16" fill="hold" grpId="0" nodeType="withEffect">
                                  <p:stCondLst>
                                    <p:cond delay="500"/>
                                  </p:stCondLst>
                                  <p:childTnLst>
                                    <p:set>
                                      <p:cBhvr>
                                        <p:cTn id="26" dur="1" fill="hold">
                                          <p:stCondLst>
                                            <p:cond delay="0"/>
                                          </p:stCondLst>
                                        </p:cTn>
                                        <p:tgtEl>
                                          <p:spTgt spid="44"/>
                                        </p:tgtEl>
                                        <p:attrNameLst>
                                          <p:attrName>style.visibility</p:attrName>
                                        </p:attrNameLst>
                                      </p:cBhvr>
                                      <p:to>
                                        <p:strVal val="visible"/>
                                      </p:to>
                                    </p:set>
                                    <p:anim calcmode="lin" valueType="num">
                                      <p:cBhvr>
                                        <p:cTn id="27" dur="300" fill="hold"/>
                                        <p:tgtEl>
                                          <p:spTgt spid="44"/>
                                        </p:tgtEl>
                                        <p:attrNameLst>
                                          <p:attrName>ppt_w</p:attrName>
                                        </p:attrNameLst>
                                      </p:cBhvr>
                                      <p:tavLst>
                                        <p:tav tm="0">
                                          <p:val>
                                            <p:fltVal val="0"/>
                                          </p:val>
                                        </p:tav>
                                        <p:tav tm="100000">
                                          <p:val>
                                            <p:strVal val="#ppt_w"/>
                                          </p:val>
                                        </p:tav>
                                      </p:tavLst>
                                    </p:anim>
                                    <p:anim calcmode="lin" valueType="num">
                                      <p:cBhvr>
                                        <p:cTn id="28" dur="300" fill="hold"/>
                                        <p:tgtEl>
                                          <p:spTgt spid="44"/>
                                        </p:tgtEl>
                                        <p:attrNameLst>
                                          <p:attrName>ppt_h</p:attrName>
                                        </p:attrNameLst>
                                      </p:cBhvr>
                                      <p:tavLst>
                                        <p:tav tm="0">
                                          <p:val>
                                            <p:fltVal val="0"/>
                                          </p:val>
                                        </p:tav>
                                        <p:tav tm="100000">
                                          <p:val>
                                            <p:strVal val="#ppt_h"/>
                                          </p:val>
                                        </p:tav>
                                      </p:tavLst>
                                    </p:anim>
                                  </p:childTnLst>
                                </p:cTn>
                              </p:par>
                              <p:par>
                                <p:cTn id="29" presetID="6" presetClass="emph" presetSubtype="0" autoRev="1" fill="hold" grpId="1" nodeType="withEffect">
                                  <p:stCondLst>
                                    <p:cond delay="750"/>
                                  </p:stCondLst>
                                  <p:childTnLst>
                                    <p:animScale>
                                      <p:cBhvr>
                                        <p:cTn id="30" dur="200" fill="hold"/>
                                        <p:tgtEl>
                                          <p:spTgt spid="44"/>
                                        </p:tgtEl>
                                      </p:cBhvr>
                                      <p:by x="110000" y="110000"/>
                                    </p:animScale>
                                  </p:childTnLst>
                                </p:cTn>
                              </p:par>
                              <p:par>
                                <p:cTn id="31" presetID="23" presetClass="entr" presetSubtype="16" fill="hold" grpId="0" nodeType="withEffect">
                                  <p:stCondLst>
                                    <p:cond delay="750"/>
                                  </p:stCondLst>
                                  <p:childTnLst>
                                    <p:set>
                                      <p:cBhvr>
                                        <p:cTn id="32" dur="1" fill="hold">
                                          <p:stCondLst>
                                            <p:cond delay="0"/>
                                          </p:stCondLst>
                                        </p:cTn>
                                        <p:tgtEl>
                                          <p:spTgt spid="45"/>
                                        </p:tgtEl>
                                        <p:attrNameLst>
                                          <p:attrName>style.visibility</p:attrName>
                                        </p:attrNameLst>
                                      </p:cBhvr>
                                      <p:to>
                                        <p:strVal val="visible"/>
                                      </p:to>
                                    </p:set>
                                    <p:anim calcmode="lin" valueType="num">
                                      <p:cBhvr>
                                        <p:cTn id="33" dur="300" fill="hold"/>
                                        <p:tgtEl>
                                          <p:spTgt spid="45"/>
                                        </p:tgtEl>
                                        <p:attrNameLst>
                                          <p:attrName>ppt_w</p:attrName>
                                        </p:attrNameLst>
                                      </p:cBhvr>
                                      <p:tavLst>
                                        <p:tav tm="0">
                                          <p:val>
                                            <p:fltVal val="0"/>
                                          </p:val>
                                        </p:tav>
                                        <p:tav tm="100000">
                                          <p:val>
                                            <p:strVal val="#ppt_w"/>
                                          </p:val>
                                        </p:tav>
                                      </p:tavLst>
                                    </p:anim>
                                    <p:anim calcmode="lin" valueType="num">
                                      <p:cBhvr>
                                        <p:cTn id="34" dur="300" fill="hold"/>
                                        <p:tgtEl>
                                          <p:spTgt spid="45"/>
                                        </p:tgtEl>
                                        <p:attrNameLst>
                                          <p:attrName>ppt_h</p:attrName>
                                        </p:attrNameLst>
                                      </p:cBhvr>
                                      <p:tavLst>
                                        <p:tav tm="0">
                                          <p:val>
                                            <p:fltVal val="0"/>
                                          </p:val>
                                        </p:tav>
                                        <p:tav tm="100000">
                                          <p:val>
                                            <p:strVal val="#ppt_h"/>
                                          </p:val>
                                        </p:tav>
                                      </p:tavLst>
                                    </p:anim>
                                  </p:childTnLst>
                                </p:cTn>
                              </p:par>
                              <p:par>
                                <p:cTn id="35" presetID="6" presetClass="emph" presetSubtype="0" autoRev="1" fill="hold" grpId="1" nodeType="withEffect">
                                  <p:stCondLst>
                                    <p:cond delay="1000"/>
                                  </p:stCondLst>
                                  <p:childTnLst>
                                    <p:animScale>
                                      <p:cBhvr>
                                        <p:cTn id="36" dur="200" fill="hold"/>
                                        <p:tgtEl>
                                          <p:spTgt spid="45"/>
                                        </p:tgtEl>
                                      </p:cBhvr>
                                      <p:by x="110000" y="110000"/>
                                    </p:animScale>
                                  </p:childTnLst>
                                </p:cTn>
                              </p:par>
                              <p:par>
                                <p:cTn id="37" presetID="23" presetClass="entr" presetSubtype="16" fill="hold" grpId="0" nodeType="withEffect">
                                  <p:stCondLst>
                                    <p:cond delay="1000"/>
                                  </p:stCondLst>
                                  <p:childTnLst>
                                    <p:set>
                                      <p:cBhvr>
                                        <p:cTn id="38" dur="1" fill="hold">
                                          <p:stCondLst>
                                            <p:cond delay="0"/>
                                          </p:stCondLst>
                                        </p:cTn>
                                        <p:tgtEl>
                                          <p:spTgt spid="46"/>
                                        </p:tgtEl>
                                        <p:attrNameLst>
                                          <p:attrName>style.visibility</p:attrName>
                                        </p:attrNameLst>
                                      </p:cBhvr>
                                      <p:to>
                                        <p:strVal val="visible"/>
                                      </p:to>
                                    </p:set>
                                    <p:anim calcmode="lin" valueType="num">
                                      <p:cBhvr>
                                        <p:cTn id="39" dur="300" fill="hold"/>
                                        <p:tgtEl>
                                          <p:spTgt spid="46"/>
                                        </p:tgtEl>
                                        <p:attrNameLst>
                                          <p:attrName>ppt_w</p:attrName>
                                        </p:attrNameLst>
                                      </p:cBhvr>
                                      <p:tavLst>
                                        <p:tav tm="0">
                                          <p:val>
                                            <p:fltVal val="0"/>
                                          </p:val>
                                        </p:tav>
                                        <p:tav tm="100000">
                                          <p:val>
                                            <p:strVal val="#ppt_w"/>
                                          </p:val>
                                        </p:tav>
                                      </p:tavLst>
                                    </p:anim>
                                    <p:anim calcmode="lin" valueType="num">
                                      <p:cBhvr>
                                        <p:cTn id="40" dur="300" fill="hold"/>
                                        <p:tgtEl>
                                          <p:spTgt spid="46"/>
                                        </p:tgtEl>
                                        <p:attrNameLst>
                                          <p:attrName>ppt_h</p:attrName>
                                        </p:attrNameLst>
                                      </p:cBhvr>
                                      <p:tavLst>
                                        <p:tav tm="0">
                                          <p:val>
                                            <p:fltVal val="0"/>
                                          </p:val>
                                        </p:tav>
                                        <p:tav tm="100000">
                                          <p:val>
                                            <p:strVal val="#ppt_h"/>
                                          </p:val>
                                        </p:tav>
                                      </p:tavLst>
                                    </p:anim>
                                  </p:childTnLst>
                                </p:cTn>
                              </p:par>
                              <p:par>
                                <p:cTn id="41" presetID="6" presetClass="emph" presetSubtype="0" autoRev="1" fill="hold" grpId="1" nodeType="withEffect">
                                  <p:stCondLst>
                                    <p:cond delay="1250"/>
                                  </p:stCondLst>
                                  <p:childTnLst>
                                    <p:animScale>
                                      <p:cBhvr>
                                        <p:cTn id="42" dur="200" fill="hold"/>
                                        <p:tgtEl>
                                          <p:spTgt spid="46"/>
                                        </p:tgtEl>
                                      </p:cBhvr>
                                      <p:by x="110000" y="110000"/>
                                    </p:animScale>
                                  </p:childTnLst>
                                </p:cTn>
                              </p:par>
                              <p:par>
                                <p:cTn id="43" presetID="23" presetClass="entr" presetSubtype="16" fill="hold" grpId="0" nodeType="withEffect">
                                  <p:stCondLst>
                                    <p:cond delay="1250"/>
                                  </p:stCondLst>
                                  <p:childTnLst>
                                    <p:set>
                                      <p:cBhvr>
                                        <p:cTn id="44" dur="1" fill="hold">
                                          <p:stCondLst>
                                            <p:cond delay="0"/>
                                          </p:stCondLst>
                                        </p:cTn>
                                        <p:tgtEl>
                                          <p:spTgt spid="47"/>
                                        </p:tgtEl>
                                        <p:attrNameLst>
                                          <p:attrName>style.visibility</p:attrName>
                                        </p:attrNameLst>
                                      </p:cBhvr>
                                      <p:to>
                                        <p:strVal val="visible"/>
                                      </p:to>
                                    </p:set>
                                    <p:anim calcmode="lin" valueType="num">
                                      <p:cBhvr>
                                        <p:cTn id="45" dur="300" fill="hold"/>
                                        <p:tgtEl>
                                          <p:spTgt spid="47"/>
                                        </p:tgtEl>
                                        <p:attrNameLst>
                                          <p:attrName>ppt_w</p:attrName>
                                        </p:attrNameLst>
                                      </p:cBhvr>
                                      <p:tavLst>
                                        <p:tav tm="0">
                                          <p:val>
                                            <p:fltVal val="0"/>
                                          </p:val>
                                        </p:tav>
                                        <p:tav tm="100000">
                                          <p:val>
                                            <p:strVal val="#ppt_w"/>
                                          </p:val>
                                        </p:tav>
                                      </p:tavLst>
                                    </p:anim>
                                    <p:anim calcmode="lin" valueType="num">
                                      <p:cBhvr>
                                        <p:cTn id="46" dur="300" fill="hold"/>
                                        <p:tgtEl>
                                          <p:spTgt spid="47"/>
                                        </p:tgtEl>
                                        <p:attrNameLst>
                                          <p:attrName>ppt_h</p:attrName>
                                        </p:attrNameLst>
                                      </p:cBhvr>
                                      <p:tavLst>
                                        <p:tav tm="0">
                                          <p:val>
                                            <p:fltVal val="0"/>
                                          </p:val>
                                        </p:tav>
                                        <p:tav tm="100000">
                                          <p:val>
                                            <p:strVal val="#ppt_h"/>
                                          </p:val>
                                        </p:tav>
                                      </p:tavLst>
                                    </p:anim>
                                  </p:childTnLst>
                                </p:cTn>
                              </p:par>
                              <p:par>
                                <p:cTn id="47" presetID="6" presetClass="emph" presetSubtype="0" autoRev="1" fill="hold" grpId="1" nodeType="withEffect">
                                  <p:stCondLst>
                                    <p:cond delay="1500"/>
                                  </p:stCondLst>
                                  <p:childTnLst>
                                    <p:animScale>
                                      <p:cBhvr>
                                        <p:cTn id="48" dur="200" fill="hold"/>
                                        <p:tgtEl>
                                          <p:spTgt spid="4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animBg="1"/>
      <p:bldP spid="45" grpId="1" animBg="1"/>
      <p:bldP spid="46" grpId="0" animBg="1"/>
      <p:bldP spid="46" grpId="1" animBg="1"/>
      <p:bldP spid="47" grpId="0" animBg="1"/>
      <p:bldP spid="4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65"/>
          <p:cNvSpPr/>
          <p:nvPr/>
        </p:nvSpPr>
        <p:spPr bwMode="auto">
          <a:xfrm flipH="1">
            <a:off x="5725020" y="5004593"/>
            <a:ext cx="3996828" cy="396082"/>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C00000"/>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dirty="0">
              <a:latin typeface="Tw Cen MT Condensed" pitchFamily="34" charset="0"/>
              <a:ea typeface="微软雅黑" panose="020B0503020204020204" pitchFamily="34" charset="-122"/>
            </a:endParaRPr>
          </a:p>
        </p:txBody>
      </p:sp>
      <p:sp>
        <p:nvSpPr>
          <p:cNvPr id="2" name="1 Dikdörtgen"/>
          <p:cNvSpPr/>
          <p:nvPr/>
        </p:nvSpPr>
        <p:spPr>
          <a:xfrm>
            <a:off x="1404541" y="180057"/>
            <a:ext cx="7128792" cy="384721"/>
          </a:xfrm>
          <a:prstGeom prst="rect">
            <a:avLst/>
          </a:prstGeom>
        </p:spPr>
        <p:txBody>
          <a:bodyPr wrap="square">
            <a:spAutoFit/>
          </a:bodyPr>
          <a:lstStyle/>
          <a:p>
            <a:pPr algn="ctr">
              <a:tabLst>
                <a:tab pos="1882775" algn="l"/>
              </a:tabLst>
            </a:pPr>
            <a:r>
              <a:rPr lang="tr-TR" b="1" dirty="0">
                <a:solidFill>
                  <a:schemeClr val="accent6">
                    <a:lumMod val="90000"/>
                    <a:lumOff val="10000"/>
                  </a:schemeClr>
                </a:solidFill>
                <a:effectLst>
                  <a:outerShdw blurRad="38100" dist="38100" dir="2700000" algn="tl">
                    <a:srgbClr val="000000">
                      <a:alpha val="43137"/>
                    </a:srgbClr>
                  </a:outerShdw>
                </a:effectLst>
                <a:latin typeface="Akrobat Light" panose="00000500000000000000" pitchFamily="50" charset="-94"/>
              </a:rPr>
              <a:t>2021 YKS BAŞVURU TARİHLERİ</a:t>
            </a:r>
          </a:p>
        </p:txBody>
      </p:sp>
      <p:grpSp>
        <p:nvGrpSpPr>
          <p:cNvPr id="3" name="组合 112"/>
          <p:cNvGrpSpPr>
            <a:grpSpLocks noChangeAspect="1"/>
          </p:cNvGrpSpPr>
          <p:nvPr/>
        </p:nvGrpSpPr>
        <p:grpSpPr>
          <a:xfrm>
            <a:off x="828478" y="1355353"/>
            <a:ext cx="1922400" cy="391909"/>
            <a:chOff x="4449979" y="898842"/>
            <a:chExt cx="3305732" cy="673922"/>
          </a:xfrm>
        </p:grpSpPr>
        <p:sp>
          <p:nvSpPr>
            <p:cNvPr id="4" name="任意多边形 16"/>
            <p:cNvSpPr/>
            <p:nvPr/>
          </p:nvSpPr>
          <p:spPr>
            <a:xfrm flipH="1">
              <a:off x="4449979" y="898842"/>
              <a:ext cx="266564" cy="673922"/>
            </a:xfrm>
            <a:custGeom>
              <a:avLst/>
              <a:gdLst>
                <a:gd name="connsiteX0" fmla="*/ 21921 w 118997"/>
                <a:gd name="connsiteY0" fmla="*/ 638827 h 638827"/>
                <a:gd name="connsiteX1" fmla="*/ 118997 w 118997"/>
                <a:gd name="connsiteY1" fmla="*/ 610643 h 638827"/>
                <a:gd name="connsiteX2" fmla="*/ 106471 w 118997"/>
                <a:gd name="connsiteY2" fmla="*/ 40709 h 638827"/>
                <a:gd name="connsiteX3" fmla="*/ 0 w 118997"/>
                <a:gd name="connsiteY3" fmla="*/ 0 h 638827"/>
                <a:gd name="connsiteX4" fmla="*/ 21921 w 118997"/>
                <a:gd name="connsiteY4" fmla="*/ 638827 h 638827"/>
                <a:gd name="connsiteX0" fmla="*/ 51272 w 148348"/>
                <a:gd name="connsiteY0" fmla="*/ 638827 h 638827"/>
                <a:gd name="connsiteX1" fmla="*/ 148348 w 148348"/>
                <a:gd name="connsiteY1" fmla="*/ 610643 h 638827"/>
                <a:gd name="connsiteX2" fmla="*/ 135822 w 148348"/>
                <a:gd name="connsiteY2" fmla="*/ 40709 h 638827"/>
                <a:gd name="connsiteX3" fmla="*/ 29351 w 148348"/>
                <a:gd name="connsiteY3" fmla="*/ 0 h 638827"/>
                <a:gd name="connsiteX4" fmla="*/ 51272 w 148348"/>
                <a:gd name="connsiteY4" fmla="*/ 638827 h 638827"/>
                <a:gd name="connsiteX0" fmla="*/ 57104 w 154180"/>
                <a:gd name="connsiteY0" fmla="*/ 638827 h 638827"/>
                <a:gd name="connsiteX1" fmla="*/ 154180 w 154180"/>
                <a:gd name="connsiteY1" fmla="*/ 610643 h 638827"/>
                <a:gd name="connsiteX2" fmla="*/ 141654 w 154180"/>
                <a:gd name="connsiteY2" fmla="*/ 40709 h 638827"/>
                <a:gd name="connsiteX3" fmla="*/ 35183 w 154180"/>
                <a:gd name="connsiteY3" fmla="*/ 0 h 638827"/>
                <a:gd name="connsiteX4" fmla="*/ 57104 w 154180"/>
                <a:gd name="connsiteY4" fmla="*/ 638827 h 638827"/>
                <a:gd name="connsiteX0" fmla="*/ 60215 w 157291"/>
                <a:gd name="connsiteY0" fmla="*/ 638827 h 638827"/>
                <a:gd name="connsiteX1" fmla="*/ 157291 w 157291"/>
                <a:gd name="connsiteY1" fmla="*/ 610643 h 638827"/>
                <a:gd name="connsiteX2" fmla="*/ 144765 w 157291"/>
                <a:gd name="connsiteY2" fmla="*/ 40709 h 638827"/>
                <a:gd name="connsiteX3" fmla="*/ 38294 w 157291"/>
                <a:gd name="connsiteY3" fmla="*/ 0 h 638827"/>
                <a:gd name="connsiteX4" fmla="*/ 60215 w 157291"/>
                <a:gd name="connsiteY4" fmla="*/ 638827 h 638827"/>
                <a:gd name="connsiteX0" fmla="*/ 53344 w 150420"/>
                <a:gd name="connsiteY0" fmla="*/ 638827 h 638827"/>
                <a:gd name="connsiteX1" fmla="*/ 150420 w 150420"/>
                <a:gd name="connsiteY1" fmla="*/ 610643 h 638827"/>
                <a:gd name="connsiteX2" fmla="*/ 137894 w 150420"/>
                <a:gd name="connsiteY2" fmla="*/ 40709 h 638827"/>
                <a:gd name="connsiteX3" fmla="*/ 31423 w 150420"/>
                <a:gd name="connsiteY3" fmla="*/ 0 h 638827"/>
                <a:gd name="connsiteX4" fmla="*/ 53344 w 150420"/>
                <a:gd name="connsiteY4" fmla="*/ 638827 h 638827"/>
                <a:gd name="connsiteX0" fmla="*/ 45360 w 154962"/>
                <a:gd name="connsiteY0" fmla="*/ 638827 h 638827"/>
                <a:gd name="connsiteX1" fmla="*/ 154962 w 154962"/>
                <a:gd name="connsiteY1" fmla="*/ 610643 h 638827"/>
                <a:gd name="connsiteX2" fmla="*/ 142436 w 154962"/>
                <a:gd name="connsiteY2" fmla="*/ 40709 h 638827"/>
                <a:gd name="connsiteX3" fmla="*/ 35965 w 154962"/>
                <a:gd name="connsiteY3" fmla="*/ 0 h 638827"/>
                <a:gd name="connsiteX4" fmla="*/ 45360 w 154962"/>
                <a:gd name="connsiteY4" fmla="*/ 638827 h 638827"/>
                <a:gd name="connsiteX0" fmla="*/ 41563 w 151165"/>
                <a:gd name="connsiteY0" fmla="*/ 638827 h 638827"/>
                <a:gd name="connsiteX1" fmla="*/ 151165 w 151165"/>
                <a:gd name="connsiteY1" fmla="*/ 610643 h 638827"/>
                <a:gd name="connsiteX2" fmla="*/ 138639 w 151165"/>
                <a:gd name="connsiteY2" fmla="*/ 40709 h 638827"/>
                <a:gd name="connsiteX3" fmla="*/ 32168 w 151165"/>
                <a:gd name="connsiteY3" fmla="*/ 0 h 638827"/>
                <a:gd name="connsiteX4" fmla="*/ 41563 w 151165"/>
                <a:gd name="connsiteY4" fmla="*/ 638827 h 638827"/>
                <a:gd name="connsiteX0" fmla="*/ 47927 w 157529"/>
                <a:gd name="connsiteY0" fmla="*/ 645090 h 645090"/>
                <a:gd name="connsiteX1" fmla="*/ 157529 w 157529"/>
                <a:gd name="connsiteY1" fmla="*/ 616906 h 645090"/>
                <a:gd name="connsiteX2" fmla="*/ 145003 w 157529"/>
                <a:gd name="connsiteY2" fmla="*/ 46972 h 645090"/>
                <a:gd name="connsiteX3" fmla="*/ 29137 w 157529"/>
                <a:gd name="connsiteY3" fmla="*/ 0 h 645090"/>
                <a:gd name="connsiteX4" fmla="*/ 47927 w 157529"/>
                <a:gd name="connsiteY4" fmla="*/ 645090 h 645090"/>
                <a:gd name="connsiteX0" fmla="*/ 41015 w 150617"/>
                <a:gd name="connsiteY0" fmla="*/ 645090 h 645090"/>
                <a:gd name="connsiteX1" fmla="*/ 150617 w 150617"/>
                <a:gd name="connsiteY1" fmla="*/ 616906 h 645090"/>
                <a:gd name="connsiteX2" fmla="*/ 138091 w 150617"/>
                <a:gd name="connsiteY2" fmla="*/ 46972 h 645090"/>
                <a:gd name="connsiteX3" fmla="*/ 22225 w 150617"/>
                <a:gd name="connsiteY3" fmla="*/ 0 h 645090"/>
                <a:gd name="connsiteX4" fmla="*/ 41015 w 150617"/>
                <a:gd name="connsiteY4" fmla="*/ 645090 h 645090"/>
                <a:gd name="connsiteX0" fmla="*/ 41015 w 150617"/>
                <a:gd name="connsiteY0" fmla="*/ 645090 h 645090"/>
                <a:gd name="connsiteX1" fmla="*/ 150617 w 150617"/>
                <a:gd name="connsiteY1" fmla="*/ 616906 h 645090"/>
                <a:gd name="connsiteX2" fmla="*/ 138091 w 150617"/>
                <a:gd name="connsiteY2" fmla="*/ 46972 h 645090"/>
                <a:gd name="connsiteX3" fmla="*/ 22225 w 150617"/>
                <a:gd name="connsiteY3" fmla="*/ 0 h 645090"/>
                <a:gd name="connsiteX4" fmla="*/ 41015 w 150617"/>
                <a:gd name="connsiteY4" fmla="*/ 645090 h 645090"/>
                <a:gd name="connsiteX0" fmla="*/ 41015 w 150617"/>
                <a:gd name="connsiteY0" fmla="*/ 645090 h 645090"/>
                <a:gd name="connsiteX1" fmla="*/ 150617 w 150617"/>
                <a:gd name="connsiteY1" fmla="*/ 616906 h 645090"/>
                <a:gd name="connsiteX2" fmla="*/ 138091 w 150617"/>
                <a:gd name="connsiteY2" fmla="*/ 46972 h 645090"/>
                <a:gd name="connsiteX3" fmla="*/ 22225 w 150617"/>
                <a:gd name="connsiteY3" fmla="*/ 0 h 645090"/>
                <a:gd name="connsiteX4" fmla="*/ 41015 w 150617"/>
                <a:gd name="connsiteY4" fmla="*/ 645090 h 645090"/>
                <a:gd name="connsiteX0" fmla="*/ 41015 w 150617"/>
                <a:gd name="connsiteY0" fmla="*/ 645090 h 674529"/>
                <a:gd name="connsiteX1" fmla="*/ 150617 w 150617"/>
                <a:gd name="connsiteY1" fmla="*/ 616906 h 674529"/>
                <a:gd name="connsiteX2" fmla="*/ 138091 w 150617"/>
                <a:gd name="connsiteY2" fmla="*/ 46972 h 674529"/>
                <a:gd name="connsiteX3" fmla="*/ 22225 w 150617"/>
                <a:gd name="connsiteY3" fmla="*/ 0 h 674529"/>
                <a:gd name="connsiteX4" fmla="*/ 41015 w 150617"/>
                <a:gd name="connsiteY4" fmla="*/ 645090 h 674529"/>
                <a:gd name="connsiteX0" fmla="*/ 41015 w 151615"/>
                <a:gd name="connsiteY0" fmla="*/ 645090 h 685379"/>
                <a:gd name="connsiteX1" fmla="*/ 150617 w 151615"/>
                <a:gd name="connsiteY1" fmla="*/ 616906 h 685379"/>
                <a:gd name="connsiteX2" fmla="*/ 138091 w 151615"/>
                <a:gd name="connsiteY2" fmla="*/ 46972 h 685379"/>
                <a:gd name="connsiteX3" fmla="*/ 22225 w 151615"/>
                <a:gd name="connsiteY3" fmla="*/ 0 h 685379"/>
                <a:gd name="connsiteX4" fmla="*/ 41015 w 151615"/>
                <a:gd name="connsiteY4" fmla="*/ 645090 h 685379"/>
                <a:gd name="connsiteX0" fmla="*/ 41015 w 151615"/>
                <a:gd name="connsiteY0" fmla="*/ 652318 h 692607"/>
                <a:gd name="connsiteX1" fmla="*/ 150617 w 151615"/>
                <a:gd name="connsiteY1" fmla="*/ 624134 h 692607"/>
                <a:gd name="connsiteX2" fmla="*/ 138091 w 151615"/>
                <a:gd name="connsiteY2" fmla="*/ 54200 h 692607"/>
                <a:gd name="connsiteX3" fmla="*/ 22225 w 151615"/>
                <a:gd name="connsiteY3" fmla="*/ 7228 h 692607"/>
                <a:gd name="connsiteX4" fmla="*/ 41015 w 151615"/>
                <a:gd name="connsiteY4" fmla="*/ 652318 h 692607"/>
                <a:gd name="connsiteX0" fmla="*/ 41015 w 151615"/>
                <a:gd name="connsiteY0" fmla="*/ 652318 h 692607"/>
                <a:gd name="connsiteX1" fmla="*/ 150617 w 151615"/>
                <a:gd name="connsiteY1" fmla="*/ 624134 h 692607"/>
                <a:gd name="connsiteX2" fmla="*/ 138091 w 151615"/>
                <a:gd name="connsiteY2" fmla="*/ 54200 h 692607"/>
                <a:gd name="connsiteX3" fmla="*/ 22225 w 151615"/>
                <a:gd name="connsiteY3" fmla="*/ 7228 h 692607"/>
                <a:gd name="connsiteX4" fmla="*/ 41015 w 151615"/>
                <a:gd name="connsiteY4" fmla="*/ 652318 h 692607"/>
                <a:gd name="connsiteX0" fmla="*/ 41015 w 151615"/>
                <a:gd name="connsiteY0" fmla="*/ 693884 h 734173"/>
                <a:gd name="connsiteX1" fmla="*/ 150617 w 151615"/>
                <a:gd name="connsiteY1" fmla="*/ 665700 h 734173"/>
                <a:gd name="connsiteX2" fmla="*/ 138091 w 151615"/>
                <a:gd name="connsiteY2" fmla="*/ 95766 h 734173"/>
                <a:gd name="connsiteX3" fmla="*/ 22225 w 151615"/>
                <a:gd name="connsiteY3" fmla="*/ 48794 h 734173"/>
                <a:gd name="connsiteX4" fmla="*/ 41015 w 151615"/>
                <a:gd name="connsiteY4" fmla="*/ 693884 h 734173"/>
                <a:gd name="connsiteX0" fmla="*/ 46269 w 156869"/>
                <a:gd name="connsiteY0" fmla="*/ 693884 h 734173"/>
                <a:gd name="connsiteX1" fmla="*/ 155871 w 156869"/>
                <a:gd name="connsiteY1" fmla="*/ 665700 h 734173"/>
                <a:gd name="connsiteX2" fmla="*/ 143345 w 156869"/>
                <a:gd name="connsiteY2" fmla="*/ 95766 h 734173"/>
                <a:gd name="connsiteX3" fmla="*/ 27479 w 156869"/>
                <a:gd name="connsiteY3" fmla="*/ 48794 h 734173"/>
                <a:gd name="connsiteX4" fmla="*/ 46269 w 156869"/>
                <a:gd name="connsiteY4" fmla="*/ 693884 h 734173"/>
                <a:gd name="connsiteX0" fmla="*/ 46269 w 156869"/>
                <a:gd name="connsiteY0" fmla="*/ 683572 h 723861"/>
                <a:gd name="connsiteX1" fmla="*/ 155871 w 156869"/>
                <a:gd name="connsiteY1" fmla="*/ 655388 h 723861"/>
                <a:gd name="connsiteX2" fmla="*/ 143345 w 156869"/>
                <a:gd name="connsiteY2" fmla="*/ 85454 h 723861"/>
                <a:gd name="connsiteX3" fmla="*/ 27479 w 156869"/>
                <a:gd name="connsiteY3" fmla="*/ 38482 h 723861"/>
                <a:gd name="connsiteX4" fmla="*/ 46269 w 156869"/>
                <a:gd name="connsiteY4" fmla="*/ 683572 h 723861"/>
                <a:gd name="connsiteX0" fmla="*/ 42904 w 153504"/>
                <a:gd name="connsiteY0" fmla="*/ 683572 h 723861"/>
                <a:gd name="connsiteX1" fmla="*/ 152506 w 153504"/>
                <a:gd name="connsiteY1" fmla="*/ 655388 h 723861"/>
                <a:gd name="connsiteX2" fmla="*/ 139980 w 153504"/>
                <a:gd name="connsiteY2" fmla="*/ 85454 h 723861"/>
                <a:gd name="connsiteX3" fmla="*/ 24114 w 153504"/>
                <a:gd name="connsiteY3" fmla="*/ 38482 h 723861"/>
                <a:gd name="connsiteX4" fmla="*/ 1026 w 153504"/>
                <a:gd name="connsiteY4" fmla="*/ 357959 h 723861"/>
                <a:gd name="connsiteX5" fmla="*/ 42904 w 153504"/>
                <a:gd name="connsiteY5" fmla="*/ 683572 h 723861"/>
                <a:gd name="connsiteX0" fmla="*/ 42904 w 155991"/>
                <a:gd name="connsiteY0" fmla="*/ 683572 h 723861"/>
                <a:gd name="connsiteX1" fmla="*/ 152506 w 155991"/>
                <a:gd name="connsiteY1" fmla="*/ 655388 h 723861"/>
                <a:gd name="connsiteX2" fmla="*/ 129742 w 155991"/>
                <a:gd name="connsiteY2" fmla="*/ 356038 h 723861"/>
                <a:gd name="connsiteX3" fmla="*/ 139980 w 155991"/>
                <a:gd name="connsiteY3" fmla="*/ 85454 h 723861"/>
                <a:gd name="connsiteX4" fmla="*/ 24114 w 155991"/>
                <a:gd name="connsiteY4" fmla="*/ 38482 h 723861"/>
                <a:gd name="connsiteX5" fmla="*/ 1026 w 155991"/>
                <a:gd name="connsiteY5" fmla="*/ 357959 h 723861"/>
                <a:gd name="connsiteX6" fmla="*/ 42904 w 155991"/>
                <a:gd name="connsiteY6" fmla="*/ 683572 h 723861"/>
                <a:gd name="connsiteX0" fmla="*/ 42904 w 145551"/>
                <a:gd name="connsiteY0" fmla="*/ 683572 h 683572"/>
                <a:gd name="connsiteX1" fmla="*/ 129742 w 145551"/>
                <a:gd name="connsiteY1" fmla="*/ 356038 h 683572"/>
                <a:gd name="connsiteX2" fmla="*/ 139980 w 145551"/>
                <a:gd name="connsiteY2" fmla="*/ 85454 h 683572"/>
                <a:gd name="connsiteX3" fmla="*/ 24114 w 145551"/>
                <a:gd name="connsiteY3" fmla="*/ 38482 h 683572"/>
                <a:gd name="connsiteX4" fmla="*/ 1026 w 145551"/>
                <a:gd name="connsiteY4" fmla="*/ 357959 h 683572"/>
                <a:gd name="connsiteX5" fmla="*/ 42904 w 145551"/>
                <a:gd name="connsiteY5" fmla="*/ 683572 h 683572"/>
                <a:gd name="connsiteX0" fmla="*/ 7173 w 151698"/>
                <a:gd name="connsiteY0" fmla="*/ 357959 h 393999"/>
                <a:gd name="connsiteX1" fmla="*/ 135889 w 151698"/>
                <a:gd name="connsiteY1" fmla="*/ 356038 h 393999"/>
                <a:gd name="connsiteX2" fmla="*/ 146127 w 151698"/>
                <a:gd name="connsiteY2" fmla="*/ 85454 h 393999"/>
                <a:gd name="connsiteX3" fmla="*/ 30261 w 151698"/>
                <a:gd name="connsiteY3" fmla="*/ 38482 h 393999"/>
                <a:gd name="connsiteX4" fmla="*/ 7173 w 151698"/>
                <a:gd name="connsiteY4" fmla="*/ 357959 h 393999"/>
                <a:gd name="connsiteX0" fmla="*/ 7173 w 151698"/>
                <a:gd name="connsiteY0" fmla="*/ 357959 h 375683"/>
                <a:gd name="connsiteX1" fmla="*/ 135889 w 151698"/>
                <a:gd name="connsiteY1" fmla="*/ 356038 h 375683"/>
                <a:gd name="connsiteX2" fmla="*/ 146127 w 151698"/>
                <a:gd name="connsiteY2" fmla="*/ 85454 h 375683"/>
                <a:gd name="connsiteX3" fmla="*/ 30261 w 151698"/>
                <a:gd name="connsiteY3" fmla="*/ 38482 h 375683"/>
                <a:gd name="connsiteX4" fmla="*/ 7173 w 151698"/>
                <a:gd name="connsiteY4" fmla="*/ 357959 h 375683"/>
                <a:gd name="connsiteX0" fmla="*/ 7173 w 151698"/>
                <a:gd name="connsiteY0" fmla="*/ 357959 h 357959"/>
                <a:gd name="connsiteX1" fmla="*/ 135889 w 151698"/>
                <a:gd name="connsiteY1" fmla="*/ 356038 h 357959"/>
                <a:gd name="connsiteX2" fmla="*/ 146127 w 151698"/>
                <a:gd name="connsiteY2" fmla="*/ 85454 h 357959"/>
                <a:gd name="connsiteX3" fmla="*/ 30261 w 151698"/>
                <a:gd name="connsiteY3" fmla="*/ 38482 h 357959"/>
                <a:gd name="connsiteX4" fmla="*/ 7173 w 151698"/>
                <a:gd name="connsiteY4" fmla="*/ 357959 h 357959"/>
                <a:gd name="connsiteX0" fmla="*/ 9578 w 144497"/>
                <a:gd name="connsiteY0" fmla="*/ 356038 h 356807"/>
                <a:gd name="connsiteX1" fmla="*/ 128688 w 144497"/>
                <a:gd name="connsiteY1" fmla="*/ 356038 h 356807"/>
                <a:gd name="connsiteX2" fmla="*/ 138926 w 144497"/>
                <a:gd name="connsiteY2" fmla="*/ 85454 h 356807"/>
                <a:gd name="connsiteX3" fmla="*/ 23060 w 144497"/>
                <a:gd name="connsiteY3" fmla="*/ 38482 h 356807"/>
                <a:gd name="connsiteX4" fmla="*/ 9578 w 144497"/>
                <a:gd name="connsiteY4" fmla="*/ 356038 h 356807"/>
                <a:gd name="connsiteX0" fmla="*/ 6214 w 141133"/>
                <a:gd name="connsiteY0" fmla="*/ 356038 h 356807"/>
                <a:gd name="connsiteX1" fmla="*/ 125324 w 141133"/>
                <a:gd name="connsiteY1" fmla="*/ 356038 h 356807"/>
                <a:gd name="connsiteX2" fmla="*/ 135562 w 141133"/>
                <a:gd name="connsiteY2" fmla="*/ 85454 h 356807"/>
                <a:gd name="connsiteX3" fmla="*/ 19696 w 141133"/>
                <a:gd name="connsiteY3" fmla="*/ 38482 h 356807"/>
                <a:gd name="connsiteX4" fmla="*/ 6214 w 141133"/>
                <a:gd name="connsiteY4" fmla="*/ 356038 h 35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33" h="356807">
                  <a:moveTo>
                    <a:pt x="6214" y="356038"/>
                  </a:moveTo>
                  <a:cubicBezTo>
                    <a:pt x="60321" y="351330"/>
                    <a:pt x="84875" y="359190"/>
                    <a:pt x="125324" y="356038"/>
                  </a:cubicBezTo>
                  <a:cubicBezTo>
                    <a:pt x="123236" y="261049"/>
                    <a:pt x="153167" y="138380"/>
                    <a:pt x="135562" y="85454"/>
                  </a:cubicBezTo>
                  <a:cubicBezTo>
                    <a:pt x="142184" y="-11166"/>
                    <a:pt x="55937" y="-24442"/>
                    <a:pt x="19696" y="38482"/>
                  </a:cubicBezTo>
                  <a:cubicBezTo>
                    <a:pt x="-3463" y="83899"/>
                    <a:pt x="-3707" y="299270"/>
                    <a:pt x="6214" y="356038"/>
                  </a:cubicBezTo>
                  <a:close/>
                </a:path>
              </a:pathLst>
            </a:custGeom>
            <a:gradFill flip="none" rotWithShape="1">
              <a:gsLst>
                <a:gs pos="19000">
                  <a:schemeClr val="bg1">
                    <a:lumMod val="75000"/>
                  </a:schemeClr>
                </a:gs>
                <a:gs pos="100000">
                  <a:schemeClr val="bg1">
                    <a:lumMod val="9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18"/>
            <p:cNvSpPr/>
            <p:nvPr/>
          </p:nvSpPr>
          <p:spPr>
            <a:xfrm>
              <a:off x="7473465" y="898842"/>
              <a:ext cx="282246" cy="671739"/>
            </a:xfrm>
            <a:custGeom>
              <a:avLst/>
              <a:gdLst>
                <a:gd name="connsiteX0" fmla="*/ 21921 w 118997"/>
                <a:gd name="connsiteY0" fmla="*/ 638827 h 638827"/>
                <a:gd name="connsiteX1" fmla="*/ 118997 w 118997"/>
                <a:gd name="connsiteY1" fmla="*/ 610643 h 638827"/>
                <a:gd name="connsiteX2" fmla="*/ 106471 w 118997"/>
                <a:gd name="connsiteY2" fmla="*/ 40709 h 638827"/>
                <a:gd name="connsiteX3" fmla="*/ 0 w 118997"/>
                <a:gd name="connsiteY3" fmla="*/ 0 h 638827"/>
                <a:gd name="connsiteX4" fmla="*/ 21921 w 118997"/>
                <a:gd name="connsiteY4" fmla="*/ 638827 h 638827"/>
                <a:gd name="connsiteX0" fmla="*/ 51272 w 148348"/>
                <a:gd name="connsiteY0" fmla="*/ 638827 h 638827"/>
                <a:gd name="connsiteX1" fmla="*/ 148348 w 148348"/>
                <a:gd name="connsiteY1" fmla="*/ 610643 h 638827"/>
                <a:gd name="connsiteX2" fmla="*/ 135822 w 148348"/>
                <a:gd name="connsiteY2" fmla="*/ 40709 h 638827"/>
                <a:gd name="connsiteX3" fmla="*/ 29351 w 148348"/>
                <a:gd name="connsiteY3" fmla="*/ 0 h 638827"/>
                <a:gd name="connsiteX4" fmla="*/ 51272 w 148348"/>
                <a:gd name="connsiteY4" fmla="*/ 638827 h 638827"/>
                <a:gd name="connsiteX0" fmla="*/ 57104 w 154180"/>
                <a:gd name="connsiteY0" fmla="*/ 638827 h 638827"/>
                <a:gd name="connsiteX1" fmla="*/ 154180 w 154180"/>
                <a:gd name="connsiteY1" fmla="*/ 610643 h 638827"/>
                <a:gd name="connsiteX2" fmla="*/ 141654 w 154180"/>
                <a:gd name="connsiteY2" fmla="*/ 40709 h 638827"/>
                <a:gd name="connsiteX3" fmla="*/ 35183 w 154180"/>
                <a:gd name="connsiteY3" fmla="*/ 0 h 638827"/>
                <a:gd name="connsiteX4" fmla="*/ 57104 w 154180"/>
                <a:gd name="connsiteY4" fmla="*/ 638827 h 638827"/>
                <a:gd name="connsiteX0" fmla="*/ 60215 w 157291"/>
                <a:gd name="connsiteY0" fmla="*/ 638827 h 638827"/>
                <a:gd name="connsiteX1" fmla="*/ 157291 w 157291"/>
                <a:gd name="connsiteY1" fmla="*/ 610643 h 638827"/>
                <a:gd name="connsiteX2" fmla="*/ 144765 w 157291"/>
                <a:gd name="connsiteY2" fmla="*/ 40709 h 638827"/>
                <a:gd name="connsiteX3" fmla="*/ 38294 w 157291"/>
                <a:gd name="connsiteY3" fmla="*/ 0 h 638827"/>
                <a:gd name="connsiteX4" fmla="*/ 60215 w 157291"/>
                <a:gd name="connsiteY4" fmla="*/ 638827 h 638827"/>
                <a:gd name="connsiteX0" fmla="*/ 53344 w 150420"/>
                <a:gd name="connsiteY0" fmla="*/ 638827 h 638827"/>
                <a:gd name="connsiteX1" fmla="*/ 150420 w 150420"/>
                <a:gd name="connsiteY1" fmla="*/ 610643 h 638827"/>
                <a:gd name="connsiteX2" fmla="*/ 137894 w 150420"/>
                <a:gd name="connsiteY2" fmla="*/ 40709 h 638827"/>
                <a:gd name="connsiteX3" fmla="*/ 31423 w 150420"/>
                <a:gd name="connsiteY3" fmla="*/ 0 h 638827"/>
                <a:gd name="connsiteX4" fmla="*/ 53344 w 150420"/>
                <a:gd name="connsiteY4" fmla="*/ 638827 h 638827"/>
                <a:gd name="connsiteX0" fmla="*/ 45360 w 154962"/>
                <a:gd name="connsiteY0" fmla="*/ 638827 h 638827"/>
                <a:gd name="connsiteX1" fmla="*/ 154962 w 154962"/>
                <a:gd name="connsiteY1" fmla="*/ 610643 h 638827"/>
                <a:gd name="connsiteX2" fmla="*/ 142436 w 154962"/>
                <a:gd name="connsiteY2" fmla="*/ 40709 h 638827"/>
                <a:gd name="connsiteX3" fmla="*/ 35965 w 154962"/>
                <a:gd name="connsiteY3" fmla="*/ 0 h 638827"/>
                <a:gd name="connsiteX4" fmla="*/ 45360 w 154962"/>
                <a:gd name="connsiteY4" fmla="*/ 638827 h 638827"/>
                <a:gd name="connsiteX0" fmla="*/ 41563 w 151165"/>
                <a:gd name="connsiteY0" fmla="*/ 638827 h 638827"/>
                <a:gd name="connsiteX1" fmla="*/ 151165 w 151165"/>
                <a:gd name="connsiteY1" fmla="*/ 610643 h 638827"/>
                <a:gd name="connsiteX2" fmla="*/ 138639 w 151165"/>
                <a:gd name="connsiteY2" fmla="*/ 40709 h 638827"/>
                <a:gd name="connsiteX3" fmla="*/ 32168 w 151165"/>
                <a:gd name="connsiteY3" fmla="*/ 0 h 638827"/>
                <a:gd name="connsiteX4" fmla="*/ 41563 w 151165"/>
                <a:gd name="connsiteY4" fmla="*/ 638827 h 638827"/>
                <a:gd name="connsiteX0" fmla="*/ 47927 w 157529"/>
                <a:gd name="connsiteY0" fmla="*/ 645090 h 645090"/>
                <a:gd name="connsiteX1" fmla="*/ 157529 w 157529"/>
                <a:gd name="connsiteY1" fmla="*/ 616906 h 645090"/>
                <a:gd name="connsiteX2" fmla="*/ 145003 w 157529"/>
                <a:gd name="connsiteY2" fmla="*/ 46972 h 645090"/>
                <a:gd name="connsiteX3" fmla="*/ 29137 w 157529"/>
                <a:gd name="connsiteY3" fmla="*/ 0 h 645090"/>
                <a:gd name="connsiteX4" fmla="*/ 47927 w 157529"/>
                <a:gd name="connsiteY4" fmla="*/ 645090 h 645090"/>
                <a:gd name="connsiteX0" fmla="*/ 41015 w 150617"/>
                <a:gd name="connsiteY0" fmla="*/ 645090 h 645090"/>
                <a:gd name="connsiteX1" fmla="*/ 150617 w 150617"/>
                <a:gd name="connsiteY1" fmla="*/ 616906 h 645090"/>
                <a:gd name="connsiteX2" fmla="*/ 138091 w 150617"/>
                <a:gd name="connsiteY2" fmla="*/ 46972 h 645090"/>
                <a:gd name="connsiteX3" fmla="*/ 22225 w 150617"/>
                <a:gd name="connsiteY3" fmla="*/ 0 h 645090"/>
                <a:gd name="connsiteX4" fmla="*/ 41015 w 150617"/>
                <a:gd name="connsiteY4" fmla="*/ 645090 h 645090"/>
                <a:gd name="connsiteX0" fmla="*/ 41015 w 150617"/>
                <a:gd name="connsiteY0" fmla="*/ 645090 h 645090"/>
                <a:gd name="connsiteX1" fmla="*/ 150617 w 150617"/>
                <a:gd name="connsiteY1" fmla="*/ 616906 h 645090"/>
                <a:gd name="connsiteX2" fmla="*/ 138091 w 150617"/>
                <a:gd name="connsiteY2" fmla="*/ 46972 h 645090"/>
                <a:gd name="connsiteX3" fmla="*/ 22225 w 150617"/>
                <a:gd name="connsiteY3" fmla="*/ 0 h 645090"/>
                <a:gd name="connsiteX4" fmla="*/ 41015 w 150617"/>
                <a:gd name="connsiteY4" fmla="*/ 645090 h 645090"/>
                <a:gd name="connsiteX0" fmla="*/ 41015 w 150617"/>
                <a:gd name="connsiteY0" fmla="*/ 645090 h 645090"/>
                <a:gd name="connsiteX1" fmla="*/ 150617 w 150617"/>
                <a:gd name="connsiteY1" fmla="*/ 616906 h 645090"/>
                <a:gd name="connsiteX2" fmla="*/ 138091 w 150617"/>
                <a:gd name="connsiteY2" fmla="*/ 46972 h 645090"/>
                <a:gd name="connsiteX3" fmla="*/ 22225 w 150617"/>
                <a:gd name="connsiteY3" fmla="*/ 0 h 645090"/>
                <a:gd name="connsiteX4" fmla="*/ 41015 w 150617"/>
                <a:gd name="connsiteY4" fmla="*/ 645090 h 645090"/>
                <a:gd name="connsiteX0" fmla="*/ 41015 w 150617"/>
                <a:gd name="connsiteY0" fmla="*/ 645090 h 674529"/>
                <a:gd name="connsiteX1" fmla="*/ 150617 w 150617"/>
                <a:gd name="connsiteY1" fmla="*/ 616906 h 674529"/>
                <a:gd name="connsiteX2" fmla="*/ 138091 w 150617"/>
                <a:gd name="connsiteY2" fmla="*/ 46972 h 674529"/>
                <a:gd name="connsiteX3" fmla="*/ 22225 w 150617"/>
                <a:gd name="connsiteY3" fmla="*/ 0 h 674529"/>
                <a:gd name="connsiteX4" fmla="*/ 41015 w 150617"/>
                <a:gd name="connsiteY4" fmla="*/ 645090 h 674529"/>
                <a:gd name="connsiteX0" fmla="*/ 41015 w 151615"/>
                <a:gd name="connsiteY0" fmla="*/ 645090 h 685379"/>
                <a:gd name="connsiteX1" fmla="*/ 150617 w 151615"/>
                <a:gd name="connsiteY1" fmla="*/ 616906 h 685379"/>
                <a:gd name="connsiteX2" fmla="*/ 138091 w 151615"/>
                <a:gd name="connsiteY2" fmla="*/ 46972 h 685379"/>
                <a:gd name="connsiteX3" fmla="*/ 22225 w 151615"/>
                <a:gd name="connsiteY3" fmla="*/ 0 h 685379"/>
                <a:gd name="connsiteX4" fmla="*/ 41015 w 151615"/>
                <a:gd name="connsiteY4" fmla="*/ 645090 h 685379"/>
                <a:gd name="connsiteX0" fmla="*/ 41015 w 151615"/>
                <a:gd name="connsiteY0" fmla="*/ 652318 h 692607"/>
                <a:gd name="connsiteX1" fmla="*/ 150617 w 151615"/>
                <a:gd name="connsiteY1" fmla="*/ 624134 h 692607"/>
                <a:gd name="connsiteX2" fmla="*/ 138091 w 151615"/>
                <a:gd name="connsiteY2" fmla="*/ 54200 h 692607"/>
                <a:gd name="connsiteX3" fmla="*/ 22225 w 151615"/>
                <a:gd name="connsiteY3" fmla="*/ 7228 h 692607"/>
                <a:gd name="connsiteX4" fmla="*/ 41015 w 151615"/>
                <a:gd name="connsiteY4" fmla="*/ 652318 h 692607"/>
                <a:gd name="connsiteX0" fmla="*/ 41015 w 151615"/>
                <a:gd name="connsiteY0" fmla="*/ 652318 h 692607"/>
                <a:gd name="connsiteX1" fmla="*/ 150617 w 151615"/>
                <a:gd name="connsiteY1" fmla="*/ 624134 h 692607"/>
                <a:gd name="connsiteX2" fmla="*/ 138091 w 151615"/>
                <a:gd name="connsiteY2" fmla="*/ 54200 h 692607"/>
                <a:gd name="connsiteX3" fmla="*/ 22225 w 151615"/>
                <a:gd name="connsiteY3" fmla="*/ 7228 h 692607"/>
                <a:gd name="connsiteX4" fmla="*/ 41015 w 151615"/>
                <a:gd name="connsiteY4" fmla="*/ 652318 h 692607"/>
                <a:gd name="connsiteX0" fmla="*/ 41015 w 151615"/>
                <a:gd name="connsiteY0" fmla="*/ 693884 h 734173"/>
                <a:gd name="connsiteX1" fmla="*/ 150617 w 151615"/>
                <a:gd name="connsiteY1" fmla="*/ 665700 h 734173"/>
                <a:gd name="connsiteX2" fmla="*/ 138091 w 151615"/>
                <a:gd name="connsiteY2" fmla="*/ 95766 h 734173"/>
                <a:gd name="connsiteX3" fmla="*/ 22225 w 151615"/>
                <a:gd name="connsiteY3" fmla="*/ 48794 h 734173"/>
                <a:gd name="connsiteX4" fmla="*/ 41015 w 151615"/>
                <a:gd name="connsiteY4" fmla="*/ 693884 h 734173"/>
                <a:gd name="connsiteX0" fmla="*/ 46269 w 156869"/>
                <a:gd name="connsiteY0" fmla="*/ 693884 h 734173"/>
                <a:gd name="connsiteX1" fmla="*/ 155871 w 156869"/>
                <a:gd name="connsiteY1" fmla="*/ 665700 h 734173"/>
                <a:gd name="connsiteX2" fmla="*/ 143345 w 156869"/>
                <a:gd name="connsiteY2" fmla="*/ 95766 h 734173"/>
                <a:gd name="connsiteX3" fmla="*/ 27479 w 156869"/>
                <a:gd name="connsiteY3" fmla="*/ 48794 h 734173"/>
                <a:gd name="connsiteX4" fmla="*/ 46269 w 156869"/>
                <a:gd name="connsiteY4" fmla="*/ 693884 h 734173"/>
                <a:gd name="connsiteX0" fmla="*/ 46269 w 156869"/>
                <a:gd name="connsiteY0" fmla="*/ 683572 h 723861"/>
                <a:gd name="connsiteX1" fmla="*/ 155871 w 156869"/>
                <a:gd name="connsiteY1" fmla="*/ 655388 h 723861"/>
                <a:gd name="connsiteX2" fmla="*/ 143345 w 156869"/>
                <a:gd name="connsiteY2" fmla="*/ 85454 h 723861"/>
                <a:gd name="connsiteX3" fmla="*/ 27479 w 156869"/>
                <a:gd name="connsiteY3" fmla="*/ 38482 h 723861"/>
                <a:gd name="connsiteX4" fmla="*/ 46269 w 156869"/>
                <a:gd name="connsiteY4" fmla="*/ 683572 h 723861"/>
                <a:gd name="connsiteX0" fmla="*/ 49196 w 159796"/>
                <a:gd name="connsiteY0" fmla="*/ 683572 h 723861"/>
                <a:gd name="connsiteX1" fmla="*/ 158798 w 159796"/>
                <a:gd name="connsiteY1" fmla="*/ 655388 h 723861"/>
                <a:gd name="connsiteX2" fmla="*/ 146272 w 159796"/>
                <a:gd name="connsiteY2" fmla="*/ 85454 h 723861"/>
                <a:gd name="connsiteX3" fmla="*/ 30406 w 159796"/>
                <a:gd name="connsiteY3" fmla="*/ 38482 h 723861"/>
                <a:gd name="connsiteX4" fmla="*/ 615 w 159796"/>
                <a:gd name="connsiteY4" fmla="*/ 355269 h 723861"/>
                <a:gd name="connsiteX5" fmla="*/ 49196 w 159796"/>
                <a:gd name="connsiteY5" fmla="*/ 683572 h 723861"/>
                <a:gd name="connsiteX0" fmla="*/ 49196 w 161584"/>
                <a:gd name="connsiteY0" fmla="*/ 683572 h 723861"/>
                <a:gd name="connsiteX1" fmla="*/ 158798 w 161584"/>
                <a:gd name="connsiteY1" fmla="*/ 655388 h 723861"/>
                <a:gd name="connsiteX2" fmla="*/ 130293 w 161584"/>
                <a:gd name="connsiteY2" fmla="*/ 351811 h 723861"/>
                <a:gd name="connsiteX3" fmla="*/ 146272 w 161584"/>
                <a:gd name="connsiteY3" fmla="*/ 85454 h 723861"/>
                <a:gd name="connsiteX4" fmla="*/ 30406 w 161584"/>
                <a:gd name="connsiteY4" fmla="*/ 38482 h 723861"/>
                <a:gd name="connsiteX5" fmla="*/ 615 w 161584"/>
                <a:gd name="connsiteY5" fmla="*/ 355269 h 723861"/>
                <a:gd name="connsiteX6" fmla="*/ 49196 w 161584"/>
                <a:gd name="connsiteY6" fmla="*/ 683572 h 723861"/>
                <a:gd name="connsiteX0" fmla="*/ 49196 w 150805"/>
                <a:gd name="connsiteY0" fmla="*/ 683572 h 683572"/>
                <a:gd name="connsiteX1" fmla="*/ 130293 w 150805"/>
                <a:gd name="connsiteY1" fmla="*/ 351811 h 683572"/>
                <a:gd name="connsiteX2" fmla="*/ 146272 w 150805"/>
                <a:gd name="connsiteY2" fmla="*/ 85454 h 683572"/>
                <a:gd name="connsiteX3" fmla="*/ 30406 w 150805"/>
                <a:gd name="connsiteY3" fmla="*/ 38482 h 683572"/>
                <a:gd name="connsiteX4" fmla="*/ 615 w 150805"/>
                <a:gd name="connsiteY4" fmla="*/ 355269 h 683572"/>
                <a:gd name="connsiteX5" fmla="*/ 49196 w 150805"/>
                <a:gd name="connsiteY5" fmla="*/ 683572 h 683572"/>
                <a:gd name="connsiteX0" fmla="*/ 5787 w 155977"/>
                <a:gd name="connsiteY0" fmla="*/ 355269 h 390178"/>
                <a:gd name="connsiteX1" fmla="*/ 135465 w 155977"/>
                <a:gd name="connsiteY1" fmla="*/ 351811 h 390178"/>
                <a:gd name="connsiteX2" fmla="*/ 151444 w 155977"/>
                <a:gd name="connsiteY2" fmla="*/ 85454 h 390178"/>
                <a:gd name="connsiteX3" fmla="*/ 35578 w 155977"/>
                <a:gd name="connsiteY3" fmla="*/ 38482 h 390178"/>
                <a:gd name="connsiteX4" fmla="*/ 5787 w 155977"/>
                <a:gd name="connsiteY4" fmla="*/ 355269 h 390178"/>
                <a:gd name="connsiteX0" fmla="*/ 6342 w 153074"/>
                <a:gd name="connsiteY0" fmla="*/ 355269 h 390178"/>
                <a:gd name="connsiteX1" fmla="*/ 132562 w 153074"/>
                <a:gd name="connsiteY1" fmla="*/ 351811 h 390178"/>
                <a:gd name="connsiteX2" fmla="*/ 148541 w 153074"/>
                <a:gd name="connsiteY2" fmla="*/ 85454 h 390178"/>
                <a:gd name="connsiteX3" fmla="*/ 32675 w 153074"/>
                <a:gd name="connsiteY3" fmla="*/ 38482 h 390178"/>
                <a:gd name="connsiteX4" fmla="*/ 6342 w 153074"/>
                <a:gd name="connsiteY4" fmla="*/ 355269 h 390178"/>
                <a:gd name="connsiteX0" fmla="*/ 6342 w 153074"/>
                <a:gd name="connsiteY0" fmla="*/ 355269 h 372407"/>
                <a:gd name="connsiteX1" fmla="*/ 132562 w 153074"/>
                <a:gd name="connsiteY1" fmla="*/ 351811 h 372407"/>
                <a:gd name="connsiteX2" fmla="*/ 148541 w 153074"/>
                <a:gd name="connsiteY2" fmla="*/ 85454 h 372407"/>
                <a:gd name="connsiteX3" fmla="*/ 32675 w 153074"/>
                <a:gd name="connsiteY3" fmla="*/ 38482 h 372407"/>
                <a:gd name="connsiteX4" fmla="*/ 6342 w 153074"/>
                <a:gd name="connsiteY4" fmla="*/ 355269 h 372407"/>
                <a:gd name="connsiteX0" fmla="*/ 6342 w 153074"/>
                <a:gd name="connsiteY0" fmla="*/ 355269 h 355651"/>
                <a:gd name="connsiteX1" fmla="*/ 132562 w 153074"/>
                <a:gd name="connsiteY1" fmla="*/ 351811 h 355651"/>
                <a:gd name="connsiteX2" fmla="*/ 148541 w 153074"/>
                <a:gd name="connsiteY2" fmla="*/ 85454 h 355651"/>
                <a:gd name="connsiteX3" fmla="*/ 32675 w 153074"/>
                <a:gd name="connsiteY3" fmla="*/ 38482 h 355651"/>
                <a:gd name="connsiteX4" fmla="*/ 6342 w 153074"/>
                <a:gd name="connsiteY4" fmla="*/ 355269 h 355651"/>
                <a:gd name="connsiteX0" fmla="*/ 2703 w 149435"/>
                <a:gd name="connsiteY0" fmla="*/ 355269 h 355651"/>
                <a:gd name="connsiteX1" fmla="*/ 128923 w 149435"/>
                <a:gd name="connsiteY1" fmla="*/ 351811 h 355651"/>
                <a:gd name="connsiteX2" fmla="*/ 144902 w 149435"/>
                <a:gd name="connsiteY2" fmla="*/ 85454 h 355651"/>
                <a:gd name="connsiteX3" fmla="*/ 29036 w 149435"/>
                <a:gd name="connsiteY3" fmla="*/ 38482 h 355651"/>
                <a:gd name="connsiteX4" fmla="*/ 2703 w 149435"/>
                <a:gd name="connsiteY4" fmla="*/ 355269 h 355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35" h="355651">
                  <a:moveTo>
                    <a:pt x="2703" y="355269"/>
                  </a:moveTo>
                  <a:cubicBezTo>
                    <a:pt x="48744" y="353891"/>
                    <a:pt x="47589" y="358741"/>
                    <a:pt x="128923" y="351811"/>
                  </a:cubicBezTo>
                  <a:cubicBezTo>
                    <a:pt x="126835" y="256822"/>
                    <a:pt x="161550" y="137676"/>
                    <a:pt x="144902" y="85454"/>
                  </a:cubicBezTo>
                  <a:cubicBezTo>
                    <a:pt x="151524" y="-11166"/>
                    <a:pt x="65277" y="-24442"/>
                    <a:pt x="29036" y="38482"/>
                  </a:cubicBezTo>
                  <a:cubicBezTo>
                    <a:pt x="4760" y="83451"/>
                    <a:pt x="-5300" y="303048"/>
                    <a:pt x="2703" y="355269"/>
                  </a:cubicBezTo>
                  <a:close/>
                </a:path>
              </a:pathLst>
            </a:custGeom>
            <a:gradFill flip="none" rotWithShape="1">
              <a:gsLst>
                <a:gs pos="19000">
                  <a:schemeClr val="bg1">
                    <a:lumMod val="75000"/>
                  </a:schemeClr>
                </a:gs>
                <a:gs pos="100000">
                  <a:schemeClr val="bg1">
                    <a:lumMod val="9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圆角矩形 4"/>
          <p:cNvSpPr>
            <a:spLocks noChangeAspect="1"/>
          </p:cNvSpPr>
          <p:nvPr/>
        </p:nvSpPr>
        <p:spPr>
          <a:xfrm>
            <a:off x="467904" y="1919575"/>
            <a:ext cx="2603295" cy="2948794"/>
          </a:xfrm>
          <a:prstGeom prst="roundRect">
            <a:avLst>
              <a:gd name="adj" fmla="val 2778"/>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28"/>
          <p:cNvGrpSpPr>
            <a:grpSpLocks noChangeAspect="1"/>
          </p:cNvGrpSpPr>
          <p:nvPr/>
        </p:nvGrpSpPr>
        <p:grpSpPr>
          <a:xfrm>
            <a:off x="523919" y="1972008"/>
            <a:ext cx="2497517" cy="2937971"/>
            <a:chOff x="3971257" y="1568452"/>
            <a:chExt cx="4294695" cy="5052094"/>
          </a:xfrm>
        </p:grpSpPr>
        <p:sp>
          <p:nvSpPr>
            <p:cNvPr id="8" name="矩形 11"/>
            <p:cNvSpPr/>
            <p:nvPr/>
          </p:nvSpPr>
          <p:spPr>
            <a:xfrm>
              <a:off x="3971257" y="2867363"/>
              <a:ext cx="4294695" cy="3549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7"/>
            <p:cNvSpPr/>
            <p:nvPr/>
          </p:nvSpPr>
          <p:spPr>
            <a:xfrm>
              <a:off x="3971257" y="1569509"/>
              <a:ext cx="4294695" cy="1671814"/>
            </a:xfrm>
            <a:custGeom>
              <a:avLst/>
              <a:gdLst>
                <a:gd name="connsiteX0" fmla="*/ 21925 w 2273821"/>
                <a:gd name="connsiteY0" fmla="*/ 0 h 885140"/>
                <a:gd name="connsiteX1" fmla="*/ 2251896 w 2273821"/>
                <a:gd name="connsiteY1" fmla="*/ 0 h 885140"/>
                <a:gd name="connsiteX2" fmla="*/ 2273821 w 2273821"/>
                <a:gd name="connsiteY2" fmla="*/ 21925 h 885140"/>
                <a:gd name="connsiteX3" fmla="*/ 2273821 w 2273821"/>
                <a:gd name="connsiteY3" fmla="*/ 606760 h 885140"/>
                <a:gd name="connsiteX4" fmla="*/ 2273821 w 2273821"/>
                <a:gd name="connsiteY4" fmla="*/ 863215 h 885140"/>
                <a:gd name="connsiteX5" fmla="*/ 2273821 w 2273821"/>
                <a:gd name="connsiteY5" fmla="*/ 885140 h 885140"/>
                <a:gd name="connsiteX6" fmla="*/ 2251896 w 2273821"/>
                <a:gd name="connsiteY6" fmla="*/ 885140 h 885140"/>
                <a:gd name="connsiteX7" fmla="*/ 21925 w 2273821"/>
                <a:gd name="connsiteY7" fmla="*/ 885140 h 885140"/>
                <a:gd name="connsiteX8" fmla="*/ 0 w 2273821"/>
                <a:gd name="connsiteY8" fmla="*/ 885140 h 885140"/>
                <a:gd name="connsiteX9" fmla="*/ 0 w 2273821"/>
                <a:gd name="connsiteY9" fmla="*/ 863215 h 885140"/>
                <a:gd name="connsiteX10" fmla="*/ 0 w 2273821"/>
                <a:gd name="connsiteY10" fmla="*/ 606760 h 885140"/>
                <a:gd name="connsiteX11" fmla="*/ 0 w 2273821"/>
                <a:gd name="connsiteY11" fmla="*/ 21925 h 885140"/>
                <a:gd name="connsiteX12" fmla="*/ 21925 w 2273821"/>
                <a:gd name="connsiteY12" fmla="*/ 0 h 8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3821" h="885140">
                  <a:moveTo>
                    <a:pt x="21925" y="0"/>
                  </a:moveTo>
                  <a:lnTo>
                    <a:pt x="2251896" y="0"/>
                  </a:lnTo>
                  <a:cubicBezTo>
                    <a:pt x="2264005" y="0"/>
                    <a:pt x="2273821" y="9816"/>
                    <a:pt x="2273821" y="21925"/>
                  </a:cubicBezTo>
                  <a:lnTo>
                    <a:pt x="2273821" y="606760"/>
                  </a:lnTo>
                  <a:lnTo>
                    <a:pt x="2273821" y="863215"/>
                  </a:lnTo>
                  <a:lnTo>
                    <a:pt x="2273821" y="885140"/>
                  </a:lnTo>
                  <a:lnTo>
                    <a:pt x="2251896" y="885140"/>
                  </a:lnTo>
                  <a:lnTo>
                    <a:pt x="21925" y="885140"/>
                  </a:lnTo>
                  <a:lnTo>
                    <a:pt x="0" y="885140"/>
                  </a:lnTo>
                  <a:lnTo>
                    <a:pt x="0" y="863215"/>
                  </a:lnTo>
                  <a:lnTo>
                    <a:pt x="0" y="606760"/>
                  </a:lnTo>
                  <a:lnTo>
                    <a:pt x="0" y="21925"/>
                  </a:lnTo>
                  <a:cubicBezTo>
                    <a:pt x="0" y="9816"/>
                    <a:pt x="9816" y="0"/>
                    <a:pt x="21925"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7"/>
            <p:cNvSpPr txBox="1"/>
            <p:nvPr/>
          </p:nvSpPr>
          <p:spPr>
            <a:xfrm>
              <a:off x="4247323" y="1830285"/>
              <a:ext cx="3667139" cy="1217271"/>
            </a:xfrm>
            <a:prstGeom prst="rect">
              <a:avLst/>
            </a:prstGeom>
            <a:noFill/>
          </p:spPr>
          <p:txBody>
            <a:bodyPr wrap="none" rtlCol="0">
              <a:spAutoFit/>
            </a:bodyPr>
            <a:lstStyle/>
            <a:p>
              <a:r>
                <a:rPr lang="en-US" altLang="zh-CN" sz="4000" b="1" dirty="0">
                  <a:solidFill>
                    <a:schemeClr val="tx1">
                      <a:lumMod val="95000"/>
                      <a:lumOff val="5000"/>
                    </a:schemeClr>
                  </a:solidFill>
                  <a:effectLst>
                    <a:outerShdw dist="38100" dir="2700000" algn="tl">
                      <a:schemeClr val="tx1">
                        <a:lumMod val="85000"/>
                        <a:lumOff val="15000"/>
                      </a:schemeClr>
                    </a:outerShdw>
                  </a:effectLst>
                  <a:latin typeface="Impact" panose="020B0806030902050204" pitchFamily="34" charset="0"/>
                  <a:ea typeface="MStiffHei PRC UltraBold" panose="00000500000000000000" pitchFamily="2" charset="-122"/>
                </a:rPr>
                <a:t>20</a:t>
              </a:r>
              <a:r>
                <a:rPr lang="tr-TR" altLang="zh-CN" sz="4000" b="1" dirty="0">
                  <a:solidFill>
                    <a:schemeClr val="tx1">
                      <a:lumMod val="95000"/>
                      <a:lumOff val="5000"/>
                    </a:schemeClr>
                  </a:solidFill>
                  <a:effectLst>
                    <a:outerShdw dist="38100" dir="2700000" algn="tl">
                      <a:schemeClr val="tx1">
                        <a:lumMod val="85000"/>
                        <a:lumOff val="15000"/>
                      </a:schemeClr>
                    </a:outerShdw>
                  </a:effectLst>
                  <a:latin typeface="Impact" panose="020B0806030902050204" pitchFamily="34" charset="0"/>
                  <a:ea typeface="MStiffHei PRC UltraBold" panose="00000500000000000000" pitchFamily="2" charset="-122"/>
                </a:rPr>
                <a:t>21  YKS</a:t>
              </a:r>
              <a:endParaRPr lang="zh-CN" altLang="en-US" sz="3600" b="1" dirty="0">
                <a:solidFill>
                  <a:schemeClr val="tx1">
                    <a:lumMod val="95000"/>
                    <a:lumOff val="5000"/>
                  </a:schemeClr>
                </a:solidFill>
                <a:effectLst>
                  <a:outerShdw dist="38100" dir="2700000" algn="tl">
                    <a:schemeClr val="tx1">
                      <a:lumMod val="85000"/>
                      <a:lumOff val="15000"/>
                    </a:schemeClr>
                  </a:outerShdw>
                </a:effectLst>
                <a:latin typeface="MStiffHei PRC UltraBold" panose="00000500000000000000" pitchFamily="2" charset="-122"/>
                <a:ea typeface="MStiffHei PRC UltraBold" panose="00000500000000000000" pitchFamily="2" charset="-122"/>
              </a:endParaRPr>
            </a:p>
          </p:txBody>
        </p:sp>
        <p:sp>
          <p:nvSpPr>
            <p:cNvPr id="11" name="任意多边形 10"/>
            <p:cNvSpPr/>
            <p:nvPr/>
          </p:nvSpPr>
          <p:spPr>
            <a:xfrm>
              <a:off x="3978238" y="1568452"/>
              <a:ext cx="3084070" cy="1362079"/>
            </a:xfrm>
            <a:custGeom>
              <a:avLst/>
              <a:gdLst>
                <a:gd name="connsiteX0" fmla="*/ 21925 w 1415832"/>
                <a:gd name="connsiteY0" fmla="*/ 0 h 630168"/>
                <a:gd name="connsiteX1" fmla="*/ 1415832 w 1415832"/>
                <a:gd name="connsiteY1" fmla="*/ 0 h 630168"/>
                <a:gd name="connsiteX2" fmla="*/ 0 w 1415832"/>
                <a:gd name="connsiteY2" fmla="*/ 630168 h 630168"/>
                <a:gd name="connsiteX3" fmla="*/ 0 w 1415832"/>
                <a:gd name="connsiteY3" fmla="*/ 606760 h 630168"/>
                <a:gd name="connsiteX4" fmla="*/ 0 w 1415832"/>
                <a:gd name="connsiteY4" fmla="*/ 21925 h 630168"/>
                <a:gd name="connsiteX5" fmla="*/ 21925 w 1415832"/>
                <a:gd name="connsiteY5" fmla="*/ 0 h 630168"/>
                <a:gd name="connsiteX0" fmla="*/ 21925 w 1415832"/>
                <a:gd name="connsiteY0" fmla="*/ 0 h 630168"/>
                <a:gd name="connsiteX1" fmla="*/ 1415832 w 1415832"/>
                <a:gd name="connsiteY1" fmla="*/ 0 h 630168"/>
                <a:gd name="connsiteX2" fmla="*/ 0 w 1415832"/>
                <a:gd name="connsiteY2" fmla="*/ 630168 h 630168"/>
                <a:gd name="connsiteX3" fmla="*/ 0 w 1415832"/>
                <a:gd name="connsiteY3" fmla="*/ 21925 h 630168"/>
                <a:gd name="connsiteX4" fmla="*/ 21925 w 1415832"/>
                <a:gd name="connsiteY4" fmla="*/ 0 h 630168"/>
                <a:gd name="connsiteX0" fmla="*/ 21925 w 1415832"/>
                <a:gd name="connsiteY0" fmla="*/ 0 h 630168"/>
                <a:gd name="connsiteX1" fmla="*/ 1415832 w 1415832"/>
                <a:gd name="connsiteY1" fmla="*/ 0 h 630168"/>
                <a:gd name="connsiteX2" fmla="*/ 0 w 1415832"/>
                <a:gd name="connsiteY2" fmla="*/ 630168 h 630168"/>
                <a:gd name="connsiteX3" fmla="*/ 0 w 1415832"/>
                <a:gd name="connsiteY3" fmla="*/ 21925 h 630168"/>
                <a:gd name="connsiteX4" fmla="*/ 21925 w 1415832"/>
                <a:gd name="connsiteY4" fmla="*/ 0 h 630168"/>
                <a:gd name="connsiteX0" fmla="*/ 21925 w 1415832"/>
                <a:gd name="connsiteY0" fmla="*/ 0 h 630168"/>
                <a:gd name="connsiteX1" fmla="*/ 1415832 w 1415832"/>
                <a:gd name="connsiteY1" fmla="*/ 0 h 630168"/>
                <a:gd name="connsiteX2" fmla="*/ 0 w 1415832"/>
                <a:gd name="connsiteY2" fmla="*/ 630168 h 630168"/>
                <a:gd name="connsiteX3" fmla="*/ 0 w 1415832"/>
                <a:gd name="connsiteY3" fmla="*/ 21925 h 630168"/>
                <a:gd name="connsiteX4" fmla="*/ 21925 w 1415832"/>
                <a:gd name="connsiteY4" fmla="*/ 0 h 630168"/>
                <a:gd name="connsiteX0" fmla="*/ 21925 w 1415832"/>
                <a:gd name="connsiteY0" fmla="*/ 0 h 630168"/>
                <a:gd name="connsiteX1" fmla="*/ 1415832 w 1415832"/>
                <a:gd name="connsiteY1" fmla="*/ 0 h 630168"/>
                <a:gd name="connsiteX2" fmla="*/ 0 w 1415832"/>
                <a:gd name="connsiteY2" fmla="*/ 630168 h 630168"/>
                <a:gd name="connsiteX3" fmla="*/ 0 w 1415832"/>
                <a:gd name="connsiteY3" fmla="*/ 21925 h 630168"/>
                <a:gd name="connsiteX4" fmla="*/ 21925 w 1415832"/>
                <a:gd name="connsiteY4" fmla="*/ 0 h 630168"/>
                <a:gd name="connsiteX0" fmla="*/ 21925 w 1415832"/>
                <a:gd name="connsiteY0" fmla="*/ 0 h 630168"/>
                <a:gd name="connsiteX1" fmla="*/ 1415832 w 1415832"/>
                <a:gd name="connsiteY1" fmla="*/ 0 h 630168"/>
                <a:gd name="connsiteX2" fmla="*/ 0 w 1415832"/>
                <a:gd name="connsiteY2" fmla="*/ 630168 h 630168"/>
                <a:gd name="connsiteX3" fmla="*/ 0 w 1415832"/>
                <a:gd name="connsiteY3" fmla="*/ 21925 h 630168"/>
                <a:gd name="connsiteX4" fmla="*/ 21925 w 1415832"/>
                <a:gd name="connsiteY4" fmla="*/ 0 h 63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832" h="630168">
                  <a:moveTo>
                    <a:pt x="21925" y="0"/>
                  </a:moveTo>
                  <a:lnTo>
                    <a:pt x="1415832" y="0"/>
                  </a:lnTo>
                  <a:cubicBezTo>
                    <a:pt x="750947" y="152332"/>
                    <a:pt x="372460" y="274280"/>
                    <a:pt x="0" y="630168"/>
                  </a:cubicBezTo>
                  <a:lnTo>
                    <a:pt x="0" y="21925"/>
                  </a:lnTo>
                  <a:cubicBezTo>
                    <a:pt x="0" y="9816"/>
                    <a:pt x="9816" y="0"/>
                    <a:pt x="21925"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23"/>
            <p:cNvSpPr txBox="1"/>
            <p:nvPr/>
          </p:nvSpPr>
          <p:spPr>
            <a:xfrm>
              <a:off x="4770417" y="3597314"/>
              <a:ext cx="2491252" cy="3023232"/>
            </a:xfrm>
            <a:prstGeom prst="rect">
              <a:avLst/>
            </a:prstGeom>
            <a:noFill/>
          </p:spPr>
          <p:txBody>
            <a:bodyPr wrap="none" rtlCol="0">
              <a:spAutoFit/>
            </a:bodyPr>
            <a:lstStyle>
              <a:defPPr>
                <a:defRPr lang="zh-CN"/>
              </a:defPPr>
              <a:lvl1pPr>
                <a:defRPr sz="6600">
                  <a:solidFill>
                    <a:schemeClr val="bg1"/>
                  </a:solidFill>
                  <a:effectLst>
                    <a:outerShdw dist="38100" dir="2700000" algn="tl">
                      <a:schemeClr val="tx1">
                        <a:lumMod val="85000"/>
                        <a:lumOff val="15000"/>
                      </a:schemeClr>
                    </a:outerShdw>
                  </a:effectLst>
                  <a:latin typeface="Impact" panose="020B0806030902050204" pitchFamily="34" charset="0"/>
                  <a:ea typeface="MStiffHei PRC UltraBold" panose="00000500000000000000" pitchFamily="2" charset="-122"/>
                </a:defRPr>
              </a:lvl1pPr>
            </a:lstStyle>
            <a:p>
              <a:pPr algn="ctr"/>
              <a:r>
                <a:rPr lang="en-US" altLang="zh-CN" sz="11500" dirty="0">
                  <a:solidFill>
                    <a:schemeClr val="tx1">
                      <a:lumMod val="95000"/>
                      <a:lumOff val="5000"/>
                    </a:schemeClr>
                  </a:solidFill>
                  <a:effectLst/>
                </a:rPr>
                <a:t>18</a:t>
              </a:r>
              <a:endParaRPr lang="zh-CN" altLang="en-US" sz="11500" dirty="0">
                <a:solidFill>
                  <a:schemeClr val="tx1">
                    <a:lumMod val="95000"/>
                    <a:lumOff val="5000"/>
                  </a:schemeClr>
                </a:solidFill>
                <a:effectLst/>
              </a:endParaRPr>
            </a:p>
          </p:txBody>
        </p:sp>
        <p:sp>
          <p:nvSpPr>
            <p:cNvPr id="13" name="文本框 24"/>
            <p:cNvSpPr txBox="1"/>
            <p:nvPr/>
          </p:nvSpPr>
          <p:spPr>
            <a:xfrm>
              <a:off x="4817262" y="3137322"/>
              <a:ext cx="2602690" cy="1005571"/>
            </a:xfrm>
            <a:prstGeom prst="rect">
              <a:avLst/>
            </a:prstGeom>
            <a:noFill/>
          </p:spPr>
          <p:txBody>
            <a:bodyPr wrap="none" rtlCol="0">
              <a:spAutoFit/>
            </a:bodyPr>
            <a:lstStyle>
              <a:defPPr>
                <a:defRPr lang="zh-CN"/>
              </a:defPPr>
              <a:lvl1pPr>
                <a:defRPr sz="6600">
                  <a:solidFill>
                    <a:schemeClr val="bg1"/>
                  </a:solidFill>
                  <a:effectLst>
                    <a:outerShdw dist="38100" dir="2700000" algn="tl">
                      <a:schemeClr val="tx1">
                        <a:lumMod val="85000"/>
                        <a:lumOff val="15000"/>
                      </a:schemeClr>
                    </a:outerShdw>
                  </a:effectLst>
                  <a:latin typeface="Impact" panose="020B0806030902050204" pitchFamily="34" charset="0"/>
                  <a:ea typeface="MStiffHei PRC UltraBold" panose="00000500000000000000" pitchFamily="2" charset="-122"/>
                </a:defRPr>
              </a:lvl1pPr>
            </a:lstStyle>
            <a:p>
              <a:pPr algn="ctr"/>
              <a:r>
                <a:rPr lang="tr-TR" altLang="zh-CN" sz="3200" b="1" dirty="0">
                  <a:solidFill>
                    <a:schemeClr val="bg1">
                      <a:lumMod val="75000"/>
                    </a:schemeClr>
                  </a:solidFill>
                  <a:effectLst/>
                  <a:latin typeface="Tw Cen MT Condensed" pitchFamily="34" charset="0"/>
                  <a:ea typeface="爱度综艺简体" panose="02010601030101010101" pitchFamily="2" charset="-122"/>
                </a:rPr>
                <a:t>HAZİRAN</a:t>
              </a:r>
              <a:endParaRPr lang="zh-CN" altLang="en-US" sz="3200" b="1" dirty="0">
                <a:solidFill>
                  <a:schemeClr val="bg1">
                    <a:lumMod val="75000"/>
                  </a:schemeClr>
                </a:solidFill>
                <a:effectLst/>
                <a:latin typeface="Tw Cen MT Condensed" pitchFamily="34" charset="0"/>
                <a:ea typeface="爱度综艺简体" panose="02010601030101010101" pitchFamily="2" charset="-122"/>
              </a:endParaRPr>
            </a:p>
          </p:txBody>
        </p:sp>
      </p:grpSp>
      <p:grpSp>
        <p:nvGrpSpPr>
          <p:cNvPr id="14" name="组合 113"/>
          <p:cNvGrpSpPr>
            <a:grpSpLocks noChangeAspect="1"/>
          </p:cNvGrpSpPr>
          <p:nvPr/>
        </p:nvGrpSpPr>
        <p:grpSpPr>
          <a:xfrm>
            <a:off x="803920" y="1372278"/>
            <a:ext cx="1968773" cy="812978"/>
            <a:chOff x="4413769" y="885909"/>
            <a:chExt cx="3385474" cy="1397986"/>
          </a:xfrm>
        </p:grpSpPr>
        <p:sp>
          <p:nvSpPr>
            <p:cNvPr id="15" name="椭圆 13"/>
            <p:cNvSpPr/>
            <p:nvPr/>
          </p:nvSpPr>
          <p:spPr>
            <a:xfrm>
              <a:off x="4489928" y="2045912"/>
              <a:ext cx="237983" cy="237983"/>
            </a:xfrm>
            <a:prstGeom prst="ellipse">
              <a:avLst/>
            </a:prstGeom>
            <a:solidFill>
              <a:schemeClr val="tx1">
                <a:lumMod val="50000"/>
                <a:lumOff val="50000"/>
              </a:schemeClr>
            </a:solidFill>
            <a:ln>
              <a:noFill/>
            </a:ln>
            <a:effectLst>
              <a:glow rad="25400">
                <a:schemeClr val="bg1">
                  <a:lumMod val="50000"/>
                  <a:alpha val="6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4413769" y="885909"/>
              <a:ext cx="296287" cy="1367198"/>
            </a:xfrm>
            <a:custGeom>
              <a:avLst/>
              <a:gdLst>
                <a:gd name="connsiteX0" fmla="*/ 21921 w 118997"/>
                <a:gd name="connsiteY0" fmla="*/ 638827 h 638827"/>
                <a:gd name="connsiteX1" fmla="*/ 118997 w 118997"/>
                <a:gd name="connsiteY1" fmla="*/ 610643 h 638827"/>
                <a:gd name="connsiteX2" fmla="*/ 106471 w 118997"/>
                <a:gd name="connsiteY2" fmla="*/ 40709 h 638827"/>
                <a:gd name="connsiteX3" fmla="*/ 0 w 118997"/>
                <a:gd name="connsiteY3" fmla="*/ 0 h 638827"/>
                <a:gd name="connsiteX4" fmla="*/ 21921 w 118997"/>
                <a:gd name="connsiteY4" fmla="*/ 638827 h 638827"/>
                <a:gd name="connsiteX0" fmla="*/ 51272 w 148348"/>
                <a:gd name="connsiteY0" fmla="*/ 638827 h 638827"/>
                <a:gd name="connsiteX1" fmla="*/ 148348 w 148348"/>
                <a:gd name="connsiteY1" fmla="*/ 610643 h 638827"/>
                <a:gd name="connsiteX2" fmla="*/ 135822 w 148348"/>
                <a:gd name="connsiteY2" fmla="*/ 40709 h 638827"/>
                <a:gd name="connsiteX3" fmla="*/ 29351 w 148348"/>
                <a:gd name="connsiteY3" fmla="*/ 0 h 638827"/>
                <a:gd name="connsiteX4" fmla="*/ 51272 w 148348"/>
                <a:gd name="connsiteY4" fmla="*/ 638827 h 638827"/>
                <a:gd name="connsiteX0" fmla="*/ 57104 w 154180"/>
                <a:gd name="connsiteY0" fmla="*/ 638827 h 638827"/>
                <a:gd name="connsiteX1" fmla="*/ 154180 w 154180"/>
                <a:gd name="connsiteY1" fmla="*/ 610643 h 638827"/>
                <a:gd name="connsiteX2" fmla="*/ 141654 w 154180"/>
                <a:gd name="connsiteY2" fmla="*/ 40709 h 638827"/>
                <a:gd name="connsiteX3" fmla="*/ 35183 w 154180"/>
                <a:gd name="connsiteY3" fmla="*/ 0 h 638827"/>
                <a:gd name="connsiteX4" fmla="*/ 57104 w 154180"/>
                <a:gd name="connsiteY4" fmla="*/ 638827 h 638827"/>
                <a:gd name="connsiteX0" fmla="*/ 60215 w 157291"/>
                <a:gd name="connsiteY0" fmla="*/ 638827 h 638827"/>
                <a:gd name="connsiteX1" fmla="*/ 157291 w 157291"/>
                <a:gd name="connsiteY1" fmla="*/ 610643 h 638827"/>
                <a:gd name="connsiteX2" fmla="*/ 144765 w 157291"/>
                <a:gd name="connsiteY2" fmla="*/ 40709 h 638827"/>
                <a:gd name="connsiteX3" fmla="*/ 38294 w 157291"/>
                <a:gd name="connsiteY3" fmla="*/ 0 h 638827"/>
                <a:gd name="connsiteX4" fmla="*/ 60215 w 157291"/>
                <a:gd name="connsiteY4" fmla="*/ 638827 h 638827"/>
                <a:gd name="connsiteX0" fmla="*/ 53344 w 150420"/>
                <a:gd name="connsiteY0" fmla="*/ 638827 h 638827"/>
                <a:gd name="connsiteX1" fmla="*/ 150420 w 150420"/>
                <a:gd name="connsiteY1" fmla="*/ 610643 h 638827"/>
                <a:gd name="connsiteX2" fmla="*/ 137894 w 150420"/>
                <a:gd name="connsiteY2" fmla="*/ 40709 h 638827"/>
                <a:gd name="connsiteX3" fmla="*/ 31423 w 150420"/>
                <a:gd name="connsiteY3" fmla="*/ 0 h 638827"/>
                <a:gd name="connsiteX4" fmla="*/ 53344 w 150420"/>
                <a:gd name="connsiteY4" fmla="*/ 638827 h 638827"/>
                <a:gd name="connsiteX0" fmla="*/ 45360 w 154962"/>
                <a:gd name="connsiteY0" fmla="*/ 638827 h 638827"/>
                <a:gd name="connsiteX1" fmla="*/ 154962 w 154962"/>
                <a:gd name="connsiteY1" fmla="*/ 610643 h 638827"/>
                <a:gd name="connsiteX2" fmla="*/ 142436 w 154962"/>
                <a:gd name="connsiteY2" fmla="*/ 40709 h 638827"/>
                <a:gd name="connsiteX3" fmla="*/ 35965 w 154962"/>
                <a:gd name="connsiteY3" fmla="*/ 0 h 638827"/>
                <a:gd name="connsiteX4" fmla="*/ 45360 w 154962"/>
                <a:gd name="connsiteY4" fmla="*/ 638827 h 638827"/>
                <a:gd name="connsiteX0" fmla="*/ 41563 w 151165"/>
                <a:gd name="connsiteY0" fmla="*/ 638827 h 638827"/>
                <a:gd name="connsiteX1" fmla="*/ 151165 w 151165"/>
                <a:gd name="connsiteY1" fmla="*/ 610643 h 638827"/>
                <a:gd name="connsiteX2" fmla="*/ 138639 w 151165"/>
                <a:gd name="connsiteY2" fmla="*/ 40709 h 638827"/>
                <a:gd name="connsiteX3" fmla="*/ 32168 w 151165"/>
                <a:gd name="connsiteY3" fmla="*/ 0 h 638827"/>
                <a:gd name="connsiteX4" fmla="*/ 41563 w 151165"/>
                <a:gd name="connsiteY4" fmla="*/ 638827 h 638827"/>
                <a:gd name="connsiteX0" fmla="*/ 47927 w 157529"/>
                <a:gd name="connsiteY0" fmla="*/ 645090 h 645090"/>
                <a:gd name="connsiteX1" fmla="*/ 157529 w 157529"/>
                <a:gd name="connsiteY1" fmla="*/ 616906 h 645090"/>
                <a:gd name="connsiteX2" fmla="*/ 145003 w 157529"/>
                <a:gd name="connsiteY2" fmla="*/ 46972 h 645090"/>
                <a:gd name="connsiteX3" fmla="*/ 29137 w 157529"/>
                <a:gd name="connsiteY3" fmla="*/ 0 h 645090"/>
                <a:gd name="connsiteX4" fmla="*/ 47927 w 157529"/>
                <a:gd name="connsiteY4" fmla="*/ 645090 h 645090"/>
                <a:gd name="connsiteX0" fmla="*/ 41015 w 150617"/>
                <a:gd name="connsiteY0" fmla="*/ 645090 h 645090"/>
                <a:gd name="connsiteX1" fmla="*/ 150617 w 150617"/>
                <a:gd name="connsiteY1" fmla="*/ 616906 h 645090"/>
                <a:gd name="connsiteX2" fmla="*/ 138091 w 150617"/>
                <a:gd name="connsiteY2" fmla="*/ 46972 h 645090"/>
                <a:gd name="connsiteX3" fmla="*/ 22225 w 150617"/>
                <a:gd name="connsiteY3" fmla="*/ 0 h 645090"/>
                <a:gd name="connsiteX4" fmla="*/ 41015 w 150617"/>
                <a:gd name="connsiteY4" fmla="*/ 645090 h 645090"/>
                <a:gd name="connsiteX0" fmla="*/ 41015 w 150617"/>
                <a:gd name="connsiteY0" fmla="*/ 645090 h 645090"/>
                <a:gd name="connsiteX1" fmla="*/ 150617 w 150617"/>
                <a:gd name="connsiteY1" fmla="*/ 616906 h 645090"/>
                <a:gd name="connsiteX2" fmla="*/ 138091 w 150617"/>
                <a:gd name="connsiteY2" fmla="*/ 46972 h 645090"/>
                <a:gd name="connsiteX3" fmla="*/ 22225 w 150617"/>
                <a:gd name="connsiteY3" fmla="*/ 0 h 645090"/>
                <a:gd name="connsiteX4" fmla="*/ 41015 w 150617"/>
                <a:gd name="connsiteY4" fmla="*/ 645090 h 645090"/>
                <a:gd name="connsiteX0" fmla="*/ 41015 w 150617"/>
                <a:gd name="connsiteY0" fmla="*/ 645090 h 645090"/>
                <a:gd name="connsiteX1" fmla="*/ 150617 w 150617"/>
                <a:gd name="connsiteY1" fmla="*/ 616906 h 645090"/>
                <a:gd name="connsiteX2" fmla="*/ 138091 w 150617"/>
                <a:gd name="connsiteY2" fmla="*/ 46972 h 645090"/>
                <a:gd name="connsiteX3" fmla="*/ 22225 w 150617"/>
                <a:gd name="connsiteY3" fmla="*/ 0 h 645090"/>
                <a:gd name="connsiteX4" fmla="*/ 41015 w 150617"/>
                <a:gd name="connsiteY4" fmla="*/ 645090 h 645090"/>
                <a:gd name="connsiteX0" fmla="*/ 41015 w 150617"/>
                <a:gd name="connsiteY0" fmla="*/ 645090 h 674529"/>
                <a:gd name="connsiteX1" fmla="*/ 150617 w 150617"/>
                <a:gd name="connsiteY1" fmla="*/ 616906 h 674529"/>
                <a:gd name="connsiteX2" fmla="*/ 138091 w 150617"/>
                <a:gd name="connsiteY2" fmla="*/ 46972 h 674529"/>
                <a:gd name="connsiteX3" fmla="*/ 22225 w 150617"/>
                <a:gd name="connsiteY3" fmla="*/ 0 h 674529"/>
                <a:gd name="connsiteX4" fmla="*/ 41015 w 150617"/>
                <a:gd name="connsiteY4" fmla="*/ 645090 h 674529"/>
                <a:gd name="connsiteX0" fmla="*/ 41015 w 151615"/>
                <a:gd name="connsiteY0" fmla="*/ 645090 h 685379"/>
                <a:gd name="connsiteX1" fmla="*/ 150617 w 151615"/>
                <a:gd name="connsiteY1" fmla="*/ 616906 h 685379"/>
                <a:gd name="connsiteX2" fmla="*/ 138091 w 151615"/>
                <a:gd name="connsiteY2" fmla="*/ 46972 h 685379"/>
                <a:gd name="connsiteX3" fmla="*/ 22225 w 151615"/>
                <a:gd name="connsiteY3" fmla="*/ 0 h 685379"/>
                <a:gd name="connsiteX4" fmla="*/ 41015 w 151615"/>
                <a:gd name="connsiteY4" fmla="*/ 645090 h 685379"/>
                <a:gd name="connsiteX0" fmla="*/ 41015 w 151615"/>
                <a:gd name="connsiteY0" fmla="*/ 652318 h 692607"/>
                <a:gd name="connsiteX1" fmla="*/ 150617 w 151615"/>
                <a:gd name="connsiteY1" fmla="*/ 624134 h 692607"/>
                <a:gd name="connsiteX2" fmla="*/ 138091 w 151615"/>
                <a:gd name="connsiteY2" fmla="*/ 54200 h 692607"/>
                <a:gd name="connsiteX3" fmla="*/ 22225 w 151615"/>
                <a:gd name="connsiteY3" fmla="*/ 7228 h 692607"/>
                <a:gd name="connsiteX4" fmla="*/ 41015 w 151615"/>
                <a:gd name="connsiteY4" fmla="*/ 652318 h 692607"/>
                <a:gd name="connsiteX0" fmla="*/ 41015 w 151615"/>
                <a:gd name="connsiteY0" fmla="*/ 652318 h 692607"/>
                <a:gd name="connsiteX1" fmla="*/ 150617 w 151615"/>
                <a:gd name="connsiteY1" fmla="*/ 624134 h 692607"/>
                <a:gd name="connsiteX2" fmla="*/ 138091 w 151615"/>
                <a:gd name="connsiteY2" fmla="*/ 54200 h 692607"/>
                <a:gd name="connsiteX3" fmla="*/ 22225 w 151615"/>
                <a:gd name="connsiteY3" fmla="*/ 7228 h 692607"/>
                <a:gd name="connsiteX4" fmla="*/ 41015 w 151615"/>
                <a:gd name="connsiteY4" fmla="*/ 652318 h 692607"/>
                <a:gd name="connsiteX0" fmla="*/ 41015 w 151615"/>
                <a:gd name="connsiteY0" fmla="*/ 693884 h 734173"/>
                <a:gd name="connsiteX1" fmla="*/ 150617 w 151615"/>
                <a:gd name="connsiteY1" fmla="*/ 665700 h 734173"/>
                <a:gd name="connsiteX2" fmla="*/ 138091 w 151615"/>
                <a:gd name="connsiteY2" fmla="*/ 95766 h 734173"/>
                <a:gd name="connsiteX3" fmla="*/ 22225 w 151615"/>
                <a:gd name="connsiteY3" fmla="*/ 48794 h 734173"/>
                <a:gd name="connsiteX4" fmla="*/ 41015 w 151615"/>
                <a:gd name="connsiteY4" fmla="*/ 693884 h 734173"/>
                <a:gd name="connsiteX0" fmla="*/ 46269 w 156869"/>
                <a:gd name="connsiteY0" fmla="*/ 693884 h 734173"/>
                <a:gd name="connsiteX1" fmla="*/ 155871 w 156869"/>
                <a:gd name="connsiteY1" fmla="*/ 665700 h 734173"/>
                <a:gd name="connsiteX2" fmla="*/ 143345 w 156869"/>
                <a:gd name="connsiteY2" fmla="*/ 95766 h 734173"/>
                <a:gd name="connsiteX3" fmla="*/ 27479 w 156869"/>
                <a:gd name="connsiteY3" fmla="*/ 48794 h 734173"/>
                <a:gd name="connsiteX4" fmla="*/ 46269 w 156869"/>
                <a:gd name="connsiteY4" fmla="*/ 693884 h 734173"/>
                <a:gd name="connsiteX0" fmla="*/ 46269 w 156869"/>
                <a:gd name="connsiteY0" fmla="*/ 683572 h 723861"/>
                <a:gd name="connsiteX1" fmla="*/ 155871 w 156869"/>
                <a:gd name="connsiteY1" fmla="*/ 655388 h 723861"/>
                <a:gd name="connsiteX2" fmla="*/ 143345 w 156869"/>
                <a:gd name="connsiteY2" fmla="*/ 85454 h 723861"/>
                <a:gd name="connsiteX3" fmla="*/ 27479 w 156869"/>
                <a:gd name="connsiteY3" fmla="*/ 38482 h 723861"/>
                <a:gd name="connsiteX4" fmla="*/ 46269 w 156869"/>
                <a:gd name="connsiteY4" fmla="*/ 683572 h 723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69" h="723861">
                  <a:moveTo>
                    <a:pt x="46269" y="683572"/>
                  </a:moveTo>
                  <a:cubicBezTo>
                    <a:pt x="82803" y="759902"/>
                    <a:pt x="166962" y="714789"/>
                    <a:pt x="155871" y="655388"/>
                  </a:cubicBezTo>
                  <a:cubicBezTo>
                    <a:pt x="132907" y="471673"/>
                    <a:pt x="116205" y="287958"/>
                    <a:pt x="143345" y="85454"/>
                  </a:cubicBezTo>
                  <a:cubicBezTo>
                    <a:pt x="149967" y="-11166"/>
                    <a:pt x="63720" y="-24442"/>
                    <a:pt x="27479" y="38482"/>
                  </a:cubicBezTo>
                  <a:cubicBezTo>
                    <a:pt x="-27225" y="260818"/>
                    <a:pt x="10779" y="526997"/>
                    <a:pt x="46269" y="683572"/>
                  </a:cubicBezTo>
                  <a:close/>
                </a:path>
              </a:pathLst>
            </a:custGeom>
            <a:gradFill flip="none" rotWithShape="1">
              <a:gsLst>
                <a:gs pos="19000">
                  <a:schemeClr val="bg1">
                    <a:lumMod val="75000"/>
                  </a:schemeClr>
                </a:gs>
                <a:gs pos="100000">
                  <a:schemeClr val="bg1">
                    <a:lumMod val="9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9"/>
            <p:cNvSpPr/>
            <p:nvPr/>
          </p:nvSpPr>
          <p:spPr>
            <a:xfrm flipH="1">
              <a:off x="7485102" y="2045912"/>
              <a:ext cx="237983" cy="237983"/>
            </a:xfrm>
            <a:prstGeom prst="ellipse">
              <a:avLst/>
            </a:prstGeom>
            <a:solidFill>
              <a:schemeClr val="tx1">
                <a:lumMod val="50000"/>
                <a:lumOff val="50000"/>
              </a:schemeClr>
            </a:solidFill>
            <a:ln>
              <a:noFill/>
            </a:ln>
            <a:effectLst>
              <a:glow rad="25400">
                <a:schemeClr val="bg1">
                  <a:lumMod val="50000"/>
                  <a:alpha val="6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20"/>
            <p:cNvSpPr/>
            <p:nvPr/>
          </p:nvSpPr>
          <p:spPr>
            <a:xfrm flipH="1">
              <a:off x="7502956" y="885909"/>
              <a:ext cx="296287" cy="1367198"/>
            </a:xfrm>
            <a:custGeom>
              <a:avLst/>
              <a:gdLst>
                <a:gd name="connsiteX0" fmla="*/ 21921 w 118997"/>
                <a:gd name="connsiteY0" fmla="*/ 638827 h 638827"/>
                <a:gd name="connsiteX1" fmla="*/ 118997 w 118997"/>
                <a:gd name="connsiteY1" fmla="*/ 610643 h 638827"/>
                <a:gd name="connsiteX2" fmla="*/ 106471 w 118997"/>
                <a:gd name="connsiteY2" fmla="*/ 40709 h 638827"/>
                <a:gd name="connsiteX3" fmla="*/ 0 w 118997"/>
                <a:gd name="connsiteY3" fmla="*/ 0 h 638827"/>
                <a:gd name="connsiteX4" fmla="*/ 21921 w 118997"/>
                <a:gd name="connsiteY4" fmla="*/ 638827 h 638827"/>
                <a:gd name="connsiteX0" fmla="*/ 51272 w 148348"/>
                <a:gd name="connsiteY0" fmla="*/ 638827 h 638827"/>
                <a:gd name="connsiteX1" fmla="*/ 148348 w 148348"/>
                <a:gd name="connsiteY1" fmla="*/ 610643 h 638827"/>
                <a:gd name="connsiteX2" fmla="*/ 135822 w 148348"/>
                <a:gd name="connsiteY2" fmla="*/ 40709 h 638827"/>
                <a:gd name="connsiteX3" fmla="*/ 29351 w 148348"/>
                <a:gd name="connsiteY3" fmla="*/ 0 h 638827"/>
                <a:gd name="connsiteX4" fmla="*/ 51272 w 148348"/>
                <a:gd name="connsiteY4" fmla="*/ 638827 h 638827"/>
                <a:gd name="connsiteX0" fmla="*/ 57104 w 154180"/>
                <a:gd name="connsiteY0" fmla="*/ 638827 h 638827"/>
                <a:gd name="connsiteX1" fmla="*/ 154180 w 154180"/>
                <a:gd name="connsiteY1" fmla="*/ 610643 h 638827"/>
                <a:gd name="connsiteX2" fmla="*/ 141654 w 154180"/>
                <a:gd name="connsiteY2" fmla="*/ 40709 h 638827"/>
                <a:gd name="connsiteX3" fmla="*/ 35183 w 154180"/>
                <a:gd name="connsiteY3" fmla="*/ 0 h 638827"/>
                <a:gd name="connsiteX4" fmla="*/ 57104 w 154180"/>
                <a:gd name="connsiteY4" fmla="*/ 638827 h 638827"/>
                <a:gd name="connsiteX0" fmla="*/ 60215 w 157291"/>
                <a:gd name="connsiteY0" fmla="*/ 638827 h 638827"/>
                <a:gd name="connsiteX1" fmla="*/ 157291 w 157291"/>
                <a:gd name="connsiteY1" fmla="*/ 610643 h 638827"/>
                <a:gd name="connsiteX2" fmla="*/ 144765 w 157291"/>
                <a:gd name="connsiteY2" fmla="*/ 40709 h 638827"/>
                <a:gd name="connsiteX3" fmla="*/ 38294 w 157291"/>
                <a:gd name="connsiteY3" fmla="*/ 0 h 638827"/>
                <a:gd name="connsiteX4" fmla="*/ 60215 w 157291"/>
                <a:gd name="connsiteY4" fmla="*/ 638827 h 638827"/>
                <a:gd name="connsiteX0" fmla="*/ 53344 w 150420"/>
                <a:gd name="connsiteY0" fmla="*/ 638827 h 638827"/>
                <a:gd name="connsiteX1" fmla="*/ 150420 w 150420"/>
                <a:gd name="connsiteY1" fmla="*/ 610643 h 638827"/>
                <a:gd name="connsiteX2" fmla="*/ 137894 w 150420"/>
                <a:gd name="connsiteY2" fmla="*/ 40709 h 638827"/>
                <a:gd name="connsiteX3" fmla="*/ 31423 w 150420"/>
                <a:gd name="connsiteY3" fmla="*/ 0 h 638827"/>
                <a:gd name="connsiteX4" fmla="*/ 53344 w 150420"/>
                <a:gd name="connsiteY4" fmla="*/ 638827 h 638827"/>
                <a:gd name="connsiteX0" fmla="*/ 45360 w 154962"/>
                <a:gd name="connsiteY0" fmla="*/ 638827 h 638827"/>
                <a:gd name="connsiteX1" fmla="*/ 154962 w 154962"/>
                <a:gd name="connsiteY1" fmla="*/ 610643 h 638827"/>
                <a:gd name="connsiteX2" fmla="*/ 142436 w 154962"/>
                <a:gd name="connsiteY2" fmla="*/ 40709 h 638827"/>
                <a:gd name="connsiteX3" fmla="*/ 35965 w 154962"/>
                <a:gd name="connsiteY3" fmla="*/ 0 h 638827"/>
                <a:gd name="connsiteX4" fmla="*/ 45360 w 154962"/>
                <a:gd name="connsiteY4" fmla="*/ 638827 h 638827"/>
                <a:gd name="connsiteX0" fmla="*/ 41563 w 151165"/>
                <a:gd name="connsiteY0" fmla="*/ 638827 h 638827"/>
                <a:gd name="connsiteX1" fmla="*/ 151165 w 151165"/>
                <a:gd name="connsiteY1" fmla="*/ 610643 h 638827"/>
                <a:gd name="connsiteX2" fmla="*/ 138639 w 151165"/>
                <a:gd name="connsiteY2" fmla="*/ 40709 h 638827"/>
                <a:gd name="connsiteX3" fmla="*/ 32168 w 151165"/>
                <a:gd name="connsiteY3" fmla="*/ 0 h 638827"/>
                <a:gd name="connsiteX4" fmla="*/ 41563 w 151165"/>
                <a:gd name="connsiteY4" fmla="*/ 638827 h 638827"/>
                <a:gd name="connsiteX0" fmla="*/ 47927 w 157529"/>
                <a:gd name="connsiteY0" fmla="*/ 645090 h 645090"/>
                <a:gd name="connsiteX1" fmla="*/ 157529 w 157529"/>
                <a:gd name="connsiteY1" fmla="*/ 616906 h 645090"/>
                <a:gd name="connsiteX2" fmla="*/ 145003 w 157529"/>
                <a:gd name="connsiteY2" fmla="*/ 46972 h 645090"/>
                <a:gd name="connsiteX3" fmla="*/ 29137 w 157529"/>
                <a:gd name="connsiteY3" fmla="*/ 0 h 645090"/>
                <a:gd name="connsiteX4" fmla="*/ 47927 w 157529"/>
                <a:gd name="connsiteY4" fmla="*/ 645090 h 645090"/>
                <a:gd name="connsiteX0" fmla="*/ 41015 w 150617"/>
                <a:gd name="connsiteY0" fmla="*/ 645090 h 645090"/>
                <a:gd name="connsiteX1" fmla="*/ 150617 w 150617"/>
                <a:gd name="connsiteY1" fmla="*/ 616906 h 645090"/>
                <a:gd name="connsiteX2" fmla="*/ 138091 w 150617"/>
                <a:gd name="connsiteY2" fmla="*/ 46972 h 645090"/>
                <a:gd name="connsiteX3" fmla="*/ 22225 w 150617"/>
                <a:gd name="connsiteY3" fmla="*/ 0 h 645090"/>
                <a:gd name="connsiteX4" fmla="*/ 41015 w 150617"/>
                <a:gd name="connsiteY4" fmla="*/ 645090 h 645090"/>
                <a:gd name="connsiteX0" fmla="*/ 41015 w 150617"/>
                <a:gd name="connsiteY0" fmla="*/ 645090 h 645090"/>
                <a:gd name="connsiteX1" fmla="*/ 150617 w 150617"/>
                <a:gd name="connsiteY1" fmla="*/ 616906 h 645090"/>
                <a:gd name="connsiteX2" fmla="*/ 138091 w 150617"/>
                <a:gd name="connsiteY2" fmla="*/ 46972 h 645090"/>
                <a:gd name="connsiteX3" fmla="*/ 22225 w 150617"/>
                <a:gd name="connsiteY3" fmla="*/ 0 h 645090"/>
                <a:gd name="connsiteX4" fmla="*/ 41015 w 150617"/>
                <a:gd name="connsiteY4" fmla="*/ 645090 h 645090"/>
                <a:gd name="connsiteX0" fmla="*/ 41015 w 150617"/>
                <a:gd name="connsiteY0" fmla="*/ 645090 h 645090"/>
                <a:gd name="connsiteX1" fmla="*/ 150617 w 150617"/>
                <a:gd name="connsiteY1" fmla="*/ 616906 h 645090"/>
                <a:gd name="connsiteX2" fmla="*/ 138091 w 150617"/>
                <a:gd name="connsiteY2" fmla="*/ 46972 h 645090"/>
                <a:gd name="connsiteX3" fmla="*/ 22225 w 150617"/>
                <a:gd name="connsiteY3" fmla="*/ 0 h 645090"/>
                <a:gd name="connsiteX4" fmla="*/ 41015 w 150617"/>
                <a:gd name="connsiteY4" fmla="*/ 645090 h 645090"/>
                <a:gd name="connsiteX0" fmla="*/ 41015 w 150617"/>
                <a:gd name="connsiteY0" fmla="*/ 645090 h 674529"/>
                <a:gd name="connsiteX1" fmla="*/ 150617 w 150617"/>
                <a:gd name="connsiteY1" fmla="*/ 616906 h 674529"/>
                <a:gd name="connsiteX2" fmla="*/ 138091 w 150617"/>
                <a:gd name="connsiteY2" fmla="*/ 46972 h 674529"/>
                <a:gd name="connsiteX3" fmla="*/ 22225 w 150617"/>
                <a:gd name="connsiteY3" fmla="*/ 0 h 674529"/>
                <a:gd name="connsiteX4" fmla="*/ 41015 w 150617"/>
                <a:gd name="connsiteY4" fmla="*/ 645090 h 674529"/>
                <a:gd name="connsiteX0" fmla="*/ 41015 w 151615"/>
                <a:gd name="connsiteY0" fmla="*/ 645090 h 685379"/>
                <a:gd name="connsiteX1" fmla="*/ 150617 w 151615"/>
                <a:gd name="connsiteY1" fmla="*/ 616906 h 685379"/>
                <a:gd name="connsiteX2" fmla="*/ 138091 w 151615"/>
                <a:gd name="connsiteY2" fmla="*/ 46972 h 685379"/>
                <a:gd name="connsiteX3" fmla="*/ 22225 w 151615"/>
                <a:gd name="connsiteY3" fmla="*/ 0 h 685379"/>
                <a:gd name="connsiteX4" fmla="*/ 41015 w 151615"/>
                <a:gd name="connsiteY4" fmla="*/ 645090 h 685379"/>
                <a:gd name="connsiteX0" fmla="*/ 41015 w 151615"/>
                <a:gd name="connsiteY0" fmla="*/ 652318 h 692607"/>
                <a:gd name="connsiteX1" fmla="*/ 150617 w 151615"/>
                <a:gd name="connsiteY1" fmla="*/ 624134 h 692607"/>
                <a:gd name="connsiteX2" fmla="*/ 138091 w 151615"/>
                <a:gd name="connsiteY2" fmla="*/ 54200 h 692607"/>
                <a:gd name="connsiteX3" fmla="*/ 22225 w 151615"/>
                <a:gd name="connsiteY3" fmla="*/ 7228 h 692607"/>
                <a:gd name="connsiteX4" fmla="*/ 41015 w 151615"/>
                <a:gd name="connsiteY4" fmla="*/ 652318 h 692607"/>
                <a:gd name="connsiteX0" fmla="*/ 41015 w 151615"/>
                <a:gd name="connsiteY0" fmla="*/ 652318 h 692607"/>
                <a:gd name="connsiteX1" fmla="*/ 150617 w 151615"/>
                <a:gd name="connsiteY1" fmla="*/ 624134 h 692607"/>
                <a:gd name="connsiteX2" fmla="*/ 138091 w 151615"/>
                <a:gd name="connsiteY2" fmla="*/ 54200 h 692607"/>
                <a:gd name="connsiteX3" fmla="*/ 22225 w 151615"/>
                <a:gd name="connsiteY3" fmla="*/ 7228 h 692607"/>
                <a:gd name="connsiteX4" fmla="*/ 41015 w 151615"/>
                <a:gd name="connsiteY4" fmla="*/ 652318 h 692607"/>
                <a:gd name="connsiteX0" fmla="*/ 41015 w 151615"/>
                <a:gd name="connsiteY0" fmla="*/ 693884 h 734173"/>
                <a:gd name="connsiteX1" fmla="*/ 150617 w 151615"/>
                <a:gd name="connsiteY1" fmla="*/ 665700 h 734173"/>
                <a:gd name="connsiteX2" fmla="*/ 138091 w 151615"/>
                <a:gd name="connsiteY2" fmla="*/ 95766 h 734173"/>
                <a:gd name="connsiteX3" fmla="*/ 22225 w 151615"/>
                <a:gd name="connsiteY3" fmla="*/ 48794 h 734173"/>
                <a:gd name="connsiteX4" fmla="*/ 41015 w 151615"/>
                <a:gd name="connsiteY4" fmla="*/ 693884 h 734173"/>
                <a:gd name="connsiteX0" fmla="*/ 46269 w 156869"/>
                <a:gd name="connsiteY0" fmla="*/ 693884 h 734173"/>
                <a:gd name="connsiteX1" fmla="*/ 155871 w 156869"/>
                <a:gd name="connsiteY1" fmla="*/ 665700 h 734173"/>
                <a:gd name="connsiteX2" fmla="*/ 143345 w 156869"/>
                <a:gd name="connsiteY2" fmla="*/ 95766 h 734173"/>
                <a:gd name="connsiteX3" fmla="*/ 27479 w 156869"/>
                <a:gd name="connsiteY3" fmla="*/ 48794 h 734173"/>
                <a:gd name="connsiteX4" fmla="*/ 46269 w 156869"/>
                <a:gd name="connsiteY4" fmla="*/ 693884 h 734173"/>
                <a:gd name="connsiteX0" fmla="*/ 46269 w 156869"/>
                <a:gd name="connsiteY0" fmla="*/ 683572 h 723861"/>
                <a:gd name="connsiteX1" fmla="*/ 155871 w 156869"/>
                <a:gd name="connsiteY1" fmla="*/ 655388 h 723861"/>
                <a:gd name="connsiteX2" fmla="*/ 143345 w 156869"/>
                <a:gd name="connsiteY2" fmla="*/ 85454 h 723861"/>
                <a:gd name="connsiteX3" fmla="*/ 27479 w 156869"/>
                <a:gd name="connsiteY3" fmla="*/ 38482 h 723861"/>
                <a:gd name="connsiteX4" fmla="*/ 46269 w 156869"/>
                <a:gd name="connsiteY4" fmla="*/ 683572 h 723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69" h="723861">
                  <a:moveTo>
                    <a:pt x="46269" y="683572"/>
                  </a:moveTo>
                  <a:cubicBezTo>
                    <a:pt x="82803" y="759902"/>
                    <a:pt x="166962" y="714789"/>
                    <a:pt x="155871" y="655388"/>
                  </a:cubicBezTo>
                  <a:cubicBezTo>
                    <a:pt x="132907" y="471673"/>
                    <a:pt x="116205" y="287958"/>
                    <a:pt x="143345" y="85454"/>
                  </a:cubicBezTo>
                  <a:cubicBezTo>
                    <a:pt x="149967" y="-11166"/>
                    <a:pt x="63720" y="-24442"/>
                    <a:pt x="27479" y="38482"/>
                  </a:cubicBezTo>
                  <a:cubicBezTo>
                    <a:pt x="-27225" y="260818"/>
                    <a:pt x="10779" y="526997"/>
                    <a:pt x="46269" y="683572"/>
                  </a:cubicBezTo>
                  <a:close/>
                </a:path>
              </a:pathLst>
            </a:custGeom>
            <a:gradFill flip="none" rotWithShape="1">
              <a:gsLst>
                <a:gs pos="19000">
                  <a:schemeClr val="bg1">
                    <a:lumMod val="75000"/>
                  </a:schemeClr>
                </a:gs>
                <a:gs pos="100000">
                  <a:schemeClr val="bg1">
                    <a:lumMod val="9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Freeform 65"/>
          <p:cNvSpPr/>
          <p:nvPr/>
        </p:nvSpPr>
        <p:spPr bwMode="auto">
          <a:xfrm>
            <a:off x="3924821" y="1764233"/>
            <a:ext cx="432048" cy="558830"/>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tx1">
              <a:lumMod val="75000"/>
              <a:lumOff val="25000"/>
            </a:schemeClr>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dirty="0">
              <a:latin typeface="Tw Cen MT Condensed" pitchFamily="34" charset="0"/>
              <a:ea typeface="微软雅黑" panose="020B0503020204020204" pitchFamily="34" charset="-122"/>
            </a:endParaRPr>
          </a:p>
        </p:txBody>
      </p:sp>
      <p:sp>
        <p:nvSpPr>
          <p:cNvPr id="20" name="Freeform 65"/>
          <p:cNvSpPr/>
          <p:nvPr/>
        </p:nvSpPr>
        <p:spPr bwMode="auto">
          <a:xfrm>
            <a:off x="3924821" y="2484313"/>
            <a:ext cx="432048" cy="558830"/>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tx1">
              <a:lumMod val="75000"/>
              <a:lumOff val="25000"/>
            </a:schemeClr>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dirty="0">
              <a:latin typeface="Tw Cen MT Condensed" pitchFamily="34" charset="0"/>
              <a:ea typeface="微软雅黑" panose="020B0503020204020204" pitchFamily="34" charset="-122"/>
            </a:endParaRPr>
          </a:p>
        </p:txBody>
      </p:sp>
      <p:sp>
        <p:nvSpPr>
          <p:cNvPr id="21" name="Freeform 65"/>
          <p:cNvSpPr/>
          <p:nvPr/>
        </p:nvSpPr>
        <p:spPr bwMode="auto">
          <a:xfrm>
            <a:off x="3924821" y="3204393"/>
            <a:ext cx="432048" cy="558830"/>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tx1">
              <a:lumMod val="75000"/>
              <a:lumOff val="25000"/>
            </a:schemeClr>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dirty="0">
              <a:latin typeface="Tw Cen MT Condensed" pitchFamily="34" charset="0"/>
              <a:ea typeface="微软雅黑" panose="020B0503020204020204" pitchFamily="34" charset="-122"/>
            </a:endParaRPr>
          </a:p>
        </p:txBody>
      </p:sp>
      <p:sp>
        <p:nvSpPr>
          <p:cNvPr id="22" name="21 Dikdörtgen"/>
          <p:cNvSpPr/>
          <p:nvPr/>
        </p:nvSpPr>
        <p:spPr>
          <a:xfrm>
            <a:off x="4356869" y="2556321"/>
            <a:ext cx="5148957" cy="384721"/>
          </a:xfrm>
          <a:prstGeom prst="rect">
            <a:avLst/>
          </a:prstGeom>
        </p:spPr>
        <p:txBody>
          <a:bodyPr wrap="square">
            <a:spAutoFit/>
          </a:bodyPr>
          <a:lstStyle/>
          <a:p>
            <a:pPr>
              <a:tabLst>
                <a:tab pos="1882775" algn="l"/>
              </a:tabLst>
            </a:pPr>
            <a:r>
              <a:rPr lang="tr-TR" dirty="0">
                <a:solidFill>
                  <a:schemeClr val="accent6">
                    <a:lumMod val="90000"/>
                    <a:lumOff val="10000"/>
                  </a:schemeClr>
                </a:solidFill>
                <a:latin typeface="Tw Cen MT Condensed" pitchFamily="34" charset="0"/>
              </a:rPr>
              <a:t>2021 YKS UYGULAMA  </a:t>
            </a:r>
            <a:r>
              <a:rPr lang="tr-TR" b="1" dirty="0">
                <a:solidFill>
                  <a:schemeClr val="accent6">
                    <a:lumMod val="90000"/>
                    <a:lumOff val="10000"/>
                  </a:schemeClr>
                </a:solidFill>
                <a:latin typeface="Tw Cen MT Condensed" pitchFamily="34" charset="0"/>
              </a:rPr>
              <a:t>HAZİRAN</a:t>
            </a:r>
          </a:p>
        </p:txBody>
      </p:sp>
      <p:sp>
        <p:nvSpPr>
          <p:cNvPr id="23" name="22 Dikdörtgen"/>
          <p:cNvSpPr/>
          <p:nvPr/>
        </p:nvSpPr>
        <p:spPr>
          <a:xfrm>
            <a:off x="4428877" y="3276401"/>
            <a:ext cx="5148957" cy="384721"/>
          </a:xfrm>
          <a:prstGeom prst="rect">
            <a:avLst/>
          </a:prstGeom>
        </p:spPr>
        <p:txBody>
          <a:bodyPr wrap="square">
            <a:spAutoFit/>
          </a:bodyPr>
          <a:lstStyle/>
          <a:p>
            <a:pPr>
              <a:tabLst>
                <a:tab pos="1882775" algn="l"/>
              </a:tabLst>
            </a:pPr>
            <a:r>
              <a:rPr lang="tr-TR" dirty="0">
                <a:solidFill>
                  <a:schemeClr val="accent6">
                    <a:lumMod val="90000"/>
                    <a:lumOff val="10000"/>
                  </a:schemeClr>
                </a:solidFill>
                <a:latin typeface="Tw Cen MT Condensed" pitchFamily="34" charset="0"/>
              </a:rPr>
              <a:t>2021 YKS TERCİH  </a:t>
            </a:r>
            <a:r>
              <a:rPr lang="tr-TR" b="1" dirty="0">
                <a:solidFill>
                  <a:schemeClr val="accent6">
                    <a:lumMod val="90000"/>
                    <a:lumOff val="10000"/>
                  </a:schemeClr>
                </a:solidFill>
                <a:latin typeface="Tw Cen MT Condensed" pitchFamily="34" charset="0"/>
              </a:rPr>
              <a:t>AĞUSTOS</a:t>
            </a:r>
          </a:p>
        </p:txBody>
      </p:sp>
      <p:sp>
        <p:nvSpPr>
          <p:cNvPr id="24" name="23 Dikdörtgen"/>
          <p:cNvSpPr/>
          <p:nvPr/>
        </p:nvSpPr>
        <p:spPr>
          <a:xfrm>
            <a:off x="4356869" y="1836241"/>
            <a:ext cx="5148957" cy="384721"/>
          </a:xfrm>
          <a:prstGeom prst="rect">
            <a:avLst/>
          </a:prstGeom>
        </p:spPr>
        <p:txBody>
          <a:bodyPr wrap="square">
            <a:spAutoFit/>
          </a:bodyPr>
          <a:lstStyle/>
          <a:p>
            <a:pPr>
              <a:tabLst>
                <a:tab pos="1882775" algn="l"/>
              </a:tabLst>
            </a:pPr>
            <a:r>
              <a:rPr lang="tr-TR" dirty="0">
                <a:solidFill>
                  <a:schemeClr val="accent6">
                    <a:lumMod val="90000"/>
                    <a:lumOff val="10000"/>
                  </a:schemeClr>
                </a:solidFill>
                <a:latin typeface="Tw Cen MT Condensed" pitchFamily="34" charset="0"/>
              </a:rPr>
              <a:t>2021 YKS BAŞVURULAR  </a:t>
            </a:r>
            <a:r>
              <a:rPr lang="tr-TR" b="1" dirty="0">
                <a:solidFill>
                  <a:schemeClr val="accent6">
                    <a:lumMod val="90000"/>
                    <a:lumOff val="10000"/>
                  </a:schemeClr>
                </a:solidFill>
                <a:latin typeface="Tw Cen MT Condensed" pitchFamily="34" charset="0"/>
              </a:rPr>
              <a:t>ŞUBAT-MART</a:t>
            </a:r>
          </a:p>
        </p:txBody>
      </p:sp>
      <p:sp>
        <p:nvSpPr>
          <p:cNvPr id="25" name="24 Dikdörtgen"/>
          <p:cNvSpPr/>
          <p:nvPr/>
        </p:nvSpPr>
        <p:spPr>
          <a:xfrm>
            <a:off x="5617394" y="5026079"/>
            <a:ext cx="4104456" cy="338554"/>
          </a:xfrm>
          <a:prstGeom prst="rect">
            <a:avLst/>
          </a:prstGeom>
          <a:solidFill>
            <a:srgbClr val="FFFF00"/>
          </a:solidFill>
        </p:spPr>
        <p:txBody>
          <a:bodyPr wrap="square">
            <a:spAutoFit/>
          </a:bodyPr>
          <a:lstStyle/>
          <a:p>
            <a:pPr>
              <a:tabLst>
                <a:tab pos="1882775" algn="l"/>
              </a:tabLst>
            </a:pPr>
            <a:r>
              <a:rPr lang="tr-TR" sz="1600" dirty="0">
                <a:solidFill>
                  <a:schemeClr val="accent6">
                    <a:lumMod val="90000"/>
                    <a:lumOff val="10000"/>
                  </a:schemeClr>
                </a:solidFill>
                <a:latin typeface="Tw Cen MT Condensed" pitchFamily="34" charset="0"/>
              </a:rPr>
              <a:t>2021 YKS TAKVİMİ HENÜZ AÇIKLANMADI TARİHLER TAHMİNİDİR</a:t>
            </a:r>
            <a:endParaRPr lang="tr-TR" sz="1600" b="1" dirty="0">
              <a:solidFill>
                <a:schemeClr val="accent6">
                  <a:lumMod val="90000"/>
                  <a:lumOff val="10000"/>
                </a:schemeClr>
              </a:solidFill>
              <a:latin typeface="Tw Cen MT Condensed" pitchFamily="34" charset="0"/>
            </a:endParaRPr>
          </a:p>
        </p:txBody>
      </p:sp>
      <p:pic>
        <p:nvPicPr>
          <p:cNvPr id="31" name="30 Resim" descr="256-256.png"/>
          <p:cNvPicPr>
            <a:picLocks noChangeAspect="1"/>
          </p:cNvPicPr>
          <p:nvPr/>
        </p:nvPicPr>
        <p:blipFill>
          <a:blip r:embed="rId2" cstate="print"/>
          <a:stretch>
            <a:fillRect/>
          </a:stretch>
        </p:blipFill>
        <p:spPr>
          <a:xfrm>
            <a:off x="180405" y="0"/>
            <a:ext cx="1116161" cy="1116161"/>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组合 105"/>
          <p:cNvGrpSpPr/>
          <p:nvPr/>
        </p:nvGrpSpPr>
        <p:grpSpPr>
          <a:xfrm flipH="1">
            <a:off x="4896279" y="2124273"/>
            <a:ext cx="2111976" cy="216024"/>
            <a:chOff x="5272248" y="4626108"/>
            <a:chExt cx="2684915" cy="333365"/>
          </a:xfrm>
        </p:grpSpPr>
        <p:sp>
          <p:nvSpPr>
            <p:cNvPr id="177" name="椭圆 10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8"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71" name="组合 105"/>
          <p:cNvGrpSpPr/>
          <p:nvPr/>
        </p:nvGrpSpPr>
        <p:grpSpPr>
          <a:xfrm flipH="1">
            <a:off x="4896279" y="1404193"/>
            <a:ext cx="815832" cy="189349"/>
            <a:chOff x="5272248" y="4626108"/>
            <a:chExt cx="2684915" cy="333365"/>
          </a:xfrm>
        </p:grpSpPr>
        <p:sp>
          <p:nvSpPr>
            <p:cNvPr id="172" name="椭圆 10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3"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95" name="组合 105"/>
          <p:cNvGrpSpPr/>
          <p:nvPr/>
        </p:nvGrpSpPr>
        <p:grpSpPr>
          <a:xfrm>
            <a:off x="7992623" y="3204394"/>
            <a:ext cx="1296144" cy="144016"/>
            <a:chOff x="5272248" y="4626108"/>
            <a:chExt cx="2684915" cy="333365"/>
          </a:xfrm>
        </p:grpSpPr>
        <p:sp>
          <p:nvSpPr>
            <p:cNvPr id="196" name="椭圆 10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7"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61" name="组合 105"/>
          <p:cNvGrpSpPr/>
          <p:nvPr/>
        </p:nvGrpSpPr>
        <p:grpSpPr>
          <a:xfrm flipH="1">
            <a:off x="359775" y="1404193"/>
            <a:ext cx="2304256" cy="144016"/>
            <a:chOff x="5272248" y="4626108"/>
            <a:chExt cx="2684915" cy="333365"/>
          </a:xfrm>
        </p:grpSpPr>
        <p:sp>
          <p:nvSpPr>
            <p:cNvPr id="162" name="椭圆 10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3"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54" name="弧形 394"/>
          <p:cNvSpPr/>
          <p:nvPr/>
        </p:nvSpPr>
        <p:spPr>
          <a:xfrm rot="16200000">
            <a:off x="2217677" y="159009"/>
            <a:ext cx="4638424" cy="6552728"/>
          </a:xfrm>
          <a:prstGeom prst="arc">
            <a:avLst>
              <a:gd name="adj1" fmla="val 16200000"/>
              <a:gd name="adj2" fmla="val 5055636"/>
            </a:avLst>
          </a:prstGeom>
          <a:ln w="222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77" name="组合 1038"/>
          <p:cNvGrpSpPr/>
          <p:nvPr/>
        </p:nvGrpSpPr>
        <p:grpSpPr>
          <a:xfrm>
            <a:off x="1332533" y="3201268"/>
            <a:ext cx="6444701" cy="2163365"/>
            <a:chOff x="1685647" y="3197027"/>
            <a:chExt cx="8577897" cy="3167382"/>
          </a:xfrm>
        </p:grpSpPr>
        <p:sp>
          <p:nvSpPr>
            <p:cNvPr id="78" name="梯形 1037"/>
            <p:cNvSpPr/>
            <p:nvPr/>
          </p:nvSpPr>
          <p:spPr>
            <a:xfrm>
              <a:off x="1685647" y="4670719"/>
              <a:ext cx="8577897" cy="1693690"/>
            </a:xfrm>
            <a:custGeom>
              <a:avLst/>
              <a:gdLst>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3676" h="1863059">
                  <a:moveTo>
                    <a:pt x="0" y="1863059"/>
                  </a:moveTo>
                  <a:lnTo>
                    <a:pt x="966909" y="0"/>
                  </a:lnTo>
                  <a:lnTo>
                    <a:pt x="7696767" y="0"/>
                  </a:lnTo>
                  <a:lnTo>
                    <a:pt x="8663676" y="1863059"/>
                  </a:lnTo>
                  <a:cubicBezTo>
                    <a:pt x="5631800" y="1614997"/>
                    <a:pt x="3200936" y="1608399"/>
                    <a:pt x="0" y="1863059"/>
                  </a:cubicBezTo>
                  <a:close/>
                </a:path>
              </a:pathLst>
            </a:custGeom>
            <a:gradFill flip="none" rotWithShape="1">
              <a:gsLst>
                <a:gs pos="0">
                  <a:schemeClr val="tx1">
                    <a:alpha val="27000"/>
                  </a:schemeClr>
                </a:gs>
                <a:gs pos="100000">
                  <a:srgbClr val="B2B2B2">
                    <a:alpha val="41000"/>
                  </a:srgbClr>
                </a:gs>
                <a:gs pos="58000">
                  <a:srgbClr val="777777">
                    <a:alpha val="29000"/>
                  </a:srgbClr>
                </a:gs>
              </a:gsLst>
              <a:path path="shape">
                <a:fillToRect l="50000" t="50000" r="50000" b="50000"/>
              </a:path>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79" name="Group 26"/>
            <p:cNvGrpSpPr>
              <a:grpSpLocks noChangeAspect="1"/>
            </p:cNvGrpSpPr>
            <p:nvPr/>
          </p:nvGrpSpPr>
          <p:grpSpPr bwMode="auto">
            <a:xfrm>
              <a:off x="2133872" y="3197027"/>
              <a:ext cx="7924257" cy="2195757"/>
              <a:chOff x="-40" y="982"/>
              <a:chExt cx="7747" cy="2356"/>
            </a:xfrm>
          </p:grpSpPr>
          <p:sp>
            <p:nvSpPr>
              <p:cNvPr id="80" name="Freeform 27"/>
              <p:cNvSpPr>
                <a:spLocks/>
              </p:cNvSpPr>
              <p:nvPr/>
            </p:nvSpPr>
            <p:spPr bwMode="auto">
              <a:xfrm>
                <a:off x="-7" y="2540"/>
                <a:ext cx="7692" cy="798"/>
              </a:xfrm>
              <a:custGeom>
                <a:avLst/>
                <a:gdLst>
                  <a:gd name="T0" fmla="*/ 3249 w 3253"/>
                  <a:gd name="T1" fmla="*/ 290 h 337"/>
                  <a:gd name="T2" fmla="*/ 3230 w 3253"/>
                  <a:gd name="T3" fmla="*/ 253 h 337"/>
                  <a:gd name="T4" fmla="*/ 3236 w 3253"/>
                  <a:gd name="T5" fmla="*/ 150 h 337"/>
                  <a:gd name="T6" fmla="*/ 3229 w 3253"/>
                  <a:gd name="T7" fmla="*/ 131 h 337"/>
                  <a:gd name="T8" fmla="*/ 3222 w 3253"/>
                  <a:gd name="T9" fmla="*/ 109 h 337"/>
                  <a:gd name="T10" fmla="*/ 2814 w 3253"/>
                  <a:gd name="T11" fmla="*/ 62 h 337"/>
                  <a:gd name="T12" fmla="*/ 1816 w 3253"/>
                  <a:gd name="T13" fmla="*/ 67 h 337"/>
                  <a:gd name="T14" fmla="*/ 1634 w 3253"/>
                  <a:gd name="T15" fmla="*/ 118 h 337"/>
                  <a:gd name="T16" fmla="*/ 1080 w 3253"/>
                  <a:gd name="T17" fmla="*/ 46 h 337"/>
                  <a:gd name="T18" fmla="*/ 414 w 3253"/>
                  <a:gd name="T19" fmla="*/ 80 h 337"/>
                  <a:gd name="T20" fmla="*/ 72 w 3253"/>
                  <a:gd name="T21" fmla="*/ 92 h 337"/>
                  <a:gd name="T22" fmla="*/ 26 w 3253"/>
                  <a:gd name="T23" fmla="*/ 101 h 337"/>
                  <a:gd name="T24" fmla="*/ 11 w 3253"/>
                  <a:gd name="T25" fmla="*/ 127 h 337"/>
                  <a:gd name="T26" fmla="*/ 6 w 3253"/>
                  <a:gd name="T27" fmla="*/ 206 h 337"/>
                  <a:gd name="T28" fmla="*/ 9 w 3253"/>
                  <a:gd name="T29" fmla="*/ 209 h 337"/>
                  <a:gd name="T30" fmla="*/ 9 w 3253"/>
                  <a:gd name="T31" fmla="*/ 314 h 337"/>
                  <a:gd name="T32" fmla="*/ 27 w 3253"/>
                  <a:gd name="T33" fmla="*/ 328 h 337"/>
                  <a:gd name="T34" fmla="*/ 56 w 3253"/>
                  <a:gd name="T35" fmla="*/ 327 h 337"/>
                  <a:gd name="T36" fmla="*/ 222 w 3253"/>
                  <a:gd name="T37" fmla="*/ 328 h 337"/>
                  <a:gd name="T38" fmla="*/ 353 w 3253"/>
                  <a:gd name="T39" fmla="*/ 329 h 337"/>
                  <a:gd name="T40" fmla="*/ 481 w 3253"/>
                  <a:gd name="T41" fmla="*/ 332 h 337"/>
                  <a:gd name="T42" fmla="*/ 511 w 3253"/>
                  <a:gd name="T43" fmla="*/ 330 h 337"/>
                  <a:gd name="T44" fmla="*/ 568 w 3253"/>
                  <a:gd name="T45" fmla="*/ 326 h 337"/>
                  <a:gd name="T46" fmla="*/ 652 w 3253"/>
                  <a:gd name="T47" fmla="*/ 328 h 337"/>
                  <a:gd name="T48" fmla="*/ 717 w 3253"/>
                  <a:gd name="T49" fmla="*/ 328 h 337"/>
                  <a:gd name="T50" fmla="*/ 762 w 3253"/>
                  <a:gd name="T51" fmla="*/ 331 h 337"/>
                  <a:gd name="T52" fmla="*/ 806 w 3253"/>
                  <a:gd name="T53" fmla="*/ 331 h 337"/>
                  <a:gd name="T54" fmla="*/ 1589 w 3253"/>
                  <a:gd name="T55" fmla="*/ 337 h 337"/>
                  <a:gd name="T56" fmla="*/ 1607 w 3253"/>
                  <a:gd name="T57" fmla="*/ 317 h 337"/>
                  <a:gd name="T58" fmla="*/ 1617 w 3253"/>
                  <a:gd name="T59" fmla="*/ 159 h 337"/>
                  <a:gd name="T60" fmla="*/ 1623 w 3253"/>
                  <a:gd name="T61" fmla="*/ 148 h 337"/>
                  <a:gd name="T62" fmla="*/ 1628 w 3253"/>
                  <a:gd name="T63" fmla="*/ 141 h 337"/>
                  <a:gd name="T64" fmla="*/ 1636 w 3253"/>
                  <a:gd name="T65" fmla="*/ 128 h 337"/>
                  <a:gd name="T66" fmla="*/ 1649 w 3253"/>
                  <a:gd name="T67" fmla="*/ 162 h 337"/>
                  <a:gd name="T68" fmla="*/ 1648 w 3253"/>
                  <a:gd name="T69" fmla="*/ 207 h 337"/>
                  <a:gd name="T70" fmla="*/ 1639 w 3253"/>
                  <a:gd name="T71" fmla="*/ 273 h 337"/>
                  <a:gd name="T72" fmla="*/ 1649 w 3253"/>
                  <a:gd name="T73" fmla="*/ 276 h 337"/>
                  <a:gd name="T74" fmla="*/ 1654 w 3253"/>
                  <a:gd name="T75" fmla="*/ 276 h 337"/>
                  <a:gd name="T76" fmla="*/ 1654 w 3253"/>
                  <a:gd name="T77" fmla="*/ 289 h 337"/>
                  <a:gd name="T78" fmla="*/ 1665 w 3253"/>
                  <a:gd name="T79" fmla="*/ 291 h 337"/>
                  <a:gd name="T80" fmla="*/ 1664 w 3253"/>
                  <a:gd name="T81" fmla="*/ 316 h 337"/>
                  <a:gd name="T82" fmla="*/ 1690 w 3253"/>
                  <a:gd name="T83" fmla="*/ 324 h 337"/>
                  <a:gd name="T84" fmla="*/ 3200 w 3253"/>
                  <a:gd name="T85" fmla="*/ 325 h 337"/>
                  <a:gd name="T86" fmla="*/ 3249 w 3253"/>
                  <a:gd name="T87" fmla="*/ 29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3" h="337">
                    <a:moveTo>
                      <a:pt x="3249" y="290"/>
                    </a:moveTo>
                    <a:cubicBezTo>
                      <a:pt x="3246" y="277"/>
                      <a:pt x="3230" y="253"/>
                      <a:pt x="3230" y="253"/>
                    </a:cubicBezTo>
                    <a:cubicBezTo>
                      <a:pt x="3236" y="150"/>
                      <a:pt x="3236" y="150"/>
                      <a:pt x="3236" y="150"/>
                    </a:cubicBezTo>
                    <a:cubicBezTo>
                      <a:pt x="3236" y="150"/>
                      <a:pt x="3238" y="141"/>
                      <a:pt x="3229" y="131"/>
                    </a:cubicBezTo>
                    <a:cubicBezTo>
                      <a:pt x="3221" y="116"/>
                      <a:pt x="3222" y="109"/>
                      <a:pt x="3222" y="109"/>
                    </a:cubicBezTo>
                    <a:cubicBezTo>
                      <a:pt x="3222" y="109"/>
                      <a:pt x="2992" y="77"/>
                      <a:pt x="2814" y="62"/>
                    </a:cubicBezTo>
                    <a:cubicBezTo>
                      <a:pt x="2625" y="46"/>
                      <a:pt x="2150" y="0"/>
                      <a:pt x="1816" y="67"/>
                    </a:cubicBezTo>
                    <a:cubicBezTo>
                      <a:pt x="1816" y="67"/>
                      <a:pt x="1700" y="97"/>
                      <a:pt x="1634" y="118"/>
                    </a:cubicBezTo>
                    <a:cubicBezTo>
                      <a:pt x="1387" y="41"/>
                      <a:pt x="1145" y="48"/>
                      <a:pt x="1080" y="46"/>
                    </a:cubicBezTo>
                    <a:cubicBezTo>
                      <a:pt x="961" y="47"/>
                      <a:pt x="467" y="77"/>
                      <a:pt x="414" y="80"/>
                    </a:cubicBezTo>
                    <a:cubicBezTo>
                      <a:pt x="361" y="82"/>
                      <a:pt x="108" y="95"/>
                      <a:pt x="72" y="92"/>
                    </a:cubicBezTo>
                    <a:cubicBezTo>
                      <a:pt x="33" y="93"/>
                      <a:pt x="26" y="101"/>
                      <a:pt x="26" y="101"/>
                    </a:cubicBezTo>
                    <a:cubicBezTo>
                      <a:pt x="8" y="122"/>
                      <a:pt x="11" y="121"/>
                      <a:pt x="11" y="127"/>
                    </a:cubicBezTo>
                    <a:cubicBezTo>
                      <a:pt x="1" y="178"/>
                      <a:pt x="6" y="206"/>
                      <a:pt x="6" y="206"/>
                    </a:cubicBezTo>
                    <a:cubicBezTo>
                      <a:pt x="6" y="206"/>
                      <a:pt x="6" y="206"/>
                      <a:pt x="9" y="209"/>
                    </a:cubicBezTo>
                    <a:cubicBezTo>
                      <a:pt x="0" y="249"/>
                      <a:pt x="6" y="299"/>
                      <a:pt x="9" y="314"/>
                    </a:cubicBezTo>
                    <a:cubicBezTo>
                      <a:pt x="11" y="329"/>
                      <a:pt x="27" y="328"/>
                      <a:pt x="27" y="328"/>
                    </a:cubicBezTo>
                    <a:cubicBezTo>
                      <a:pt x="27" y="328"/>
                      <a:pt x="35" y="328"/>
                      <a:pt x="56" y="327"/>
                    </a:cubicBezTo>
                    <a:cubicBezTo>
                      <a:pt x="86" y="324"/>
                      <a:pt x="110" y="326"/>
                      <a:pt x="222" y="328"/>
                    </a:cubicBezTo>
                    <a:cubicBezTo>
                      <a:pt x="254" y="326"/>
                      <a:pt x="320" y="327"/>
                      <a:pt x="353" y="329"/>
                    </a:cubicBezTo>
                    <a:cubicBezTo>
                      <a:pt x="369" y="331"/>
                      <a:pt x="472" y="331"/>
                      <a:pt x="481" y="332"/>
                    </a:cubicBezTo>
                    <a:cubicBezTo>
                      <a:pt x="490" y="332"/>
                      <a:pt x="511" y="330"/>
                      <a:pt x="511" y="330"/>
                    </a:cubicBezTo>
                    <a:cubicBezTo>
                      <a:pt x="511" y="330"/>
                      <a:pt x="511" y="330"/>
                      <a:pt x="568" y="326"/>
                    </a:cubicBezTo>
                    <a:cubicBezTo>
                      <a:pt x="631" y="328"/>
                      <a:pt x="652" y="328"/>
                      <a:pt x="652" y="328"/>
                    </a:cubicBezTo>
                    <a:cubicBezTo>
                      <a:pt x="652" y="328"/>
                      <a:pt x="699" y="328"/>
                      <a:pt x="717" y="328"/>
                    </a:cubicBezTo>
                    <a:cubicBezTo>
                      <a:pt x="735" y="328"/>
                      <a:pt x="745" y="331"/>
                      <a:pt x="762" y="331"/>
                    </a:cubicBezTo>
                    <a:cubicBezTo>
                      <a:pt x="777" y="329"/>
                      <a:pt x="806" y="331"/>
                      <a:pt x="806" y="331"/>
                    </a:cubicBezTo>
                    <a:cubicBezTo>
                      <a:pt x="806" y="331"/>
                      <a:pt x="1306" y="336"/>
                      <a:pt x="1589" y="337"/>
                    </a:cubicBezTo>
                    <a:cubicBezTo>
                      <a:pt x="1611" y="336"/>
                      <a:pt x="1607" y="317"/>
                      <a:pt x="1607" y="317"/>
                    </a:cubicBezTo>
                    <a:cubicBezTo>
                      <a:pt x="1607" y="317"/>
                      <a:pt x="1617" y="163"/>
                      <a:pt x="1617" y="159"/>
                    </a:cubicBezTo>
                    <a:cubicBezTo>
                      <a:pt x="1617" y="155"/>
                      <a:pt x="1623" y="148"/>
                      <a:pt x="1623" y="148"/>
                    </a:cubicBezTo>
                    <a:cubicBezTo>
                      <a:pt x="1623" y="148"/>
                      <a:pt x="1628" y="145"/>
                      <a:pt x="1628" y="141"/>
                    </a:cubicBezTo>
                    <a:cubicBezTo>
                      <a:pt x="1629" y="139"/>
                      <a:pt x="1633" y="133"/>
                      <a:pt x="1636" y="128"/>
                    </a:cubicBezTo>
                    <a:cubicBezTo>
                      <a:pt x="1640" y="132"/>
                      <a:pt x="1649" y="146"/>
                      <a:pt x="1649" y="162"/>
                    </a:cubicBezTo>
                    <a:cubicBezTo>
                      <a:pt x="1649" y="182"/>
                      <a:pt x="1654" y="179"/>
                      <a:pt x="1648" y="207"/>
                    </a:cubicBezTo>
                    <a:cubicBezTo>
                      <a:pt x="1644" y="237"/>
                      <a:pt x="1639" y="273"/>
                      <a:pt x="1639" y="273"/>
                    </a:cubicBezTo>
                    <a:cubicBezTo>
                      <a:pt x="1649" y="276"/>
                      <a:pt x="1649" y="276"/>
                      <a:pt x="1649" y="276"/>
                    </a:cubicBezTo>
                    <a:cubicBezTo>
                      <a:pt x="1654" y="276"/>
                      <a:pt x="1654" y="276"/>
                      <a:pt x="1654" y="276"/>
                    </a:cubicBezTo>
                    <a:cubicBezTo>
                      <a:pt x="1654" y="289"/>
                      <a:pt x="1654" y="289"/>
                      <a:pt x="1654" y="289"/>
                    </a:cubicBezTo>
                    <a:cubicBezTo>
                      <a:pt x="1654" y="289"/>
                      <a:pt x="1657" y="292"/>
                      <a:pt x="1665" y="291"/>
                    </a:cubicBezTo>
                    <a:cubicBezTo>
                      <a:pt x="1664" y="316"/>
                      <a:pt x="1664" y="316"/>
                      <a:pt x="1664" y="316"/>
                    </a:cubicBezTo>
                    <a:cubicBezTo>
                      <a:pt x="1664" y="316"/>
                      <a:pt x="1677" y="323"/>
                      <a:pt x="1690" y="324"/>
                    </a:cubicBezTo>
                    <a:cubicBezTo>
                      <a:pt x="1702" y="324"/>
                      <a:pt x="3200" y="325"/>
                      <a:pt x="3200" y="325"/>
                    </a:cubicBezTo>
                    <a:cubicBezTo>
                      <a:pt x="3200" y="325"/>
                      <a:pt x="3253" y="333"/>
                      <a:pt x="3249" y="29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Freeform 28"/>
              <p:cNvSpPr>
                <a:spLocks/>
              </p:cNvSpPr>
              <p:nvPr/>
            </p:nvSpPr>
            <p:spPr bwMode="auto">
              <a:xfrm>
                <a:off x="21" y="1756"/>
                <a:ext cx="3821" cy="1066"/>
              </a:xfrm>
              <a:custGeom>
                <a:avLst/>
                <a:gdLst>
                  <a:gd name="T0" fmla="*/ 1616 w 1616"/>
                  <a:gd name="T1" fmla="*/ 450 h 450"/>
                  <a:gd name="T2" fmla="*/ 1607 w 1616"/>
                  <a:gd name="T3" fmla="*/ 446 h 450"/>
                  <a:gd name="T4" fmla="*/ 1055 w 1616"/>
                  <a:gd name="T5" fmla="*/ 369 h 450"/>
                  <a:gd name="T6" fmla="*/ 388 w 1616"/>
                  <a:gd name="T7" fmla="*/ 402 h 450"/>
                  <a:gd name="T8" fmla="*/ 47 w 1616"/>
                  <a:gd name="T9" fmla="*/ 415 h 450"/>
                  <a:gd name="T10" fmla="*/ 0 w 1616"/>
                  <a:gd name="T11" fmla="*/ 424 h 450"/>
                  <a:gd name="T12" fmla="*/ 95 w 1616"/>
                  <a:gd name="T13" fmla="*/ 292 h 450"/>
                  <a:gd name="T14" fmla="*/ 277 w 1616"/>
                  <a:gd name="T15" fmla="*/ 0 h 450"/>
                  <a:gd name="T16" fmla="*/ 284 w 1616"/>
                  <a:gd name="T17" fmla="*/ 1 h 450"/>
                  <a:gd name="T18" fmla="*/ 45 w 1616"/>
                  <a:gd name="T19" fmla="*/ 386 h 450"/>
                  <a:gd name="T20" fmla="*/ 451 w 1616"/>
                  <a:gd name="T21" fmla="*/ 361 h 450"/>
                  <a:gd name="T22" fmla="*/ 1239 w 1616"/>
                  <a:gd name="T23" fmla="*/ 353 h 450"/>
                  <a:gd name="T24" fmla="*/ 1616 w 1616"/>
                  <a:gd name="T2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450">
                    <a:moveTo>
                      <a:pt x="1616" y="450"/>
                    </a:moveTo>
                    <a:cubicBezTo>
                      <a:pt x="1607" y="446"/>
                      <a:pt x="1607" y="446"/>
                      <a:pt x="1607" y="446"/>
                    </a:cubicBezTo>
                    <a:cubicBezTo>
                      <a:pt x="1360" y="370"/>
                      <a:pt x="1120" y="371"/>
                      <a:pt x="1055" y="369"/>
                    </a:cubicBezTo>
                    <a:cubicBezTo>
                      <a:pt x="936" y="370"/>
                      <a:pt x="441" y="400"/>
                      <a:pt x="388" y="402"/>
                    </a:cubicBezTo>
                    <a:cubicBezTo>
                      <a:pt x="335" y="405"/>
                      <a:pt x="82" y="417"/>
                      <a:pt x="47" y="415"/>
                    </a:cubicBezTo>
                    <a:cubicBezTo>
                      <a:pt x="8" y="416"/>
                      <a:pt x="0" y="424"/>
                      <a:pt x="0" y="424"/>
                    </a:cubicBezTo>
                    <a:cubicBezTo>
                      <a:pt x="0" y="424"/>
                      <a:pt x="62" y="348"/>
                      <a:pt x="95" y="292"/>
                    </a:cubicBezTo>
                    <a:cubicBezTo>
                      <a:pt x="277" y="0"/>
                      <a:pt x="277" y="0"/>
                      <a:pt x="277" y="0"/>
                    </a:cubicBezTo>
                    <a:cubicBezTo>
                      <a:pt x="284" y="1"/>
                      <a:pt x="284" y="1"/>
                      <a:pt x="284" y="1"/>
                    </a:cubicBezTo>
                    <a:cubicBezTo>
                      <a:pt x="45" y="386"/>
                      <a:pt x="45" y="386"/>
                      <a:pt x="45" y="386"/>
                    </a:cubicBezTo>
                    <a:cubicBezTo>
                      <a:pt x="45" y="386"/>
                      <a:pt x="358" y="367"/>
                      <a:pt x="451" y="361"/>
                    </a:cubicBezTo>
                    <a:cubicBezTo>
                      <a:pt x="547" y="355"/>
                      <a:pt x="1008" y="317"/>
                      <a:pt x="1239" y="353"/>
                    </a:cubicBezTo>
                    <a:cubicBezTo>
                      <a:pt x="1287" y="360"/>
                      <a:pt x="1473" y="385"/>
                      <a:pt x="1616" y="45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29"/>
              <p:cNvSpPr>
                <a:spLocks/>
              </p:cNvSpPr>
              <p:nvPr/>
            </p:nvSpPr>
            <p:spPr bwMode="auto">
              <a:xfrm>
                <a:off x="3845" y="1801"/>
                <a:ext cx="3679" cy="1021"/>
              </a:xfrm>
              <a:custGeom>
                <a:avLst/>
                <a:gdLst>
                  <a:gd name="T0" fmla="*/ 9 w 1556"/>
                  <a:gd name="T1" fmla="*/ 424 h 431"/>
                  <a:gd name="T2" fmla="*/ 39 w 1556"/>
                  <a:gd name="T3" fmla="*/ 402 h 431"/>
                  <a:gd name="T4" fmla="*/ 162 w 1556"/>
                  <a:gd name="T5" fmla="*/ 307 h 431"/>
                  <a:gd name="T6" fmla="*/ 481 w 1556"/>
                  <a:gd name="T7" fmla="*/ 164 h 431"/>
                  <a:gd name="T8" fmla="*/ 1212 w 1556"/>
                  <a:gd name="T9" fmla="*/ 0 h 431"/>
                  <a:gd name="T10" fmla="*/ 1214 w 1556"/>
                  <a:gd name="T11" fmla="*/ 2 h 431"/>
                  <a:gd name="T12" fmla="*/ 1340 w 1556"/>
                  <a:gd name="T13" fmla="*/ 140 h 431"/>
                  <a:gd name="T14" fmla="*/ 1556 w 1556"/>
                  <a:gd name="T15" fmla="*/ 388 h 431"/>
                  <a:gd name="T16" fmla="*/ 1549 w 1556"/>
                  <a:gd name="T17" fmla="*/ 390 h 431"/>
                  <a:gd name="T18" fmla="*/ 1129 w 1556"/>
                  <a:gd name="T19" fmla="*/ 332 h 431"/>
                  <a:gd name="T20" fmla="*/ 641 w 1556"/>
                  <a:gd name="T21" fmla="*/ 302 h 431"/>
                  <a:gd name="T22" fmla="*/ 145 w 1556"/>
                  <a:gd name="T23" fmla="*/ 376 h 431"/>
                  <a:gd name="T24" fmla="*/ 19 w 1556"/>
                  <a:gd name="T25" fmla="*/ 426 h 431"/>
                  <a:gd name="T26" fmla="*/ 2 w 1556"/>
                  <a:gd name="T27" fmla="*/ 431 h 431"/>
                  <a:gd name="T28" fmla="*/ 0 w 1556"/>
                  <a:gd name="T29" fmla="*/ 430 h 431"/>
                  <a:gd name="T30" fmla="*/ 10 w 1556"/>
                  <a:gd name="T31" fmla="*/ 4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431">
                    <a:moveTo>
                      <a:pt x="9" y="424"/>
                    </a:moveTo>
                    <a:cubicBezTo>
                      <a:pt x="9" y="424"/>
                      <a:pt x="12" y="422"/>
                      <a:pt x="39" y="402"/>
                    </a:cubicBezTo>
                    <a:cubicBezTo>
                      <a:pt x="98" y="346"/>
                      <a:pt x="162" y="307"/>
                      <a:pt x="162" y="307"/>
                    </a:cubicBezTo>
                    <a:cubicBezTo>
                      <a:pt x="310" y="218"/>
                      <a:pt x="434" y="179"/>
                      <a:pt x="481" y="164"/>
                    </a:cubicBezTo>
                    <a:cubicBezTo>
                      <a:pt x="914" y="30"/>
                      <a:pt x="1212" y="0"/>
                      <a:pt x="1212" y="0"/>
                    </a:cubicBezTo>
                    <a:cubicBezTo>
                      <a:pt x="1212" y="0"/>
                      <a:pt x="1212" y="0"/>
                      <a:pt x="1214" y="2"/>
                    </a:cubicBezTo>
                    <a:cubicBezTo>
                      <a:pt x="1214" y="2"/>
                      <a:pt x="1222" y="17"/>
                      <a:pt x="1340" y="140"/>
                    </a:cubicBezTo>
                    <a:cubicBezTo>
                      <a:pt x="1459" y="251"/>
                      <a:pt x="1552" y="378"/>
                      <a:pt x="1556" y="388"/>
                    </a:cubicBezTo>
                    <a:cubicBezTo>
                      <a:pt x="1556" y="392"/>
                      <a:pt x="1549" y="390"/>
                      <a:pt x="1549" y="390"/>
                    </a:cubicBezTo>
                    <a:cubicBezTo>
                      <a:pt x="1489" y="375"/>
                      <a:pt x="1129" y="332"/>
                      <a:pt x="1129" y="332"/>
                    </a:cubicBezTo>
                    <a:cubicBezTo>
                      <a:pt x="912" y="306"/>
                      <a:pt x="731" y="300"/>
                      <a:pt x="641" y="302"/>
                    </a:cubicBezTo>
                    <a:cubicBezTo>
                      <a:pt x="324" y="306"/>
                      <a:pt x="172" y="366"/>
                      <a:pt x="145" y="376"/>
                    </a:cubicBezTo>
                    <a:cubicBezTo>
                      <a:pt x="109" y="388"/>
                      <a:pt x="19" y="426"/>
                      <a:pt x="19" y="426"/>
                    </a:cubicBezTo>
                    <a:cubicBezTo>
                      <a:pt x="2" y="431"/>
                      <a:pt x="2" y="431"/>
                      <a:pt x="2" y="431"/>
                    </a:cubicBezTo>
                    <a:cubicBezTo>
                      <a:pt x="0" y="430"/>
                      <a:pt x="0" y="430"/>
                      <a:pt x="0" y="430"/>
                    </a:cubicBezTo>
                    <a:cubicBezTo>
                      <a:pt x="10" y="423"/>
                      <a:pt x="10" y="423"/>
                      <a:pt x="10" y="423"/>
                    </a:cubicBezTo>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30"/>
              <p:cNvSpPr>
                <a:spLocks/>
              </p:cNvSpPr>
              <p:nvPr/>
            </p:nvSpPr>
            <p:spPr bwMode="auto">
              <a:xfrm>
                <a:off x="130" y="1761"/>
                <a:ext cx="3736" cy="1061"/>
              </a:xfrm>
              <a:custGeom>
                <a:avLst/>
                <a:gdLst>
                  <a:gd name="T0" fmla="*/ 0 w 1580"/>
                  <a:gd name="T1" fmla="*/ 384 h 448"/>
                  <a:gd name="T2" fmla="*/ 237 w 1580"/>
                  <a:gd name="T3" fmla="*/ 0 h 448"/>
                  <a:gd name="T4" fmla="*/ 1235 w 1580"/>
                  <a:gd name="T5" fmla="*/ 244 h 448"/>
                  <a:gd name="T6" fmla="*/ 1580 w 1580"/>
                  <a:gd name="T7" fmla="*/ 441 h 448"/>
                  <a:gd name="T8" fmla="*/ 1570 w 1580"/>
                  <a:gd name="T9" fmla="*/ 448 h 448"/>
                  <a:gd name="T10" fmla="*/ 1285 w 1580"/>
                  <a:gd name="T11" fmla="*/ 366 h 448"/>
                  <a:gd name="T12" fmla="*/ 580 w 1580"/>
                  <a:gd name="T13" fmla="*/ 347 h 448"/>
                  <a:gd name="T14" fmla="*/ 0 w 1580"/>
                  <a:gd name="T15" fmla="*/ 38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0" h="448">
                    <a:moveTo>
                      <a:pt x="0" y="384"/>
                    </a:moveTo>
                    <a:cubicBezTo>
                      <a:pt x="237" y="0"/>
                      <a:pt x="237" y="0"/>
                      <a:pt x="237" y="0"/>
                    </a:cubicBezTo>
                    <a:cubicBezTo>
                      <a:pt x="237" y="0"/>
                      <a:pt x="993" y="132"/>
                      <a:pt x="1235" y="244"/>
                    </a:cubicBezTo>
                    <a:cubicBezTo>
                      <a:pt x="1358" y="293"/>
                      <a:pt x="1489" y="351"/>
                      <a:pt x="1580" y="441"/>
                    </a:cubicBezTo>
                    <a:cubicBezTo>
                      <a:pt x="1570" y="448"/>
                      <a:pt x="1570" y="448"/>
                      <a:pt x="1570" y="448"/>
                    </a:cubicBezTo>
                    <a:cubicBezTo>
                      <a:pt x="1570" y="448"/>
                      <a:pt x="1445" y="392"/>
                      <a:pt x="1285" y="366"/>
                    </a:cubicBezTo>
                    <a:cubicBezTo>
                      <a:pt x="1208" y="353"/>
                      <a:pt x="1062" y="318"/>
                      <a:pt x="580" y="347"/>
                    </a:cubicBezTo>
                    <a:cubicBezTo>
                      <a:pt x="103" y="382"/>
                      <a:pt x="0" y="384"/>
                      <a:pt x="0" y="384"/>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31"/>
              <p:cNvSpPr>
                <a:spLocks/>
              </p:cNvSpPr>
              <p:nvPr/>
            </p:nvSpPr>
            <p:spPr bwMode="auto">
              <a:xfrm>
                <a:off x="-40" y="2630"/>
                <a:ext cx="3882" cy="689"/>
              </a:xfrm>
              <a:custGeom>
                <a:avLst/>
                <a:gdLst>
                  <a:gd name="T0" fmla="*/ 1633 w 1642"/>
                  <a:gd name="T1" fmla="*/ 77 h 291"/>
                  <a:gd name="T2" fmla="*/ 1081 w 1642"/>
                  <a:gd name="T3" fmla="*/ 0 h 291"/>
                  <a:gd name="T4" fmla="*/ 414 w 1642"/>
                  <a:gd name="T5" fmla="*/ 33 h 291"/>
                  <a:gd name="T6" fmla="*/ 73 w 1642"/>
                  <a:gd name="T7" fmla="*/ 46 h 291"/>
                  <a:gd name="T8" fmla="*/ 26 w 1642"/>
                  <a:gd name="T9" fmla="*/ 55 h 291"/>
                  <a:gd name="T10" fmla="*/ 11 w 1642"/>
                  <a:gd name="T11" fmla="*/ 80 h 291"/>
                  <a:gd name="T12" fmla="*/ 7 w 1642"/>
                  <a:gd name="T13" fmla="*/ 159 h 291"/>
                  <a:gd name="T14" fmla="*/ 9 w 1642"/>
                  <a:gd name="T15" fmla="*/ 163 h 291"/>
                  <a:gd name="T16" fmla="*/ 9 w 1642"/>
                  <a:gd name="T17" fmla="*/ 268 h 291"/>
                  <a:gd name="T18" fmla="*/ 28 w 1642"/>
                  <a:gd name="T19" fmla="*/ 281 h 291"/>
                  <a:gd name="T20" fmla="*/ 57 w 1642"/>
                  <a:gd name="T21" fmla="*/ 281 h 291"/>
                  <a:gd name="T22" fmla="*/ 223 w 1642"/>
                  <a:gd name="T23" fmla="*/ 281 h 291"/>
                  <a:gd name="T24" fmla="*/ 354 w 1642"/>
                  <a:gd name="T25" fmla="*/ 282 h 291"/>
                  <a:gd name="T26" fmla="*/ 482 w 1642"/>
                  <a:gd name="T27" fmla="*/ 285 h 291"/>
                  <a:gd name="T28" fmla="*/ 512 w 1642"/>
                  <a:gd name="T29" fmla="*/ 283 h 291"/>
                  <a:gd name="T30" fmla="*/ 568 w 1642"/>
                  <a:gd name="T31" fmla="*/ 280 h 291"/>
                  <a:gd name="T32" fmla="*/ 653 w 1642"/>
                  <a:gd name="T33" fmla="*/ 281 h 291"/>
                  <a:gd name="T34" fmla="*/ 718 w 1642"/>
                  <a:gd name="T35" fmla="*/ 281 h 291"/>
                  <a:gd name="T36" fmla="*/ 762 w 1642"/>
                  <a:gd name="T37" fmla="*/ 284 h 291"/>
                  <a:gd name="T38" fmla="*/ 806 w 1642"/>
                  <a:gd name="T39" fmla="*/ 285 h 291"/>
                  <a:gd name="T40" fmla="*/ 1590 w 1642"/>
                  <a:gd name="T41" fmla="*/ 291 h 291"/>
                  <a:gd name="T42" fmla="*/ 1608 w 1642"/>
                  <a:gd name="T43" fmla="*/ 271 h 291"/>
                  <a:gd name="T44" fmla="*/ 1618 w 1642"/>
                  <a:gd name="T45" fmla="*/ 113 h 291"/>
                  <a:gd name="T46" fmla="*/ 1624 w 1642"/>
                  <a:gd name="T47" fmla="*/ 102 h 291"/>
                  <a:gd name="T48" fmla="*/ 1629 w 1642"/>
                  <a:gd name="T49" fmla="*/ 95 h 291"/>
                  <a:gd name="T50" fmla="*/ 1642 w 1642"/>
                  <a:gd name="T51" fmla="*/ 81 h 291"/>
                  <a:gd name="T52" fmla="*/ 1633 w 1642"/>
                  <a:gd name="T53" fmla="*/ 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2" h="291">
                    <a:moveTo>
                      <a:pt x="1633" y="77"/>
                    </a:moveTo>
                    <a:cubicBezTo>
                      <a:pt x="1386" y="1"/>
                      <a:pt x="1146" y="2"/>
                      <a:pt x="1081" y="0"/>
                    </a:cubicBezTo>
                    <a:cubicBezTo>
                      <a:pt x="962" y="1"/>
                      <a:pt x="467" y="31"/>
                      <a:pt x="414" y="33"/>
                    </a:cubicBezTo>
                    <a:cubicBezTo>
                      <a:pt x="361" y="36"/>
                      <a:pt x="108" y="48"/>
                      <a:pt x="73" y="46"/>
                    </a:cubicBezTo>
                    <a:cubicBezTo>
                      <a:pt x="34" y="47"/>
                      <a:pt x="26" y="55"/>
                      <a:pt x="26" y="55"/>
                    </a:cubicBezTo>
                    <a:cubicBezTo>
                      <a:pt x="9" y="75"/>
                      <a:pt x="12" y="75"/>
                      <a:pt x="11" y="80"/>
                    </a:cubicBezTo>
                    <a:cubicBezTo>
                      <a:pt x="2" y="132"/>
                      <a:pt x="7" y="159"/>
                      <a:pt x="7" y="159"/>
                    </a:cubicBezTo>
                    <a:cubicBezTo>
                      <a:pt x="7" y="159"/>
                      <a:pt x="7" y="159"/>
                      <a:pt x="9" y="163"/>
                    </a:cubicBezTo>
                    <a:cubicBezTo>
                      <a:pt x="0" y="203"/>
                      <a:pt x="7" y="253"/>
                      <a:pt x="9" y="268"/>
                    </a:cubicBezTo>
                    <a:cubicBezTo>
                      <a:pt x="12" y="282"/>
                      <a:pt x="28" y="281"/>
                      <a:pt x="28" y="281"/>
                    </a:cubicBezTo>
                    <a:cubicBezTo>
                      <a:pt x="28" y="281"/>
                      <a:pt x="36" y="282"/>
                      <a:pt x="57" y="281"/>
                    </a:cubicBezTo>
                    <a:cubicBezTo>
                      <a:pt x="87" y="278"/>
                      <a:pt x="110" y="280"/>
                      <a:pt x="223" y="281"/>
                    </a:cubicBezTo>
                    <a:cubicBezTo>
                      <a:pt x="255" y="280"/>
                      <a:pt x="320" y="281"/>
                      <a:pt x="354" y="282"/>
                    </a:cubicBezTo>
                    <a:cubicBezTo>
                      <a:pt x="370" y="285"/>
                      <a:pt x="472" y="285"/>
                      <a:pt x="482" y="285"/>
                    </a:cubicBezTo>
                    <a:cubicBezTo>
                      <a:pt x="491" y="286"/>
                      <a:pt x="512" y="283"/>
                      <a:pt x="512" y="283"/>
                    </a:cubicBezTo>
                    <a:cubicBezTo>
                      <a:pt x="512" y="283"/>
                      <a:pt x="512" y="283"/>
                      <a:pt x="568" y="280"/>
                    </a:cubicBezTo>
                    <a:cubicBezTo>
                      <a:pt x="631" y="282"/>
                      <a:pt x="653" y="281"/>
                      <a:pt x="653" y="281"/>
                    </a:cubicBezTo>
                    <a:cubicBezTo>
                      <a:pt x="653" y="281"/>
                      <a:pt x="699" y="281"/>
                      <a:pt x="718" y="281"/>
                    </a:cubicBezTo>
                    <a:cubicBezTo>
                      <a:pt x="736" y="281"/>
                      <a:pt x="746" y="284"/>
                      <a:pt x="762" y="284"/>
                    </a:cubicBezTo>
                    <a:cubicBezTo>
                      <a:pt x="777" y="283"/>
                      <a:pt x="806" y="285"/>
                      <a:pt x="806" y="285"/>
                    </a:cubicBezTo>
                    <a:cubicBezTo>
                      <a:pt x="806" y="285"/>
                      <a:pt x="1306" y="290"/>
                      <a:pt x="1590" y="291"/>
                    </a:cubicBezTo>
                    <a:cubicBezTo>
                      <a:pt x="1611" y="290"/>
                      <a:pt x="1608" y="271"/>
                      <a:pt x="1608" y="271"/>
                    </a:cubicBezTo>
                    <a:cubicBezTo>
                      <a:pt x="1608" y="271"/>
                      <a:pt x="1618" y="117"/>
                      <a:pt x="1618" y="113"/>
                    </a:cubicBezTo>
                    <a:cubicBezTo>
                      <a:pt x="1618" y="109"/>
                      <a:pt x="1624" y="102"/>
                      <a:pt x="1624" y="102"/>
                    </a:cubicBezTo>
                    <a:cubicBezTo>
                      <a:pt x="1624" y="102"/>
                      <a:pt x="1628" y="99"/>
                      <a:pt x="1629" y="95"/>
                    </a:cubicBezTo>
                    <a:cubicBezTo>
                      <a:pt x="1630" y="90"/>
                      <a:pt x="1642" y="81"/>
                      <a:pt x="1642" y="81"/>
                    </a:cubicBezTo>
                    <a:lnTo>
                      <a:pt x="1633" y="77"/>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32"/>
              <p:cNvSpPr>
                <a:spLocks/>
              </p:cNvSpPr>
              <p:nvPr/>
            </p:nvSpPr>
            <p:spPr bwMode="auto">
              <a:xfrm>
                <a:off x="3890" y="1801"/>
                <a:ext cx="3757" cy="1009"/>
              </a:xfrm>
              <a:custGeom>
                <a:avLst/>
                <a:gdLst>
                  <a:gd name="T0" fmla="*/ 312 w 1589"/>
                  <a:gd name="T1" fmla="*/ 327 h 426"/>
                  <a:gd name="T2" fmla="*/ 925 w 1589"/>
                  <a:gd name="T3" fmla="*/ 313 h 426"/>
                  <a:gd name="T4" fmla="*/ 1535 w 1589"/>
                  <a:gd name="T5" fmla="*/ 391 h 426"/>
                  <a:gd name="T6" fmla="*/ 1415 w 1589"/>
                  <a:gd name="T7" fmla="*/ 237 h 426"/>
                  <a:gd name="T8" fmla="*/ 1193 w 1589"/>
                  <a:gd name="T9" fmla="*/ 0 h 426"/>
                  <a:gd name="T10" fmla="*/ 1557 w 1589"/>
                  <a:gd name="T11" fmla="*/ 375 h 426"/>
                  <a:gd name="T12" fmla="*/ 1585 w 1589"/>
                  <a:gd name="T13" fmla="*/ 416 h 426"/>
                  <a:gd name="T14" fmla="*/ 1179 w 1589"/>
                  <a:gd name="T15" fmla="*/ 370 h 426"/>
                  <a:gd name="T16" fmla="*/ 181 w 1589"/>
                  <a:gd name="T17" fmla="*/ 375 h 426"/>
                  <a:gd name="T18" fmla="*/ 0 w 1589"/>
                  <a:gd name="T19" fmla="*/ 426 h 426"/>
                  <a:gd name="T20" fmla="*/ 312 w 1589"/>
                  <a:gd name="T21" fmla="*/ 32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9" h="426">
                    <a:moveTo>
                      <a:pt x="312" y="327"/>
                    </a:moveTo>
                    <a:cubicBezTo>
                      <a:pt x="635" y="280"/>
                      <a:pt x="833" y="307"/>
                      <a:pt x="925" y="313"/>
                    </a:cubicBezTo>
                    <a:cubicBezTo>
                      <a:pt x="1255" y="341"/>
                      <a:pt x="1523" y="388"/>
                      <a:pt x="1535" y="391"/>
                    </a:cubicBezTo>
                    <a:cubicBezTo>
                      <a:pt x="1543" y="370"/>
                      <a:pt x="1415" y="237"/>
                      <a:pt x="1415" y="237"/>
                    </a:cubicBezTo>
                    <a:cubicBezTo>
                      <a:pt x="1415" y="237"/>
                      <a:pt x="1415" y="237"/>
                      <a:pt x="1193" y="0"/>
                    </a:cubicBezTo>
                    <a:cubicBezTo>
                      <a:pt x="1199" y="13"/>
                      <a:pt x="1526" y="341"/>
                      <a:pt x="1557" y="375"/>
                    </a:cubicBezTo>
                    <a:cubicBezTo>
                      <a:pt x="1589" y="409"/>
                      <a:pt x="1585" y="416"/>
                      <a:pt x="1585" y="416"/>
                    </a:cubicBezTo>
                    <a:cubicBezTo>
                      <a:pt x="1558" y="413"/>
                      <a:pt x="1346" y="384"/>
                      <a:pt x="1179" y="370"/>
                    </a:cubicBezTo>
                    <a:cubicBezTo>
                      <a:pt x="991" y="354"/>
                      <a:pt x="516" y="308"/>
                      <a:pt x="181" y="375"/>
                    </a:cubicBezTo>
                    <a:cubicBezTo>
                      <a:pt x="181" y="375"/>
                      <a:pt x="65" y="405"/>
                      <a:pt x="0" y="426"/>
                    </a:cubicBezTo>
                    <a:cubicBezTo>
                      <a:pt x="0" y="426"/>
                      <a:pt x="169" y="346"/>
                      <a:pt x="312" y="3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33"/>
              <p:cNvSpPr>
                <a:spLocks/>
              </p:cNvSpPr>
              <p:nvPr/>
            </p:nvSpPr>
            <p:spPr bwMode="auto">
              <a:xfrm>
                <a:off x="3879" y="2526"/>
                <a:ext cx="3828" cy="788"/>
              </a:xfrm>
              <a:custGeom>
                <a:avLst/>
                <a:gdLst>
                  <a:gd name="T0" fmla="*/ 0 w 1619"/>
                  <a:gd name="T1" fmla="*/ 118 h 333"/>
                  <a:gd name="T2" fmla="*/ 1 w 1619"/>
                  <a:gd name="T3" fmla="*/ 126 h 333"/>
                  <a:gd name="T4" fmla="*/ 14 w 1619"/>
                  <a:gd name="T5" fmla="*/ 162 h 333"/>
                  <a:gd name="T6" fmla="*/ 13 w 1619"/>
                  <a:gd name="T7" fmla="*/ 207 h 333"/>
                  <a:gd name="T8" fmla="*/ 5 w 1619"/>
                  <a:gd name="T9" fmla="*/ 273 h 333"/>
                  <a:gd name="T10" fmla="*/ 15 w 1619"/>
                  <a:gd name="T11" fmla="*/ 276 h 333"/>
                  <a:gd name="T12" fmla="*/ 20 w 1619"/>
                  <a:gd name="T13" fmla="*/ 276 h 333"/>
                  <a:gd name="T14" fmla="*/ 19 w 1619"/>
                  <a:gd name="T15" fmla="*/ 289 h 333"/>
                  <a:gd name="T16" fmla="*/ 30 w 1619"/>
                  <a:gd name="T17" fmla="*/ 291 h 333"/>
                  <a:gd name="T18" fmla="*/ 29 w 1619"/>
                  <a:gd name="T19" fmla="*/ 316 h 333"/>
                  <a:gd name="T20" fmla="*/ 55 w 1619"/>
                  <a:gd name="T21" fmla="*/ 324 h 333"/>
                  <a:gd name="T22" fmla="*/ 1566 w 1619"/>
                  <a:gd name="T23" fmla="*/ 325 h 333"/>
                  <a:gd name="T24" fmla="*/ 1614 w 1619"/>
                  <a:gd name="T25" fmla="*/ 290 h 333"/>
                  <a:gd name="T26" fmla="*/ 1596 w 1619"/>
                  <a:gd name="T27" fmla="*/ 253 h 333"/>
                  <a:gd name="T28" fmla="*/ 1602 w 1619"/>
                  <a:gd name="T29" fmla="*/ 150 h 333"/>
                  <a:gd name="T30" fmla="*/ 1595 w 1619"/>
                  <a:gd name="T31" fmla="*/ 131 h 333"/>
                  <a:gd name="T32" fmla="*/ 1587 w 1619"/>
                  <a:gd name="T33" fmla="*/ 109 h 333"/>
                  <a:gd name="T34" fmla="*/ 1179 w 1619"/>
                  <a:gd name="T35" fmla="*/ 62 h 333"/>
                  <a:gd name="T36" fmla="*/ 181 w 1619"/>
                  <a:gd name="T37" fmla="*/ 67 h 333"/>
                  <a:gd name="T38" fmla="*/ 0 w 1619"/>
                  <a:gd name="T39" fmla="*/ 1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9" h="333">
                    <a:moveTo>
                      <a:pt x="0" y="118"/>
                    </a:moveTo>
                    <a:cubicBezTo>
                      <a:pt x="1" y="126"/>
                      <a:pt x="1" y="126"/>
                      <a:pt x="1" y="126"/>
                    </a:cubicBezTo>
                    <a:cubicBezTo>
                      <a:pt x="1" y="126"/>
                      <a:pt x="14" y="142"/>
                      <a:pt x="14" y="162"/>
                    </a:cubicBezTo>
                    <a:cubicBezTo>
                      <a:pt x="14" y="183"/>
                      <a:pt x="20" y="179"/>
                      <a:pt x="13" y="207"/>
                    </a:cubicBezTo>
                    <a:cubicBezTo>
                      <a:pt x="9" y="237"/>
                      <a:pt x="5" y="273"/>
                      <a:pt x="5" y="273"/>
                    </a:cubicBezTo>
                    <a:cubicBezTo>
                      <a:pt x="15" y="276"/>
                      <a:pt x="15" y="276"/>
                      <a:pt x="15" y="276"/>
                    </a:cubicBezTo>
                    <a:cubicBezTo>
                      <a:pt x="20" y="276"/>
                      <a:pt x="20" y="276"/>
                      <a:pt x="20" y="276"/>
                    </a:cubicBezTo>
                    <a:cubicBezTo>
                      <a:pt x="19" y="289"/>
                      <a:pt x="19" y="289"/>
                      <a:pt x="19" y="289"/>
                    </a:cubicBezTo>
                    <a:cubicBezTo>
                      <a:pt x="19" y="289"/>
                      <a:pt x="22" y="292"/>
                      <a:pt x="30" y="291"/>
                    </a:cubicBezTo>
                    <a:cubicBezTo>
                      <a:pt x="29" y="316"/>
                      <a:pt x="29" y="316"/>
                      <a:pt x="29" y="316"/>
                    </a:cubicBezTo>
                    <a:cubicBezTo>
                      <a:pt x="29" y="316"/>
                      <a:pt x="43" y="323"/>
                      <a:pt x="55" y="324"/>
                    </a:cubicBezTo>
                    <a:cubicBezTo>
                      <a:pt x="68" y="324"/>
                      <a:pt x="1566" y="325"/>
                      <a:pt x="1566" y="325"/>
                    </a:cubicBezTo>
                    <a:cubicBezTo>
                      <a:pt x="1566" y="325"/>
                      <a:pt x="1619" y="333"/>
                      <a:pt x="1614" y="290"/>
                    </a:cubicBezTo>
                    <a:cubicBezTo>
                      <a:pt x="1612" y="277"/>
                      <a:pt x="1596" y="253"/>
                      <a:pt x="1596" y="253"/>
                    </a:cubicBezTo>
                    <a:cubicBezTo>
                      <a:pt x="1602" y="150"/>
                      <a:pt x="1602" y="150"/>
                      <a:pt x="1602" y="150"/>
                    </a:cubicBezTo>
                    <a:cubicBezTo>
                      <a:pt x="1602" y="150"/>
                      <a:pt x="1603" y="141"/>
                      <a:pt x="1595" y="131"/>
                    </a:cubicBezTo>
                    <a:cubicBezTo>
                      <a:pt x="1587" y="116"/>
                      <a:pt x="1587" y="109"/>
                      <a:pt x="1587" y="109"/>
                    </a:cubicBezTo>
                    <a:cubicBezTo>
                      <a:pt x="1587" y="109"/>
                      <a:pt x="1357" y="77"/>
                      <a:pt x="1179" y="62"/>
                    </a:cubicBezTo>
                    <a:cubicBezTo>
                      <a:pt x="991" y="46"/>
                      <a:pt x="516" y="0"/>
                      <a:pt x="181" y="67"/>
                    </a:cubicBezTo>
                    <a:cubicBezTo>
                      <a:pt x="181" y="67"/>
                      <a:pt x="65" y="97"/>
                      <a:pt x="0" y="118"/>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Freeform 34"/>
              <p:cNvSpPr>
                <a:spLocks/>
              </p:cNvSpPr>
              <p:nvPr/>
            </p:nvSpPr>
            <p:spPr bwMode="auto">
              <a:xfrm>
                <a:off x="317" y="2647"/>
                <a:ext cx="3457" cy="161"/>
              </a:xfrm>
              <a:custGeom>
                <a:avLst/>
                <a:gdLst>
                  <a:gd name="T0" fmla="*/ 1462 w 1462"/>
                  <a:gd name="T1" fmla="*/ 68 h 68"/>
                  <a:gd name="T2" fmla="*/ 980 w 1462"/>
                  <a:gd name="T3" fmla="*/ 1 h 68"/>
                  <a:gd name="T4" fmla="*/ 594 w 1462"/>
                  <a:gd name="T5" fmla="*/ 10 h 68"/>
                  <a:gd name="T6" fmla="*/ 58 w 1462"/>
                  <a:gd name="T7" fmla="*/ 38 h 68"/>
                  <a:gd name="T8" fmla="*/ 0 w 1462"/>
                  <a:gd name="T9" fmla="*/ 40 h 68"/>
                  <a:gd name="T10" fmla="*/ 263 w 1462"/>
                  <a:gd name="T11" fmla="*/ 34 h 68"/>
                  <a:gd name="T12" fmla="*/ 820 w 1462"/>
                  <a:gd name="T13" fmla="*/ 10 h 68"/>
                  <a:gd name="T14" fmla="*/ 1330 w 1462"/>
                  <a:gd name="T15" fmla="*/ 41 h 68"/>
                  <a:gd name="T16" fmla="*/ 1462 w 1462"/>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2" h="68">
                    <a:moveTo>
                      <a:pt x="1462" y="68"/>
                    </a:moveTo>
                    <a:cubicBezTo>
                      <a:pt x="1462" y="68"/>
                      <a:pt x="1277" y="8"/>
                      <a:pt x="980" y="1"/>
                    </a:cubicBezTo>
                    <a:cubicBezTo>
                      <a:pt x="940" y="0"/>
                      <a:pt x="774" y="0"/>
                      <a:pt x="594" y="10"/>
                    </a:cubicBezTo>
                    <a:cubicBezTo>
                      <a:pt x="413" y="21"/>
                      <a:pt x="58" y="38"/>
                      <a:pt x="58" y="38"/>
                    </a:cubicBezTo>
                    <a:cubicBezTo>
                      <a:pt x="0" y="40"/>
                      <a:pt x="0" y="40"/>
                      <a:pt x="0" y="40"/>
                    </a:cubicBezTo>
                    <a:cubicBezTo>
                      <a:pt x="263" y="34"/>
                      <a:pt x="263" y="34"/>
                      <a:pt x="263" y="34"/>
                    </a:cubicBezTo>
                    <a:cubicBezTo>
                      <a:pt x="263" y="34"/>
                      <a:pt x="729" y="10"/>
                      <a:pt x="820" y="10"/>
                    </a:cubicBezTo>
                    <a:cubicBezTo>
                      <a:pt x="912" y="9"/>
                      <a:pt x="1031" y="5"/>
                      <a:pt x="1330" y="41"/>
                    </a:cubicBezTo>
                    <a:cubicBezTo>
                      <a:pt x="1358" y="45"/>
                      <a:pt x="1451" y="62"/>
                      <a:pt x="1462"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Freeform 35"/>
              <p:cNvSpPr>
                <a:spLocks/>
              </p:cNvSpPr>
              <p:nvPr/>
            </p:nvSpPr>
            <p:spPr bwMode="auto">
              <a:xfrm>
                <a:off x="698" y="2666"/>
                <a:ext cx="3031" cy="139"/>
              </a:xfrm>
              <a:custGeom>
                <a:avLst/>
                <a:gdLst>
                  <a:gd name="T0" fmla="*/ 1282 w 1282"/>
                  <a:gd name="T1" fmla="*/ 59 h 59"/>
                  <a:gd name="T2" fmla="*/ 750 w 1282"/>
                  <a:gd name="T3" fmla="*/ 9 h 59"/>
                  <a:gd name="T4" fmla="*/ 315 w 1282"/>
                  <a:gd name="T5" fmla="*/ 21 h 59"/>
                  <a:gd name="T6" fmla="*/ 0 w 1282"/>
                  <a:gd name="T7" fmla="*/ 33 h 59"/>
                  <a:gd name="T8" fmla="*/ 441 w 1282"/>
                  <a:gd name="T9" fmla="*/ 18 h 59"/>
                  <a:gd name="T10" fmla="*/ 998 w 1282"/>
                  <a:gd name="T11" fmla="*/ 23 h 59"/>
                  <a:gd name="T12" fmla="*/ 1282 w 128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282" h="59">
                    <a:moveTo>
                      <a:pt x="1282" y="59"/>
                    </a:moveTo>
                    <a:cubicBezTo>
                      <a:pt x="1282" y="59"/>
                      <a:pt x="1105" y="17"/>
                      <a:pt x="750" y="9"/>
                    </a:cubicBezTo>
                    <a:cubicBezTo>
                      <a:pt x="716" y="8"/>
                      <a:pt x="495" y="12"/>
                      <a:pt x="315" y="21"/>
                    </a:cubicBezTo>
                    <a:cubicBezTo>
                      <a:pt x="107" y="30"/>
                      <a:pt x="0" y="33"/>
                      <a:pt x="0" y="33"/>
                    </a:cubicBezTo>
                    <a:cubicBezTo>
                      <a:pt x="441" y="18"/>
                      <a:pt x="441" y="18"/>
                      <a:pt x="441" y="18"/>
                    </a:cubicBezTo>
                    <a:cubicBezTo>
                      <a:pt x="441" y="18"/>
                      <a:pt x="761" y="0"/>
                      <a:pt x="998" y="23"/>
                    </a:cubicBezTo>
                    <a:cubicBezTo>
                      <a:pt x="1149" y="39"/>
                      <a:pt x="1241" y="51"/>
                      <a:pt x="1282" y="5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Freeform 36"/>
              <p:cNvSpPr>
                <a:spLocks/>
              </p:cNvSpPr>
              <p:nvPr/>
            </p:nvSpPr>
            <p:spPr bwMode="auto">
              <a:xfrm>
                <a:off x="854" y="2694"/>
                <a:ext cx="2594" cy="88"/>
              </a:xfrm>
              <a:custGeom>
                <a:avLst/>
                <a:gdLst>
                  <a:gd name="T0" fmla="*/ 1097 w 1097"/>
                  <a:gd name="T1" fmla="*/ 37 h 37"/>
                  <a:gd name="T2" fmla="*/ 524 w 1097"/>
                  <a:gd name="T3" fmla="*/ 14 h 37"/>
                  <a:gd name="T4" fmla="*/ 0 w 1097"/>
                  <a:gd name="T5" fmla="*/ 30 h 37"/>
                  <a:gd name="T6" fmla="*/ 504 w 1097"/>
                  <a:gd name="T7" fmla="*/ 17 h 37"/>
                  <a:gd name="T8" fmla="*/ 1097 w 1097"/>
                  <a:gd name="T9" fmla="*/ 37 h 37"/>
                </a:gdLst>
                <a:ahLst/>
                <a:cxnLst>
                  <a:cxn ang="0">
                    <a:pos x="T0" y="T1"/>
                  </a:cxn>
                  <a:cxn ang="0">
                    <a:pos x="T2" y="T3"/>
                  </a:cxn>
                  <a:cxn ang="0">
                    <a:pos x="T4" y="T5"/>
                  </a:cxn>
                  <a:cxn ang="0">
                    <a:pos x="T6" y="T7"/>
                  </a:cxn>
                  <a:cxn ang="0">
                    <a:pos x="T8" y="T9"/>
                  </a:cxn>
                </a:cxnLst>
                <a:rect l="0" t="0" r="r" b="b"/>
                <a:pathLst>
                  <a:path w="1097" h="37">
                    <a:moveTo>
                      <a:pt x="1097" y="37"/>
                    </a:moveTo>
                    <a:cubicBezTo>
                      <a:pt x="1097" y="37"/>
                      <a:pt x="852" y="0"/>
                      <a:pt x="524" y="14"/>
                    </a:cubicBezTo>
                    <a:cubicBezTo>
                      <a:pt x="401" y="17"/>
                      <a:pt x="0" y="30"/>
                      <a:pt x="0" y="30"/>
                    </a:cubicBezTo>
                    <a:cubicBezTo>
                      <a:pt x="504" y="17"/>
                      <a:pt x="504" y="17"/>
                      <a:pt x="504" y="17"/>
                    </a:cubicBezTo>
                    <a:cubicBezTo>
                      <a:pt x="504" y="17"/>
                      <a:pt x="928" y="7"/>
                      <a:pt x="1097"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Freeform 37"/>
              <p:cNvSpPr>
                <a:spLocks/>
              </p:cNvSpPr>
              <p:nvPr/>
            </p:nvSpPr>
            <p:spPr bwMode="auto">
              <a:xfrm>
                <a:off x="73" y="2739"/>
                <a:ext cx="3658" cy="119"/>
              </a:xfrm>
              <a:custGeom>
                <a:avLst/>
                <a:gdLst>
                  <a:gd name="T0" fmla="*/ 0 w 1547"/>
                  <a:gd name="T1" fmla="*/ 27 h 50"/>
                  <a:gd name="T2" fmla="*/ 514 w 1547"/>
                  <a:gd name="T3" fmla="*/ 23 h 50"/>
                  <a:gd name="T4" fmla="*/ 1484 w 1547"/>
                  <a:gd name="T5" fmla="*/ 40 h 50"/>
                  <a:gd name="T6" fmla="*/ 1547 w 1547"/>
                  <a:gd name="T7" fmla="*/ 50 h 50"/>
                  <a:gd name="T8" fmla="*/ 1069 w 1547"/>
                  <a:gd name="T9" fmla="*/ 25 h 50"/>
                  <a:gd name="T10" fmla="*/ 604 w 1547"/>
                  <a:gd name="T11" fmla="*/ 28 h 50"/>
                  <a:gd name="T12" fmla="*/ 0 w 1547"/>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1547" h="50">
                    <a:moveTo>
                      <a:pt x="0" y="27"/>
                    </a:moveTo>
                    <a:cubicBezTo>
                      <a:pt x="0" y="27"/>
                      <a:pt x="306" y="31"/>
                      <a:pt x="514" y="23"/>
                    </a:cubicBezTo>
                    <a:cubicBezTo>
                      <a:pt x="722" y="19"/>
                      <a:pt x="1088" y="0"/>
                      <a:pt x="1484" y="40"/>
                    </a:cubicBezTo>
                    <a:cubicBezTo>
                      <a:pt x="1547" y="50"/>
                      <a:pt x="1547" y="50"/>
                      <a:pt x="1547" y="50"/>
                    </a:cubicBezTo>
                    <a:cubicBezTo>
                      <a:pt x="1547" y="50"/>
                      <a:pt x="1416" y="26"/>
                      <a:pt x="1069" y="25"/>
                    </a:cubicBezTo>
                    <a:cubicBezTo>
                      <a:pt x="604" y="28"/>
                      <a:pt x="604" y="28"/>
                      <a:pt x="604" y="28"/>
                    </a:cubicBezTo>
                    <a:cubicBezTo>
                      <a:pt x="604" y="28"/>
                      <a:pt x="30" y="35"/>
                      <a:pt x="0" y="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Freeform 38"/>
              <p:cNvSpPr>
                <a:spLocks/>
              </p:cNvSpPr>
              <p:nvPr/>
            </p:nvSpPr>
            <p:spPr bwMode="auto">
              <a:xfrm>
                <a:off x="3968" y="2623"/>
                <a:ext cx="3369" cy="175"/>
              </a:xfrm>
              <a:custGeom>
                <a:avLst/>
                <a:gdLst>
                  <a:gd name="T0" fmla="*/ 0 w 1425"/>
                  <a:gd name="T1" fmla="*/ 74 h 74"/>
                  <a:gd name="T2" fmla="*/ 751 w 1425"/>
                  <a:gd name="T3" fmla="*/ 20 h 74"/>
                  <a:gd name="T4" fmla="*/ 1425 w 1425"/>
                  <a:gd name="T5" fmla="*/ 55 h 74"/>
                  <a:gd name="T6" fmla="*/ 664 w 1425"/>
                  <a:gd name="T7" fmla="*/ 27 h 74"/>
                  <a:gd name="T8" fmla="*/ 0 w 1425"/>
                  <a:gd name="T9" fmla="*/ 74 h 74"/>
                </a:gdLst>
                <a:ahLst/>
                <a:cxnLst>
                  <a:cxn ang="0">
                    <a:pos x="T0" y="T1"/>
                  </a:cxn>
                  <a:cxn ang="0">
                    <a:pos x="T2" y="T3"/>
                  </a:cxn>
                  <a:cxn ang="0">
                    <a:pos x="T4" y="T5"/>
                  </a:cxn>
                  <a:cxn ang="0">
                    <a:pos x="T6" y="T7"/>
                  </a:cxn>
                  <a:cxn ang="0">
                    <a:pos x="T8" y="T9"/>
                  </a:cxn>
                </a:cxnLst>
                <a:rect l="0" t="0" r="r" b="b"/>
                <a:pathLst>
                  <a:path w="1425" h="74">
                    <a:moveTo>
                      <a:pt x="0" y="74"/>
                    </a:moveTo>
                    <a:cubicBezTo>
                      <a:pt x="0" y="74"/>
                      <a:pt x="266" y="0"/>
                      <a:pt x="751" y="20"/>
                    </a:cubicBezTo>
                    <a:cubicBezTo>
                      <a:pt x="1084" y="35"/>
                      <a:pt x="1425" y="55"/>
                      <a:pt x="1425" y="55"/>
                    </a:cubicBezTo>
                    <a:cubicBezTo>
                      <a:pt x="1425" y="55"/>
                      <a:pt x="808" y="27"/>
                      <a:pt x="664" y="27"/>
                    </a:cubicBezTo>
                    <a:cubicBezTo>
                      <a:pt x="517" y="27"/>
                      <a:pt x="294" y="19"/>
                      <a:pt x="0" y="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Freeform 39"/>
              <p:cNvSpPr>
                <a:spLocks/>
              </p:cNvSpPr>
              <p:nvPr/>
            </p:nvSpPr>
            <p:spPr bwMode="auto">
              <a:xfrm>
                <a:off x="4095" y="2687"/>
                <a:ext cx="3245" cy="92"/>
              </a:xfrm>
              <a:custGeom>
                <a:avLst/>
                <a:gdLst>
                  <a:gd name="T0" fmla="*/ 0 w 1372"/>
                  <a:gd name="T1" fmla="*/ 39 h 39"/>
                  <a:gd name="T2" fmla="*/ 448 w 1372"/>
                  <a:gd name="T3" fmla="*/ 10 h 39"/>
                  <a:gd name="T4" fmla="*/ 1087 w 1372"/>
                  <a:gd name="T5" fmla="*/ 24 h 39"/>
                  <a:gd name="T6" fmla="*/ 1306 w 1372"/>
                  <a:gd name="T7" fmla="*/ 30 h 39"/>
                  <a:gd name="T8" fmla="*/ 1372 w 1372"/>
                  <a:gd name="T9" fmla="*/ 31 h 39"/>
                  <a:gd name="T10" fmla="*/ 719 w 1372"/>
                  <a:gd name="T11" fmla="*/ 17 h 39"/>
                  <a:gd name="T12" fmla="*/ 0 w 137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372" h="39">
                    <a:moveTo>
                      <a:pt x="0" y="39"/>
                    </a:moveTo>
                    <a:cubicBezTo>
                      <a:pt x="0" y="39"/>
                      <a:pt x="214" y="8"/>
                      <a:pt x="448" y="10"/>
                    </a:cubicBezTo>
                    <a:cubicBezTo>
                      <a:pt x="688" y="11"/>
                      <a:pt x="1087" y="24"/>
                      <a:pt x="1087" y="24"/>
                    </a:cubicBezTo>
                    <a:cubicBezTo>
                      <a:pt x="1306" y="30"/>
                      <a:pt x="1306" y="30"/>
                      <a:pt x="1306" y="30"/>
                    </a:cubicBezTo>
                    <a:cubicBezTo>
                      <a:pt x="1372" y="31"/>
                      <a:pt x="1372" y="31"/>
                      <a:pt x="1372" y="31"/>
                    </a:cubicBezTo>
                    <a:cubicBezTo>
                      <a:pt x="719" y="17"/>
                      <a:pt x="719" y="17"/>
                      <a:pt x="719" y="17"/>
                    </a:cubicBezTo>
                    <a:cubicBezTo>
                      <a:pt x="719" y="17"/>
                      <a:pt x="365" y="0"/>
                      <a:pt x="0"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Freeform 40"/>
              <p:cNvSpPr>
                <a:spLocks/>
              </p:cNvSpPr>
              <p:nvPr/>
            </p:nvSpPr>
            <p:spPr bwMode="auto">
              <a:xfrm>
                <a:off x="4311" y="2730"/>
                <a:ext cx="2612" cy="38"/>
              </a:xfrm>
              <a:custGeom>
                <a:avLst/>
                <a:gdLst>
                  <a:gd name="T0" fmla="*/ 0 w 1105"/>
                  <a:gd name="T1" fmla="*/ 16 h 16"/>
                  <a:gd name="T2" fmla="*/ 392 w 1105"/>
                  <a:gd name="T3" fmla="*/ 2 h 16"/>
                  <a:gd name="T4" fmla="*/ 1105 w 1105"/>
                  <a:gd name="T5" fmla="*/ 13 h 16"/>
                  <a:gd name="T6" fmla="*/ 372 w 1105"/>
                  <a:gd name="T7" fmla="*/ 7 h 16"/>
                  <a:gd name="T8" fmla="*/ 0 w 1105"/>
                  <a:gd name="T9" fmla="*/ 16 h 16"/>
                </a:gdLst>
                <a:ahLst/>
                <a:cxnLst>
                  <a:cxn ang="0">
                    <a:pos x="T0" y="T1"/>
                  </a:cxn>
                  <a:cxn ang="0">
                    <a:pos x="T2" y="T3"/>
                  </a:cxn>
                  <a:cxn ang="0">
                    <a:pos x="T4" y="T5"/>
                  </a:cxn>
                  <a:cxn ang="0">
                    <a:pos x="T6" y="T7"/>
                  </a:cxn>
                  <a:cxn ang="0">
                    <a:pos x="T8" y="T9"/>
                  </a:cxn>
                </a:cxnLst>
                <a:rect l="0" t="0" r="r" b="b"/>
                <a:pathLst>
                  <a:path w="1105" h="16">
                    <a:moveTo>
                      <a:pt x="0" y="16"/>
                    </a:moveTo>
                    <a:cubicBezTo>
                      <a:pt x="0" y="16"/>
                      <a:pt x="207" y="0"/>
                      <a:pt x="392" y="2"/>
                    </a:cubicBezTo>
                    <a:cubicBezTo>
                      <a:pt x="577" y="3"/>
                      <a:pt x="1105" y="13"/>
                      <a:pt x="1105" y="13"/>
                    </a:cubicBezTo>
                    <a:cubicBezTo>
                      <a:pt x="372" y="7"/>
                      <a:pt x="372" y="7"/>
                      <a:pt x="372" y="7"/>
                    </a:cubicBezTo>
                    <a:cubicBezTo>
                      <a:pt x="372" y="7"/>
                      <a:pt x="48" y="9"/>
                      <a:pt x="0"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Freeform 41"/>
              <p:cNvSpPr>
                <a:spLocks/>
              </p:cNvSpPr>
              <p:nvPr/>
            </p:nvSpPr>
            <p:spPr bwMode="auto">
              <a:xfrm>
                <a:off x="4006" y="2777"/>
                <a:ext cx="2991" cy="85"/>
              </a:xfrm>
              <a:custGeom>
                <a:avLst/>
                <a:gdLst>
                  <a:gd name="T0" fmla="*/ 0 w 1265"/>
                  <a:gd name="T1" fmla="*/ 36 h 36"/>
                  <a:gd name="T2" fmla="*/ 1265 w 1265"/>
                  <a:gd name="T3" fmla="*/ 22 h 36"/>
                  <a:gd name="T4" fmla="*/ 912 w 1265"/>
                  <a:gd name="T5" fmla="*/ 25 h 36"/>
                  <a:gd name="T6" fmla="*/ 315 w 1265"/>
                  <a:gd name="T7" fmla="*/ 28 h 36"/>
                  <a:gd name="T8" fmla="*/ 0 w 1265"/>
                  <a:gd name="T9" fmla="*/ 36 h 36"/>
                </a:gdLst>
                <a:ahLst/>
                <a:cxnLst>
                  <a:cxn ang="0">
                    <a:pos x="T0" y="T1"/>
                  </a:cxn>
                  <a:cxn ang="0">
                    <a:pos x="T2" y="T3"/>
                  </a:cxn>
                  <a:cxn ang="0">
                    <a:pos x="T4" y="T5"/>
                  </a:cxn>
                  <a:cxn ang="0">
                    <a:pos x="T6" y="T7"/>
                  </a:cxn>
                  <a:cxn ang="0">
                    <a:pos x="T8" y="T9"/>
                  </a:cxn>
                </a:cxnLst>
                <a:rect l="0" t="0" r="r" b="b"/>
                <a:pathLst>
                  <a:path w="1265" h="36">
                    <a:moveTo>
                      <a:pt x="0" y="36"/>
                    </a:moveTo>
                    <a:cubicBezTo>
                      <a:pt x="0" y="36"/>
                      <a:pt x="445" y="0"/>
                      <a:pt x="1265" y="22"/>
                    </a:cubicBezTo>
                    <a:cubicBezTo>
                      <a:pt x="912" y="25"/>
                      <a:pt x="912" y="25"/>
                      <a:pt x="912" y="25"/>
                    </a:cubicBezTo>
                    <a:cubicBezTo>
                      <a:pt x="315" y="28"/>
                      <a:pt x="315" y="28"/>
                      <a:pt x="315" y="28"/>
                    </a:cubicBezTo>
                    <a:lnTo>
                      <a:pt x="0" y="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Freeform 42"/>
              <p:cNvSpPr>
                <a:spLocks/>
              </p:cNvSpPr>
              <p:nvPr/>
            </p:nvSpPr>
            <p:spPr bwMode="auto">
              <a:xfrm>
                <a:off x="3866" y="1770"/>
                <a:ext cx="3360" cy="1038"/>
              </a:xfrm>
              <a:custGeom>
                <a:avLst/>
                <a:gdLst>
                  <a:gd name="T0" fmla="*/ 0 w 1421"/>
                  <a:gd name="T1" fmla="*/ 437 h 438"/>
                  <a:gd name="T2" fmla="*/ 8 w 1421"/>
                  <a:gd name="T3" fmla="*/ 431 h 438"/>
                  <a:gd name="T4" fmla="*/ 11 w 1421"/>
                  <a:gd name="T5" fmla="*/ 429 h 438"/>
                  <a:gd name="T6" fmla="*/ 28 w 1421"/>
                  <a:gd name="T7" fmla="*/ 416 h 438"/>
                  <a:gd name="T8" fmla="*/ 66 w 1421"/>
                  <a:gd name="T9" fmla="*/ 383 h 438"/>
                  <a:gd name="T10" fmla="*/ 95 w 1421"/>
                  <a:gd name="T11" fmla="*/ 360 h 438"/>
                  <a:gd name="T12" fmla="*/ 355 w 1421"/>
                  <a:gd name="T13" fmla="*/ 220 h 438"/>
                  <a:gd name="T14" fmla="*/ 913 w 1421"/>
                  <a:gd name="T15" fmla="*/ 66 h 438"/>
                  <a:gd name="T16" fmla="*/ 1377 w 1421"/>
                  <a:gd name="T17" fmla="*/ 0 h 438"/>
                  <a:gd name="T18" fmla="*/ 1421 w 1421"/>
                  <a:gd name="T19" fmla="*/ 52 h 438"/>
                  <a:gd name="T20" fmla="*/ 1 w 1421"/>
                  <a:gd name="T21"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1" h="438">
                    <a:moveTo>
                      <a:pt x="0" y="437"/>
                    </a:moveTo>
                    <a:cubicBezTo>
                      <a:pt x="0" y="438"/>
                      <a:pt x="5" y="433"/>
                      <a:pt x="8" y="431"/>
                    </a:cubicBezTo>
                    <a:cubicBezTo>
                      <a:pt x="11" y="429"/>
                      <a:pt x="11" y="429"/>
                      <a:pt x="11" y="429"/>
                    </a:cubicBezTo>
                    <a:cubicBezTo>
                      <a:pt x="23" y="420"/>
                      <a:pt x="28" y="416"/>
                      <a:pt x="28" y="416"/>
                    </a:cubicBezTo>
                    <a:cubicBezTo>
                      <a:pt x="66" y="383"/>
                      <a:pt x="66" y="383"/>
                      <a:pt x="66" y="383"/>
                    </a:cubicBezTo>
                    <a:cubicBezTo>
                      <a:pt x="95" y="360"/>
                      <a:pt x="95" y="360"/>
                      <a:pt x="95" y="360"/>
                    </a:cubicBezTo>
                    <a:cubicBezTo>
                      <a:pt x="179" y="296"/>
                      <a:pt x="299" y="243"/>
                      <a:pt x="355" y="220"/>
                    </a:cubicBezTo>
                    <a:cubicBezTo>
                      <a:pt x="536" y="149"/>
                      <a:pt x="689" y="114"/>
                      <a:pt x="913" y="66"/>
                    </a:cubicBezTo>
                    <a:cubicBezTo>
                      <a:pt x="1137" y="18"/>
                      <a:pt x="1377" y="0"/>
                      <a:pt x="1377" y="0"/>
                    </a:cubicBezTo>
                    <a:cubicBezTo>
                      <a:pt x="1421" y="52"/>
                      <a:pt x="1421" y="52"/>
                      <a:pt x="1421" y="52"/>
                    </a:cubicBezTo>
                    <a:cubicBezTo>
                      <a:pt x="1421" y="52"/>
                      <a:pt x="502" y="55"/>
                      <a:pt x="1" y="43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Freeform 43"/>
              <p:cNvSpPr>
                <a:spLocks/>
              </p:cNvSpPr>
              <p:nvPr/>
            </p:nvSpPr>
            <p:spPr bwMode="auto">
              <a:xfrm>
                <a:off x="513" y="1737"/>
                <a:ext cx="3353" cy="1068"/>
              </a:xfrm>
              <a:custGeom>
                <a:avLst/>
                <a:gdLst>
                  <a:gd name="T0" fmla="*/ 42 w 1418"/>
                  <a:gd name="T1" fmla="*/ 0 h 451"/>
                  <a:gd name="T2" fmla="*/ 0 w 1418"/>
                  <a:gd name="T3" fmla="*/ 57 h 451"/>
                  <a:gd name="T4" fmla="*/ 1418 w 1418"/>
                  <a:gd name="T5" fmla="*/ 451 h 451"/>
                  <a:gd name="T6" fmla="*/ 42 w 1418"/>
                  <a:gd name="T7" fmla="*/ 0 h 451"/>
                </a:gdLst>
                <a:ahLst/>
                <a:cxnLst>
                  <a:cxn ang="0">
                    <a:pos x="T0" y="T1"/>
                  </a:cxn>
                  <a:cxn ang="0">
                    <a:pos x="T2" y="T3"/>
                  </a:cxn>
                  <a:cxn ang="0">
                    <a:pos x="T4" y="T5"/>
                  </a:cxn>
                  <a:cxn ang="0">
                    <a:pos x="T6" y="T7"/>
                  </a:cxn>
                </a:cxnLst>
                <a:rect l="0" t="0" r="r" b="b"/>
                <a:pathLst>
                  <a:path w="1418" h="451">
                    <a:moveTo>
                      <a:pt x="42" y="0"/>
                    </a:moveTo>
                    <a:cubicBezTo>
                      <a:pt x="0" y="57"/>
                      <a:pt x="0" y="57"/>
                      <a:pt x="0" y="57"/>
                    </a:cubicBezTo>
                    <a:cubicBezTo>
                      <a:pt x="0" y="57"/>
                      <a:pt x="930" y="155"/>
                      <a:pt x="1418" y="451"/>
                    </a:cubicBezTo>
                    <a:cubicBezTo>
                      <a:pt x="1375" y="410"/>
                      <a:pt x="1156" y="166"/>
                      <a:pt x="4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Freeform 44"/>
              <p:cNvSpPr>
                <a:spLocks/>
              </p:cNvSpPr>
              <p:nvPr/>
            </p:nvSpPr>
            <p:spPr bwMode="auto">
              <a:xfrm>
                <a:off x="553" y="982"/>
                <a:ext cx="3323" cy="1823"/>
              </a:xfrm>
              <a:custGeom>
                <a:avLst/>
                <a:gdLst>
                  <a:gd name="T0" fmla="*/ 1335 w 1405"/>
                  <a:gd name="T1" fmla="*/ 454 h 770"/>
                  <a:gd name="T2" fmla="*/ 180 w 1405"/>
                  <a:gd name="T3" fmla="*/ 0 h 770"/>
                  <a:gd name="T4" fmla="*/ 136 w 1405"/>
                  <a:gd name="T5" fmla="*/ 86 h 770"/>
                  <a:gd name="T6" fmla="*/ 0 w 1405"/>
                  <a:gd name="T7" fmla="*/ 317 h 770"/>
                  <a:gd name="T8" fmla="*/ 526 w 1405"/>
                  <a:gd name="T9" fmla="*/ 423 h 770"/>
                  <a:gd name="T10" fmla="*/ 1094 w 1405"/>
                  <a:gd name="T11" fmla="*/ 588 h 770"/>
                  <a:gd name="T12" fmla="*/ 1402 w 1405"/>
                  <a:gd name="T13" fmla="*/ 770 h 770"/>
                  <a:gd name="T14" fmla="*/ 1335 w 1405"/>
                  <a:gd name="T15" fmla="*/ 454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770">
                    <a:moveTo>
                      <a:pt x="1335" y="454"/>
                    </a:moveTo>
                    <a:cubicBezTo>
                      <a:pt x="1105" y="16"/>
                      <a:pt x="180" y="0"/>
                      <a:pt x="180" y="0"/>
                    </a:cubicBezTo>
                    <a:cubicBezTo>
                      <a:pt x="136" y="86"/>
                      <a:pt x="136" y="86"/>
                      <a:pt x="136" y="86"/>
                    </a:cubicBezTo>
                    <a:cubicBezTo>
                      <a:pt x="0" y="317"/>
                      <a:pt x="0" y="317"/>
                      <a:pt x="0" y="317"/>
                    </a:cubicBezTo>
                    <a:cubicBezTo>
                      <a:pt x="0" y="317"/>
                      <a:pt x="442" y="405"/>
                      <a:pt x="526" y="423"/>
                    </a:cubicBezTo>
                    <a:cubicBezTo>
                      <a:pt x="585" y="436"/>
                      <a:pt x="857" y="493"/>
                      <a:pt x="1094" y="588"/>
                    </a:cubicBezTo>
                    <a:cubicBezTo>
                      <a:pt x="1318" y="693"/>
                      <a:pt x="1402" y="770"/>
                      <a:pt x="1402" y="770"/>
                    </a:cubicBezTo>
                    <a:cubicBezTo>
                      <a:pt x="1402" y="770"/>
                      <a:pt x="1405" y="744"/>
                      <a:pt x="1335" y="454"/>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Freeform 45"/>
              <p:cNvSpPr>
                <a:spLocks/>
              </p:cNvSpPr>
              <p:nvPr/>
            </p:nvSpPr>
            <p:spPr bwMode="auto">
              <a:xfrm>
                <a:off x="3696" y="1043"/>
                <a:ext cx="3516" cy="1765"/>
              </a:xfrm>
              <a:custGeom>
                <a:avLst/>
                <a:gdLst>
                  <a:gd name="T0" fmla="*/ 1480 w 1487"/>
                  <a:gd name="T1" fmla="*/ 309 h 745"/>
                  <a:gd name="T2" fmla="*/ 1486 w 1487"/>
                  <a:gd name="T3" fmla="*/ 302 h 745"/>
                  <a:gd name="T4" fmla="*/ 1464 w 1487"/>
                  <a:gd name="T5" fmla="*/ 277 h 745"/>
                  <a:gd name="T6" fmla="*/ 1466 w 1487"/>
                  <a:gd name="T7" fmla="*/ 277 h 745"/>
                  <a:gd name="T8" fmla="*/ 1448 w 1487"/>
                  <a:gd name="T9" fmla="*/ 263 h 745"/>
                  <a:gd name="T10" fmla="*/ 1403 w 1487"/>
                  <a:gd name="T11" fmla="*/ 225 h 745"/>
                  <a:gd name="T12" fmla="*/ 1402 w 1487"/>
                  <a:gd name="T13" fmla="*/ 226 h 745"/>
                  <a:gd name="T14" fmla="*/ 1117 w 1487"/>
                  <a:gd name="T15" fmla="*/ 0 h 745"/>
                  <a:gd name="T16" fmla="*/ 0 w 1487"/>
                  <a:gd name="T17" fmla="*/ 417 h 745"/>
                  <a:gd name="T18" fmla="*/ 72 w 1487"/>
                  <a:gd name="T19" fmla="*/ 744 h 745"/>
                  <a:gd name="T20" fmla="*/ 80 w 1487"/>
                  <a:gd name="T21" fmla="*/ 738 h 745"/>
                  <a:gd name="T22" fmla="*/ 83 w 1487"/>
                  <a:gd name="T23" fmla="*/ 736 h 745"/>
                  <a:gd name="T24" fmla="*/ 100 w 1487"/>
                  <a:gd name="T25" fmla="*/ 723 h 745"/>
                  <a:gd name="T26" fmla="*/ 138 w 1487"/>
                  <a:gd name="T27" fmla="*/ 690 h 745"/>
                  <a:gd name="T28" fmla="*/ 167 w 1487"/>
                  <a:gd name="T29" fmla="*/ 667 h 745"/>
                  <a:gd name="T30" fmla="*/ 427 w 1487"/>
                  <a:gd name="T31" fmla="*/ 527 h 745"/>
                  <a:gd name="T32" fmla="*/ 985 w 1487"/>
                  <a:gd name="T33" fmla="*/ 373 h 745"/>
                  <a:gd name="T34" fmla="*/ 1480 w 1487"/>
                  <a:gd name="T35" fmla="*/ 3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745">
                    <a:moveTo>
                      <a:pt x="1480" y="309"/>
                    </a:moveTo>
                    <a:cubicBezTo>
                      <a:pt x="1485" y="309"/>
                      <a:pt x="1487" y="307"/>
                      <a:pt x="1486" y="302"/>
                    </a:cubicBezTo>
                    <a:cubicBezTo>
                      <a:pt x="1482" y="295"/>
                      <a:pt x="1473" y="287"/>
                      <a:pt x="1464" y="277"/>
                    </a:cubicBezTo>
                    <a:cubicBezTo>
                      <a:pt x="1465" y="277"/>
                      <a:pt x="1466" y="277"/>
                      <a:pt x="1466" y="277"/>
                    </a:cubicBezTo>
                    <a:cubicBezTo>
                      <a:pt x="1466" y="277"/>
                      <a:pt x="1466" y="277"/>
                      <a:pt x="1448" y="263"/>
                    </a:cubicBezTo>
                    <a:cubicBezTo>
                      <a:pt x="1426" y="243"/>
                      <a:pt x="1403" y="225"/>
                      <a:pt x="1403" y="225"/>
                    </a:cubicBezTo>
                    <a:cubicBezTo>
                      <a:pt x="1403" y="225"/>
                      <a:pt x="1403" y="225"/>
                      <a:pt x="1402" y="226"/>
                    </a:cubicBezTo>
                    <a:cubicBezTo>
                      <a:pt x="1356" y="188"/>
                      <a:pt x="1253" y="110"/>
                      <a:pt x="1117" y="0"/>
                    </a:cubicBezTo>
                    <a:cubicBezTo>
                      <a:pt x="73" y="22"/>
                      <a:pt x="0" y="417"/>
                      <a:pt x="0" y="417"/>
                    </a:cubicBezTo>
                    <a:cubicBezTo>
                      <a:pt x="0" y="417"/>
                      <a:pt x="7" y="422"/>
                      <a:pt x="72" y="744"/>
                    </a:cubicBezTo>
                    <a:cubicBezTo>
                      <a:pt x="72" y="745"/>
                      <a:pt x="77" y="740"/>
                      <a:pt x="80" y="738"/>
                    </a:cubicBezTo>
                    <a:cubicBezTo>
                      <a:pt x="83" y="736"/>
                      <a:pt x="83" y="736"/>
                      <a:pt x="83" y="736"/>
                    </a:cubicBezTo>
                    <a:cubicBezTo>
                      <a:pt x="95" y="727"/>
                      <a:pt x="100" y="723"/>
                      <a:pt x="100" y="723"/>
                    </a:cubicBezTo>
                    <a:cubicBezTo>
                      <a:pt x="138" y="690"/>
                      <a:pt x="138" y="690"/>
                      <a:pt x="138" y="690"/>
                    </a:cubicBezTo>
                    <a:cubicBezTo>
                      <a:pt x="167" y="667"/>
                      <a:pt x="167" y="667"/>
                      <a:pt x="167" y="667"/>
                    </a:cubicBezTo>
                    <a:cubicBezTo>
                      <a:pt x="251" y="603"/>
                      <a:pt x="371" y="550"/>
                      <a:pt x="427" y="527"/>
                    </a:cubicBezTo>
                    <a:cubicBezTo>
                      <a:pt x="608" y="456"/>
                      <a:pt x="761" y="421"/>
                      <a:pt x="985" y="373"/>
                    </a:cubicBezTo>
                    <a:cubicBezTo>
                      <a:pt x="1209" y="325"/>
                      <a:pt x="1480" y="309"/>
                      <a:pt x="1480" y="309"/>
                    </a:cubicBezTo>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100" name="椭圆 346"/>
          <p:cNvSpPr/>
          <p:nvPr/>
        </p:nvSpPr>
        <p:spPr>
          <a:xfrm>
            <a:off x="1439895" y="1980257"/>
            <a:ext cx="685800" cy="68580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1" name="Group 181"/>
          <p:cNvGrpSpPr>
            <a:grpSpLocks noChangeAspect="1"/>
          </p:cNvGrpSpPr>
          <p:nvPr/>
        </p:nvGrpSpPr>
        <p:grpSpPr bwMode="auto">
          <a:xfrm>
            <a:off x="1624046" y="2155113"/>
            <a:ext cx="368298" cy="365609"/>
            <a:chOff x="2160" y="2262"/>
            <a:chExt cx="411" cy="408"/>
          </a:xfrm>
          <a:solidFill>
            <a:schemeClr val="tx1">
              <a:lumMod val="65000"/>
              <a:lumOff val="35000"/>
            </a:schemeClr>
          </a:solidFill>
          <a:effectLst/>
        </p:grpSpPr>
        <p:sp>
          <p:nvSpPr>
            <p:cNvPr id="102" name="Freeform 189"/>
            <p:cNvSpPr>
              <a:spLocks/>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3" name="Freeform 190"/>
            <p:cNvSpPr>
              <a:spLocks/>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Freeform 191"/>
            <p:cNvSpPr>
              <a:spLocks/>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5" name="Freeform 192"/>
            <p:cNvSpPr>
              <a:spLocks/>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6" name="Freeform 193"/>
            <p:cNvSpPr>
              <a:spLocks/>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7" name="Freeform 194"/>
            <p:cNvSpPr>
              <a:spLocks/>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8" name="Freeform 195"/>
            <p:cNvSpPr>
              <a:spLocks/>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9" name="椭圆 346"/>
          <p:cNvSpPr/>
          <p:nvPr/>
        </p:nvSpPr>
        <p:spPr>
          <a:xfrm>
            <a:off x="2592023" y="972145"/>
            <a:ext cx="685800" cy="68580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10" name="Group 181"/>
          <p:cNvGrpSpPr>
            <a:grpSpLocks noChangeAspect="1"/>
          </p:cNvGrpSpPr>
          <p:nvPr/>
        </p:nvGrpSpPr>
        <p:grpSpPr bwMode="auto">
          <a:xfrm>
            <a:off x="2776174" y="1147001"/>
            <a:ext cx="368298" cy="365609"/>
            <a:chOff x="2160" y="2262"/>
            <a:chExt cx="411" cy="408"/>
          </a:xfrm>
          <a:solidFill>
            <a:schemeClr val="tx1">
              <a:lumMod val="65000"/>
              <a:lumOff val="35000"/>
            </a:schemeClr>
          </a:solidFill>
          <a:effectLst/>
        </p:grpSpPr>
        <p:sp>
          <p:nvSpPr>
            <p:cNvPr id="111" name="Freeform 189"/>
            <p:cNvSpPr>
              <a:spLocks/>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2" name="Freeform 190"/>
            <p:cNvSpPr>
              <a:spLocks/>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3" name="Freeform 191"/>
            <p:cNvSpPr>
              <a:spLocks/>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4" name="Freeform 192"/>
            <p:cNvSpPr>
              <a:spLocks/>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5" name="Freeform 193"/>
            <p:cNvSpPr>
              <a:spLocks/>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6" name="Freeform 194"/>
            <p:cNvSpPr>
              <a:spLocks/>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7" name="Freeform 195"/>
            <p:cNvSpPr>
              <a:spLocks/>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18" name="椭圆 346"/>
          <p:cNvSpPr/>
          <p:nvPr/>
        </p:nvSpPr>
        <p:spPr>
          <a:xfrm>
            <a:off x="4176199" y="684113"/>
            <a:ext cx="685800" cy="68580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19" name="Group 181"/>
          <p:cNvGrpSpPr>
            <a:grpSpLocks noChangeAspect="1"/>
          </p:cNvGrpSpPr>
          <p:nvPr/>
        </p:nvGrpSpPr>
        <p:grpSpPr bwMode="auto">
          <a:xfrm>
            <a:off x="4360350" y="858969"/>
            <a:ext cx="368298" cy="365609"/>
            <a:chOff x="2160" y="2262"/>
            <a:chExt cx="411" cy="408"/>
          </a:xfrm>
          <a:solidFill>
            <a:schemeClr val="tx1">
              <a:lumMod val="65000"/>
              <a:lumOff val="35000"/>
            </a:schemeClr>
          </a:solidFill>
          <a:effectLst/>
        </p:grpSpPr>
        <p:sp>
          <p:nvSpPr>
            <p:cNvPr id="120" name="Freeform 189"/>
            <p:cNvSpPr>
              <a:spLocks/>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1" name="Freeform 190"/>
            <p:cNvSpPr>
              <a:spLocks/>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2" name="Freeform 191"/>
            <p:cNvSpPr>
              <a:spLocks/>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3" name="Freeform 192"/>
            <p:cNvSpPr>
              <a:spLocks/>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4" name="Freeform 193"/>
            <p:cNvSpPr>
              <a:spLocks/>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5" name="Freeform 194"/>
            <p:cNvSpPr>
              <a:spLocks/>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6" name="Freeform 195"/>
            <p:cNvSpPr>
              <a:spLocks/>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27" name="椭圆 346"/>
          <p:cNvSpPr/>
          <p:nvPr/>
        </p:nvSpPr>
        <p:spPr>
          <a:xfrm>
            <a:off x="5616359" y="972145"/>
            <a:ext cx="685800" cy="68580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28" name="Group 181"/>
          <p:cNvGrpSpPr>
            <a:grpSpLocks noChangeAspect="1"/>
          </p:cNvGrpSpPr>
          <p:nvPr/>
        </p:nvGrpSpPr>
        <p:grpSpPr bwMode="auto">
          <a:xfrm>
            <a:off x="5800510" y="1147001"/>
            <a:ext cx="368298" cy="365609"/>
            <a:chOff x="2160" y="2262"/>
            <a:chExt cx="411" cy="408"/>
          </a:xfrm>
          <a:solidFill>
            <a:schemeClr val="tx1">
              <a:lumMod val="65000"/>
              <a:lumOff val="35000"/>
            </a:schemeClr>
          </a:solidFill>
          <a:effectLst/>
        </p:grpSpPr>
        <p:sp>
          <p:nvSpPr>
            <p:cNvPr id="129" name="Freeform 189"/>
            <p:cNvSpPr>
              <a:spLocks/>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0" name="Freeform 190"/>
            <p:cNvSpPr>
              <a:spLocks/>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1" name="Freeform 191"/>
            <p:cNvSpPr>
              <a:spLocks/>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2" name="Freeform 192"/>
            <p:cNvSpPr>
              <a:spLocks/>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3" name="Freeform 193"/>
            <p:cNvSpPr>
              <a:spLocks/>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4" name="Freeform 194"/>
            <p:cNvSpPr>
              <a:spLocks/>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5" name="Freeform 195"/>
            <p:cNvSpPr>
              <a:spLocks/>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36" name="椭圆 346"/>
          <p:cNvSpPr/>
          <p:nvPr/>
        </p:nvSpPr>
        <p:spPr>
          <a:xfrm>
            <a:off x="6840495" y="1548209"/>
            <a:ext cx="685800" cy="68580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37" name="Group 181"/>
          <p:cNvGrpSpPr>
            <a:grpSpLocks noChangeAspect="1"/>
          </p:cNvGrpSpPr>
          <p:nvPr/>
        </p:nvGrpSpPr>
        <p:grpSpPr bwMode="auto">
          <a:xfrm>
            <a:off x="7024646" y="1723065"/>
            <a:ext cx="368298" cy="365609"/>
            <a:chOff x="2160" y="2262"/>
            <a:chExt cx="411" cy="408"/>
          </a:xfrm>
          <a:solidFill>
            <a:schemeClr val="tx1">
              <a:lumMod val="65000"/>
              <a:lumOff val="35000"/>
            </a:schemeClr>
          </a:solidFill>
          <a:effectLst/>
        </p:grpSpPr>
        <p:sp>
          <p:nvSpPr>
            <p:cNvPr id="138" name="Freeform 189"/>
            <p:cNvSpPr>
              <a:spLocks/>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9" name="Freeform 190"/>
            <p:cNvSpPr>
              <a:spLocks/>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0" name="Freeform 191"/>
            <p:cNvSpPr>
              <a:spLocks/>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1" name="Freeform 192"/>
            <p:cNvSpPr>
              <a:spLocks/>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2" name="Freeform 193"/>
            <p:cNvSpPr>
              <a:spLocks/>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3" name="Freeform 194"/>
            <p:cNvSpPr>
              <a:spLocks/>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4" name="Freeform 195"/>
            <p:cNvSpPr>
              <a:spLocks/>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5" name="椭圆 346"/>
          <p:cNvSpPr/>
          <p:nvPr/>
        </p:nvSpPr>
        <p:spPr>
          <a:xfrm>
            <a:off x="7560575" y="2556321"/>
            <a:ext cx="685800" cy="68580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46" name="Group 181"/>
          <p:cNvGrpSpPr>
            <a:grpSpLocks noChangeAspect="1"/>
          </p:cNvGrpSpPr>
          <p:nvPr/>
        </p:nvGrpSpPr>
        <p:grpSpPr bwMode="auto">
          <a:xfrm>
            <a:off x="7744726" y="2731177"/>
            <a:ext cx="368298" cy="365609"/>
            <a:chOff x="2160" y="2262"/>
            <a:chExt cx="411" cy="408"/>
          </a:xfrm>
          <a:solidFill>
            <a:schemeClr val="tx1">
              <a:lumMod val="65000"/>
              <a:lumOff val="35000"/>
            </a:schemeClr>
          </a:solidFill>
          <a:effectLst/>
        </p:grpSpPr>
        <p:sp>
          <p:nvSpPr>
            <p:cNvPr id="147" name="Freeform 189"/>
            <p:cNvSpPr>
              <a:spLocks/>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8" name="Freeform 190"/>
            <p:cNvSpPr>
              <a:spLocks/>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9" name="Freeform 191"/>
            <p:cNvSpPr>
              <a:spLocks/>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0" name="Freeform 192"/>
            <p:cNvSpPr>
              <a:spLocks/>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1" name="Freeform 193"/>
            <p:cNvSpPr>
              <a:spLocks/>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2" name="Freeform 194"/>
            <p:cNvSpPr>
              <a:spLocks/>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3" name="Freeform 195"/>
            <p:cNvSpPr>
              <a:spLocks/>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55" name="154 Dikdörtgen"/>
          <p:cNvSpPr/>
          <p:nvPr/>
        </p:nvSpPr>
        <p:spPr>
          <a:xfrm>
            <a:off x="575799" y="2340297"/>
            <a:ext cx="832279" cy="384721"/>
          </a:xfrm>
          <a:prstGeom prst="rect">
            <a:avLst/>
          </a:prstGeom>
        </p:spPr>
        <p:txBody>
          <a:bodyPr wrap="none">
            <a:spAutoFit/>
          </a:bodyPr>
          <a:lstStyle/>
          <a:p>
            <a:r>
              <a:rPr lang="tr-TR" b="1" dirty="0">
                <a:effectLst>
                  <a:outerShdw blurRad="38100" dist="38100" dir="2700000" algn="tl">
                    <a:srgbClr val="000000">
                      <a:alpha val="43137"/>
                    </a:srgbClr>
                  </a:outerShdw>
                </a:effectLst>
                <a:latin typeface="Tw Cen MT" pitchFamily="34" charset="0"/>
              </a:rPr>
              <a:t>Hukuk</a:t>
            </a:r>
          </a:p>
        </p:txBody>
      </p:sp>
      <p:grpSp>
        <p:nvGrpSpPr>
          <p:cNvPr id="156" name="组合 105"/>
          <p:cNvGrpSpPr/>
          <p:nvPr/>
        </p:nvGrpSpPr>
        <p:grpSpPr>
          <a:xfrm flipH="1">
            <a:off x="647807" y="2484313"/>
            <a:ext cx="815832" cy="189349"/>
            <a:chOff x="5272248" y="4626108"/>
            <a:chExt cx="2684915" cy="333365"/>
          </a:xfrm>
        </p:grpSpPr>
        <p:sp>
          <p:nvSpPr>
            <p:cNvPr id="157" name="椭圆 10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8"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59" name="158 Dikdörtgen"/>
          <p:cNvSpPr/>
          <p:nvPr/>
        </p:nvSpPr>
        <p:spPr>
          <a:xfrm>
            <a:off x="575799" y="2628329"/>
            <a:ext cx="782587" cy="307777"/>
          </a:xfrm>
          <a:prstGeom prst="rect">
            <a:avLst/>
          </a:prstGeom>
        </p:spPr>
        <p:txBody>
          <a:bodyPr wrap="none">
            <a:spAutoFit/>
          </a:bodyPr>
          <a:lstStyle/>
          <a:p>
            <a:r>
              <a:rPr lang="tr-TR" sz="1400" b="1" dirty="0">
                <a:effectLst>
                  <a:outerShdw blurRad="38100" dist="38100" dir="2700000" algn="tl">
                    <a:srgbClr val="000000">
                      <a:alpha val="43137"/>
                    </a:srgbClr>
                  </a:outerShdw>
                </a:effectLst>
                <a:latin typeface="Tw Cen MT" pitchFamily="34" charset="0"/>
              </a:rPr>
              <a:t>100 BİN</a:t>
            </a:r>
          </a:p>
        </p:txBody>
      </p:sp>
      <p:sp>
        <p:nvSpPr>
          <p:cNvPr id="160" name="159 Dikdörtgen"/>
          <p:cNvSpPr/>
          <p:nvPr/>
        </p:nvSpPr>
        <p:spPr>
          <a:xfrm>
            <a:off x="431783" y="1188169"/>
            <a:ext cx="2011320" cy="384721"/>
          </a:xfrm>
          <a:prstGeom prst="rect">
            <a:avLst/>
          </a:prstGeom>
        </p:spPr>
        <p:txBody>
          <a:bodyPr wrap="none">
            <a:spAutoFit/>
          </a:bodyPr>
          <a:lstStyle/>
          <a:p>
            <a:r>
              <a:rPr lang="tr-TR" b="1" dirty="0">
                <a:effectLst>
                  <a:outerShdw blurRad="38100" dist="38100" dir="2700000" algn="tl">
                    <a:srgbClr val="000000">
                      <a:alpha val="43137"/>
                    </a:srgbClr>
                  </a:outerShdw>
                </a:effectLst>
                <a:latin typeface="Tw Cen MT" pitchFamily="34" charset="0"/>
              </a:rPr>
              <a:t>Mühendislik </a:t>
            </a:r>
            <a:r>
              <a:rPr lang="tr-TR" b="1" dirty="0" err="1">
                <a:effectLst>
                  <a:outerShdw blurRad="38100" dist="38100" dir="2700000" algn="tl">
                    <a:srgbClr val="000000">
                      <a:alpha val="43137"/>
                    </a:srgbClr>
                  </a:outerShdw>
                </a:effectLst>
                <a:latin typeface="Tw Cen MT" pitchFamily="34" charset="0"/>
              </a:rPr>
              <a:t>Prog</a:t>
            </a:r>
            <a:r>
              <a:rPr lang="tr-TR" b="1" dirty="0">
                <a:effectLst>
                  <a:outerShdw blurRad="38100" dist="38100" dir="2700000" algn="tl">
                    <a:srgbClr val="000000">
                      <a:alpha val="43137"/>
                    </a:srgbClr>
                  </a:outerShdw>
                </a:effectLst>
                <a:latin typeface="Tw Cen MT" pitchFamily="34" charset="0"/>
              </a:rPr>
              <a:t>.</a:t>
            </a:r>
          </a:p>
        </p:txBody>
      </p:sp>
      <p:sp>
        <p:nvSpPr>
          <p:cNvPr id="164" name="163 Dikdörtgen"/>
          <p:cNvSpPr/>
          <p:nvPr/>
        </p:nvSpPr>
        <p:spPr>
          <a:xfrm>
            <a:off x="791823" y="1548209"/>
            <a:ext cx="784189" cy="307777"/>
          </a:xfrm>
          <a:prstGeom prst="rect">
            <a:avLst/>
          </a:prstGeom>
        </p:spPr>
        <p:txBody>
          <a:bodyPr wrap="none">
            <a:spAutoFit/>
          </a:bodyPr>
          <a:lstStyle/>
          <a:p>
            <a:r>
              <a:rPr lang="tr-TR" sz="1400" b="1" dirty="0">
                <a:effectLst>
                  <a:outerShdw blurRad="38100" dist="38100" dir="2700000" algn="tl">
                    <a:srgbClr val="000000">
                      <a:alpha val="43137"/>
                    </a:srgbClr>
                  </a:outerShdw>
                </a:effectLst>
                <a:latin typeface="Tw Cen MT" pitchFamily="34" charset="0"/>
              </a:rPr>
              <a:t>300 BİN</a:t>
            </a:r>
          </a:p>
        </p:txBody>
      </p:sp>
      <p:sp>
        <p:nvSpPr>
          <p:cNvPr id="165" name="164 Dikdörtgen"/>
          <p:cNvSpPr/>
          <p:nvPr/>
        </p:nvSpPr>
        <p:spPr>
          <a:xfrm>
            <a:off x="3168087" y="684113"/>
            <a:ext cx="1084015" cy="384721"/>
          </a:xfrm>
          <a:prstGeom prst="rect">
            <a:avLst/>
          </a:prstGeom>
        </p:spPr>
        <p:txBody>
          <a:bodyPr wrap="none">
            <a:spAutoFit/>
          </a:bodyPr>
          <a:lstStyle/>
          <a:p>
            <a:r>
              <a:rPr lang="tr-TR" b="1" dirty="0">
                <a:effectLst>
                  <a:outerShdw blurRad="38100" dist="38100" dir="2700000" algn="tl">
                    <a:srgbClr val="000000">
                      <a:alpha val="43137"/>
                    </a:srgbClr>
                  </a:outerShdw>
                </a:effectLst>
                <a:latin typeface="Tw Cen MT" pitchFamily="34" charset="0"/>
              </a:rPr>
              <a:t>Mimarlık</a:t>
            </a:r>
          </a:p>
        </p:txBody>
      </p:sp>
      <p:grpSp>
        <p:nvGrpSpPr>
          <p:cNvPr id="166" name="组合 105"/>
          <p:cNvGrpSpPr/>
          <p:nvPr/>
        </p:nvGrpSpPr>
        <p:grpSpPr>
          <a:xfrm flipH="1">
            <a:off x="3456119" y="828129"/>
            <a:ext cx="815832" cy="189349"/>
            <a:chOff x="5272248" y="4626108"/>
            <a:chExt cx="2684915" cy="333365"/>
          </a:xfrm>
        </p:grpSpPr>
        <p:sp>
          <p:nvSpPr>
            <p:cNvPr id="167" name="椭圆 10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8"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69" name="168 Dikdörtgen"/>
          <p:cNvSpPr/>
          <p:nvPr/>
        </p:nvSpPr>
        <p:spPr>
          <a:xfrm>
            <a:off x="3312103" y="972145"/>
            <a:ext cx="784189" cy="307777"/>
          </a:xfrm>
          <a:prstGeom prst="rect">
            <a:avLst/>
          </a:prstGeom>
        </p:spPr>
        <p:txBody>
          <a:bodyPr wrap="none">
            <a:spAutoFit/>
          </a:bodyPr>
          <a:lstStyle/>
          <a:p>
            <a:r>
              <a:rPr lang="tr-TR" sz="1400" b="1" dirty="0">
                <a:effectLst>
                  <a:outerShdw blurRad="38100" dist="38100" dir="2700000" algn="tl">
                    <a:srgbClr val="000000">
                      <a:alpha val="43137"/>
                    </a:srgbClr>
                  </a:outerShdw>
                </a:effectLst>
                <a:latin typeface="Tw Cen MT" pitchFamily="34" charset="0"/>
              </a:rPr>
              <a:t>250 BİN</a:t>
            </a:r>
          </a:p>
        </p:txBody>
      </p:sp>
      <p:sp>
        <p:nvSpPr>
          <p:cNvPr id="170" name="169 Dikdörtgen"/>
          <p:cNvSpPr/>
          <p:nvPr/>
        </p:nvSpPr>
        <p:spPr>
          <a:xfrm>
            <a:off x="5040295" y="1188169"/>
            <a:ext cx="494046" cy="384721"/>
          </a:xfrm>
          <a:prstGeom prst="rect">
            <a:avLst/>
          </a:prstGeom>
        </p:spPr>
        <p:txBody>
          <a:bodyPr wrap="none">
            <a:spAutoFit/>
          </a:bodyPr>
          <a:lstStyle/>
          <a:p>
            <a:r>
              <a:rPr lang="tr-TR" b="1" dirty="0">
                <a:effectLst>
                  <a:outerShdw blurRad="38100" dist="38100" dir="2700000" algn="tl">
                    <a:srgbClr val="000000">
                      <a:alpha val="43137"/>
                    </a:srgbClr>
                  </a:outerShdw>
                </a:effectLst>
                <a:latin typeface="Tw Cen MT" pitchFamily="34" charset="0"/>
              </a:rPr>
              <a:t>Tıp</a:t>
            </a:r>
          </a:p>
        </p:txBody>
      </p:sp>
      <p:sp>
        <p:nvSpPr>
          <p:cNvPr id="174" name="173 Dikdörtgen"/>
          <p:cNvSpPr/>
          <p:nvPr/>
        </p:nvSpPr>
        <p:spPr>
          <a:xfrm>
            <a:off x="4968287" y="1548209"/>
            <a:ext cx="689612" cy="307777"/>
          </a:xfrm>
          <a:prstGeom prst="rect">
            <a:avLst/>
          </a:prstGeom>
        </p:spPr>
        <p:txBody>
          <a:bodyPr wrap="none">
            <a:spAutoFit/>
          </a:bodyPr>
          <a:lstStyle/>
          <a:p>
            <a:r>
              <a:rPr lang="tr-TR" sz="1400" b="1" dirty="0">
                <a:effectLst>
                  <a:outerShdw blurRad="38100" dist="38100" dir="2700000" algn="tl">
                    <a:srgbClr val="000000">
                      <a:alpha val="43137"/>
                    </a:srgbClr>
                  </a:outerShdw>
                </a:effectLst>
                <a:latin typeface="Tw Cen MT" pitchFamily="34" charset="0"/>
              </a:rPr>
              <a:t>50 BİN</a:t>
            </a:r>
          </a:p>
        </p:txBody>
      </p:sp>
      <p:sp>
        <p:nvSpPr>
          <p:cNvPr id="175" name="174 Dikdörtgen"/>
          <p:cNvSpPr/>
          <p:nvPr/>
        </p:nvSpPr>
        <p:spPr>
          <a:xfrm>
            <a:off x="4824271" y="1980257"/>
            <a:ext cx="2046651" cy="384721"/>
          </a:xfrm>
          <a:prstGeom prst="rect">
            <a:avLst/>
          </a:prstGeom>
        </p:spPr>
        <p:txBody>
          <a:bodyPr wrap="none">
            <a:spAutoFit/>
          </a:bodyPr>
          <a:lstStyle/>
          <a:p>
            <a:r>
              <a:rPr lang="tr-TR" b="1" dirty="0">
                <a:effectLst>
                  <a:outerShdw blurRad="38100" dist="38100" dir="2700000" algn="tl">
                    <a:srgbClr val="000000">
                      <a:alpha val="43137"/>
                    </a:srgbClr>
                  </a:outerShdw>
                </a:effectLst>
                <a:latin typeface="Tw Cen MT" pitchFamily="34" charset="0"/>
              </a:rPr>
              <a:t>Öğretmenlik </a:t>
            </a:r>
            <a:r>
              <a:rPr lang="tr-TR" b="1" dirty="0" err="1">
                <a:effectLst>
                  <a:outerShdw blurRad="38100" dist="38100" dir="2700000" algn="tl">
                    <a:srgbClr val="000000">
                      <a:alpha val="43137"/>
                    </a:srgbClr>
                  </a:outerShdw>
                </a:effectLst>
                <a:latin typeface="Tw Cen MT" pitchFamily="34" charset="0"/>
              </a:rPr>
              <a:t>Prog</a:t>
            </a:r>
            <a:r>
              <a:rPr lang="tr-TR" b="1" dirty="0">
                <a:effectLst>
                  <a:outerShdw blurRad="38100" dist="38100" dir="2700000" algn="tl">
                    <a:srgbClr val="000000">
                      <a:alpha val="43137"/>
                    </a:srgbClr>
                  </a:outerShdw>
                </a:effectLst>
                <a:latin typeface="Tw Cen MT" pitchFamily="34" charset="0"/>
              </a:rPr>
              <a:t>.</a:t>
            </a:r>
          </a:p>
        </p:txBody>
      </p:sp>
      <p:sp>
        <p:nvSpPr>
          <p:cNvPr id="179" name="178 Dikdörtgen"/>
          <p:cNvSpPr/>
          <p:nvPr/>
        </p:nvSpPr>
        <p:spPr>
          <a:xfrm>
            <a:off x="5292973" y="2340297"/>
            <a:ext cx="784189" cy="307777"/>
          </a:xfrm>
          <a:prstGeom prst="rect">
            <a:avLst/>
          </a:prstGeom>
        </p:spPr>
        <p:txBody>
          <a:bodyPr wrap="none">
            <a:spAutoFit/>
          </a:bodyPr>
          <a:lstStyle/>
          <a:p>
            <a:r>
              <a:rPr lang="tr-TR" sz="1400" b="1" dirty="0">
                <a:effectLst>
                  <a:outerShdw blurRad="38100" dist="38100" dir="2700000" algn="tl">
                    <a:srgbClr val="000000">
                      <a:alpha val="43137"/>
                    </a:srgbClr>
                  </a:outerShdw>
                </a:effectLst>
                <a:latin typeface="Tw Cen MT" pitchFamily="34" charset="0"/>
              </a:rPr>
              <a:t>300 BİN</a:t>
            </a:r>
          </a:p>
        </p:txBody>
      </p:sp>
      <p:sp>
        <p:nvSpPr>
          <p:cNvPr id="180" name="179 Dikdörtgen"/>
          <p:cNvSpPr/>
          <p:nvPr/>
        </p:nvSpPr>
        <p:spPr>
          <a:xfrm>
            <a:off x="215759" y="3564433"/>
            <a:ext cx="1047082" cy="384721"/>
          </a:xfrm>
          <a:prstGeom prst="rect">
            <a:avLst/>
          </a:prstGeom>
        </p:spPr>
        <p:txBody>
          <a:bodyPr wrap="none">
            <a:spAutoFit/>
          </a:bodyPr>
          <a:lstStyle/>
          <a:p>
            <a:r>
              <a:rPr lang="tr-TR" b="1" dirty="0">
                <a:effectLst>
                  <a:outerShdw blurRad="38100" dist="38100" dir="2700000" algn="tl">
                    <a:srgbClr val="000000">
                      <a:alpha val="43137"/>
                    </a:srgbClr>
                  </a:outerShdw>
                </a:effectLst>
                <a:latin typeface="Tw Cen MT" pitchFamily="34" charset="0"/>
              </a:rPr>
              <a:t>Eczacılık</a:t>
            </a:r>
          </a:p>
        </p:txBody>
      </p:sp>
      <p:grpSp>
        <p:nvGrpSpPr>
          <p:cNvPr id="181" name="组合 105"/>
          <p:cNvGrpSpPr/>
          <p:nvPr/>
        </p:nvGrpSpPr>
        <p:grpSpPr>
          <a:xfrm flipH="1">
            <a:off x="431783" y="3735124"/>
            <a:ext cx="815832" cy="189349"/>
            <a:chOff x="5272248" y="4626108"/>
            <a:chExt cx="2684915" cy="333365"/>
          </a:xfrm>
        </p:grpSpPr>
        <p:sp>
          <p:nvSpPr>
            <p:cNvPr id="182" name="椭圆 10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3"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84" name="183 Dikdörtgen"/>
          <p:cNvSpPr/>
          <p:nvPr/>
        </p:nvSpPr>
        <p:spPr>
          <a:xfrm>
            <a:off x="180405" y="3924473"/>
            <a:ext cx="784189" cy="307777"/>
          </a:xfrm>
          <a:prstGeom prst="rect">
            <a:avLst/>
          </a:prstGeom>
        </p:spPr>
        <p:txBody>
          <a:bodyPr wrap="none">
            <a:spAutoFit/>
          </a:bodyPr>
          <a:lstStyle/>
          <a:p>
            <a:r>
              <a:rPr lang="tr-TR" sz="1400" b="1" dirty="0">
                <a:effectLst>
                  <a:outerShdw blurRad="38100" dist="38100" dir="2700000" algn="tl">
                    <a:srgbClr val="000000">
                      <a:alpha val="43137"/>
                    </a:srgbClr>
                  </a:outerShdw>
                </a:effectLst>
                <a:latin typeface="Tw Cen MT" pitchFamily="34" charset="0"/>
              </a:rPr>
              <a:t>100 BİN</a:t>
            </a:r>
          </a:p>
        </p:txBody>
      </p:sp>
      <p:sp>
        <p:nvSpPr>
          <p:cNvPr id="185" name="椭圆 346"/>
          <p:cNvSpPr/>
          <p:nvPr/>
        </p:nvSpPr>
        <p:spPr>
          <a:xfrm>
            <a:off x="1079855" y="3132385"/>
            <a:ext cx="685800" cy="68580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86" name="Group 181"/>
          <p:cNvGrpSpPr>
            <a:grpSpLocks noChangeAspect="1"/>
          </p:cNvGrpSpPr>
          <p:nvPr/>
        </p:nvGrpSpPr>
        <p:grpSpPr bwMode="auto">
          <a:xfrm>
            <a:off x="1264006" y="3307241"/>
            <a:ext cx="368298" cy="365609"/>
            <a:chOff x="2160" y="2262"/>
            <a:chExt cx="411" cy="408"/>
          </a:xfrm>
          <a:solidFill>
            <a:schemeClr val="tx1">
              <a:lumMod val="65000"/>
              <a:lumOff val="35000"/>
            </a:schemeClr>
          </a:solidFill>
          <a:effectLst/>
        </p:grpSpPr>
        <p:sp>
          <p:nvSpPr>
            <p:cNvPr id="187" name="Freeform 189"/>
            <p:cNvSpPr>
              <a:spLocks/>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8" name="Freeform 190"/>
            <p:cNvSpPr>
              <a:spLocks/>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9" name="Freeform 191"/>
            <p:cNvSpPr>
              <a:spLocks/>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0" name="Freeform 192"/>
            <p:cNvSpPr>
              <a:spLocks/>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1" name="Freeform 193"/>
            <p:cNvSpPr>
              <a:spLocks/>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2" name="Freeform 194"/>
            <p:cNvSpPr>
              <a:spLocks/>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3" name="Freeform 195"/>
            <p:cNvSpPr>
              <a:spLocks/>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94" name="193 Dikdörtgen"/>
          <p:cNvSpPr/>
          <p:nvPr/>
        </p:nvSpPr>
        <p:spPr>
          <a:xfrm>
            <a:off x="8208647" y="2988369"/>
            <a:ext cx="1548822" cy="384721"/>
          </a:xfrm>
          <a:prstGeom prst="rect">
            <a:avLst/>
          </a:prstGeom>
        </p:spPr>
        <p:txBody>
          <a:bodyPr wrap="none">
            <a:spAutoFit/>
          </a:bodyPr>
          <a:lstStyle/>
          <a:p>
            <a:r>
              <a:rPr lang="tr-TR" b="1" dirty="0">
                <a:effectLst>
                  <a:outerShdw blurRad="38100" dist="38100" dir="2700000" algn="tl">
                    <a:srgbClr val="000000">
                      <a:alpha val="43137"/>
                    </a:srgbClr>
                  </a:outerShdw>
                </a:effectLst>
                <a:latin typeface="Tw Cen MT" pitchFamily="34" charset="0"/>
              </a:rPr>
              <a:t>Diş Hekimliği</a:t>
            </a:r>
          </a:p>
        </p:txBody>
      </p:sp>
      <p:sp>
        <p:nvSpPr>
          <p:cNvPr id="198" name="197 Dikdörtgen"/>
          <p:cNvSpPr/>
          <p:nvPr/>
        </p:nvSpPr>
        <p:spPr>
          <a:xfrm>
            <a:off x="8352663" y="3348409"/>
            <a:ext cx="689612" cy="307777"/>
          </a:xfrm>
          <a:prstGeom prst="rect">
            <a:avLst/>
          </a:prstGeom>
        </p:spPr>
        <p:txBody>
          <a:bodyPr wrap="none">
            <a:spAutoFit/>
          </a:bodyPr>
          <a:lstStyle/>
          <a:p>
            <a:r>
              <a:rPr lang="tr-TR" sz="1400" b="1" dirty="0">
                <a:effectLst>
                  <a:outerShdw blurRad="38100" dist="38100" dir="2700000" algn="tl">
                    <a:srgbClr val="000000">
                      <a:alpha val="43137"/>
                    </a:srgbClr>
                  </a:outerShdw>
                </a:effectLst>
                <a:latin typeface="Tw Cen MT" pitchFamily="34" charset="0"/>
              </a:rPr>
              <a:t>80 BİN</a:t>
            </a:r>
          </a:p>
        </p:txBody>
      </p:sp>
      <p:pic>
        <p:nvPicPr>
          <p:cNvPr id="199" name="198 Resim" descr="256-256.png"/>
          <p:cNvPicPr>
            <a:picLocks noChangeAspect="1"/>
          </p:cNvPicPr>
          <p:nvPr/>
        </p:nvPicPr>
        <p:blipFill>
          <a:blip r:embed="rId2" cstate="print"/>
          <a:stretch>
            <a:fillRect/>
          </a:stretch>
        </p:blipFill>
        <p:spPr>
          <a:xfrm>
            <a:off x="0" y="0"/>
            <a:ext cx="1044153" cy="1044153"/>
          </a:xfrm>
          <a:prstGeom prst="rect">
            <a:avLst/>
          </a:prstGeom>
          <a:effectLst>
            <a:outerShdw blurRad="50800" dist="38100" dir="2700000" algn="tl" rotWithShape="0">
              <a:prstClr val="black">
                <a:alpha val="40000"/>
              </a:prstClr>
            </a:outerShdw>
          </a:effectLst>
        </p:spPr>
      </p:pic>
      <p:sp>
        <p:nvSpPr>
          <p:cNvPr id="200" name="199 Dikdörtgen"/>
          <p:cNvSpPr/>
          <p:nvPr/>
        </p:nvSpPr>
        <p:spPr>
          <a:xfrm>
            <a:off x="1908597" y="0"/>
            <a:ext cx="5688632" cy="384721"/>
          </a:xfrm>
          <a:prstGeom prst="rect">
            <a:avLst/>
          </a:prstGeom>
        </p:spPr>
        <p:txBody>
          <a:bodyPr wrap="square">
            <a:spAutoFit/>
          </a:bodyPr>
          <a:lstStyle/>
          <a:p>
            <a:pPr algn="ctr">
              <a:tabLst>
                <a:tab pos="1882775" algn="l"/>
              </a:tabLst>
            </a:pPr>
            <a:r>
              <a:rPr lang="tr-TR" b="1" dirty="0">
                <a:solidFill>
                  <a:schemeClr val="accent6">
                    <a:lumMod val="90000"/>
                    <a:lumOff val="10000"/>
                  </a:schemeClr>
                </a:solidFill>
                <a:effectLst>
                  <a:outerShdw blurRad="38100" dist="38100" dir="2700000" algn="tl">
                    <a:srgbClr val="000000">
                      <a:alpha val="43137"/>
                    </a:srgbClr>
                  </a:outerShdw>
                </a:effectLst>
                <a:latin typeface="Akrobat Light" panose="00000500000000000000" pitchFamily="50" charset="-94"/>
              </a:rPr>
              <a:t>2021 YKS EN DÜŞÜK BAŞARI SIRALAMALARI</a:t>
            </a:r>
          </a:p>
        </p:txBody>
      </p:sp>
      <p:grpSp>
        <p:nvGrpSpPr>
          <p:cNvPr id="201" name="组合 119"/>
          <p:cNvGrpSpPr/>
          <p:nvPr/>
        </p:nvGrpSpPr>
        <p:grpSpPr>
          <a:xfrm>
            <a:off x="4212853" y="2700337"/>
            <a:ext cx="648072" cy="648072"/>
            <a:chOff x="6858828" y="3790714"/>
            <a:chExt cx="731377" cy="731377"/>
          </a:xfrm>
        </p:grpSpPr>
        <p:sp>
          <p:nvSpPr>
            <p:cNvPr id="202" name="Freeform 578"/>
            <p:cNvSpPr>
              <a:spLocks/>
            </p:cNvSpPr>
            <p:nvPr/>
          </p:nvSpPr>
          <p:spPr bwMode="auto">
            <a:xfrm>
              <a:off x="7450277" y="4178041"/>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defTabSz="725851" fontAlgn="auto">
                <a:spcBef>
                  <a:spcPts val="0"/>
                </a:spcBef>
                <a:spcAft>
                  <a:spcPts val="0"/>
                </a:spcAft>
                <a:defRPr/>
              </a:pPr>
              <a:endParaRPr lang="zh-CN" altLang="en-US" sz="1400" dirty="0">
                <a:solidFill>
                  <a:prstClr val="black"/>
                </a:solidFill>
                <a:ea typeface="微软雅黑" panose="020B0503020204020204" pitchFamily="34" charset="-122"/>
                <a:sym typeface="Arial" panose="020B0604020202020204" pitchFamily="34" charset="0"/>
              </a:endParaRPr>
            </a:p>
          </p:txBody>
        </p:sp>
        <p:sp>
          <p:nvSpPr>
            <p:cNvPr id="203" name="Freeform 579"/>
            <p:cNvSpPr>
              <a:spLocks/>
            </p:cNvSpPr>
            <p:nvPr/>
          </p:nvSpPr>
          <p:spPr bwMode="auto">
            <a:xfrm>
              <a:off x="7228844" y="3790714"/>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defTabSz="725851" fontAlgn="auto">
                <a:spcBef>
                  <a:spcPts val="0"/>
                </a:spcBef>
                <a:spcAft>
                  <a:spcPts val="0"/>
                </a:spcAft>
                <a:defRPr/>
              </a:pPr>
              <a:endParaRPr lang="zh-CN" altLang="en-US" sz="1400" dirty="0">
                <a:solidFill>
                  <a:prstClr val="black"/>
                </a:solidFill>
                <a:ea typeface="微软雅黑" panose="020B0503020204020204" pitchFamily="34" charset="-122"/>
                <a:sym typeface="Arial" panose="020B0604020202020204" pitchFamily="34" charset="0"/>
              </a:endParaRPr>
            </a:p>
          </p:txBody>
        </p:sp>
        <p:sp>
          <p:nvSpPr>
            <p:cNvPr id="204" name="Freeform 580"/>
            <p:cNvSpPr>
              <a:spLocks/>
            </p:cNvSpPr>
            <p:nvPr/>
          </p:nvSpPr>
          <p:spPr bwMode="auto">
            <a:xfrm>
              <a:off x="6858828" y="3833269"/>
              <a:ext cx="605154" cy="688822"/>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defTabSz="725851" fontAlgn="auto">
                <a:spcBef>
                  <a:spcPts val="0"/>
                </a:spcBef>
                <a:spcAft>
                  <a:spcPts val="0"/>
                </a:spcAft>
                <a:defRPr/>
              </a:pPr>
              <a:endParaRPr lang="zh-CN" altLang="en-US" sz="1400" dirty="0">
                <a:solidFill>
                  <a:prstClr val="black"/>
                </a:solidFill>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665994926"/>
              </p:ext>
            </p:extLst>
          </p:nvPr>
        </p:nvGraphicFramePr>
        <p:xfrm>
          <a:off x="396429" y="252065"/>
          <a:ext cx="8940745" cy="1051560"/>
        </p:xfrm>
        <a:graphic>
          <a:graphicData uri="http://schemas.openxmlformats.org/drawingml/2006/table">
            <a:tbl>
              <a:tblPr firstRow="1" bandRow="1">
                <a:tableStyleId>{72833802-FEF1-4C79-8D5D-14CF1EAF98D9}</a:tableStyleId>
              </a:tblPr>
              <a:tblGrid>
                <a:gridCol w="1788149">
                  <a:extLst>
                    <a:ext uri="{9D8B030D-6E8A-4147-A177-3AD203B41FA5}">
                      <a16:colId xmlns:a16="http://schemas.microsoft.com/office/drawing/2014/main" val="2343390725"/>
                    </a:ext>
                  </a:extLst>
                </a:gridCol>
                <a:gridCol w="1788149">
                  <a:extLst>
                    <a:ext uri="{9D8B030D-6E8A-4147-A177-3AD203B41FA5}">
                      <a16:colId xmlns:a16="http://schemas.microsoft.com/office/drawing/2014/main" val="801580700"/>
                    </a:ext>
                  </a:extLst>
                </a:gridCol>
                <a:gridCol w="1788149">
                  <a:extLst>
                    <a:ext uri="{9D8B030D-6E8A-4147-A177-3AD203B41FA5}">
                      <a16:colId xmlns:a16="http://schemas.microsoft.com/office/drawing/2014/main" val="2119841998"/>
                    </a:ext>
                  </a:extLst>
                </a:gridCol>
                <a:gridCol w="1788149">
                  <a:extLst>
                    <a:ext uri="{9D8B030D-6E8A-4147-A177-3AD203B41FA5}">
                      <a16:colId xmlns:a16="http://schemas.microsoft.com/office/drawing/2014/main" val="1874769385"/>
                    </a:ext>
                  </a:extLst>
                </a:gridCol>
                <a:gridCol w="1788149">
                  <a:extLst>
                    <a:ext uri="{9D8B030D-6E8A-4147-A177-3AD203B41FA5}">
                      <a16:colId xmlns:a16="http://schemas.microsoft.com/office/drawing/2014/main" val="4294371025"/>
                    </a:ext>
                  </a:extLst>
                </a:gridCol>
              </a:tblGrid>
              <a:tr h="313765">
                <a:tc gridSpan="5">
                  <a:txBody>
                    <a:bodyPr/>
                    <a:lstStyle/>
                    <a:p>
                      <a:pPr algn="ctr"/>
                      <a:r>
                        <a:rPr lang="tr-TR" dirty="0"/>
                        <a:t>SAYISAL</a:t>
                      </a:r>
                      <a:r>
                        <a:rPr lang="tr-TR" baseline="0" dirty="0"/>
                        <a:t> PUANA TESTLERİN ETKİSİ</a:t>
                      </a:r>
                      <a:endParaRPr lang="tr-TR" dirty="0"/>
                    </a:p>
                  </a:txBody>
                  <a:tcPr marL="121920" marR="121920"/>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2872268438"/>
                  </a:ext>
                </a:extLst>
              </a:tr>
              <a:tr h="276113">
                <a:tc>
                  <a:txBody>
                    <a:bodyPr/>
                    <a:lstStyle/>
                    <a:p>
                      <a:pPr algn="ctr"/>
                      <a:r>
                        <a:rPr lang="tr-TR" sz="1600" dirty="0"/>
                        <a:t>TYT</a:t>
                      </a:r>
                      <a:endParaRPr lang="tr-TR" sz="1600" b="1" dirty="0"/>
                    </a:p>
                  </a:txBody>
                  <a:tcPr marL="121920" marR="121920"/>
                </a:tc>
                <a:tc>
                  <a:txBody>
                    <a:bodyPr/>
                    <a:lstStyle/>
                    <a:p>
                      <a:pPr algn="ctr"/>
                      <a:r>
                        <a:rPr lang="tr-TR" sz="1600" dirty="0"/>
                        <a:t>MATEMATİK</a:t>
                      </a:r>
                      <a:endParaRPr lang="tr-TR" sz="1600" b="1" dirty="0"/>
                    </a:p>
                  </a:txBody>
                  <a:tcPr marL="121920" marR="121920"/>
                </a:tc>
                <a:tc>
                  <a:txBody>
                    <a:bodyPr/>
                    <a:lstStyle/>
                    <a:p>
                      <a:pPr algn="ctr"/>
                      <a:r>
                        <a:rPr lang="tr-TR" sz="1600" dirty="0"/>
                        <a:t>FİZİK</a:t>
                      </a:r>
                      <a:endParaRPr lang="tr-TR" sz="1600" b="1" dirty="0"/>
                    </a:p>
                  </a:txBody>
                  <a:tcPr marL="121920" marR="121920"/>
                </a:tc>
                <a:tc>
                  <a:txBody>
                    <a:bodyPr/>
                    <a:lstStyle/>
                    <a:p>
                      <a:pPr algn="ctr"/>
                      <a:r>
                        <a:rPr lang="tr-TR" sz="1600" dirty="0"/>
                        <a:t>KİMYA</a:t>
                      </a:r>
                      <a:r>
                        <a:rPr lang="tr-TR" sz="1600" baseline="0" dirty="0"/>
                        <a:t> </a:t>
                      </a:r>
                      <a:endParaRPr lang="tr-TR" sz="1600" b="1" dirty="0"/>
                    </a:p>
                  </a:txBody>
                  <a:tcPr marL="121920" marR="121920"/>
                </a:tc>
                <a:tc>
                  <a:txBody>
                    <a:bodyPr/>
                    <a:lstStyle/>
                    <a:p>
                      <a:pPr algn="ctr"/>
                      <a:r>
                        <a:rPr lang="tr-TR" sz="1600" dirty="0"/>
                        <a:t>BİYOLOJİ</a:t>
                      </a:r>
                      <a:endParaRPr lang="tr-TR" sz="1600" b="1" dirty="0"/>
                    </a:p>
                  </a:txBody>
                  <a:tcPr marL="121920" marR="121920"/>
                </a:tc>
                <a:extLst>
                  <a:ext uri="{0D108BD9-81ED-4DB2-BD59-A6C34878D82A}">
                    <a16:rowId xmlns:a16="http://schemas.microsoft.com/office/drawing/2014/main" val="2129483736"/>
                  </a:ext>
                </a:extLst>
              </a:tr>
              <a:tr h="276113">
                <a:tc>
                  <a:txBody>
                    <a:bodyPr/>
                    <a:lstStyle/>
                    <a:p>
                      <a:pPr algn="ctr"/>
                      <a:r>
                        <a:rPr lang="tr-TR" sz="1600" dirty="0"/>
                        <a:t>%40</a:t>
                      </a:r>
                    </a:p>
                  </a:txBody>
                  <a:tcPr marL="121920" marR="121920"/>
                </a:tc>
                <a:tc>
                  <a:txBody>
                    <a:bodyPr/>
                    <a:lstStyle/>
                    <a:p>
                      <a:pPr algn="ctr"/>
                      <a:r>
                        <a:rPr lang="tr-TR" sz="1600" dirty="0"/>
                        <a:t>%30</a:t>
                      </a:r>
                    </a:p>
                  </a:txBody>
                  <a:tcPr marL="121920" marR="121920"/>
                </a:tc>
                <a:tc>
                  <a:txBody>
                    <a:bodyPr/>
                    <a:lstStyle/>
                    <a:p>
                      <a:pPr algn="ctr"/>
                      <a:r>
                        <a:rPr lang="tr-TR" sz="1600" dirty="0"/>
                        <a:t>%10</a:t>
                      </a:r>
                    </a:p>
                  </a:txBody>
                  <a:tcPr marL="121920" marR="121920"/>
                </a:tc>
                <a:tc>
                  <a:txBody>
                    <a:bodyPr/>
                    <a:lstStyle/>
                    <a:p>
                      <a:pPr algn="ctr"/>
                      <a:r>
                        <a:rPr lang="tr-TR" sz="1600" dirty="0"/>
                        <a:t>%10 </a:t>
                      </a:r>
                    </a:p>
                  </a:txBody>
                  <a:tcPr marL="121920" marR="121920"/>
                </a:tc>
                <a:tc>
                  <a:txBody>
                    <a:bodyPr/>
                    <a:lstStyle/>
                    <a:p>
                      <a:pPr algn="ctr"/>
                      <a:r>
                        <a:rPr lang="tr-TR" sz="1600" dirty="0"/>
                        <a:t>%10</a:t>
                      </a:r>
                    </a:p>
                  </a:txBody>
                  <a:tcPr marL="121920" marR="121920"/>
                </a:tc>
                <a:extLst>
                  <a:ext uri="{0D108BD9-81ED-4DB2-BD59-A6C34878D82A}">
                    <a16:rowId xmlns:a16="http://schemas.microsoft.com/office/drawing/2014/main" val="1236398168"/>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007017417"/>
              </p:ext>
            </p:extLst>
          </p:nvPr>
        </p:nvGraphicFramePr>
        <p:xfrm>
          <a:off x="396429" y="1476201"/>
          <a:ext cx="8928990" cy="1051560"/>
        </p:xfrm>
        <a:graphic>
          <a:graphicData uri="http://schemas.openxmlformats.org/drawingml/2006/table">
            <a:tbl>
              <a:tblPr firstRow="1" bandRow="1">
                <a:tableStyleId>{17292A2E-F333-43FB-9621-5CBBE7FDCDCB}</a:tableStyleId>
              </a:tblPr>
              <a:tblGrid>
                <a:gridCol w="1785798">
                  <a:extLst>
                    <a:ext uri="{9D8B030D-6E8A-4147-A177-3AD203B41FA5}">
                      <a16:colId xmlns:a16="http://schemas.microsoft.com/office/drawing/2014/main" val="1500354172"/>
                    </a:ext>
                  </a:extLst>
                </a:gridCol>
                <a:gridCol w="1785798">
                  <a:extLst>
                    <a:ext uri="{9D8B030D-6E8A-4147-A177-3AD203B41FA5}">
                      <a16:colId xmlns:a16="http://schemas.microsoft.com/office/drawing/2014/main" val="3326417775"/>
                    </a:ext>
                  </a:extLst>
                </a:gridCol>
                <a:gridCol w="1785798">
                  <a:extLst>
                    <a:ext uri="{9D8B030D-6E8A-4147-A177-3AD203B41FA5}">
                      <a16:colId xmlns:a16="http://schemas.microsoft.com/office/drawing/2014/main" val="1940746003"/>
                    </a:ext>
                  </a:extLst>
                </a:gridCol>
                <a:gridCol w="1785798">
                  <a:extLst>
                    <a:ext uri="{9D8B030D-6E8A-4147-A177-3AD203B41FA5}">
                      <a16:colId xmlns:a16="http://schemas.microsoft.com/office/drawing/2014/main" val="621978875"/>
                    </a:ext>
                  </a:extLst>
                </a:gridCol>
                <a:gridCol w="1785798">
                  <a:extLst>
                    <a:ext uri="{9D8B030D-6E8A-4147-A177-3AD203B41FA5}">
                      <a16:colId xmlns:a16="http://schemas.microsoft.com/office/drawing/2014/main" val="3548931452"/>
                    </a:ext>
                  </a:extLst>
                </a:gridCol>
              </a:tblGrid>
              <a:tr h="313765">
                <a:tc gridSpan="5">
                  <a:txBody>
                    <a:bodyPr/>
                    <a:lstStyle/>
                    <a:p>
                      <a:pPr algn="ctr"/>
                      <a:r>
                        <a:rPr lang="tr-TR" dirty="0"/>
                        <a:t>EŞİT AĞIRLIK PUANINA TESTLERİN ETKİSİ</a:t>
                      </a:r>
                    </a:p>
                  </a:txBody>
                  <a:tcPr marL="121920" marR="121920"/>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7344572"/>
                  </a:ext>
                </a:extLst>
              </a:tr>
              <a:tr h="287336">
                <a:tc>
                  <a:txBody>
                    <a:bodyPr/>
                    <a:lstStyle/>
                    <a:p>
                      <a:pPr algn="ctr"/>
                      <a:r>
                        <a:rPr lang="tr-TR" sz="1600" dirty="0"/>
                        <a:t>TYT</a:t>
                      </a:r>
                      <a:endParaRPr lang="tr-TR" sz="1600" b="1" dirty="0"/>
                    </a:p>
                  </a:txBody>
                  <a:tcPr marL="121920" marR="121920"/>
                </a:tc>
                <a:tc>
                  <a:txBody>
                    <a:bodyPr/>
                    <a:lstStyle/>
                    <a:p>
                      <a:pPr algn="ctr"/>
                      <a:r>
                        <a:rPr lang="tr-TR" sz="1600" dirty="0"/>
                        <a:t>MATEMATİK</a:t>
                      </a:r>
                      <a:endParaRPr lang="tr-TR" sz="1600" b="1" dirty="0"/>
                    </a:p>
                  </a:txBody>
                  <a:tcPr marL="121920" marR="121920"/>
                </a:tc>
                <a:tc>
                  <a:txBody>
                    <a:bodyPr/>
                    <a:lstStyle/>
                    <a:p>
                      <a:pPr algn="ctr"/>
                      <a:r>
                        <a:rPr lang="tr-TR" sz="1600" dirty="0"/>
                        <a:t>EDEBİYAT</a:t>
                      </a:r>
                      <a:endParaRPr lang="tr-TR" sz="1600" b="1" dirty="0"/>
                    </a:p>
                  </a:txBody>
                  <a:tcPr marL="121920" marR="121920"/>
                </a:tc>
                <a:tc>
                  <a:txBody>
                    <a:bodyPr/>
                    <a:lstStyle/>
                    <a:p>
                      <a:pPr algn="ctr"/>
                      <a:r>
                        <a:rPr lang="tr-TR" sz="1600" dirty="0"/>
                        <a:t>COĞRAFYA</a:t>
                      </a:r>
                      <a:endParaRPr lang="tr-TR" sz="1600" b="1" dirty="0"/>
                    </a:p>
                  </a:txBody>
                  <a:tcPr marL="121920" marR="121920"/>
                </a:tc>
                <a:tc>
                  <a:txBody>
                    <a:bodyPr/>
                    <a:lstStyle/>
                    <a:p>
                      <a:pPr algn="ctr"/>
                      <a:r>
                        <a:rPr lang="tr-TR" sz="1600" dirty="0"/>
                        <a:t>TARİH</a:t>
                      </a:r>
                      <a:endParaRPr lang="tr-TR" sz="1600" b="1" dirty="0"/>
                    </a:p>
                  </a:txBody>
                  <a:tcPr marL="121920" marR="121920"/>
                </a:tc>
                <a:extLst>
                  <a:ext uri="{0D108BD9-81ED-4DB2-BD59-A6C34878D82A}">
                    <a16:rowId xmlns:a16="http://schemas.microsoft.com/office/drawing/2014/main" val="2738549182"/>
                  </a:ext>
                </a:extLst>
              </a:tr>
              <a:tr h="287336">
                <a:tc>
                  <a:txBody>
                    <a:bodyPr/>
                    <a:lstStyle/>
                    <a:p>
                      <a:pPr algn="ctr"/>
                      <a:r>
                        <a:rPr lang="tr-TR" sz="1600" dirty="0"/>
                        <a:t>%40</a:t>
                      </a:r>
                    </a:p>
                  </a:txBody>
                  <a:tcPr marL="121920" marR="121920"/>
                </a:tc>
                <a:tc>
                  <a:txBody>
                    <a:bodyPr/>
                    <a:lstStyle/>
                    <a:p>
                      <a:pPr algn="ctr"/>
                      <a:r>
                        <a:rPr lang="tr-TR" sz="1600" dirty="0"/>
                        <a:t>%30</a:t>
                      </a:r>
                    </a:p>
                  </a:txBody>
                  <a:tcPr marL="121920" marR="121920"/>
                </a:tc>
                <a:tc>
                  <a:txBody>
                    <a:bodyPr/>
                    <a:lstStyle/>
                    <a:p>
                      <a:pPr algn="ctr"/>
                      <a:r>
                        <a:rPr lang="tr-TR" sz="1600" dirty="0"/>
                        <a:t>%18</a:t>
                      </a:r>
                    </a:p>
                  </a:txBody>
                  <a:tcPr marL="121920" marR="121920"/>
                </a:tc>
                <a:tc>
                  <a:txBody>
                    <a:bodyPr/>
                    <a:lstStyle/>
                    <a:p>
                      <a:pPr algn="ctr"/>
                      <a:r>
                        <a:rPr lang="tr-TR" sz="1600" dirty="0"/>
                        <a:t>%5</a:t>
                      </a:r>
                    </a:p>
                  </a:txBody>
                  <a:tcPr marL="121920" marR="121920"/>
                </a:tc>
                <a:tc>
                  <a:txBody>
                    <a:bodyPr/>
                    <a:lstStyle/>
                    <a:p>
                      <a:pPr algn="ctr"/>
                      <a:r>
                        <a:rPr lang="tr-TR" sz="1600" dirty="0"/>
                        <a:t>%7</a:t>
                      </a:r>
                    </a:p>
                  </a:txBody>
                  <a:tcPr marL="121920" marR="121920"/>
                </a:tc>
                <a:extLst>
                  <a:ext uri="{0D108BD9-81ED-4DB2-BD59-A6C34878D82A}">
                    <a16:rowId xmlns:a16="http://schemas.microsoft.com/office/drawing/2014/main" val="1031704878"/>
                  </a:ext>
                </a:extLst>
              </a:tr>
            </a:tbl>
          </a:graphicData>
        </a:graphic>
      </p:graphicFrame>
      <p:graphicFrame>
        <p:nvGraphicFramePr>
          <p:cNvPr id="4" name="Tablo 9"/>
          <p:cNvGraphicFramePr>
            <a:graphicFrameLocks noGrp="1"/>
          </p:cNvGraphicFramePr>
          <p:nvPr>
            <p:extLst>
              <p:ext uri="{D42A27DB-BD31-4B8C-83A1-F6EECF244321}">
                <p14:modId xmlns:p14="http://schemas.microsoft.com/office/powerpoint/2010/main" val="1133287462"/>
              </p:ext>
            </p:extLst>
          </p:nvPr>
        </p:nvGraphicFramePr>
        <p:xfrm>
          <a:off x="324421" y="2772345"/>
          <a:ext cx="9073008" cy="1083882"/>
        </p:xfrm>
        <a:graphic>
          <a:graphicData uri="http://schemas.openxmlformats.org/drawingml/2006/table">
            <a:tbl>
              <a:tblPr firstRow="1" bandRow="1">
                <a:tableStyleId>{69012ECD-51FC-41F1-AA8D-1B2483CD663E}</a:tableStyleId>
              </a:tblPr>
              <a:tblGrid>
                <a:gridCol w="1134126">
                  <a:extLst>
                    <a:ext uri="{9D8B030D-6E8A-4147-A177-3AD203B41FA5}">
                      <a16:colId xmlns:a16="http://schemas.microsoft.com/office/drawing/2014/main" val="465387247"/>
                    </a:ext>
                  </a:extLst>
                </a:gridCol>
                <a:gridCol w="1134126">
                  <a:extLst>
                    <a:ext uri="{9D8B030D-6E8A-4147-A177-3AD203B41FA5}">
                      <a16:colId xmlns:a16="http://schemas.microsoft.com/office/drawing/2014/main" val="605523679"/>
                    </a:ext>
                  </a:extLst>
                </a:gridCol>
                <a:gridCol w="1134126">
                  <a:extLst>
                    <a:ext uri="{9D8B030D-6E8A-4147-A177-3AD203B41FA5}">
                      <a16:colId xmlns:a16="http://schemas.microsoft.com/office/drawing/2014/main" val="2192119900"/>
                    </a:ext>
                  </a:extLst>
                </a:gridCol>
                <a:gridCol w="1134126">
                  <a:extLst>
                    <a:ext uri="{9D8B030D-6E8A-4147-A177-3AD203B41FA5}">
                      <a16:colId xmlns:a16="http://schemas.microsoft.com/office/drawing/2014/main" val="1486454312"/>
                    </a:ext>
                  </a:extLst>
                </a:gridCol>
                <a:gridCol w="1134126">
                  <a:extLst>
                    <a:ext uri="{9D8B030D-6E8A-4147-A177-3AD203B41FA5}">
                      <a16:colId xmlns:a16="http://schemas.microsoft.com/office/drawing/2014/main" val="3633619909"/>
                    </a:ext>
                  </a:extLst>
                </a:gridCol>
                <a:gridCol w="1134126">
                  <a:extLst>
                    <a:ext uri="{9D8B030D-6E8A-4147-A177-3AD203B41FA5}">
                      <a16:colId xmlns:a16="http://schemas.microsoft.com/office/drawing/2014/main" val="595192409"/>
                    </a:ext>
                  </a:extLst>
                </a:gridCol>
                <a:gridCol w="1134126">
                  <a:extLst>
                    <a:ext uri="{9D8B030D-6E8A-4147-A177-3AD203B41FA5}">
                      <a16:colId xmlns:a16="http://schemas.microsoft.com/office/drawing/2014/main" val="4269459592"/>
                    </a:ext>
                  </a:extLst>
                </a:gridCol>
                <a:gridCol w="1134126">
                  <a:extLst>
                    <a:ext uri="{9D8B030D-6E8A-4147-A177-3AD203B41FA5}">
                      <a16:colId xmlns:a16="http://schemas.microsoft.com/office/drawing/2014/main" val="47433575"/>
                    </a:ext>
                  </a:extLst>
                </a:gridCol>
              </a:tblGrid>
              <a:tr h="340697">
                <a:tc gridSpan="8">
                  <a:txBody>
                    <a:bodyPr/>
                    <a:lstStyle/>
                    <a:p>
                      <a:pPr algn="ctr"/>
                      <a:r>
                        <a:rPr lang="tr-TR" dirty="0"/>
                        <a:t>SÖZEL</a:t>
                      </a:r>
                      <a:r>
                        <a:rPr lang="tr-TR" baseline="0" dirty="0"/>
                        <a:t> PUANA TESTLERİN ETKİSİ</a:t>
                      </a:r>
                      <a:endParaRPr lang="tr-TR" dirty="0"/>
                    </a:p>
                  </a:txBody>
                  <a:tcPr marL="121920" marR="121920"/>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3646796386"/>
                  </a:ext>
                </a:extLst>
              </a:tr>
              <a:tr h="367602">
                <a:tc>
                  <a:txBody>
                    <a:bodyPr/>
                    <a:lstStyle/>
                    <a:p>
                      <a:pPr algn="ctr"/>
                      <a:r>
                        <a:rPr lang="tr-TR" sz="1600" dirty="0"/>
                        <a:t>TYT</a:t>
                      </a:r>
                      <a:endParaRPr lang="tr-TR" sz="1600" b="1" dirty="0"/>
                    </a:p>
                  </a:txBody>
                  <a:tcPr marL="121920" marR="121920"/>
                </a:tc>
                <a:tc>
                  <a:txBody>
                    <a:bodyPr/>
                    <a:lstStyle/>
                    <a:p>
                      <a:pPr algn="ctr"/>
                      <a:r>
                        <a:rPr lang="tr-TR" sz="1600" dirty="0"/>
                        <a:t>EDEB</a:t>
                      </a:r>
                      <a:endParaRPr lang="tr-TR" sz="1600" b="1" dirty="0"/>
                    </a:p>
                  </a:txBody>
                  <a:tcPr marL="121920" marR="121920"/>
                </a:tc>
                <a:tc>
                  <a:txBody>
                    <a:bodyPr/>
                    <a:lstStyle/>
                    <a:p>
                      <a:pPr algn="ctr"/>
                      <a:r>
                        <a:rPr lang="tr-TR" sz="1600" dirty="0"/>
                        <a:t>TARİH-1</a:t>
                      </a:r>
                      <a:endParaRPr lang="tr-TR" sz="1600" b="1" dirty="0"/>
                    </a:p>
                  </a:txBody>
                  <a:tcPr marL="121920" marR="121920"/>
                </a:tc>
                <a:tc>
                  <a:txBody>
                    <a:bodyPr/>
                    <a:lstStyle/>
                    <a:p>
                      <a:pPr algn="ctr"/>
                      <a:r>
                        <a:rPr lang="tr-TR" sz="1600" dirty="0"/>
                        <a:t>COĞ-1</a:t>
                      </a:r>
                      <a:endParaRPr lang="tr-TR" sz="1600" b="1" dirty="0"/>
                    </a:p>
                  </a:txBody>
                  <a:tcPr marL="121920" marR="121920"/>
                </a:tc>
                <a:tc>
                  <a:txBody>
                    <a:bodyPr/>
                    <a:lstStyle/>
                    <a:p>
                      <a:pPr algn="ctr"/>
                      <a:r>
                        <a:rPr lang="tr-TR" sz="1600" dirty="0"/>
                        <a:t>TARİH-2</a:t>
                      </a:r>
                      <a:endParaRPr lang="tr-TR" sz="1600" b="1" dirty="0"/>
                    </a:p>
                  </a:txBody>
                  <a:tcPr marL="121920" marR="121920"/>
                </a:tc>
                <a:tc>
                  <a:txBody>
                    <a:bodyPr/>
                    <a:lstStyle/>
                    <a:p>
                      <a:pPr algn="ctr"/>
                      <a:r>
                        <a:rPr lang="tr-TR" sz="1600" dirty="0"/>
                        <a:t>COĞ-2</a:t>
                      </a:r>
                      <a:endParaRPr lang="tr-TR" sz="1600" b="1" dirty="0"/>
                    </a:p>
                  </a:txBody>
                  <a:tcPr marL="121920" marR="121920"/>
                </a:tc>
                <a:tc>
                  <a:txBody>
                    <a:bodyPr/>
                    <a:lstStyle/>
                    <a:p>
                      <a:pPr algn="ctr"/>
                      <a:r>
                        <a:rPr lang="tr-TR" sz="1600" dirty="0"/>
                        <a:t>FEL GRB</a:t>
                      </a:r>
                      <a:endParaRPr lang="tr-TR" sz="1600" b="1" dirty="0"/>
                    </a:p>
                  </a:txBody>
                  <a:tcPr marL="121920" marR="121920"/>
                </a:tc>
                <a:tc>
                  <a:txBody>
                    <a:bodyPr/>
                    <a:lstStyle/>
                    <a:p>
                      <a:pPr algn="ctr"/>
                      <a:r>
                        <a:rPr lang="tr-TR" sz="1600" dirty="0"/>
                        <a:t>DİN</a:t>
                      </a:r>
                      <a:r>
                        <a:rPr lang="tr-TR" sz="1600" baseline="0" dirty="0"/>
                        <a:t> K.</a:t>
                      </a:r>
                      <a:endParaRPr lang="tr-TR" sz="1600" b="1" dirty="0"/>
                    </a:p>
                  </a:txBody>
                  <a:tcPr marL="121920" marR="121920"/>
                </a:tc>
                <a:extLst>
                  <a:ext uri="{0D108BD9-81ED-4DB2-BD59-A6C34878D82A}">
                    <a16:rowId xmlns:a16="http://schemas.microsoft.com/office/drawing/2014/main" val="1923572256"/>
                  </a:ext>
                </a:extLst>
              </a:tr>
              <a:tr h="299813">
                <a:tc>
                  <a:txBody>
                    <a:bodyPr/>
                    <a:lstStyle/>
                    <a:p>
                      <a:pPr algn="ctr"/>
                      <a:r>
                        <a:rPr lang="tr-TR" sz="1600" dirty="0"/>
                        <a:t>%40</a:t>
                      </a:r>
                    </a:p>
                  </a:txBody>
                  <a:tcPr marL="121920" marR="121920"/>
                </a:tc>
                <a:tc>
                  <a:txBody>
                    <a:bodyPr/>
                    <a:lstStyle/>
                    <a:p>
                      <a:pPr algn="ctr"/>
                      <a:r>
                        <a:rPr lang="tr-TR" sz="1600" dirty="0"/>
                        <a:t>%18</a:t>
                      </a:r>
                    </a:p>
                  </a:txBody>
                  <a:tcPr marL="121920" marR="121920"/>
                </a:tc>
                <a:tc>
                  <a:txBody>
                    <a:bodyPr/>
                    <a:lstStyle/>
                    <a:p>
                      <a:pPr algn="ctr"/>
                      <a:r>
                        <a:rPr lang="tr-TR" sz="1600" dirty="0"/>
                        <a:t>%7</a:t>
                      </a:r>
                    </a:p>
                  </a:txBody>
                  <a:tcPr marL="121920" marR="121920"/>
                </a:tc>
                <a:tc>
                  <a:txBody>
                    <a:bodyPr/>
                    <a:lstStyle/>
                    <a:p>
                      <a:pPr algn="ctr"/>
                      <a:r>
                        <a:rPr lang="tr-TR" sz="1600" dirty="0"/>
                        <a:t>%5</a:t>
                      </a:r>
                    </a:p>
                  </a:txBody>
                  <a:tcPr marL="121920" marR="121920"/>
                </a:tc>
                <a:tc>
                  <a:txBody>
                    <a:bodyPr/>
                    <a:lstStyle/>
                    <a:p>
                      <a:pPr algn="ctr"/>
                      <a:r>
                        <a:rPr lang="tr-TR" sz="1600" dirty="0"/>
                        <a:t>%8</a:t>
                      </a:r>
                    </a:p>
                  </a:txBody>
                  <a:tcPr marL="121920" marR="121920"/>
                </a:tc>
                <a:tc>
                  <a:txBody>
                    <a:bodyPr/>
                    <a:lstStyle/>
                    <a:p>
                      <a:pPr algn="ctr"/>
                      <a:r>
                        <a:rPr lang="tr-TR" sz="1600" dirty="0"/>
                        <a:t>%8</a:t>
                      </a:r>
                    </a:p>
                  </a:txBody>
                  <a:tcPr marL="121920" marR="121920"/>
                </a:tc>
                <a:tc>
                  <a:txBody>
                    <a:bodyPr/>
                    <a:lstStyle/>
                    <a:p>
                      <a:pPr algn="ctr"/>
                      <a:r>
                        <a:rPr lang="tr-TR" sz="1600" dirty="0"/>
                        <a:t>%9</a:t>
                      </a:r>
                    </a:p>
                  </a:txBody>
                  <a:tcPr marL="121920" marR="121920"/>
                </a:tc>
                <a:tc>
                  <a:txBody>
                    <a:bodyPr/>
                    <a:lstStyle/>
                    <a:p>
                      <a:pPr algn="ctr"/>
                      <a:r>
                        <a:rPr lang="tr-TR" sz="1600" dirty="0"/>
                        <a:t>%5</a:t>
                      </a:r>
                    </a:p>
                  </a:txBody>
                  <a:tcPr marL="121920" marR="121920"/>
                </a:tc>
                <a:extLst>
                  <a:ext uri="{0D108BD9-81ED-4DB2-BD59-A6C34878D82A}">
                    <a16:rowId xmlns:a16="http://schemas.microsoft.com/office/drawing/2014/main" val="240620785"/>
                  </a:ext>
                </a:extLst>
              </a:tr>
            </a:tbl>
          </a:graphicData>
        </a:graphic>
      </p:graphicFrame>
      <p:graphicFrame>
        <p:nvGraphicFramePr>
          <p:cNvPr id="5" name="Tablo 10"/>
          <p:cNvGraphicFramePr>
            <a:graphicFrameLocks noGrp="1"/>
          </p:cNvGraphicFramePr>
          <p:nvPr>
            <p:extLst>
              <p:ext uri="{D42A27DB-BD31-4B8C-83A1-F6EECF244321}">
                <p14:modId xmlns:p14="http://schemas.microsoft.com/office/powerpoint/2010/main" val="1827618261"/>
              </p:ext>
            </p:extLst>
          </p:nvPr>
        </p:nvGraphicFramePr>
        <p:xfrm>
          <a:off x="1188517" y="4068489"/>
          <a:ext cx="6840760" cy="1143000"/>
        </p:xfrm>
        <a:graphic>
          <a:graphicData uri="http://schemas.openxmlformats.org/drawingml/2006/table">
            <a:tbl>
              <a:tblPr firstRow="1" bandRow="1">
                <a:tableStyleId>{5A111915-BE36-4E01-A7E5-04B1672EAD32}</a:tableStyleId>
              </a:tblPr>
              <a:tblGrid>
                <a:gridCol w="3420380">
                  <a:extLst>
                    <a:ext uri="{9D8B030D-6E8A-4147-A177-3AD203B41FA5}">
                      <a16:colId xmlns:a16="http://schemas.microsoft.com/office/drawing/2014/main" val="1945228092"/>
                    </a:ext>
                  </a:extLst>
                </a:gridCol>
                <a:gridCol w="3420380">
                  <a:extLst>
                    <a:ext uri="{9D8B030D-6E8A-4147-A177-3AD203B41FA5}">
                      <a16:colId xmlns:a16="http://schemas.microsoft.com/office/drawing/2014/main" val="2869605306"/>
                    </a:ext>
                  </a:extLst>
                </a:gridCol>
              </a:tblGrid>
              <a:tr h="324049">
                <a:tc gridSpan="2">
                  <a:txBody>
                    <a:bodyPr/>
                    <a:lstStyle/>
                    <a:p>
                      <a:pPr algn="ctr"/>
                      <a:r>
                        <a:rPr lang="tr-TR" dirty="0"/>
                        <a:t>DİL</a:t>
                      </a:r>
                      <a:r>
                        <a:rPr lang="tr-TR" baseline="0" dirty="0"/>
                        <a:t> PUANINA TESTLERİN ETKİSİ</a:t>
                      </a:r>
                      <a:endParaRPr lang="tr-TR" dirty="0"/>
                    </a:p>
                  </a:txBody>
                  <a:tcPr marL="121920" marR="121920"/>
                </a:tc>
                <a:tc hMerge="1">
                  <a:txBody>
                    <a:bodyPr/>
                    <a:lstStyle/>
                    <a:p>
                      <a:endParaRPr lang="tr-TR" dirty="0"/>
                    </a:p>
                  </a:txBody>
                  <a:tcPr/>
                </a:tc>
                <a:extLst>
                  <a:ext uri="{0D108BD9-81ED-4DB2-BD59-A6C34878D82A}">
                    <a16:rowId xmlns:a16="http://schemas.microsoft.com/office/drawing/2014/main" val="3921348615"/>
                  </a:ext>
                </a:extLst>
              </a:tr>
              <a:tr h="324049">
                <a:tc>
                  <a:txBody>
                    <a:bodyPr/>
                    <a:lstStyle/>
                    <a:p>
                      <a:pPr algn="ctr"/>
                      <a:r>
                        <a:rPr lang="tr-TR" dirty="0"/>
                        <a:t>TYT</a:t>
                      </a:r>
                      <a:endParaRPr lang="tr-TR" b="1" dirty="0"/>
                    </a:p>
                  </a:txBody>
                  <a:tcPr marL="121920" marR="121920"/>
                </a:tc>
                <a:tc>
                  <a:txBody>
                    <a:bodyPr/>
                    <a:lstStyle/>
                    <a:p>
                      <a:pPr algn="ctr"/>
                      <a:r>
                        <a:rPr lang="tr-TR" dirty="0"/>
                        <a:t>DİL TESTİ</a:t>
                      </a:r>
                      <a:endParaRPr lang="tr-TR" b="1" dirty="0"/>
                    </a:p>
                  </a:txBody>
                  <a:tcPr marL="121920" marR="121920"/>
                </a:tc>
                <a:extLst>
                  <a:ext uri="{0D108BD9-81ED-4DB2-BD59-A6C34878D82A}">
                    <a16:rowId xmlns:a16="http://schemas.microsoft.com/office/drawing/2014/main" val="1234341714"/>
                  </a:ext>
                </a:extLst>
              </a:tr>
              <a:tr h="324049">
                <a:tc>
                  <a:txBody>
                    <a:bodyPr/>
                    <a:lstStyle/>
                    <a:p>
                      <a:pPr algn="ctr"/>
                      <a:r>
                        <a:rPr lang="tr-TR" dirty="0"/>
                        <a:t>%40</a:t>
                      </a:r>
                    </a:p>
                  </a:txBody>
                  <a:tcPr marL="121920" marR="121920"/>
                </a:tc>
                <a:tc>
                  <a:txBody>
                    <a:bodyPr/>
                    <a:lstStyle/>
                    <a:p>
                      <a:pPr algn="ctr"/>
                      <a:r>
                        <a:rPr lang="tr-TR" dirty="0"/>
                        <a:t>%60</a:t>
                      </a:r>
                    </a:p>
                  </a:txBody>
                  <a:tcPr marL="121920" marR="121920"/>
                </a:tc>
                <a:extLst>
                  <a:ext uri="{0D108BD9-81ED-4DB2-BD59-A6C34878D82A}">
                    <a16:rowId xmlns:a16="http://schemas.microsoft.com/office/drawing/2014/main" val="3571398080"/>
                  </a:ext>
                </a:extLst>
              </a:tr>
            </a:tbl>
          </a:graphicData>
        </a:graphic>
      </p:graphicFrame>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10"/>
          <p:cNvGrpSpPr/>
          <p:nvPr/>
        </p:nvGrpSpPr>
        <p:grpSpPr bwMode="auto">
          <a:xfrm>
            <a:off x="2916709" y="540097"/>
            <a:ext cx="4176464" cy="729928"/>
            <a:chOff x="1567047" y="3235045"/>
            <a:chExt cx="2329705" cy="370957"/>
          </a:xfrm>
          <a:solidFill>
            <a:srgbClr val="FFFF00"/>
          </a:solidFill>
        </p:grpSpPr>
        <p:sp>
          <p:nvSpPr>
            <p:cNvPr id="112" name="五边形 111"/>
            <p:cNvSpPr/>
            <p:nvPr/>
          </p:nvSpPr>
          <p:spPr>
            <a:xfrm>
              <a:off x="1574602" y="3235045"/>
              <a:ext cx="2322150" cy="370957"/>
            </a:xfrm>
            <a:prstGeom prst="round2DiagRect">
              <a:avLst>
                <a:gd name="adj1" fmla="val 50000"/>
                <a:gd name="adj2" fmla="val 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3331" name="Title 3"/>
            <p:cNvSpPr txBox="1"/>
            <p:nvPr/>
          </p:nvSpPr>
          <p:spPr bwMode="auto">
            <a:xfrm>
              <a:off x="1567047" y="3245856"/>
              <a:ext cx="2186566"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tr-TR" sz="2000" b="1" dirty="0">
                  <a:effectLst>
                    <a:outerShdw blurRad="38100" dist="38100" dir="2700000" algn="tl">
                      <a:srgbClr val="000000">
                        <a:alpha val="43137"/>
                      </a:srgbClr>
                    </a:outerShdw>
                  </a:effectLst>
                  <a:latin typeface="Tw Cen MT" pitchFamily="34" charset="0"/>
                </a:rPr>
                <a:t>ORTAÖĞRETİM BAŞARI PUANI</a:t>
              </a:r>
            </a:p>
          </p:txBody>
        </p:sp>
      </p:grpSp>
      <p:sp>
        <p:nvSpPr>
          <p:cNvPr id="114" name="TextBox 113"/>
          <p:cNvSpPr txBox="1"/>
          <p:nvPr/>
        </p:nvSpPr>
        <p:spPr>
          <a:xfrm>
            <a:off x="396429" y="1476201"/>
            <a:ext cx="8712968" cy="811926"/>
          </a:xfrm>
          <a:prstGeom prst="rect">
            <a:avLst/>
          </a:prstGeom>
          <a:noFill/>
        </p:spPr>
        <p:txBody>
          <a:bodyPr wrap="square" lIns="72556" tIns="36277" rIns="72556" bIns="36277">
            <a:spAutoFit/>
          </a:bodyPr>
          <a:lstStyle/>
          <a:p>
            <a:pPr algn="ctr"/>
            <a:r>
              <a:rPr lang="tr-TR" sz="1600" b="1" dirty="0">
                <a:latin typeface="Tw Cen MT" pitchFamily="34" charset="0"/>
              </a:rPr>
              <a:t>OBP HESAPLANMASINDA DİPLOMA NOTU ÖNEMLİDİR. BU NEDENLE SON SINIF ADAYLARININ DİPLOMA NOTLARINA DİKKAT ETMESİ GEREKMEKTEDİR. DİPLOMA PUANI HESAPLAMASI AŞAĞIDAKİ GİBİ YAPILIR;</a:t>
            </a:r>
          </a:p>
        </p:txBody>
      </p:sp>
      <p:sp>
        <p:nvSpPr>
          <p:cNvPr id="32" name="TextBox 113"/>
          <p:cNvSpPr txBox="1"/>
          <p:nvPr/>
        </p:nvSpPr>
        <p:spPr>
          <a:xfrm>
            <a:off x="1548557" y="2772345"/>
            <a:ext cx="5472608" cy="1058148"/>
          </a:xfrm>
          <a:prstGeom prst="rect">
            <a:avLst/>
          </a:prstGeom>
          <a:noFill/>
        </p:spPr>
        <p:txBody>
          <a:bodyPr wrap="square" lIns="72556" tIns="36277" rIns="72556" bIns="36277">
            <a:spAutoFit/>
          </a:bodyPr>
          <a:lstStyle/>
          <a:p>
            <a:pPr algn="ctr"/>
            <a:r>
              <a:rPr lang="tr-TR" sz="1600" b="1" dirty="0">
                <a:latin typeface="Tw Cen MT" pitchFamily="34" charset="0"/>
              </a:rPr>
              <a:t>OBP = DİPLOMA NOTU X 5  </a:t>
            </a:r>
          </a:p>
          <a:p>
            <a:pPr algn="ctr"/>
            <a:r>
              <a:rPr lang="tr-TR" sz="1600" b="1" dirty="0">
                <a:latin typeface="Tw Cen MT" pitchFamily="34" charset="0"/>
              </a:rPr>
              <a:t>EKLENECEK  PUAN=OBP X 0,12 </a:t>
            </a:r>
          </a:p>
          <a:p>
            <a:pPr algn="ctr"/>
            <a:r>
              <a:rPr lang="tr-TR" sz="1600" b="1" dirty="0">
                <a:solidFill>
                  <a:srgbClr val="FF0000"/>
                </a:solidFill>
                <a:effectLst>
                  <a:outerShdw blurRad="38100" dist="38100" dir="2700000" algn="tl">
                    <a:srgbClr val="000000">
                      <a:alpha val="43137"/>
                    </a:srgbClr>
                  </a:outerShdw>
                </a:effectLst>
                <a:latin typeface="Tw Cen MT" pitchFamily="34" charset="0"/>
              </a:rPr>
              <a:t>VEYA</a:t>
            </a:r>
          </a:p>
          <a:p>
            <a:pPr algn="ctr"/>
            <a:r>
              <a:rPr lang="tr-TR" sz="1600" b="1" dirty="0">
                <a:latin typeface="Tw Cen MT" pitchFamily="34" charset="0"/>
              </a:rPr>
              <a:t>DİPLOMA NOTU X 0,6= EKLENECEK PUAN</a:t>
            </a:r>
          </a:p>
        </p:txBody>
      </p:sp>
      <p:grpSp>
        <p:nvGrpSpPr>
          <p:cNvPr id="34" name="组合 29"/>
          <p:cNvGrpSpPr/>
          <p:nvPr/>
        </p:nvGrpSpPr>
        <p:grpSpPr>
          <a:xfrm>
            <a:off x="2124621" y="4500537"/>
            <a:ext cx="4850684" cy="589505"/>
            <a:chOff x="4987766" y="384082"/>
            <a:chExt cx="4850684" cy="589505"/>
          </a:xfrm>
        </p:grpSpPr>
        <p:sp>
          <p:nvSpPr>
            <p:cNvPr id="35" name="TextBox 85"/>
            <p:cNvSpPr txBox="1"/>
            <p:nvPr/>
          </p:nvSpPr>
          <p:spPr>
            <a:xfrm>
              <a:off x="5419814" y="450367"/>
              <a:ext cx="4418636" cy="523220"/>
            </a:xfrm>
            <a:prstGeom prst="rect">
              <a:avLst/>
            </a:prstGeom>
            <a:noFill/>
          </p:spPr>
          <p:txBody>
            <a:bodyPr wrap="square">
              <a:spAutoFit/>
            </a:bodyPr>
            <a:lstStyle/>
            <a:p>
              <a:pPr algn="ctr"/>
              <a:r>
                <a:rPr lang="tr-TR" sz="1400" b="1" dirty="0">
                  <a:latin typeface="Tw Cen MT" pitchFamily="34" charset="0"/>
                </a:rPr>
                <a:t>DİPLOMA NOTU 50’NİN ALTINDA OLAN ADAYLARIN DİPLOMA PUANLARI 50 OLARAK KABUL EDİLİR.</a:t>
              </a:r>
            </a:p>
          </p:txBody>
        </p:sp>
        <p:sp>
          <p:nvSpPr>
            <p:cNvPr id="36" name="Freeform 65"/>
            <p:cNvSpPr/>
            <p:nvPr/>
          </p:nvSpPr>
          <p:spPr bwMode="auto">
            <a:xfrm>
              <a:off x="4987766" y="384082"/>
              <a:ext cx="432048" cy="558830"/>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FFFF0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pic>
        <p:nvPicPr>
          <p:cNvPr id="37" name="36 Resim" descr="256-256.png"/>
          <p:cNvPicPr>
            <a:picLocks noChangeAspect="1"/>
          </p:cNvPicPr>
          <p:nvPr/>
        </p:nvPicPr>
        <p:blipFill>
          <a:blip r:embed="rId3" cstate="print"/>
          <a:stretch>
            <a:fillRect/>
          </a:stretch>
        </p:blipFill>
        <p:spPr>
          <a:xfrm>
            <a:off x="252413" y="252065"/>
            <a:ext cx="864096" cy="864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71421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wipe(left)">
                                      <p:cBhvr>
                                        <p:cTn id="11" dur="500"/>
                                        <p:tgtEl>
                                          <p:spTgt spid="1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AC1EAB-2EA6-4607-A6D3-DC9F0F2A2232}"/>
              </a:ext>
            </a:extLst>
          </p:cNvPr>
          <p:cNvSpPr>
            <a:spLocks noGrp="1"/>
          </p:cNvSpPr>
          <p:nvPr>
            <p:ph type="title"/>
          </p:nvPr>
        </p:nvSpPr>
        <p:spPr>
          <a:xfrm>
            <a:off x="668377" y="287538"/>
            <a:ext cx="8385096" cy="756616"/>
          </a:xfrm>
        </p:spPr>
        <p:txBody>
          <a:bodyPr/>
          <a:lstStyle/>
          <a:p>
            <a:r>
              <a:rPr lang="tr-TR" sz="3600" dirty="0"/>
              <a:t>Örnek ek puan hesaplama</a:t>
            </a:r>
          </a:p>
        </p:txBody>
      </p:sp>
      <p:sp>
        <p:nvSpPr>
          <p:cNvPr id="3" name="İçerik Yer Tutucusu 2">
            <a:extLst>
              <a:ext uri="{FF2B5EF4-FFF2-40B4-BE49-F238E27FC236}">
                <a16:creationId xmlns:a16="http://schemas.microsoft.com/office/drawing/2014/main" id="{089ADE7B-DFE9-4BE3-A62A-C71492008907}"/>
              </a:ext>
            </a:extLst>
          </p:cNvPr>
          <p:cNvSpPr>
            <a:spLocks noGrp="1"/>
          </p:cNvSpPr>
          <p:nvPr>
            <p:ph idx="1"/>
          </p:nvPr>
        </p:nvSpPr>
        <p:spPr>
          <a:xfrm>
            <a:off x="668377" y="1188170"/>
            <a:ext cx="8385096" cy="3676190"/>
          </a:xfrm>
        </p:spPr>
        <p:txBody>
          <a:bodyPr/>
          <a:lstStyle/>
          <a:p>
            <a:pPr algn="just"/>
            <a:r>
              <a:rPr lang="tr-TR" sz="2000" b="0" i="0" dirty="0">
                <a:solidFill>
                  <a:srgbClr val="000000"/>
                </a:solidFill>
                <a:effectLst/>
                <a:latin typeface="Open Sans"/>
              </a:rPr>
              <a:t>Önce türü fark etmeksizin </a:t>
            </a:r>
            <a:r>
              <a:rPr lang="tr-TR" sz="2000" b="0" i="0">
                <a:solidFill>
                  <a:srgbClr val="000000"/>
                </a:solidFill>
                <a:effectLst/>
                <a:latin typeface="Open Sans"/>
              </a:rPr>
              <a:t>tüm lise öğrenciler </a:t>
            </a:r>
            <a:r>
              <a:rPr lang="tr-TR" sz="2000" b="0" i="0" dirty="0">
                <a:solidFill>
                  <a:srgbClr val="000000"/>
                </a:solidFill>
                <a:effectLst/>
                <a:latin typeface="Open Sans"/>
              </a:rPr>
              <a:t>için hesaplanan 0,12 katsayılı ek puan hesaplamasını yapalım. (puan 70 olsun)</a:t>
            </a:r>
            <a:endParaRPr lang="it-IT" sz="2000" dirty="0"/>
          </a:p>
          <a:p>
            <a:pPr algn="just"/>
            <a:r>
              <a:rPr lang="tr-TR" sz="2000" dirty="0"/>
              <a:t>OBP=</a:t>
            </a:r>
            <a:r>
              <a:rPr lang="it-IT" sz="2000" dirty="0"/>
              <a:t>Diploma Notu X 5 X 0,12</a:t>
            </a:r>
          </a:p>
          <a:p>
            <a:pPr algn="just"/>
            <a:r>
              <a:rPr lang="it-IT" sz="2000" dirty="0"/>
              <a:t>70 x 5 x 0,12 = 42</a:t>
            </a:r>
            <a:endParaRPr lang="tr-TR" sz="2000" dirty="0"/>
          </a:p>
          <a:p>
            <a:pPr algn="just"/>
            <a:r>
              <a:rPr lang="tr-TR" sz="2000" dirty="0"/>
              <a:t>Bu öğrenci meslek lisesi mezunu ise;</a:t>
            </a:r>
          </a:p>
          <a:p>
            <a:pPr algn="just"/>
            <a:r>
              <a:rPr lang="fi-FI" sz="2000" dirty="0"/>
              <a:t>70 x 5 x 0,06 = 21 puan</a:t>
            </a:r>
            <a:endParaRPr lang="tr-TR" sz="2000" dirty="0"/>
          </a:p>
          <a:p>
            <a:pPr algn="just"/>
            <a:r>
              <a:rPr lang="tr-TR" sz="2000" dirty="0"/>
              <a:t>TOPLAM 42+21 = 63 puan (Meslek lisesi öğrencisinin alacağı toplam puan)</a:t>
            </a:r>
          </a:p>
        </p:txBody>
      </p:sp>
    </p:spTree>
    <p:extLst>
      <p:ext uri="{BB962C8B-B14F-4D97-AF65-F5344CB8AC3E}">
        <p14:creationId xmlns:p14="http://schemas.microsoft.com/office/powerpoint/2010/main" val="67396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5392" y="205225"/>
            <a:ext cx="6067958" cy="4990224"/>
          </a:xfrm>
          <a:prstGeom prst="rect">
            <a:avLst/>
          </a:prstGeom>
          <a:blipFill>
            <a:blip r:embed="rId2" cstate="print"/>
            <a:stretch>
              <a:fillRect/>
            </a:stretch>
          </a:blipFill>
        </p:spPr>
        <p:txBody>
          <a:bodyPr wrap="square" lIns="0" tIns="0" rIns="0" bIns="0" rtlCol="0"/>
          <a:lstStyle/>
          <a:p>
            <a:endParaRPr sz="1496"/>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6E6A70-D486-4664-8732-05C2A305F4F9}"/>
              </a:ext>
            </a:extLst>
          </p:cNvPr>
          <p:cNvSpPr>
            <a:spLocks noGrp="1"/>
          </p:cNvSpPr>
          <p:nvPr>
            <p:ph type="title"/>
          </p:nvPr>
        </p:nvSpPr>
        <p:spPr>
          <a:xfrm>
            <a:off x="668377" y="324073"/>
            <a:ext cx="8385096" cy="792088"/>
          </a:xfrm>
        </p:spPr>
        <p:txBody>
          <a:bodyPr>
            <a:normAutofit/>
          </a:bodyPr>
          <a:lstStyle/>
          <a:p>
            <a:pPr algn="just"/>
            <a:r>
              <a:rPr lang="tr-TR" sz="2200" b="1" dirty="0"/>
              <a:t>Mesleki ve Teknik Ortaöğretim Kurumu Mezunlarının Ek Puanları İle Yerleşebilecekleri Ön Lisans Programları</a:t>
            </a:r>
          </a:p>
        </p:txBody>
      </p:sp>
      <p:sp>
        <p:nvSpPr>
          <p:cNvPr id="3" name="İçerik Yer Tutucusu 2">
            <a:extLst>
              <a:ext uri="{FF2B5EF4-FFF2-40B4-BE49-F238E27FC236}">
                <a16:creationId xmlns:a16="http://schemas.microsoft.com/office/drawing/2014/main" id="{E9F0C007-18BC-484E-AFD9-141E7CFDDB72}"/>
              </a:ext>
            </a:extLst>
          </p:cNvPr>
          <p:cNvSpPr>
            <a:spLocks noGrp="1"/>
          </p:cNvSpPr>
          <p:nvPr>
            <p:ph idx="1"/>
          </p:nvPr>
        </p:nvSpPr>
        <p:spPr>
          <a:xfrm>
            <a:off x="668377" y="1116161"/>
            <a:ext cx="8385096" cy="3672408"/>
          </a:xfrm>
        </p:spPr>
        <p:txBody>
          <a:bodyPr/>
          <a:lstStyle/>
          <a:p>
            <a:pPr marL="0" indent="0">
              <a:buNone/>
            </a:pPr>
            <a:endParaRPr lang="tr-TR" dirty="0"/>
          </a:p>
          <a:p>
            <a:pPr algn="just"/>
            <a:r>
              <a:rPr lang="tr-TR" sz="2520" dirty="0"/>
              <a:t>Mesleki ve teknik ortaöğretim kurumlarının aşağıda belirtilen alan/dallarından mezun olanlar, karşılarında gösterilen yükseköğretim ön lisans programlarına yerleştirilirken, yerleştirme puanları </a:t>
            </a:r>
            <a:r>
              <a:rPr lang="tr-TR" sz="2520" dirty="0" err="1"/>
              <a:t>OBP’nin</a:t>
            </a:r>
            <a:r>
              <a:rPr lang="tr-TR" sz="2520" dirty="0"/>
              <a:t> 0,12 ile çarpılması ve puanlarına eklenmesi suretiyle elde edilecek; ayrıca, yerleştirme puanlarına </a:t>
            </a:r>
            <a:r>
              <a:rPr lang="tr-TR" sz="2520" dirty="0" err="1"/>
              <a:t>OBP’nin</a:t>
            </a:r>
            <a:r>
              <a:rPr lang="tr-TR" sz="2520" dirty="0"/>
              <a:t> 0,06 ile çarpılmasıyla elde edilecek ek puanlar katılacaktır</a:t>
            </a:r>
          </a:p>
          <a:p>
            <a:endParaRPr lang="tr-TR" dirty="0"/>
          </a:p>
        </p:txBody>
      </p:sp>
    </p:spTree>
    <p:extLst>
      <p:ext uri="{BB962C8B-B14F-4D97-AF65-F5344CB8AC3E}">
        <p14:creationId xmlns:p14="http://schemas.microsoft.com/office/powerpoint/2010/main" val="113778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A44E70-29C9-44E0-A0DF-DAD661F20477}"/>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0B4E3F25-1F06-4E58-A357-78C43BFD01EE}"/>
              </a:ext>
            </a:extLst>
          </p:cNvPr>
          <p:cNvSpPr>
            <a:spLocks noGrp="1"/>
          </p:cNvSpPr>
          <p:nvPr>
            <p:ph type="subTitle" idx="1"/>
          </p:nvPr>
        </p:nvSpPr>
        <p:spPr>
          <a:xfrm>
            <a:off x="1260475" y="308609"/>
            <a:ext cx="7200900" cy="5013795"/>
          </a:xfrm>
        </p:spPr>
        <p:txBody>
          <a:bodyPr>
            <a:normAutofit fontScale="92500" lnSpcReduction="10000"/>
          </a:bodyPr>
          <a:lstStyle/>
          <a:p>
            <a:r>
              <a:rPr lang="tr-TR" b="1" dirty="0"/>
              <a:t>BİLİŞİM TEKNOLOJİLERİ</a:t>
            </a:r>
            <a:endParaRPr lang="tr-TR" dirty="0"/>
          </a:p>
          <a:p>
            <a:pPr marL="270034" indent="-270034" algn="just">
              <a:buFont typeface="Arial" panose="020B0604020202020204" pitchFamily="34" charset="0"/>
              <a:buChar char="•"/>
            </a:pPr>
            <a:r>
              <a:rPr lang="tr-TR" dirty="0"/>
              <a:t>Basım ve Yayın Teknolojileri</a:t>
            </a:r>
          </a:p>
          <a:p>
            <a:pPr marL="270034" indent="-270034" algn="just">
              <a:buFont typeface="Arial" panose="020B0604020202020204" pitchFamily="34" charset="0"/>
              <a:buChar char="•"/>
            </a:pPr>
            <a:r>
              <a:rPr lang="tr-TR" dirty="0"/>
              <a:t>Bilgisayar Operatörlüğü</a:t>
            </a:r>
          </a:p>
          <a:p>
            <a:pPr marL="270034" indent="-270034" algn="just">
              <a:buFont typeface="Arial" panose="020B0604020202020204" pitchFamily="34" charset="0"/>
              <a:buChar char="•"/>
            </a:pPr>
            <a:r>
              <a:rPr lang="tr-TR" dirty="0"/>
              <a:t>Bilgisayar Programcılığı</a:t>
            </a:r>
          </a:p>
          <a:p>
            <a:pPr marL="270034" indent="-270034" algn="just">
              <a:buFont typeface="Arial" panose="020B0604020202020204" pitchFamily="34" charset="0"/>
              <a:buChar char="•"/>
            </a:pPr>
            <a:r>
              <a:rPr lang="tr-TR" dirty="0"/>
              <a:t>Bilgisayar Teknolojisi</a:t>
            </a:r>
          </a:p>
          <a:p>
            <a:pPr marL="270034" indent="-270034" algn="just">
              <a:buFont typeface="Arial" panose="020B0604020202020204" pitchFamily="34" charset="0"/>
              <a:buChar char="•"/>
            </a:pPr>
            <a:r>
              <a:rPr lang="tr-TR" dirty="0"/>
              <a:t>Bilgi Yönetimi</a:t>
            </a:r>
          </a:p>
          <a:p>
            <a:pPr marL="270034" indent="-270034" algn="just">
              <a:buFont typeface="Arial" panose="020B0604020202020204" pitchFamily="34" charset="0"/>
              <a:buChar char="•"/>
            </a:pPr>
            <a:r>
              <a:rPr lang="tr-TR" dirty="0"/>
              <a:t>Bilişim Güvenliği Teknolojisi</a:t>
            </a:r>
          </a:p>
          <a:p>
            <a:pPr marL="270034" indent="-270034" algn="just">
              <a:buFont typeface="Arial" panose="020B0604020202020204" pitchFamily="34" charset="0"/>
              <a:buChar char="•"/>
            </a:pPr>
            <a:r>
              <a:rPr lang="tr-TR" dirty="0"/>
              <a:t>Coğrafi Bilgi Sistemleri</a:t>
            </a:r>
          </a:p>
          <a:p>
            <a:pPr marL="270034" indent="-270034" algn="just">
              <a:buFont typeface="Arial" panose="020B0604020202020204" pitchFamily="34" charset="0"/>
              <a:buChar char="•"/>
            </a:pPr>
            <a:r>
              <a:rPr lang="tr-TR" dirty="0"/>
              <a:t>E-Ticaret ve Pazarlama</a:t>
            </a:r>
          </a:p>
          <a:p>
            <a:pPr marL="270034" indent="-270034" algn="just">
              <a:buFont typeface="Arial" panose="020B0604020202020204" pitchFamily="34" charset="0"/>
              <a:buChar char="•"/>
            </a:pPr>
            <a:r>
              <a:rPr lang="tr-TR" dirty="0"/>
              <a:t>Grafik Tasarımı</a:t>
            </a:r>
          </a:p>
          <a:p>
            <a:pPr marL="270034" indent="-270034" algn="just">
              <a:buFont typeface="Arial" panose="020B0604020202020204" pitchFamily="34" charset="0"/>
              <a:buChar char="•"/>
            </a:pPr>
            <a:r>
              <a:rPr lang="tr-TR" dirty="0"/>
              <a:t>İnternet ve Ağ Teknolojileri</a:t>
            </a:r>
          </a:p>
          <a:p>
            <a:pPr marL="270034" indent="-270034" algn="just">
              <a:buFont typeface="Arial" panose="020B0604020202020204" pitchFamily="34" charset="0"/>
              <a:buChar char="•"/>
            </a:pPr>
            <a:r>
              <a:rPr lang="tr-TR" dirty="0"/>
              <a:t>Mobil Teknolojileri</a:t>
            </a:r>
          </a:p>
          <a:p>
            <a:pPr marL="270034" indent="-270034" algn="just">
              <a:buFont typeface="Arial" panose="020B0604020202020204" pitchFamily="34" charset="0"/>
              <a:buChar char="•"/>
            </a:pPr>
            <a:r>
              <a:rPr lang="tr-TR" dirty="0"/>
              <a:t>Sağlık Bilgi Sistemleri Teknikerliği</a:t>
            </a:r>
          </a:p>
          <a:p>
            <a:pPr marL="270034" indent="-270034" algn="just">
              <a:buFont typeface="Arial" panose="020B0604020202020204" pitchFamily="34" charset="0"/>
              <a:buChar char="•"/>
            </a:pPr>
            <a:r>
              <a:rPr lang="tr-TR" dirty="0"/>
              <a:t>Sahne Işık ve Ses Teknolojileri</a:t>
            </a:r>
          </a:p>
          <a:p>
            <a:pPr marL="270034" indent="-270034" algn="just">
              <a:buFont typeface="Arial" panose="020B0604020202020204" pitchFamily="34" charset="0"/>
              <a:buChar char="•"/>
            </a:pPr>
            <a:r>
              <a:rPr lang="tr-TR" dirty="0"/>
              <a:t>Web Tasarımı ve Kodlama</a:t>
            </a:r>
          </a:p>
          <a:p>
            <a:pPr marL="270034" indent="-270034" algn="just">
              <a:buFont typeface="Arial" panose="020B0604020202020204" pitchFamily="34" charset="0"/>
              <a:buChar char="•"/>
            </a:pPr>
            <a:r>
              <a:rPr lang="tr-TR" dirty="0"/>
              <a:t>Yeni Medya ve Gazetecilik</a:t>
            </a:r>
          </a:p>
        </p:txBody>
      </p:sp>
    </p:spTree>
    <p:extLst>
      <p:ext uri="{BB962C8B-B14F-4D97-AF65-F5344CB8AC3E}">
        <p14:creationId xmlns:p14="http://schemas.microsoft.com/office/powerpoint/2010/main" val="352459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p:nvPr/>
        </p:nvSpPr>
        <p:spPr bwMode="auto">
          <a:xfrm>
            <a:off x="1332533" y="4428529"/>
            <a:ext cx="2736304" cy="635872"/>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E64D1B"/>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sp>
        <p:nvSpPr>
          <p:cNvPr id="42" name="Freeform 8"/>
          <p:cNvSpPr/>
          <p:nvPr/>
        </p:nvSpPr>
        <p:spPr bwMode="auto">
          <a:xfrm>
            <a:off x="1483922" y="963964"/>
            <a:ext cx="2875399" cy="3362542"/>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sp>
        <p:nvSpPr>
          <p:cNvPr id="45" name="Freeform 9"/>
          <p:cNvSpPr/>
          <p:nvPr/>
        </p:nvSpPr>
        <p:spPr bwMode="auto">
          <a:xfrm>
            <a:off x="2214876" y="963966"/>
            <a:ext cx="1967317" cy="1214575"/>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FFFF00"/>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sp>
        <p:nvSpPr>
          <p:cNvPr id="48" name="Freeform 10"/>
          <p:cNvSpPr/>
          <p:nvPr/>
        </p:nvSpPr>
        <p:spPr bwMode="auto">
          <a:xfrm>
            <a:off x="3251673" y="1652338"/>
            <a:ext cx="1107648" cy="1754776"/>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E64D1B"/>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sp>
        <p:nvSpPr>
          <p:cNvPr id="51" name="Freeform 11"/>
          <p:cNvSpPr/>
          <p:nvPr/>
        </p:nvSpPr>
        <p:spPr bwMode="auto">
          <a:xfrm>
            <a:off x="1469750" y="1148307"/>
            <a:ext cx="1215108" cy="1789778"/>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tx1">
              <a:lumMod val="75000"/>
              <a:lumOff val="25000"/>
            </a:schemeClr>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grpSp>
        <p:nvGrpSpPr>
          <p:cNvPr id="56" name="组合 41"/>
          <p:cNvGrpSpPr/>
          <p:nvPr/>
        </p:nvGrpSpPr>
        <p:grpSpPr bwMode="auto">
          <a:xfrm>
            <a:off x="1572757" y="1641554"/>
            <a:ext cx="857775" cy="690023"/>
            <a:chOff x="1681435" y="1637023"/>
            <a:chExt cx="1152128" cy="939708"/>
          </a:xfrm>
        </p:grpSpPr>
        <p:sp>
          <p:nvSpPr>
            <p:cNvPr id="59" name="TextBox 58"/>
            <p:cNvSpPr txBox="1"/>
            <p:nvPr/>
          </p:nvSpPr>
          <p:spPr>
            <a:xfrm>
              <a:off x="2007772" y="1637023"/>
              <a:ext cx="560234" cy="712547"/>
            </a:xfrm>
            <a:prstGeom prst="rect">
              <a:avLst/>
            </a:prstGeom>
            <a:noFill/>
          </p:spPr>
          <p:txBody>
            <a:bodyPr wrap="none">
              <a:spAutoFit/>
            </a:bodyPr>
            <a:lstStyle/>
            <a:p>
              <a:pPr defTabSz="902970" fontAlgn="auto">
                <a:spcBef>
                  <a:spcPts val="0"/>
                </a:spcBef>
                <a:spcAft>
                  <a:spcPts val="0"/>
                </a:spcAft>
                <a:defRPr/>
              </a:pPr>
              <a:r>
                <a:rPr lang="tr-TR" altLang="zh-CN" sz="2800" b="1" dirty="0">
                  <a:solidFill>
                    <a:srgbClr val="FFFF00"/>
                  </a:solidFill>
                  <a:effectLst>
                    <a:outerShdw blurRad="38100" dist="38100" dir="2700000" algn="tl">
                      <a:srgbClr val="000000">
                        <a:alpha val="43137"/>
                      </a:srgbClr>
                    </a:outerShdw>
                  </a:effectLst>
                  <a:latin typeface="+mj-ea"/>
                  <a:ea typeface="+mj-ea"/>
                </a:rPr>
                <a:t>Y</a:t>
              </a:r>
              <a:endParaRPr lang="zh-CN" altLang="en-US" sz="2800" b="1" dirty="0">
                <a:solidFill>
                  <a:srgbClr val="FFFF00"/>
                </a:solidFill>
                <a:effectLst>
                  <a:outerShdw blurRad="38100" dist="38100" dir="2700000" algn="tl">
                    <a:srgbClr val="000000">
                      <a:alpha val="43137"/>
                    </a:srgbClr>
                  </a:outerShdw>
                </a:effectLst>
                <a:latin typeface="+mj-ea"/>
                <a:ea typeface="+mj-ea"/>
              </a:endParaRPr>
            </a:p>
          </p:txBody>
        </p:sp>
        <p:sp>
          <p:nvSpPr>
            <p:cNvPr id="62" name="TextBox 61"/>
            <p:cNvSpPr txBox="1"/>
            <p:nvPr/>
          </p:nvSpPr>
          <p:spPr>
            <a:xfrm>
              <a:off x="1681435" y="2157585"/>
              <a:ext cx="1152128" cy="419146"/>
            </a:xfrm>
            <a:prstGeom prst="rect">
              <a:avLst/>
            </a:prstGeom>
            <a:noFill/>
          </p:spPr>
          <p:txBody>
            <a:bodyPr>
              <a:spAutoFit/>
            </a:bodyPr>
            <a:lstStyle/>
            <a:p>
              <a:pPr algn="ctr" defTabSz="902970" fontAlgn="auto">
                <a:spcBef>
                  <a:spcPts val="0"/>
                </a:spcBef>
                <a:spcAft>
                  <a:spcPts val="0"/>
                </a:spcAft>
                <a:defRPr/>
              </a:pPr>
              <a:endParaRPr lang="zh-CN" altLang="en-US" sz="1400" dirty="0">
                <a:solidFill>
                  <a:srgbClr val="F8F8F8"/>
                </a:solidFill>
                <a:latin typeface="+mn-ea"/>
                <a:ea typeface="+mn-ea"/>
              </a:endParaRPr>
            </a:p>
          </p:txBody>
        </p:sp>
      </p:grpSp>
      <p:grpSp>
        <p:nvGrpSpPr>
          <p:cNvPr id="65" name="组合 44"/>
          <p:cNvGrpSpPr/>
          <p:nvPr/>
        </p:nvGrpSpPr>
        <p:grpSpPr bwMode="auto">
          <a:xfrm>
            <a:off x="2792013" y="1188168"/>
            <a:ext cx="856294" cy="544276"/>
            <a:chOff x="3362324" y="1071634"/>
            <a:chExt cx="1152128" cy="741251"/>
          </a:xfrm>
        </p:grpSpPr>
        <p:sp>
          <p:nvSpPr>
            <p:cNvPr id="71" name="TextBox 70"/>
            <p:cNvSpPr txBox="1"/>
            <p:nvPr/>
          </p:nvSpPr>
          <p:spPr>
            <a:xfrm>
              <a:off x="3530100" y="1071634"/>
              <a:ext cx="582771" cy="712574"/>
            </a:xfrm>
            <a:prstGeom prst="rect">
              <a:avLst/>
            </a:prstGeom>
            <a:noFill/>
          </p:spPr>
          <p:txBody>
            <a:bodyPr wrap="none">
              <a:spAutoFit/>
            </a:bodyPr>
            <a:lstStyle/>
            <a:p>
              <a:pPr defTabSz="902970" fontAlgn="auto">
                <a:spcBef>
                  <a:spcPts val="0"/>
                </a:spcBef>
                <a:spcAft>
                  <a:spcPts val="0"/>
                </a:spcAft>
                <a:defRPr/>
              </a:pPr>
              <a:r>
                <a:rPr lang="tr-TR" altLang="zh-CN" sz="2800" b="1" dirty="0">
                  <a:solidFill>
                    <a:schemeClr val="tx1">
                      <a:lumMod val="95000"/>
                      <a:lumOff val="5000"/>
                    </a:schemeClr>
                  </a:solidFill>
                  <a:effectLst>
                    <a:outerShdw blurRad="38100" dist="38100" dir="2700000" algn="tl">
                      <a:srgbClr val="000000">
                        <a:alpha val="43137"/>
                      </a:srgbClr>
                    </a:outerShdw>
                  </a:effectLst>
                  <a:latin typeface="+mj-ea"/>
                  <a:ea typeface="+mj-ea"/>
                </a:rPr>
                <a:t>K</a:t>
              </a:r>
              <a:endParaRPr lang="zh-CN" altLang="en-US" sz="2800" b="1" dirty="0">
                <a:solidFill>
                  <a:schemeClr val="tx1">
                    <a:lumMod val="95000"/>
                    <a:lumOff val="5000"/>
                  </a:schemeClr>
                </a:solidFill>
                <a:effectLst>
                  <a:outerShdw blurRad="38100" dist="38100" dir="2700000" algn="tl">
                    <a:srgbClr val="000000">
                      <a:alpha val="43137"/>
                    </a:srgbClr>
                  </a:outerShdw>
                </a:effectLst>
                <a:latin typeface="+mj-ea"/>
                <a:ea typeface="+mj-ea"/>
              </a:endParaRPr>
            </a:p>
          </p:txBody>
        </p:sp>
        <p:sp>
          <p:nvSpPr>
            <p:cNvPr id="72" name="TextBox 71"/>
            <p:cNvSpPr txBox="1"/>
            <p:nvPr/>
          </p:nvSpPr>
          <p:spPr>
            <a:xfrm>
              <a:off x="3362324" y="1414682"/>
              <a:ext cx="1152128" cy="398203"/>
            </a:xfrm>
            <a:prstGeom prst="rect">
              <a:avLst/>
            </a:prstGeom>
            <a:noFill/>
          </p:spPr>
          <p:txBody>
            <a:bodyPr>
              <a:spAutoFit/>
            </a:bodyPr>
            <a:lstStyle/>
            <a:p>
              <a:pPr algn="ctr" defTabSz="902970" fontAlgn="auto">
                <a:spcBef>
                  <a:spcPts val="0"/>
                </a:spcBef>
                <a:spcAft>
                  <a:spcPts val="0"/>
                </a:spcAft>
                <a:defRPr/>
              </a:pPr>
              <a:endParaRPr lang="zh-CN" altLang="en-US" sz="1300" dirty="0">
                <a:solidFill>
                  <a:srgbClr val="F8F8F8"/>
                </a:solidFill>
                <a:latin typeface="+mn-ea"/>
                <a:ea typeface="+mn-ea"/>
              </a:endParaRPr>
            </a:p>
          </p:txBody>
        </p:sp>
      </p:grpSp>
      <p:grpSp>
        <p:nvGrpSpPr>
          <p:cNvPr id="73" name="组合 47"/>
          <p:cNvGrpSpPr/>
          <p:nvPr/>
        </p:nvGrpSpPr>
        <p:grpSpPr bwMode="auto">
          <a:xfrm>
            <a:off x="3399416" y="2031206"/>
            <a:ext cx="857775" cy="758175"/>
            <a:chOff x="4138032" y="2168050"/>
            <a:chExt cx="1152128" cy="1031188"/>
          </a:xfrm>
        </p:grpSpPr>
        <p:sp>
          <p:nvSpPr>
            <p:cNvPr id="74" name="TextBox 73"/>
            <p:cNvSpPr txBox="1"/>
            <p:nvPr/>
          </p:nvSpPr>
          <p:spPr>
            <a:xfrm>
              <a:off x="4464369" y="2168050"/>
              <a:ext cx="538703" cy="711628"/>
            </a:xfrm>
            <a:prstGeom prst="rect">
              <a:avLst/>
            </a:prstGeom>
            <a:noFill/>
          </p:spPr>
          <p:txBody>
            <a:bodyPr wrap="none">
              <a:spAutoFit/>
            </a:bodyPr>
            <a:lstStyle/>
            <a:p>
              <a:pPr defTabSz="902970" fontAlgn="auto">
                <a:spcBef>
                  <a:spcPts val="0"/>
                </a:spcBef>
                <a:spcAft>
                  <a:spcPts val="0"/>
                </a:spcAft>
                <a:defRPr/>
              </a:pPr>
              <a:r>
                <a:rPr lang="tr-TR" altLang="zh-CN" sz="2800" b="1" dirty="0">
                  <a:solidFill>
                    <a:schemeClr val="tx1">
                      <a:lumMod val="75000"/>
                      <a:lumOff val="25000"/>
                    </a:schemeClr>
                  </a:solidFill>
                  <a:effectLst>
                    <a:outerShdw blurRad="38100" dist="38100" dir="2700000" algn="tl">
                      <a:srgbClr val="000000">
                        <a:alpha val="43137"/>
                      </a:srgbClr>
                    </a:outerShdw>
                  </a:effectLst>
                  <a:latin typeface="+mj-ea"/>
                  <a:ea typeface="+mj-ea"/>
                </a:rPr>
                <a:t>S</a:t>
              </a:r>
              <a:endParaRPr lang="zh-CN" altLang="en-US" sz="2600" b="1" dirty="0">
                <a:solidFill>
                  <a:schemeClr val="tx1">
                    <a:lumMod val="75000"/>
                    <a:lumOff val="25000"/>
                  </a:schemeClr>
                </a:solidFill>
                <a:effectLst>
                  <a:outerShdw blurRad="38100" dist="38100" dir="2700000" algn="tl">
                    <a:srgbClr val="000000">
                      <a:alpha val="43137"/>
                    </a:srgbClr>
                  </a:outerShdw>
                </a:effectLst>
                <a:latin typeface="+mj-ea"/>
                <a:ea typeface="+mj-ea"/>
              </a:endParaRPr>
            </a:p>
          </p:txBody>
        </p:sp>
        <p:sp>
          <p:nvSpPr>
            <p:cNvPr id="75" name="TextBox 74"/>
            <p:cNvSpPr txBox="1"/>
            <p:nvPr/>
          </p:nvSpPr>
          <p:spPr>
            <a:xfrm>
              <a:off x="4138032" y="2780633"/>
              <a:ext cx="1152128" cy="418605"/>
            </a:xfrm>
            <a:prstGeom prst="rect">
              <a:avLst/>
            </a:prstGeom>
            <a:noFill/>
          </p:spPr>
          <p:txBody>
            <a:bodyPr>
              <a:spAutoFit/>
            </a:bodyPr>
            <a:lstStyle/>
            <a:p>
              <a:pPr algn="ctr" defTabSz="902970" fontAlgn="auto">
                <a:spcBef>
                  <a:spcPts val="0"/>
                </a:spcBef>
                <a:spcAft>
                  <a:spcPts val="0"/>
                </a:spcAft>
                <a:defRPr/>
              </a:pPr>
              <a:endParaRPr lang="zh-CN" altLang="en-US" sz="1400" dirty="0">
                <a:solidFill>
                  <a:srgbClr val="F8F8F8"/>
                </a:solidFill>
                <a:latin typeface="+mn-ea"/>
                <a:ea typeface="+mn-ea"/>
              </a:endParaRPr>
            </a:p>
          </p:txBody>
        </p:sp>
      </p:grpSp>
      <p:grpSp>
        <p:nvGrpSpPr>
          <p:cNvPr id="76" name="组合 50"/>
          <p:cNvGrpSpPr/>
          <p:nvPr/>
        </p:nvGrpSpPr>
        <p:grpSpPr bwMode="auto">
          <a:xfrm>
            <a:off x="2501640" y="3204392"/>
            <a:ext cx="1060430" cy="613200"/>
            <a:chOff x="2930276" y="3764476"/>
            <a:chExt cx="1424327" cy="834231"/>
          </a:xfrm>
        </p:grpSpPr>
        <p:sp>
          <p:nvSpPr>
            <p:cNvPr id="77" name="TextBox 76"/>
            <p:cNvSpPr txBox="1"/>
            <p:nvPr/>
          </p:nvSpPr>
          <p:spPr>
            <a:xfrm>
              <a:off x="3004187" y="3764476"/>
              <a:ext cx="1350416" cy="669946"/>
            </a:xfrm>
            <a:prstGeom prst="rect">
              <a:avLst/>
            </a:prstGeom>
            <a:noFill/>
          </p:spPr>
          <p:txBody>
            <a:bodyPr wrap="none">
              <a:spAutoFit/>
            </a:bodyPr>
            <a:lstStyle/>
            <a:p>
              <a:pPr defTabSz="902970" fontAlgn="auto">
                <a:spcBef>
                  <a:spcPts val="0"/>
                </a:spcBef>
                <a:spcAft>
                  <a:spcPts val="0"/>
                </a:spcAft>
                <a:defRPr/>
              </a:pPr>
              <a:r>
                <a:rPr lang="tr-TR" altLang="zh-CN" sz="2600" b="1" dirty="0">
                  <a:solidFill>
                    <a:schemeClr val="bg1"/>
                  </a:solidFill>
                  <a:effectLst>
                    <a:outerShdw blurRad="38100" dist="38100" dir="2700000" algn="tl">
                      <a:srgbClr val="000000">
                        <a:alpha val="43137"/>
                      </a:srgbClr>
                    </a:outerShdw>
                  </a:effectLst>
                  <a:latin typeface="+mj-ea"/>
                  <a:ea typeface="+mj-ea"/>
                </a:rPr>
                <a:t>2021</a:t>
              </a:r>
              <a:endParaRPr lang="zh-CN" altLang="en-US" sz="2600" b="1" dirty="0">
                <a:solidFill>
                  <a:schemeClr val="bg1"/>
                </a:solidFill>
                <a:effectLst>
                  <a:outerShdw blurRad="38100" dist="38100" dir="2700000" algn="tl">
                    <a:srgbClr val="000000">
                      <a:alpha val="43137"/>
                    </a:srgbClr>
                  </a:outerShdw>
                </a:effectLst>
                <a:latin typeface="+mj-ea"/>
                <a:ea typeface="+mj-ea"/>
              </a:endParaRPr>
            </a:p>
          </p:txBody>
        </p:sp>
        <p:sp>
          <p:nvSpPr>
            <p:cNvPr id="78" name="TextBox 77"/>
            <p:cNvSpPr txBox="1"/>
            <p:nvPr/>
          </p:nvSpPr>
          <p:spPr>
            <a:xfrm>
              <a:off x="2930276" y="4179990"/>
              <a:ext cx="1152128" cy="418717"/>
            </a:xfrm>
            <a:prstGeom prst="rect">
              <a:avLst/>
            </a:prstGeom>
            <a:noFill/>
          </p:spPr>
          <p:txBody>
            <a:bodyPr>
              <a:spAutoFit/>
            </a:bodyPr>
            <a:lstStyle/>
            <a:p>
              <a:pPr algn="ctr" defTabSz="902970" fontAlgn="auto">
                <a:spcBef>
                  <a:spcPts val="0"/>
                </a:spcBef>
                <a:spcAft>
                  <a:spcPts val="0"/>
                </a:spcAft>
                <a:defRPr/>
              </a:pPr>
              <a:endParaRPr lang="zh-CN" altLang="en-US" sz="1400" dirty="0">
                <a:solidFill>
                  <a:srgbClr val="F8F8F8"/>
                </a:solidFill>
                <a:latin typeface="+mn-ea"/>
                <a:ea typeface="+mn-ea"/>
              </a:endParaRPr>
            </a:p>
          </p:txBody>
        </p:sp>
      </p:grpSp>
      <p:sp>
        <p:nvSpPr>
          <p:cNvPr id="79" name="TextBox 78"/>
          <p:cNvSpPr txBox="1"/>
          <p:nvPr/>
        </p:nvSpPr>
        <p:spPr>
          <a:xfrm>
            <a:off x="1404541" y="4572545"/>
            <a:ext cx="2448272" cy="283797"/>
          </a:xfrm>
          <a:prstGeom prst="rect">
            <a:avLst/>
          </a:prstGeom>
          <a:noFill/>
        </p:spPr>
        <p:txBody>
          <a:bodyPr wrap="square" lIns="67692" tIns="33846" rIns="67692" bIns="33846">
            <a:spAutoFit/>
          </a:bodyPr>
          <a:lstStyle/>
          <a:p>
            <a:pPr algn="ctr"/>
            <a:r>
              <a:rPr lang="tr-TR" sz="1400" b="1" dirty="0">
                <a:solidFill>
                  <a:schemeClr val="bg1"/>
                </a:solidFill>
                <a:effectLst>
                  <a:outerShdw blurRad="38100" dist="38100" dir="2700000" algn="tl">
                    <a:srgbClr val="000000">
                      <a:alpha val="43137"/>
                    </a:srgbClr>
                  </a:outerShdw>
                </a:effectLst>
                <a:latin typeface="Tw Cen MT" pitchFamily="34" charset="0"/>
              </a:rPr>
              <a:t>TYT SINAVI SORU SAYILARI</a:t>
            </a:r>
          </a:p>
        </p:txBody>
      </p:sp>
      <p:sp>
        <p:nvSpPr>
          <p:cNvPr id="80" name="TextBox 79"/>
          <p:cNvSpPr txBox="1"/>
          <p:nvPr/>
        </p:nvSpPr>
        <p:spPr>
          <a:xfrm>
            <a:off x="5581005" y="1332185"/>
            <a:ext cx="2998509" cy="345352"/>
          </a:xfrm>
          <a:prstGeom prst="rect">
            <a:avLst/>
          </a:prstGeom>
          <a:noFill/>
        </p:spPr>
        <p:txBody>
          <a:bodyPr lIns="67692" tIns="33846" rIns="67692" bIns="33846">
            <a:spAutoFit/>
          </a:bodyPr>
          <a:lstStyle/>
          <a:p>
            <a:r>
              <a:rPr lang="tr-TR" sz="1400" b="1" dirty="0">
                <a:effectLst>
                  <a:outerShdw blurRad="38100" dist="38100" dir="2700000" algn="tl">
                    <a:srgbClr val="000000">
                      <a:alpha val="43137"/>
                    </a:srgbClr>
                  </a:outerShdw>
                </a:effectLst>
                <a:latin typeface="Tw Cen MT" pitchFamily="34" charset="0"/>
              </a:rPr>
              <a:t>TÜRKÇE:  </a:t>
            </a:r>
            <a:r>
              <a:rPr lang="tr-TR" sz="1800" b="1" dirty="0">
                <a:effectLst>
                  <a:outerShdw blurRad="38100" dist="38100" dir="2700000" algn="tl">
                    <a:srgbClr val="000000">
                      <a:alpha val="43137"/>
                    </a:srgbClr>
                  </a:outerShdw>
                </a:effectLst>
                <a:latin typeface="Tw Cen MT" pitchFamily="34" charset="0"/>
              </a:rPr>
              <a:t>40</a:t>
            </a:r>
            <a:r>
              <a:rPr lang="tr-TR" sz="1400" b="1" dirty="0">
                <a:effectLst>
                  <a:outerShdw blurRad="38100" dist="38100" dir="2700000" algn="tl">
                    <a:srgbClr val="000000">
                      <a:alpha val="43137"/>
                    </a:srgbClr>
                  </a:outerShdw>
                </a:effectLst>
                <a:latin typeface="Tw Cen MT" pitchFamily="34" charset="0"/>
              </a:rPr>
              <a:t> SORU</a:t>
            </a:r>
          </a:p>
        </p:txBody>
      </p:sp>
      <p:grpSp>
        <p:nvGrpSpPr>
          <p:cNvPr id="81" name="组合 55"/>
          <p:cNvGrpSpPr/>
          <p:nvPr/>
        </p:nvGrpSpPr>
        <p:grpSpPr>
          <a:xfrm>
            <a:off x="4807867" y="1219842"/>
            <a:ext cx="715648" cy="707087"/>
            <a:chOff x="6409426" y="1173624"/>
            <a:chExt cx="962086" cy="962084"/>
          </a:xfrm>
          <a:solidFill>
            <a:schemeClr val="bg2"/>
          </a:solidFill>
        </p:grpSpPr>
        <p:sp>
          <p:nvSpPr>
            <p:cNvPr id="82" name="椭圆 81"/>
            <p:cNvSpPr/>
            <p:nvPr/>
          </p:nvSpPr>
          <p:spPr bwMode="auto">
            <a:xfrm>
              <a:off x="6409426" y="1173624"/>
              <a:ext cx="962086" cy="962084"/>
            </a:xfrm>
            <a:prstGeom prst="ellipse">
              <a:avLst/>
            </a:prstGeom>
            <a:solidFill>
              <a:schemeClr val="tx1">
                <a:lumMod val="75000"/>
                <a:lumOff val="25000"/>
              </a:schemeClr>
            </a:solidFill>
            <a:ln w="57150">
              <a:solidFill>
                <a:schemeClr val="bg1"/>
              </a:solidFill>
            </a:ln>
            <a:effectLst>
              <a:innerShdw blurRad="63500" dist="50800" dir="13500000">
                <a:prstClr val="black">
                  <a:alpha val="50000"/>
                </a:prstClr>
              </a:innerShdw>
            </a:effectLst>
          </p:spPr>
          <p:txBody>
            <a:bodyPr/>
            <a:lstStyle/>
            <a:p>
              <a:pPr defTabSz="902970" fontAlgn="auto">
                <a:spcBef>
                  <a:spcPts val="0"/>
                </a:spcBef>
                <a:spcAft>
                  <a:spcPts val="0"/>
                </a:spcAft>
                <a:defRPr/>
              </a:pPr>
              <a:endParaRPr lang="zh-CN" altLang="en-US" sz="1400">
                <a:latin typeface="+mn-lt"/>
                <a:ea typeface="+mn-ea"/>
              </a:endParaRPr>
            </a:p>
          </p:txBody>
        </p:sp>
        <p:sp>
          <p:nvSpPr>
            <p:cNvPr id="83" name="TextBox 82"/>
            <p:cNvSpPr txBox="1"/>
            <p:nvPr/>
          </p:nvSpPr>
          <p:spPr>
            <a:xfrm>
              <a:off x="6653351" y="1318965"/>
              <a:ext cx="539184" cy="670033"/>
            </a:xfrm>
            <a:prstGeom prst="rect">
              <a:avLst/>
            </a:prstGeom>
            <a:noFill/>
          </p:spPr>
          <p:txBody>
            <a:bodyPr wrap="none">
              <a:spAutoFit/>
            </a:bodyPr>
            <a:lstStyle/>
            <a:p>
              <a:pPr defTabSz="902970" fontAlgn="auto">
                <a:spcBef>
                  <a:spcPts val="0"/>
                </a:spcBef>
                <a:spcAft>
                  <a:spcPts val="0"/>
                </a:spcAft>
                <a:defRPr/>
              </a:pPr>
              <a:r>
                <a:rPr lang="tr-TR" altLang="zh-CN" sz="2600" b="1" dirty="0">
                  <a:solidFill>
                    <a:srgbClr val="FFFF00"/>
                  </a:solidFill>
                  <a:effectLst>
                    <a:outerShdw blurRad="38100" dist="38100" dir="2700000" algn="tl">
                      <a:srgbClr val="000000">
                        <a:alpha val="43137"/>
                      </a:srgbClr>
                    </a:outerShdw>
                  </a:effectLst>
                  <a:latin typeface="+mj-ea"/>
                  <a:ea typeface="+mj-ea"/>
                </a:rPr>
                <a:t>Y</a:t>
              </a:r>
              <a:endParaRPr lang="zh-CN" altLang="en-US" sz="2600" b="1" dirty="0">
                <a:solidFill>
                  <a:srgbClr val="FFFF00"/>
                </a:solidFill>
                <a:effectLst>
                  <a:outerShdw blurRad="38100" dist="38100" dir="2700000" algn="tl">
                    <a:srgbClr val="000000">
                      <a:alpha val="43137"/>
                    </a:srgbClr>
                  </a:outerShdw>
                </a:effectLst>
                <a:latin typeface="+mj-ea"/>
                <a:ea typeface="+mj-ea"/>
              </a:endParaRPr>
            </a:p>
          </p:txBody>
        </p:sp>
      </p:grpSp>
      <p:grpSp>
        <p:nvGrpSpPr>
          <p:cNvPr id="84" name="组合 58"/>
          <p:cNvGrpSpPr/>
          <p:nvPr/>
        </p:nvGrpSpPr>
        <p:grpSpPr>
          <a:xfrm>
            <a:off x="4807867" y="2158959"/>
            <a:ext cx="715648" cy="707087"/>
            <a:chOff x="6409426" y="2394908"/>
            <a:chExt cx="962086" cy="962084"/>
          </a:xfrm>
          <a:solidFill>
            <a:schemeClr val="accent1"/>
          </a:solidFill>
        </p:grpSpPr>
        <p:sp>
          <p:nvSpPr>
            <p:cNvPr id="85" name="椭圆 84"/>
            <p:cNvSpPr/>
            <p:nvPr/>
          </p:nvSpPr>
          <p:spPr bwMode="auto">
            <a:xfrm>
              <a:off x="6409426" y="2394908"/>
              <a:ext cx="962086" cy="962084"/>
            </a:xfrm>
            <a:prstGeom prst="ellipse">
              <a:avLst/>
            </a:prstGeom>
            <a:solidFill>
              <a:srgbClr val="FFFF00"/>
            </a:solidFill>
            <a:ln w="57150">
              <a:solidFill>
                <a:schemeClr val="bg1"/>
              </a:solidFill>
            </a:ln>
            <a:effectLst>
              <a:innerShdw blurRad="63500" dist="50800" dir="13500000">
                <a:prstClr val="black">
                  <a:alpha val="50000"/>
                </a:prstClr>
              </a:innerShdw>
            </a:effectLst>
          </p:spPr>
          <p:txBody>
            <a:bodyPr/>
            <a:lstStyle/>
            <a:p>
              <a:pPr defTabSz="902970" fontAlgn="auto">
                <a:spcBef>
                  <a:spcPts val="0"/>
                </a:spcBef>
                <a:spcAft>
                  <a:spcPts val="0"/>
                </a:spcAft>
                <a:defRPr/>
              </a:pPr>
              <a:endParaRPr lang="zh-CN" altLang="en-US" sz="1400">
                <a:latin typeface="+mn-lt"/>
                <a:ea typeface="+mn-ea"/>
              </a:endParaRPr>
            </a:p>
          </p:txBody>
        </p:sp>
        <p:sp>
          <p:nvSpPr>
            <p:cNvPr id="86" name="TextBox 85"/>
            <p:cNvSpPr txBox="1"/>
            <p:nvPr/>
          </p:nvSpPr>
          <p:spPr>
            <a:xfrm>
              <a:off x="6635865" y="2536282"/>
              <a:ext cx="582284"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970" fontAlgn="auto">
                <a:spcBef>
                  <a:spcPts val="0"/>
                </a:spcBef>
                <a:spcAft>
                  <a:spcPts val="0"/>
                </a:spcAft>
                <a:defRPr/>
              </a:pPr>
              <a:r>
                <a:rPr lang="tr-TR" altLang="zh-CN" dirty="0">
                  <a:solidFill>
                    <a:schemeClr val="tx1">
                      <a:lumMod val="75000"/>
                      <a:lumOff val="25000"/>
                    </a:schemeClr>
                  </a:solidFill>
                  <a:effectLst>
                    <a:outerShdw blurRad="38100" dist="38100" dir="2700000" algn="tl">
                      <a:srgbClr val="000000">
                        <a:alpha val="43137"/>
                      </a:srgbClr>
                    </a:outerShdw>
                  </a:effectLst>
                </a:rPr>
                <a:t>K</a:t>
              </a:r>
              <a:endParaRPr lang="zh-CN" altLang="en-US" dirty="0">
                <a:solidFill>
                  <a:schemeClr val="tx1">
                    <a:lumMod val="75000"/>
                    <a:lumOff val="25000"/>
                  </a:schemeClr>
                </a:solidFill>
                <a:effectLst>
                  <a:outerShdw blurRad="38100" dist="38100" dir="2700000" algn="tl">
                    <a:srgbClr val="000000">
                      <a:alpha val="43137"/>
                    </a:srgbClr>
                  </a:outerShdw>
                </a:effectLst>
              </a:endParaRPr>
            </a:p>
          </p:txBody>
        </p:sp>
      </p:grpSp>
      <p:grpSp>
        <p:nvGrpSpPr>
          <p:cNvPr id="87" name="组合 61"/>
          <p:cNvGrpSpPr/>
          <p:nvPr/>
        </p:nvGrpSpPr>
        <p:grpSpPr>
          <a:xfrm>
            <a:off x="4807861" y="3074894"/>
            <a:ext cx="715648" cy="707087"/>
            <a:chOff x="6409429" y="3568104"/>
            <a:chExt cx="962087" cy="962084"/>
          </a:xfrm>
          <a:solidFill>
            <a:schemeClr val="accent2"/>
          </a:solidFill>
        </p:grpSpPr>
        <p:sp>
          <p:nvSpPr>
            <p:cNvPr id="88" name="椭圆 87"/>
            <p:cNvSpPr/>
            <p:nvPr/>
          </p:nvSpPr>
          <p:spPr bwMode="auto">
            <a:xfrm>
              <a:off x="6409429" y="3568104"/>
              <a:ext cx="962087" cy="962084"/>
            </a:xfrm>
            <a:prstGeom prst="ellipse">
              <a:avLst/>
            </a:prstGeom>
            <a:solidFill>
              <a:srgbClr val="E64D1B"/>
            </a:solidFill>
            <a:ln w="57150">
              <a:solidFill>
                <a:schemeClr val="bg1"/>
              </a:solidFill>
            </a:ln>
            <a:effectLst>
              <a:innerShdw blurRad="63500" dist="50800" dir="13500000">
                <a:prstClr val="black">
                  <a:alpha val="50000"/>
                </a:prstClr>
              </a:innerShdw>
            </a:effectLst>
          </p:spPr>
          <p:txBody>
            <a:bodyPr/>
            <a:lstStyle/>
            <a:p>
              <a:pPr defTabSz="902970" fontAlgn="auto">
                <a:spcBef>
                  <a:spcPts val="0"/>
                </a:spcBef>
                <a:spcAft>
                  <a:spcPts val="0"/>
                </a:spcAft>
                <a:defRPr/>
              </a:pPr>
              <a:endParaRPr lang="zh-CN" altLang="en-US" sz="1400">
                <a:latin typeface="+mn-lt"/>
                <a:ea typeface="+mn-ea"/>
              </a:endParaRPr>
            </a:p>
          </p:txBody>
        </p:sp>
        <p:sp>
          <p:nvSpPr>
            <p:cNvPr id="89" name="TextBox 88"/>
            <p:cNvSpPr txBox="1"/>
            <p:nvPr/>
          </p:nvSpPr>
          <p:spPr>
            <a:xfrm>
              <a:off x="6635870" y="3702117"/>
              <a:ext cx="545648"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970" fontAlgn="auto">
                <a:spcBef>
                  <a:spcPts val="0"/>
                </a:spcBef>
                <a:spcAft>
                  <a:spcPts val="0"/>
                </a:spcAft>
                <a:defRPr/>
              </a:pPr>
              <a:r>
                <a:rPr lang="tr-TR" altLang="zh-CN" dirty="0">
                  <a:solidFill>
                    <a:schemeClr val="tx1">
                      <a:lumMod val="75000"/>
                      <a:lumOff val="25000"/>
                    </a:schemeClr>
                  </a:solidFill>
                  <a:effectLst>
                    <a:outerShdw blurRad="38100" dist="38100" dir="2700000" algn="tl">
                      <a:srgbClr val="000000">
                        <a:alpha val="43137"/>
                      </a:srgbClr>
                    </a:outerShdw>
                  </a:effectLst>
                </a:rPr>
                <a:t>S</a:t>
              </a:r>
              <a:endParaRPr lang="zh-CN" altLang="en-US" dirty="0">
                <a:solidFill>
                  <a:schemeClr val="tx1">
                    <a:lumMod val="75000"/>
                    <a:lumOff val="25000"/>
                  </a:schemeClr>
                </a:solidFill>
                <a:effectLst>
                  <a:outerShdw blurRad="38100" dist="38100" dir="2700000" algn="tl">
                    <a:srgbClr val="000000">
                      <a:alpha val="43137"/>
                    </a:srgbClr>
                  </a:outerShdw>
                </a:effectLst>
              </a:endParaRPr>
            </a:p>
          </p:txBody>
        </p:sp>
      </p:grpSp>
      <p:grpSp>
        <p:nvGrpSpPr>
          <p:cNvPr id="90" name="组合 64"/>
          <p:cNvGrpSpPr/>
          <p:nvPr/>
        </p:nvGrpSpPr>
        <p:grpSpPr>
          <a:xfrm>
            <a:off x="4807873" y="3977418"/>
            <a:ext cx="715649" cy="707087"/>
            <a:chOff x="6409426" y="4869160"/>
            <a:chExt cx="962086" cy="962084"/>
          </a:xfrm>
          <a:solidFill>
            <a:srgbClr val="7030A0"/>
          </a:solidFill>
        </p:grpSpPr>
        <p:sp>
          <p:nvSpPr>
            <p:cNvPr id="91" name="椭圆 90"/>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902970" fontAlgn="auto">
                <a:spcBef>
                  <a:spcPts val="0"/>
                </a:spcBef>
                <a:spcAft>
                  <a:spcPts val="0"/>
                </a:spcAft>
                <a:defRPr/>
              </a:pPr>
              <a:endParaRPr lang="zh-CN" altLang="en-US" sz="1400">
                <a:latin typeface="+mn-lt"/>
                <a:ea typeface="+mn-ea"/>
              </a:endParaRPr>
            </a:p>
          </p:txBody>
        </p:sp>
        <p:sp>
          <p:nvSpPr>
            <p:cNvPr id="92" name="TextBox 91"/>
            <p:cNvSpPr txBox="1"/>
            <p:nvPr/>
          </p:nvSpPr>
          <p:spPr>
            <a:xfrm>
              <a:off x="6480747" y="5091050"/>
              <a:ext cx="843038" cy="418771"/>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970" fontAlgn="auto">
                <a:spcBef>
                  <a:spcPts val="0"/>
                </a:spcBef>
                <a:spcAft>
                  <a:spcPts val="0"/>
                </a:spcAft>
                <a:defRPr/>
              </a:pPr>
              <a:r>
                <a:rPr lang="tr-TR" altLang="zh-CN" sz="1400" dirty="0"/>
                <a:t>2021</a:t>
              </a:r>
              <a:endParaRPr lang="zh-CN" altLang="en-US" sz="1400" dirty="0"/>
            </a:p>
          </p:txBody>
        </p:sp>
      </p:grpSp>
      <p:sp>
        <p:nvSpPr>
          <p:cNvPr id="93" name="TextBox 92"/>
          <p:cNvSpPr txBox="1"/>
          <p:nvPr/>
        </p:nvSpPr>
        <p:spPr>
          <a:xfrm>
            <a:off x="5725021" y="1980257"/>
            <a:ext cx="2998509" cy="1176349"/>
          </a:xfrm>
          <a:prstGeom prst="rect">
            <a:avLst/>
          </a:prstGeom>
          <a:noFill/>
        </p:spPr>
        <p:txBody>
          <a:bodyPr lIns="67692" tIns="33846" rIns="67692" bIns="33846">
            <a:spAutoFit/>
          </a:bodyPr>
          <a:lstStyle/>
          <a:p>
            <a:r>
              <a:rPr lang="tr-TR" sz="1400" b="1" dirty="0">
                <a:latin typeface="Tw Cen MT" pitchFamily="34" charset="0"/>
              </a:rPr>
              <a:t>SOSYAL BİL: </a:t>
            </a:r>
            <a:r>
              <a:rPr lang="tr-TR" sz="1600" b="1" dirty="0">
                <a:latin typeface="Tw Cen MT" pitchFamily="34" charset="0"/>
              </a:rPr>
              <a:t>20 </a:t>
            </a:r>
            <a:r>
              <a:rPr lang="tr-TR" sz="1400" b="1" dirty="0">
                <a:latin typeface="Tw Cen MT" pitchFamily="34" charset="0"/>
              </a:rPr>
              <a:t>SORU</a:t>
            </a:r>
          </a:p>
          <a:p>
            <a:r>
              <a:rPr lang="tr-TR" sz="1400" dirty="0">
                <a:latin typeface="Tw Cen MT" pitchFamily="34" charset="0"/>
              </a:rPr>
              <a:t>TARİH: </a:t>
            </a:r>
            <a:r>
              <a:rPr lang="tr-TR" sz="1400" b="1" dirty="0">
                <a:effectLst>
                  <a:outerShdw blurRad="38100" dist="38100" dir="2700000" algn="tl">
                    <a:srgbClr val="000000">
                      <a:alpha val="43137"/>
                    </a:srgbClr>
                  </a:outerShdw>
                </a:effectLst>
                <a:latin typeface="Tw Cen MT" pitchFamily="34" charset="0"/>
              </a:rPr>
              <a:t>5</a:t>
            </a:r>
            <a:r>
              <a:rPr lang="tr-TR" sz="1400" dirty="0">
                <a:latin typeface="Tw Cen MT" pitchFamily="34" charset="0"/>
              </a:rPr>
              <a:t> SORU</a:t>
            </a:r>
          </a:p>
          <a:p>
            <a:r>
              <a:rPr lang="tr-TR" sz="1400" dirty="0">
                <a:latin typeface="Tw Cen MT" pitchFamily="34" charset="0"/>
              </a:rPr>
              <a:t>COĞRAFYA: </a:t>
            </a:r>
            <a:r>
              <a:rPr lang="tr-TR" sz="1400" b="1" dirty="0">
                <a:effectLst>
                  <a:outerShdw blurRad="38100" dist="38100" dir="2700000" algn="tl">
                    <a:srgbClr val="000000">
                      <a:alpha val="43137"/>
                    </a:srgbClr>
                  </a:outerShdw>
                </a:effectLst>
                <a:latin typeface="Tw Cen MT" pitchFamily="34" charset="0"/>
              </a:rPr>
              <a:t>5 </a:t>
            </a:r>
            <a:r>
              <a:rPr lang="tr-TR" sz="1400" dirty="0">
                <a:latin typeface="Tw Cen MT" pitchFamily="34" charset="0"/>
              </a:rPr>
              <a:t>SORU</a:t>
            </a:r>
          </a:p>
          <a:p>
            <a:r>
              <a:rPr lang="tr-TR" sz="1400" dirty="0">
                <a:latin typeface="Tw Cen MT" pitchFamily="34" charset="0"/>
              </a:rPr>
              <a:t>FELSEFE: </a:t>
            </a:r>
            <a:r>
              <a:rPr lang="tr-TR" sz="1400" b="1" dirty="0">
                <a:effectLst>
                  <a:outerShdw blurRad="38100" dist="38100" dir="2700000" algn="tl">
                    <a:srgbClr val="000000">
                      <a:alpha val="43137"/>
                    </a:srgbClr>
                  </a:outerShdw>
                </a:effectLst>
                <a:latin typeface="Tw Cen MT" pitchFamily="34" charset="0"/>
              </a:rPr>
              <a:t>5</a:t>
            </a:r>
            <a:r>
              <a:rPr lang="tr-TR" sz="1400" dirty="0">
                <a:latin typeface="Tw Cen MT" pitchFamily="34" charset="0"/>
              </a:rPr>
              <a:t> SORU</a:t>
            </a:r>
          </a:p>
          <a:p>
            <a:r>
              <a:rPr lang="tr-TR" sz="1400" dirty="0">
                <a:latin typeface="Tw Cen MT" pitchFamily="34" charset="0"/>
              </a:rPr>
              <a:t>DİN KÜL.: 5 SORU</a:t>
            </a:r>
          </a:p>
        </p:txBody>
      </p:sp>
      <p:sp>
        <p:nvSpPr>
          <p:cNvPr id="94" name="TextBox 93"/>
          <p:cNvSpPr txBox="1"/>
          <p:nvPr/>
        </p:nvSpPr>
        <p:spPr>
          <a:xfrm>
            <a:off x="5581005" y="3276401"/>
            <a:ext cx="2998509" cy="345352"/>
          </a:xfrm>
          <a:prstGeom prst="rect">
            <a:avLst/>
          </a:prstGeom>
          <a:noFill/>
        </p:spPr>
        <p:txBody>
          <a:bodyPr lIns="67692" tIns="33846" rIns="67692" bIns="33846">
            <a:spAutoFit/>
          </a:bodyPr>
          <a:lstStyle/>
          <a:p>
            <a:r>
              <a:rPr lang="tr-TR" sz="1400" b="1" dirty="0">
                <a:effectLst>
                  <a:outerShdw blurRad="38100" dist="38100" dir="2700000" algn="tl">
                    <a:srgbClr val="000000">
                      <a:alpha val="43137"/>
                    </a:srgbClr>
                  </a:outerShdw>
                </a:effectLst>
                <a:latin typeface="Tw Cen MT" pitchFamily="34" charset="0"/>
              </a:rPr>
              <a:t>MATEMATİK: </a:t>
            </a:r>
            <a:r>
              <a:rPr lang="tr-TR" sz="1800" b="1" dirty="0">
                <a:effectLst>
                  <a:outerShdw blurRad="38100" dist="38100" dir="2700000" algn="tl">
                    <a:srgbClr val="000000">
                      <a:alpha val="43137"/>
                    </a:srgbClr>
                  </a:outerShdw>
                </a:effectLst>
                <a:latin typeface="Tw Cen MT" pitchFamily="34" charset="0"/>
              </a:rPr>
              <a:t>40</a:t>
            </a:r>
            <a:r>
              <a:rPr lang="tr-TR" sz="1400" b="1" dirty="0">
                <a:effectLst>
                  <a:outerShdw blurRad="38100" dist="38100" dir="2700000" algn="tl">
                    <a:srgbClr val="000000">
                      <a:alpha val="43137"/>
                    </a:srgbClr>
                  </a:outerShdw>
                </a:effectLst>
                <a:latin typeface="Tw Cen MT" pitchFamily="34" charset="0"/>
              </a:rPr>
              <a:t> SORU</a:t>
            </a:r>
          </a:p>
        </p:txBody>
      </p:sp>
      <p:sp>
        <p:nvSpPr>
          <p:cNvPr id="95" name="TextBox 94"/>
          <p:cNvSpPr txBox="1"/>
          <p:nvPr/>
        </p:nvSpPr>
        <p:spPr>
          <a:xfrm>
            <a:off x="5701631" y="3969104"/>
            <a:ext cx="2998509" cy="899350"/>
          </a:xfrm>
          <a:prstGeom prst="rect">
            <a:avLst/>
          </a:prstGeom>
          <a:noFill/>
        </p:spPr>
        <p:txBody>
          <a:bodyPr lIns="67692" tIns="33846" rIns="67692" bIns="33846">
            <a:spAutoFit/>
          </a:bodyPr>
          <a:lstStyle/>
          <a:p>
            <a:r>
              <a:rPr lang="tr-TR" sz="1400" b="1" dirty="0">
                <a:latin typeface="Tw Cen MT" pitchFamily="34" charset="0"/>
              </a:rPr>
              <a:t>FEN BİL: </a:t>
            </a:r>
            <a:r>
              <a:rPr lang="tr-TR" sz="1800" b="1" dirty="0">
                <a:latin typeface="Tw Cen MT" pitchFamily="34" charset="0"/>
              </a:rPr>
              <a:t>20</a:t>
            </a:r>
            <a:r>
              <a:rPr lang="tr-TR" sz="1400" b="1" dirty="0">
                <a:latin typeface="Tw Cen MT" pitchFamily="34" charset="0"/>
              </a:rPr>
              <a:t> SORU</a:t>
            </a:r>
          </a:p>
          <a:p>
            <a:r>
              <a:rPr lang="tr-TR" sz="1200" dirty="0">
                <a:latin typeface="Tw Cen MT" pitchFamily="34" charset="0"/>
              </a:rPr>
              <a:t>FİZİK: </a:t>
            </a:r>
            <a:r>
              <a:rPr lang="tr-TR" sz="1200" b="1" dirty="0">
                <a:effectLst>
                  <a:outerShdw blurRad="38100" dist="38100" dir="2700000" algn="tl">
                    <a:srgbClr val="000000">
                      <a:alpha val="43137"/>
                    </a:srgbClr>
                  </a:outerShdw>
                </a:effectLst>
                <a:latin typeface="Tw Cen MT" pitchFamily="34" charset="0"/>
              </a:rPr>
              <a:t>7</a:t>
            </a:r>
            <a:r>
              <a:rPr lang="tr-TR" sz="1200" dirty="0">
                <a:latin typeface="Tw Cen MT" pitchFamily="34" charset="0"/>
              </a:rPr>
              <a:t> SORU</a:t>
            </a:r>
          </a:p>
          <a:p>
            <a:r>
              <a:rPr lang="tr-TR" sz="1200" dirty="0">
                <a:latin typeface="Tw Cen MT" pitchFamily="34" charset="0"/>
              </a:rPr>
              <a:t>KİMYA: </a:t>
            </a:r>
            <a:r>
              <a:rPr lang="tr-TR" sz="1200" b="1" dirty="0">
                <a:effectLst>
                  <a:outerShdw blurRad="38100" dist="38100" dir="2700000" algn="tl">
                    <a:srgbClr val="000000">
                      <a:alpha val="43137"/>
                    </a:srgbClr>
                  </a:outerShdw>
                </a:effectLst>
                <a:latin typeface="Tw Cen MT" pitchFamily="34" charset="0"/>
              </a:rPr>
              <a:t>7 </a:t>
            </a:r>
            <a:r>
              <a:rPr lang="tr-TR" sz="1200" dirty="0">
                <a:latin typeface="Tw Cen MT" pitchFamily="34" charset="0"/>
              </a:rPr>
              <a:t>SORU</a:t>
            </a:r>
          </a:p>
          <a:p>
            <a:r>
              <a:rPr lang="tr-TR" sz="1200" dirty="0">
                <a:latin typeface="Tw Cen MT" pitchFamily="34" charset="0"/>
              </a:rPr>
              <a:t>BİYOLOJİ: </a:t>
            </a:r>
            <a:r>
              <a:rPr lang="tr-TR" sz="1200" b="1" dirty="0">
                <a:effectLst>
                  <a:outerShdw blurRad="38100" dist="38100" dir="2700000" algn="tl">
                    <a:srgbClr val="000000">
                      <a:alpha val="43137"/>
                    </a:srgbClr>
                  </a:outerShdw>
                </a:effectLst>
                <a:latin typeface="Tw Cen MT" pitchFamily="34" charset="0"/>
              </a:rPr>
              <a:t>6</a:t>
            </a:r>
            <a:r>
              <a:rPr lang="tr-TR" sz="1200" dirty="0">
                <a:latin typeface="Tw Cen MT" pitchFamily="34" charset="0"/>
              </a:rPr>
              <a:t> SORU</a:t>
            </a:r>
          </a:p>
        </p:txBody>
      </p:sp>
      <p:sp>
        <p:nvSpPr>
          <p:cNvPr id="40" name="文本框 39"/>
          <p:cNvSpPr txBox="1"/>
          <p:nvPr/>
        </p:nvSpPr>
        <p:spPr>
          <a:xfrm>
            <a:off x="11197630" y="6012705"/>
            <a:ext cx="915635" cy="384721"/>
          </a:xfrm>
          <a:prstGeom prst="rect">
            <a:avLst/>
          </a:prstGeom>
          <a:noFill/>
        </p:spPr>
        <p:txBody>
          <a:bodyPr wrap="none" rtlCol="0">
            <a:spAutoFit/>
          </a:bodyPr>
          <a:lstStyle/>
          <a:p>
            <a:r>
              <a:rPr lang="zh-CN" altLang="en-US" dirty="0">
                <a:ea typeface="微软雅黑" panose="020B0503020204020204" pitchFamily="34" charset="-122"/>
              </a:rPr>
              <a:t>延迟符</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heel(1)">
                                      <p:cBhvr>
                                        <p:cTn id="7" dur="500"/>
                                        <p:tgtEl>
                                          <p:spTgt spid="8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wheel(1)">
                                      <p:cBhvr>
                                        <p:cTn id="15" dur="500"/>
                                        <p:tgtEl>
                                          <p:spTgt spid="8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wipe(left)">
                                      <p:cBhvr>
                                        <p:cTn id="19" dur="500"/>
                                        <p:tgtEl>
                                          <p:spTgt spid="93"/>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wheel(1)">
                                      <p:cBhvr>
                                        <p:cTn id="23" dur="500"/>
                                        <p:tgtEl>
                                          <p:spTgt spid="8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wipe(left)">
                                      <p:cBhvr>
                                        <p:cTn id="27" dur="500"/>
                                        <p:tgtEl>
                                          <p:spTgt spid="94"/>
                                        </p:tgtEl>
                                      </p:cBhvr>
                                    </p:animEffect>
                                  </p:childTnLst>
                                </p:cTn>
                              </p:par>
                            </p:childTnLst>
                          </p:cTn>
                        </p:par>
                        <p:par>
                          <p:cTn id="28" fill="hold">
                            <p:stCondLst>
                              <p:cond delay="3000"/>
                            </p:stCondLst>
                            <p:childTnLst>
                              <p:par>
                                <p:cTn id="29" presetID="21" presetClass="entr" presetSubtype="1"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heel(1)">
                                      <p:cBhvr>
                                        <p:cTn id="31" dur="500"/>
                                        <p:tgtEl>
                                          <p:spTgt spid="9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wipe(left)">
                                      <p:cBhvr>
                                        <p:cTn id="35" dur="50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3" grpId="0"/>
      <p:bldP spid="94" grpId="0"/>
      <p:bldP spid="95" grpId="0"/>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865EF5-8484-4CF5-82D5-5584FE8D3575}"/>
              </a:ext>
            </a:extLst>
          </p:cNvPr>
          <p:cNvSpPr>
            <a:spLocks noGrp="1"/>
          </p:cNvSpPr>
          <p:nvPr>
            <p:ph type="title"/>
          </p:nvPr>
        </p:nvSpPr>
        <p:spPr>
          <a:xfrm>
            <a:off x="720408" y="219158"/>
            <a:ext cx="8281035" cy="949683"/>
          </a:xfrm>
        </p:spPr>
        <p:txBody>
          <a:bodyPr>
            <a:normAutofit/>
          </a:bodyPr>
          <a:lstStyle/>
          <a:p>
            <a:r>
              <a:rPr lang="tr-TR" sz="1890" b="1" dirty="0"/>
              <a:t>BÜRO YÖNETİMİ</a:t>
            </a:r>
          </a:p>
        </p:txBody>
      </p:sp>
      <p:sp>
        <p:nvSpPr>
          <p:cNvPr id="3" name="İçerik Yer Tutucusu 2">
            <a:extLst>
              <a:ext uri="{FF2B5EF4-FFF2-40B4-BE49-F238E27FC236}">
                <a16:creationId xmlns:a16="http://schemas.microsoft.com/office/drawing/2014/main" id="{A57FABE7-350A-429F-B594-656E812CB7EE}"/>
              </a:ext>
            </a:extLst>
          </p:cNvPr>
          <p:cNvSpPr>
            <a:spLocks noGrp="1"/>
          </p:cNvSpPr>
          <p:nvPr>
            <p:ph idx="1"/>
          </p:nvPr>
        </p:nvSpPr>
        <p:spPr>
          <a:xfrm>
            <a:off x="720408" y="824451"/>
            <a:ext cx="8281035" cy="4039907"/>
          </a:xfrm>
        </p:spPr>
        <p:txBody>
          <a:bodyPr>
            <a:normAutofit fontScale="55000" lnSpcReduction="20000"/>
          </a:bodyPr>
          <a:lstStyle/>
          <a:p>
            <a:endParaRPr lang="tr-TR" sz="2678" dirty="0"/>
          </a:p>
          <a:p>
            <a:r>
              <a:rPr lang="tr-TR" sz="2835" dirty="0"/>
              <a:t>Ağız ve Diş Sağlığı</a:t>
            </a:r>
          </a:p>
          <a:p>
            <a:r>
              <a:rPr lang="tr-TR" sz="2835" dirty="0"/>
              <a:t>Büro Yönetimi ve Yönetici Asistanlığı</a:t>
            </a:r>
          </a:p>
          <a:p>
            <a:r>
              <a:rPr lang="tr-TR" sz="2835" dirty="0"/>
              <a:t>Çağrı Merkezi Hizmetleri</a:t>
            </a:r>
          </a:p>
          <a:p>
            <a:r>
              <a:rPr lang="tr-TR" sz="2835" dirty="0"/>
              <a:t>Emlak Yönetimi</a:t>
            </a:r>
          </a:p>
          <a:p>
            <a:r>
              <a:rPr lang="tr-TR" sz="2835" dirty="0"/>
              <a:t>Hukuk Büro Yönetimi ve Sekreterliği</a:t>
            </a:r>
          </a:p>
          <a:p>
            <a:r>
              <a:rPr lang="tr-TR" sz="2835" dirty="0"/>
              <a:t>İnsan Kaynakları Yönetimi</a:t>
            </a:r>
          </a:p>
          <a:p>
            <a:r>
              <a:rPr lang="tr-TR" sz="2835" dirty="0"/>
              <a:t>İşletme Yönetimi</a:t>
            </a:r>
          </a:p>
          <a:p>
            <a:r>
              <a:rPr lang="tr-TR" sz="2835" dirty="0"/>
              <a:t>Kooperatifçilik</a:t>
            </a:r>
          </a:p>
          <a:p>
            <a:r>
              <a:rPr lang="tr-TR" sz="2835" dirty="0"/>
              <a:t>Nüfus ve Vatandaşlık</a:t>
            </a:r>
          </a:p>
          <a:p>
            <a:r>
              <a:rPr lang="tr-TR" sz="2835" dirty="0"/>
              <a:t>Sağlık Kurumları İşletmeciliği</a:t>
            </a:r>
          </a:p>
          <a:p>
            <a:r>
              <a:rPr lang="tr-TR" sz="2835" dirty="0"/>
              <a:t>Tıbbi Dokümantasyon ve Sekreterlik</a:t>
            </a:r>
          </a:p>
          <a:p>
            <a:r>
              <a:rPr lang="tr-TR" sz="2835" dirty="0"/>
              <a:t>Tıbbi Tanıtım ve Pazarlama</a:t>
            </a:r>
          </a:p>
          <a:p>
            <a:r>
              <a:rPr lang="tr-TR" sz="2835" dirty="0"/>
              <a:t>Sosyal Güvenlik (Hukuk Sekreterliği)</a:t>
            </a:r>
          </a:p>
          <a:p>
            <a:r>
              <a:rPr lang="tr-TR" sz="2835" dirty="0"/>
              <a:t>Yerel Yönetimler(Mahalli İdareler)</a:t>
            </a:r>
          </a:p>
          <a:p>
            <a:endParaRPr lang="tr-TR" dirty="0"/>
          </a:p>
          <a:p>
            <a:pPr marL="0" indent="0">
              <a:buNone/>
            </a:pPr>
            <a:endParaRPr lang="tr-TR" dirty="0"/>
          </a:p>
          <a:p>
            <a:endParaRPr lang="tr-TR" dirty="0"/>
          </a:p>
        </p:txBody>
      </p:sp>
    </p:spTree>
    <p:extLst>
      <p:ext uri="{BB962C8B-B14F-4D97-AF65-F5344CB8AC3E}">
        <p14:creationId xmlns:p14="http://schemas.microsoft.com/office/powerpoint/2010/main" val="197939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1E59DB-9823-4E92-8119-649F7609CE2D}"/>
              </a:ext>
            </a:extLst>
          </p:cNvPr>
          <p:cNvSpPr>
            <a:spLocks noGrp="1"/>
          </p:cNvSpPr>
          <p:nvPr>
            <p:ph type="title"/>
          </p:nvPr>
        </p:nvSpPr>
        <p:spPr>
          <a:xfrm>
            <a:off x="720408" y="287536"/>
            <a:ext cx="8281035" cy="891742"/>
          </a:xfrm>
        </p:spPr>
        <p:txBody>
          <a:bodyPr>
            <a:normAutofit/>
          </a:bodyPr>
          <a:lstStyle/>
          <a:p>
            <a:r>
              <a:rPr lang="tr-TR" sz="2835" b="1" dirty="0"/>
              <a:t>MUHASABE VE FİNANSMAN</a:t>
            </a:r>
          </a:p>
        </p:txBody>
      </p:sp>
      <p:sp>
        <p:nvSpPr>
          <p:cNvPr id="3" name="İçerik Yer Tutucusu 2">
            <a:extLst>
              <a:ext uri="{FF2B5EF4-FFF2-40B4-BE49-F238E27FC236}">
                <a16:creationId xmlns:a16="http://schemas.microsoft.com/office/drawing/2014/main" id="{CEF77208-6CFD-470F-8B68-C8EB76B3EB73}"/>
              </a:ext>
            </a:extLst>
          </p:cNvPr>
          <p:cNvSpPr>
            <a:spLocks noGrp="1"/>
          </p:cNvSpPr>
          <p:nvPr>
            <p:ph idx="1"/>
          </p:nvPr>
        </p:nvSpPr>
        <p:spPr>
          <a:xfrm>
            <a:off x="720408" y="1179278"/>
            <a:ext cx="8281035" cy="3685080"/>
          </a:xfrm>
        </p:spPr>
        <p:txBody>
          <a:bodyPr>
            <a:normAutofit/>
          </a:bodyPr>
          <a:lstStyle/>
          <a:p>
            <a:r>
              <a:rPr lang="tr-TR" sz="1575" dirty="0"/>
              <a:t>Bankacılık ve Sigortacılık</a:t>
            </a:r>
          </a:p>
          <a:p>
            <a:r>
              <a:rPr lang="tr-TR" sz="1575" dirty="0"/>
              <a:t>Deniz Brokerliği</a:t>
            </a:r>
          </a:p>
          <a:p>
            <a:r>
              <a:rPr lang="tr-TR" sz="1575" dirty="0"/>
              <a:t>Deniz ve Liman İşletmeciliği</a:t>
            </a:r>
          </a:p>
          <a:p>
            <a:r>
              <a:rPr lang="tr-TR" sz="1575" dirty="0"/>
              <a:t>Dış Ticaret</a:t>
            </a:r>
          </a:p>
          <a:p>
            <a:r>
              <a:rPr lang="tr-TR" sz="1575" dirty="0"/>
              <a:t>Emlak Yönetimi</a:t>
            </a:r>
          </a:p>
          <a:p>
            <a:r>
              <a:rPr lang="tr-TR" sz="1575" dirty="0"/>
              <a:t>Enerji Tesisleri İşletmeciliği</a:t>
            </a:r>
          </a:p>
          <a:p>
            <a:r>
              <a:rPr lang="tr-TR" sz="1575" dirty="0"/>
              <a:t>Hava Lojistiği</a:t>
            </a:r>
          </a:p>
          <a:p>
            <a:r>
              <a:rPr lang="tr-TR" sz="1575" dirty="0"/>
              <a:t>İnsan Kaynakları Yönetimi</a:t>
            </a:r>
          </a:p>
          <a:p>
            <a:r>
              <a:rPr lang="tr-TR" sz="1575" dirty="0"/>
              <a:t>İşletme Yönetimi</a:t>
            </a:r>
          </a:p>
          <a:p>
            <a:r>
              <a:rPr lang="tr-TR" sz="1575" dirty="0"/>
              <a:t>Kooperatifçilik</a:t>
            </a:r>
          </a:p>
          <a:p>
            <a:r>
              <a:rPr lang="tr-TR" sz="1575" dirty="0"/>
              <a:t>Lojistik</a:t>
            </a:r>
          </a:p>
        </p:txBody>
      </p:sp>
    </p:spTree>
    <p:extLst>
      <p:ext uri="{BB962C8B-B14F-4D97-AF65-F5344CB8AC3E}">
        <p14:creationId xmlns:p14="http://schemas.microsoft.com/office/powerpoint/2010/main" val="3902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EAC1F3-43C1-435F-BDD5-379B9E34F90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3D727D4-864A-4AF1-8D90-54CEAA53DD33}"/>
              </a:ext>
            </a:extLst>
          </p:cNvPr>
          <p:cNvSpPr>
            <a:spLocks noGrp="1"/>
          </p:cNvSpPr>
          <p:nvPr>
            <p:ph idx="1"/>
          </p:nvPr>
        </p:nvSpPr>
        <p:spPr>
          <a:xfrm>
            <a:off x="720408" y="480060"/>
            <a:ext cx="8281035" cy="4384298"/>
          </a:xfrm>
        </p:spPr>
        <p:txBody>
          <a:bodyPr>
            <a:normAutofit fontScale="62500" lnSpcReduction="20000"/>
          </a:bodyPr>
          <a:lstStyle/>
          <a:p>
            <a:pPr algn="just"/>
            <a:r>
              <a:rPr lang="tr-TR" sz="2835" dirty="0"/>
              <a:t>Maliye</a:t>
            </a:r>
          </a:p>
          <a:p>
            <a:pPr algn="just"/>
            <a:r>
              <a:rPr lang="tr-TR" sz="2835" dirty="0"/>
              <a:t>Marina ve Yat İşletmeciliği</a:t>
            </a:r>
          </a:p>
          <a:p>
            <a:pPr algn="just"/>
            <a:r>
              <a:rPr lang="tr-TR" sz="2835" dirty="0"/>
              <a:t>Marka İletişimi</a:t>
            </a:r>
          </a:p>
          <a:p>
            <a:pPr algn="just"/>
            <a:r>
              <a:rPr lang="tr-TR" sz="2835" dirty="0"/>
              <a:t>Menkul Kıymetler ve Sermaye Piyasası</a:t>
            </a:r>
          </a:p>
          <a:p>
            <a:pPr algn="just"/>
            <a:r>
              <a:rPr lang="tr-TR" sz="2835" dirty="0"/>
              <a:t>Muhasebe ve Vergi Uygulamaları</a:t>
            </a:r>
          </a:p>
          <a:p>
            <a:pPr algn="just"/>
            <a:r>
              <a:rPr lang="tr-TR" sz="2835" dirty="0"/>
              <a:t>Pazarlama</a:t>
            </a:r>
          </a:p>
          <a:p>
            <a:pPr algn="just"/>
            <a:r>
              <a:rPr lang="tr-TR" sz="2835" dirty="0"/>
              <a:t>Perakende Satış ve Mağaza Yönetimi</a:t>
            </a:r>
          </a:p>
          <a:p>
            <a:pPr algn="just"/>
            <a:r>
              <a:rPr lang="tr-TR" sz="2835" dirty="0"/>
              <a:t>Sağlık Kurumları İşletmeciliği</a:t>
            </a:r>
          </a:p>
          <a:p>
            <a:pPr algn="just"/>
            <a:r>
              <a:rPr lang="tr-TR" sz="2835" dirty="0"/>
              <a:t>Sivil Havacılık Kabin Hizmetleri</a:t>
            </a:r>
          </a:p>
          <a:p>
            <a:pPr algn="just"/>
            <a:r>
              <a:rPr lang="tr-TR" sz="2835" dirty="0"/>
              <a:t>Sivil Hava Ulaştırma Hizmetleri</a:t>
            </a:r>
          </a:p>
          <a:p>
            <a:pPr algn="just"/>
            <a:r>
              <a:rPr lang="tr-TR" sz="2835" dirty="0"/>
              <a:t>Sosyal Güvenlik</a:t>
            </a:r>
          </a:p>
          <a:p>
            <a:pPr algn="just"/>
            <a:r>
              <a:rPr lang="tr-TR" sz="2835" dirty="0"/>
              <a:t>Tarımsal İşletmecilik</a:t>
            </a:r>
          </a:p>
          <a:p>
            <a:pPr algn="just"/>
            <a:r>
              <a:rPr lang="tr-TR" sz="2835" dirty="0"/>
              <a:t>Turizm ve Otel İşletmeciliği</a:t>
            </a:r>
          </a:p>
          <a:p>
            <a:pPr algn="just"/>
            <a:r>
              <a:rPr lang="tr-TR" sz="2835" dirty="0"/>
              <a:t>Turizm ve Seyahat İşletmeciliği</a:t>
            </a:r>
          </a:p>
          <a:p>
            <a:pPr algn="just"/>
            <a:r>
              <a:rPr lang="tr-TR" sz="2835" dirty="0"/>
              <a:t>Uçuş Harekat Yöneticiliği</a:t>
            </a:r>
          </a:p>
          <a:p>
            <a:pPr marL="0" indent="0">
              <a:buNone/>
            </a:pPr>
            <a:endParaRPr lang="tr-TR" dirty="0"/>
          </a:p>
        </p:txBody>
      </p:sp>
    </p:spTree>
    <p:extLst>
      <p:ext uri="{BB962C8B-B14F-4D97-AF65-F5344CB8AC3E}">
        <p14:creationId xmlns:p14="http://schemas.microsoft.com/office/powerpoint/2010/main" val="195562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FE6601-B489-41EF-BE57-FB9030FD1009}"/>
              </a:ext>
            </a:extLst>
          </p:cNvPr>
          <p:cNvSpPr>
            <a:spLocks noGrp="1"/>
          </p:cNvSpPr>
          <p:nvPr>
            <p:ph type="title"/>
          </p:nvPr>
        </p:nvSpPr>
        <p:spPr>
          <a:xfrm>
            <a:off x="720408" y="187849"/>
            <a:ext cx="8281035" cy="772271"/>
          </a:xfrm>
        </p:spPr>
        <p:txBody>
          <a:bodyPr>
            <a:normAutofit/>
          </a:bodyPr>
          <a:lstStyle/>
          <a:p>
            <a:r>
              <a:rPr lang="tr-TR" sz="2205" b="1" dirty="0"/>
              <a:t>ULAŞTIRMA HİZMETLERİ</a:t>
            </a:r>
          </a:p>
        </p:txBody>
      </p:sp>
      <p:sp>
        <p:nvSpPr>
          <p:cNvPr id="3" name="İçerik Yer Tutucusu 2">
            <a:extLst>
              <a:ext uri="{FF2B5EF4-FFF2-40B4-BE49-F238E27FC236}">
                <a16:creationId xmlns:a16="http://schemas.microsoft.com/office/drawing/2014/main" id="{560A52EE-E69F-48E9-9D6F-2E65D02E17CA}"/>
              </a:ext>
            </a:extLst>
          </p:cNvPr>
          <p:cNvSpPr>
            <a:spLocks noGrp="1"/>
          </p:cNvSpPr>
          <p:nvPr>
            <p:ph idx="1"/>
          </p:nvPr>
        </p:nvSpPr>
        <p:spPr>
          <a:xfrm>
            <a:off x="720408" y="730526"/>
            <a:ext cx="8281035" cy="4482300"/>
          </a:xfrm>
        </p:spPr>
        <p:txBody>
          <a:bodyPr>
            <a:normAutofit/>
          </a:bodyPr>
          <a:lstStyle/>
          <a:p>
            <a:r>
              <a:rPr lang="tr-TR" sz="1575" dirty="0"/>
              <a:t>Bankacılık ve Sigortacılık</a:t>
            </a:r>
          </a:p>
          <a:p>
            <a:r>
              <a:rPr lang="tr-TR" sz="1575" dirty="0"/>
              <a:t>Deniz Brokerliği</a:t>
            </a:r>
          </a:p>
          <a:p>
            <a:r>
              <a:rPr lang="tr-TR" sz="1575" dirty="0"/>
              <a:t>Deniz ve Liman İşletmeciliği</a:t>
            </a:r>
          </a:p>
          <a:p>
            <a:r>
              <a:rPr lang="tr-TR" sz="1575" dirty="0"/>
              <a:t>Dış Ticaret</a:t>
            </a:r>
          </a:p>
          <a:p>
            <a:r>
              <a:rPr lang="tr-TR" sz="1575" dirty="0"/>
              <a:t>Emlak Yönetimi</a:t>
            </a:r>
          </a:p>
          <a:p>
            <a:r>
              <a:rPr lang="tr-TR" sz="1575" dirty="0"/>
              <a:t>Enerji Tesisleri İşletmeciliği</a:t>
            </a:r>
          </a:p>
          <a:p>
            <a:r>
              <a:rPr lang="tr-TR" sz="1575" dirty="0"/>
              <a:t>Hava Lojistiği</a:t>
            </a:r>
          </a:p>
          <a:p>
            <a:r>
              <a:rPr lang="tr-TR" sz="1575" dirty="0"/>
              <a:t>İnsan Kaynakları Yönetimi</a:t>
            </a:r>
          </a:p>
          <a:p>
            <a:r>
              <a:rPr lang="tr-TR" sz="1575" dirty="0"/>
              <a:t>İşletme Yönetimi</a:t>
            </a:r>
          </a:p>
          <a:p>
            <a:r>
              <a:rPr lang="tr-TR" sz="1575" dirty="0"/>
              <a:t>Kooperatifçilik</a:t>
            </a:r>
          </a:p>
          <a:p>
            <a:r>
              <a:rPr lang="tr-TR" sz="1575" dirty="0"/>
              <a:t>Kültürel Miras ve Turizm</a:t>
            </a:r>
          </a:p>
          <a:p>
            <a:r>
              <a:rPr lang="tr-TR" sz="1575" dirty="0"/>
              <a:t>Lojistik</a:t>
            </a:r>
          </a:p>
          <a:p>
            <a:r>
              <a:rPr lang="tr-TR" sz="1575" dirty="0"/>
              <a:t>Makine ve Yat İşletmeciliği</a:t>
            </a:r>
          </a:p>
          <a:p>
            <a:r>
              <a:rPr lang="tr-TR" sz="1575" dirty="0"/>
              <a:t>Marka İşletmeciliği</a:t>
            </a:r>
          </a:p>
          <a:p>
            <a:pPr marL="0" indent="0">
              <a:buNone/>
            </a:pPr>
            <a:endParaRPr lang="tr-TR" dirty="0"/>
          </a:p>
        </p:txBody>
      </p:sp>
    </p:spTree>
    <p:extLst>
      <p:ext uri="{BB962C8B-B14F-4D97-AF65-F5344CB8AC3E}">
        <p14:creationId xmlns:p14="http://schemas.microsoft.com/office/powerpoint/2010/main" val="395150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E0C0A6-E0AF-43E9-B7F6-60B2C977C128}"/>
              </a:ext>
            </a:extLst>
          </p:cNvPr>
          <p:cNvSpPr>
            <a:spLocks noGrp="1"/>
          </p:cNvSpPr>
          <p:nvPr>
            <p:ph type="title"/>
          </p:nvPr>
        </p:nvSpPr>
        <p:spPr>
          <a:xfrm>
            <a:off x="720408" y="287536"/>
            <a:ext cx="8281035" cy="248781"/>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FA3DEC58-018F-45F4-8283-3A4A8B274B16}"/>
              </a:ext>
            </a:extLst>
          </p:cNvPr>
          <p:cNvSpPr>
            <a:spLocks noGrp="1"/>
          </p:cNvSpPr>
          <p:nvPr>
            <p:ph idx="1"/>
          </p:nvPr>
        </p:nvSpPr>
        <p:spPr>
          <a:xfrm>
            <a:off x="720408" y="536317"/>
            <a:ext cx="8281035" cy="4328041"/>
          </a:xfrm>
        </p:spPr>
        <p:txBody>
          <a:bodyPr>
            <a:normAutofit lnSpcReduction="10000"/>
          </a:bodyPr>
          <a:lstStyle/>
          <a:p>
            <a:r>
              <a:rPr lang="tr-TR" sz="1575" dirty="0"/>
              <a:t>Menkul Kıymetler ve Sermaye Piyasası</a:t>
            </a:r>
          </a:p>
          <a:p>
            <a:r>
              <a:rPr lang="tr-TR" sz="1575" dirty="0"/>
              <a:t>Moda Yönetimi</a:t>
            </a:r>
          </a:p>
          <a:p>
            <a:r>
              <a:rPr lang="tr-TR" sz="1575" dirty="0"/>
              <a:t>Muhasebe ve Vergi Uygulamaları</a:t>
            </a:r>
          </a:p>
          <a:p>
            <a:r>
              <a:rPr lang="tr-TR" sz="1575" dirty="0"/>
              <a:t>Otobüs Kaptanlığı</a:t>
            </a:r>
          </a:p>
          <a:p>
            <a:r>
              <a:rPr lang="tr-TR" sz="1575" dirty="0"/>
              <a:t>Pazarlama</a:t>
            </a:r>
          </a:p>
          <a:p>
            <a:r>
              <a:rPr lang="tr-TR" sz="1575" dirty="0"/>
              <a:t>Perakende Satış ve Mağaza Yönetimi</a:t>
            </a:r>
          </a:p>
          <a:p>
            <a:r>
              <a:rPr lang="tr-TR" sz="1575" dirty="0"/>
              <a:t>Posta Hizmetleri</a:t>
            </a:r>
          </a:p>
          <a:p>
            <a:r>
              <a:rPr lang="tr-TR" sz="1575" dirty="0"/>
              <a:t> Sağlık Kurumları İşletmeciliği</a:t>
            </a:r>
          </a:p>
          <a:p>
            <a:r>
              <a:rPr lang="tr-TR" sz="1575" dirty="0"/>
              <a:t>Sosyal Güvenlik</a:t>
            </a:r>
          </a:p>
          <a:p>
            <a:r>
              <a:rPr lang="tr-TR" sz="1575" dirty="0"/>
              <a:t>Tarımsal İşletmecilik</a:t>
            </a:r>
          </a:p>
          <a:p>
            <a:r>
              <a:rPr lang="tr-TR" sz="1575" dirty="0"/>
              <a:t>Turist Rehberliği</a:t>
            </a:r>
          </a:p>
          <a:p>
            <a:r>
              <a:rPr lang="tr-TR" sz="1575" dirty="0"/>
              <a:t>Turizm Animasyonu</a:t>
            </a:r>
          </a:p>
          <a:p>
            <a:r>
              <a:rPr lang="tr-TR" sz="1575" dirty="0"/>
              <a:t>Turizm ve Otel İşletmeciliği</a:t>
            </a:r>
          </a:p>
          <a:p>
            <a:r>
              <a:rPr lang="tr-TR" sz="1575" dirty="0"/>
              <a:t>Turizm ve Seyahat Hizmetleri</a:t>
            </a:r>
          </a:p>
          <a:p>
            <a:r>
              <a:rPr lang="tr-TR" sz="1575" dirty="0"/>
              <a:t>Uçuş Harekat Yöneticiliği</a:t>
            </a:r>
          </a:p>
          <a:p>
            <a:endParaRPr lang="tr-TR" dirty="0"/>
          </a:p>
        </p:txBody>
      </p:sp>
    </p:spTree>
    <p:extLst>
      <p:ext uri="{BB962C8B-B14F-4D97-AF65-F5344CB8AC3E}">
        <p14:creationId xmlns:p14="http://schemas.microsoft.com/office/powerpoint/2010/main" val="106935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20520" y="216277"/>
            <a:ext cx="6480810" cy="1221403"/>
          </a:xfrm>
        </p:spPr>
        <p:txBody>
          <a:bodyPr/>
          <a:lstStyle/>
          <a:p>
            <a:r>
              <a:rPr lang="tr-TR" sz="3600" b="1" dirty="0">
                <a:solidFill>
                  <a:srgbClr val="C00000"/>
                </a:solidFill>
              </a:rPr>
              <a:t>ÖZEL YETENEKLE ÖĞRENCİ ALAN</a:t>
            </a:r>
          </a:p>
        </p:txBody>
      </p:sp>
      <p:sp>
        <p:nvSpPr>
          <p:cNvPr id="3" name="İçerik Yer Tutucusu 2"/>
          <p:cNvSpPr>
            <a:spLocks noGrp="1"/>
          </p:cNvSpPr>
          <p:nvPr>
            <p:ph idx="1"/>
          </p:nvPr>
        </p:nvSpPr>
        <p:spPr/>
        <p:txBody>
          <a:bodyPr>
            <a:normAutofit fontScale="92500" lnSpcReduction="20000"/>
          </a:bodyPr>
          <a:lstStyle/>
          <a:p>
            <a:r>
              <a:rPr lang="tr-TR" sz="2205" b="1" dirty="0">
                <a:solidFill>
                  <a:srgbClr val="002060"/>
                </a:solidFill>
              </a:rPr>
              <a:t>Beden Eğitimi ve Spor Öğretmenliği</a:t>
            </a:r>
          </a:p>
          <a:p>
            <a:r>
              <a:rPr lang="tr-TR" sz="2205" b="1" dirty="0">
                <a:solidFill>
                  <a:srgbClr val="002060"/>
                </a:solidFill>
              </a:rPr>
              <a:t>Engellilerde Beden Eğitimi Öğretmenliği </a:t>
            </a:r>
          </a:p>
          <a:p>
            <a:r>
              <a:rPr lang="tr-TR" sz="2205" b="1" dirty="0">
                <a:solidFill>
                  <a:srgbClr val="002060"/>
                </a:solidFill>
              </a:rPr>
              <a:t>Müzik Öğretmenliği</a:t>
            </a:r>
          </a:p>
          <a:p>
            <a:r>
              <a:rPr lang="tr-TR" sz="2205" b="1" dirty="0">
                <a:solidFill>
                  <a:srgbClr val="002060"/>
                </a:solidFill>
              </a:rPr>
              <a:t>Resim Öğretmenliği </a:t>
            </a:r>
          </a:p>
          <a:p>
            <a:pPr marL="0" indent="0">
              <a:buNone/>
            </a:pPr>
            <a:endParaRPr lang="tr-TR" sz="2205" b="1" dirty="0">
              <a:solidFill>
                <a:srgbClr val="002060"/>
              </a:solidFill>
            </a:endParaRPr>
          </a:p>
          <a:p>
            <a:pPr marL="0" indent="0" algn="just">
              <a:buNone/>
            </a:pPr>
            <a:r>
              <a:rPr lang="tr-TR" sz="2205" b="1" dirty="0"/>
              <a:t>   Programlarını tercih edebilmek için Y- TYT’den ilk 800.000 başarı sırasında olmak gerekir. </a:t>
            </a:r>
          </a:p>
          <a:p>
            <a:pPr marL="0" indent="0" algn="just">
              <a:buNone/>
            </a:pPr>
            <a:r>
              <a:rPr lang="tr-TR" sz="2205" b="1" dirty="0"/>
              <a:t>   Bu şartı sağlayan daha sonra özel yetenek sınavına katılabilir. </a:t>
            </a:r>
          </a:p>
          <a:p>
            <a:pPr marL="0" indent="0" algn="just">
              <a:buNone/>
            </a:pPr>
            <a:endParaRPr lang="tr-TR" sz="2205" b="1" dirty="0"/>
          </a:p>
          <a:p>
            <a:pPr marL="0" indent="0" algn="just">
              <a:buNone/>
            </a:pPr>
            <a:r>
              <a:rPr lang="tr-TR" sz="2205" b="1" dirty="0"/>
              <a:t>  Not: Bunların dışındaki özel yetenek programlarına ön başvuru için en az 150 ve üstü ham TYT puanı istenmektedir. </a:t>
            </a:r>
          </a:p>
          <a:p>
            <a:pPr marL="0" indent="0">
              <a:buNone/>
            </a:pPr>
            <a:endParaRPr lang="tr-TR" sz="2205" dirty="0"/>
          </a:p>
        </p:txBody>
      </p:sp>
    </p:spTree>
    <p:extLst>
      <p:ext uri="{BB962C8B-B14F-4D97-AF65-F5344CB8AC3E}">
        <p14:creationId xmlns:p14="http://schemas.microsoft.com/office/powerpoint/2010/main" val="42506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588662" y="2123242"/>
            <a:ext cx="6515411" cy="1365956"/>
          </a:xfrm>
          <a:prstGeom prst="rect">
            <a:avLst/>
          </a:prstGeom>
          <a:noFill/>
        </p:spPr>
        <p:txBody>
          <a:bodyPr lIns="72585" tIns="36293" rIns="72585" bIns="36293">
            <a:spAutoFit/>
          </a:bodyPr>
          <a:lstStyle/>
          <a:p>
            <a:pPr algn="ctr" fontAlgn="auto">
              <a:spcBef>
                <a:spcPts val="0"/>
              </a:spcBef>
              <a:spcAft>
                <a:spcPts val="0"/>
              </a:spcAft>
              <a:defRPr/>
            </a:pPr>
            <a:r>
              <a:rPr lang="tr-TR" sz="2800" dirty="0">
                <a:latin typeface="Tw Cen MT" pitchFamily="34" charset="0"/>
              </a:rPr>
              <a:t>Çoğu insan zekaya inanır, ben inanmıyorum, bizi birbirimizden ayıran emektir, ben çalışmaya inanıyorum</a:t>
            </a:r>
            <a:endParaRPr lang="zh-CN" altLang="en-US" sz="2800" b="1" spc="238" dirty="0">
              <a:solidFill>
                <a:srgbClr val="044875"/>
              </a:solidFill>
              <a:latin typeface="Tw Cen MT" pitchFamily="34" charset="0"/>
              <a:ea typeface="微软雅黑" panose="020B0503020204020204" pitchFamily="34" charset="-122"/>
            </a:endParaRPr>
          </a:p>
        </p:txBody>
      </p:sp>
      <p:sp>
        <p:nvSpPr>
          <p:cNvPr id="27" name="文本框 26"/>
          <p:cNvSpPr txBox="1">
            <a:spLocks noChangeArrowheads="1"/>
          </p:cNvSpPr>
          <p:nvPr/>
        </p:nvSpPr>
        <p:spPr bwMode="auto">
          <a:xfrm>
            <a:off x="6373093" y="3336135"/>
            <a:ext cx="1994135" cy="44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tr-TR" altLang="zh-CN" sz="2400" b="1" dirty="0">
                <a:solidFill>
                  <a:schemeClr val="accent6">
                    <a:lumMod val="90000"/>
                    <a:lumOff val="10000"/>
                  </a:schemeClr>
                </a:solidFill>
                <a:latin typeface="Tw Cen MT" pitchFamily="34" charset="0"/>
                <a:ea typeface="微软雅黑" pitchFamily="34" charset="-122"/>
              </a:rPr>
              <a:t>Aziz SANCAR</a:t>
            </a:r>
            <a:endParaRPr lang="zh-CN" altLang="en-US" sz="2400" b="1" dirty="0">
              <a:solidFill>
                <a:schemeClr val="accent6">
                  <a:lumMod val="90000"/>
                  <a:lumOff val="10000"/>
                </a:schemeClr>
              </a:solidFill>
              <a:latin typeface="Tw Cen MT" pitchFamily="34" charset="0"/>
              <a:ea typeface="微软雅黑" pitchFamily="34" charset="-122"/>
            </a:endParaRPr>
          </a:p>
        </p:txBody>
      </p:sp>
      <p:sp>
        <p:nvSpPr>
          <p:cNvPr id="9" name="矩形 8"/>
          <p:cNvSpPr/>
          <p:nvPr/>
        </p:nvSpPr>
        <p:spPr>
          <a:xfrm>
            <a:off x="1275993" y="1909464"/>
            <a:ext cx="7142015" cy="1876485"/>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dirty="0"/>
          </a:p>
        </p:txBody>
      </p:sp>
      <p:grpSp>
        <p:nvGrpSpPr>
          <p:cNvPr id="3" name="组合 42"/>
          <p:cNvGrpSpPr>
            <a:grpSpLocks/>
          </p:cNvGrpSpPr>
          <p:nvPr/>
        </p:nvGrpSpPr>
        <p:grpSpPr bwMode="auto">
          <a:xfrm>
            <a:off x="8205343" y="3538418"/>
            <a:ext cx="884841" cy="890111"/>
            <a:chOff x="2666985" y="682103"/>
            <a:chExt cx="1109138" cy="1131217"/>
          </a:xfrm>
        </p:grpSpPr>
        <p:sp>
          <p:nvSpPr>
            <p:cNvPr id="40" name="矩形 39"/>
            <p:cNvSpPr/>
            <p:nvPr/>
          </p:nvSpPr>
          <p:spPr>
            <a:xfrm>
              <a:off x="2841527" y="858458"/>
              <a:ext cx="769574" cy="768973"/>
            </a:xfrm>
            <a:prstGeom prst="rect">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1" name="矩形 40"/>
            <p:cNvSpPr/>
            <p:nvPr/>
          </p:nvSpPr>
          <p:spPr>
            <a:xfrm>
              <a:off x="2666985" y="682103"/>
              <a:ext cx="558536" cy="5592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2" name="矩形 41"/>
            <p:cNvSpPr/>
            <p:nvPr/>
          </p:nvSpPr>
          <p:spPr>
            <a:xfrm>
              <a:off x="3217587" y="1254067"/>
              <a:ext cx="558536" cy="5592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4" name="组合 43"/>
          <p:cNvGrpSpPr>
            <a:grpSpLocks/>
          </p:cNvGrpSpPr>
          <p:nvPr/>
        </p:nvGrpSpPr>
        <p:grpSpPr bwMode="auto">
          <a:xfrm>
            <a:off x="631667" y="1283137"/>
            <a:ext cx="884840" cy="891361"/>
            <a:chOff x="2666985" y="682103"/>
            <a:chExt cx="1109138" cy="1131217"/>
          </a:xfrm>
        </p:grpSpPr>
        <p:sp>
          <p:nvSpPr>
            <p:cNvPr id="45" name="矩形 44"/>
            <p:cNvSpPr/>
            <p:nvPr/>
          </p:nvSpPr>
          <p:spPr>
            <a:xfrm>
              <a:off x="2841528" y="858211"/>
              <a:ext cx="769573" cy="7694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6" name="矩形 45"/>
            <p:cNvSpPr/>
            <p:nvPr/>
          </p:nvSpPr>
          <p:spPr>
            <a:xfrm>
              <a:off x="2666985" y="682103"/>
              <a:ext cx="558536" cy="558469"/>
            </a:xfrm>
            <a:prstGeom prst="rect">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7" name="矩形 46"/>
            <p:cNvSpPr/>
            <p:nvPr/>
          </p:nvSpPr>
          <p:spPr>
            <a:xfrm>
              <a:off x="3217587" y="1254851"/>
              <a:ext cx="558536" cy="5584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9" name="矩形 48"/>
          <p:cNvSpPr/>
          <p:nvPr/>
        </p:nvSpPr>
        <p:spPr>
          <a:xfrm>
            <a:off x="0" y="-10001"/>
            <a:ext cx="9721850" cy="2937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dirty="0"/>
          </a:p>
        </p:txBody>
      </p:sp>
      <p:sp>
        <p:nvSpPr>
          <p:cNvPr id="53" name="矩形 52"/>
          <p:cNvSpPr/>
          <p:nvPr/>
        </p:nvSpPr>
        <p:spPr>
          <a:xfrm>
            <a:off x="9223099" y="5136892"/>
            <a:ext cx="498751" cy="263783"/>
          </a:xfrm>
          <a:prstGeom prst="rect">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dirty="0"/>
          </a:p>
        </p:txBody>
      </p:sp>
      <p:sp>
        <p:nvSpPr>
          <p:cNvPr id="54" name="矩形 53"/>
          <p:cNvSpPr/>
          <p:nvPr/>
        </p:nvSpPr>
        <p:spPr>
          <a:xfrm>
            <a:off x="0" y="5136892"/>
            <a:ext cx="8324334" cy="26378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dirty="0"/>
          </a:p>
        </p:txBody>
      </p:sp>
      <p:pic>
        <p:nvPicPr>
          <p:cNvPr id="24" name="23 Resim" descr="256-256.png"/>
          <p:cNvPicPr>
            <a:picLocks noChangeAspect="1"/>
          </p:cNvPicPr>
          <p:nvPr/>
        </p:nvPicPr>
        <p:blipFill>
          <a:blip r:embed="rId2" cstate="print"/>
          <a:stretch>
            <a:fillRect/>
          </a:stretch>
        </p:blipFill>
        <p:spPr>
          <a:xfrm>
            <a:off x="8317309" y="4464571"/>
            <a:ext cx="936104" cy="936104"/>
          </a:xfrm>
          <a:prstGeom prst="rect">
            <a:avLst/>
          </a:prstGeom>
          <a:effectLst>
            <a:outerShdw blurRad="50800" dist="38100" dir="2700000" algn="tl" rotWithShape="0">
              <a:prstClr val="black">
                <a:alpha val="40000"/>
              </a:prstClr>
            </a:outerShdw>
          </a:effectLst>
        </p:spPr>
      </p:pic>
      <p:sp>
        <p:nvSpPr>
          <p:cNvPr id="32" name="文本框 9"/>
          <p:cNvSpPr txBox="1"/>
          <p:nvPr/>
        </p:nvSpPr>
        <p:spPr>
          <a:xfrm>
            <a:off x="2052613" y="1692225"/>
            <a:ext cx="5967202" cy="584775"/>
          </a:xfrm>
          <a:prstGeom prst="rect">
            <a:avLst/>
          </a:prstGeom>
          <a:blipFill dpi="0" rotWithShape="1">
            <a:blip r:embed="rId3" cstate="print"/>
            <a:srcRect/>
            <a:stretch>
              <a:fillRect t="-45000"/>
            </a:stretch>
          </a:blipFill>
        </p:spPr>
        <p:txBody>
          <a:bodyPr>
            <a:spAutoFit/>
          </a:bodyPr>
          <a:lstStyle/>
          <a:p>
            <a:pPr algn="ctr" eaLnBrk="1" fontAlgn="auto" hangingPunct="1">
              <a:spcBef>
                <a:spcPts val="0"/>
              </a:spcBef>
              <a:spcAft>
                <a:spcPts val="0"/>
              </a:spcAft>
              <a:defRPr/>
            </a:pPr>
            <a:endParaRPr lang="zh-CN" altLang="en-US" sz="3200" dirty="0">
              <a:solidFill>
                <a:srgbClr val="044875"/>
              </a:solidFill>
              <a:latin typeface="+mj-lt"/>
              <a:ea typeface="+mn-ea"/>
            </a:endParaRPr>
          </a:p>
        </p:txBody>
      </p:sp>
      <p:grpSp>
        <p:nvGrpSpPr>
          <p:cNvPr id="25" name="Group 43">
            <a:extLst>
              <a:ext uri="{FF2B5EF4-FFF2-40B4-BE49-F238E27FC236}">
                <a16:creationId xmlns:a16="http://schemas.microsoft.com/office/drawing/2014/main" id="{77996D84-85E3-4422-A125-4E3F5EC7D91F}"/>
              </a:ext>
            </a:extLst>
          </p:cNvPr>
          <p:cNvGrpSpPr/>
          <p:nvPr/>
        </p:nvGrpSpPr>
        <p:grpSpPr>
          <a:xfrm>
            <a:off x="3996829" y="542677"/>
            <a:ext cx="1656184" cy="1653604"/>
            <a:chOff x="7245656" y="1754971"/>
            <a:chExt cx="2362200" cy="2362200"/>
          </a:xfrm>
          <a:solidFill>
            <a:srgbClr val="EE9524"/>
          </a:solidFill>
        </p:grpSpPr>
        <p:sp>
          <p:nvSpPr>
            <p:cNvPr id="30" name="Oval 47">
              <a:extLst>
                <a:ext uri="{FF2B5EF4-FFF2-40B4-BE49-F238E27FC236}">
                  <a16:creationId xmlns:a16="http://schemas.microsoft.com/office/drawing/2014/main" id="{C373A251-53B2-4E7C-8755-B7E89989728C}"/>
                </a:ext>
              </a:extLst>
            </p:cNvPr>
            <p:cNvSpPr/>
            <p:nvPr/>
          </p:nvSpPr>
          <p:spPr>
            <a:xfrm>
              <a:off x="7245656" y="1754971"/>
              <a:ext cx="2362200" cy="23622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49">
              <a:extLst>
                <a:ext uri="{FF2B5EF4-FFF2-40B4-BE49-F238E27FC236}">
                  <a16:creationId xmlns:a16="http://schemas.microsoft.com/office/drawing/2014/main" id="{A828C618-BA5D-4100-85CF-E306EDB14CAD}"/>
                </a:ext>
              </a:extLst>
            </p:cNvPr>
            <p:cNvPicPr>
              <a:picLocks noChangeAspect="1"/>
            </p:cNvPicPr>
            <p:nvPr/>
          </p:nvPicPr>
          <p:blipFill>
            <a:blip r:embed="rId4" cstate="print"/>
            <a:stretch>
              <a:fillRect/>
            </a:stretch>
          </p:blipFill>
          <p:spPr>
            <a:xfrm>
              <a:off x="7348360" y="1854150"/>
              <a:ext cx="2156791" cy="2160156"/>
            </a:xfrm>
            <a:prstGeom prst="ellipse">
              <a:avLst/>
            </a:prstGeom>
            <a:blipFill>
              <a:blip r:embed="rId4" cstate="print"/>
              <a:stretch>
                <a:fillRect/>
              </a:stretch>
            </a:blipFill>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22" presetClass="entr" presetSubtype="4" fill="hold" grpId="0" nodeType="withEffect">
                                  <p:stCondLst>
                                    <p:cond delay="75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par>
                          <p:cTn id="41" fill="hold">
                            <p:stCondLst>
                              <p:cond delay="4950"/>
                            </p:stCondLst>
                            <p:childTnLst>
                              <p:par>
                                <p:cTn id="42" presetID="53" presetClass="entr" presetSubtype="16"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9" grpId="0" animBg="1"/>
      <p:bldP spid="49" grpId="0" animBg="1"/>
      <p:bldP spid="53" grpId="0" animBg="1"/>
      <p:bldP spid="5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1399017" y="901956"/>
            <a:ext cx="7233200" cy="2492437"/>
          </a:xfrm>
          <a:prstGeom prst="rect">
            <a:avLst/>
          </a:prstGeom>
        </p:spPr>
      </p:pic>
      <p:sp>
        <p:nvSpPr>
          <p:cNvPr id="4" name="圆角矩形 3"/>
          <p:cNvSpPr/>
          <p:nvPr/>
        </p:nvSpPr>
        <p:spPr>
          <a:xfrm>
            <a:off x="2364477" y="3287000"/>
            <a:ext cx="4854347" cy="469467"/>
          </a:xfrm>
          <a:prstGeom prst="roundRect">
            <a:avLst>
              <a:gd name="adj" fmla="val 42270"/>
            </a:avLst>
          </a:prstGeom>
          <a:solidFill>
            <a:schemeClr val="accent4">
              <a:lumMod val="7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5" name="TextBox 31"/>
          <p:cNvSpPr txBox="1"/>
          <p:nvPr/>
        </p:nvSpPr>
        <p:spPr>
          <a:xfrm>
            <a:off x="2700685" y="3400672"/>
            <a:ext cx="4153873" cy="338554"/>
          </a:xfrm>
          <a:prstGeom prst="rect">
            <a:avLst/>
          </a:prstGeom>
          <a:noFill/>
        </p:spPr>
        <p:txBody>
          <a:bodyPr wrap="square" rtlCol="0">
            <a:spAutoFit/>
          </a:bodyPr>
          <a:lstStyle/>
          <a:p>
            <a:r>
              <a:rPr lang="tr-TR"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DİNLEDİĞİNİZ İÇİN TEŞEKKÜR EDERİM</a:t>
            </a:r>
            <a:endParaRPr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5"/>
          <p:cNvGrpSpPr/>
          <p:nvPr/>
        </p:nvGrpSpPr>
        <p:grpSpPr>
          <a:xfrm>
            <a:off x="2364477" y="3252499"/>
            <a:ext cx="677246" cy="503967"/>
            <a:chOff x="899592" y="2377261"/>
            <a:chExt cx="720079" cy="574619"/>
          </a:xfrm>
          <a:effectLst>
            <a:outerShdw blurRad="50800" dist="38100" dir="2700000" algn="tl" rotWithShape="0">
              <a:prstClr val="black">
                <a:alpha val="40000"/>
              </a:prstClr>
            </a:outerShdw>
          </a:effectLst>
        </p:grpSpPr>
        <p:sp>
          <p:nvSpPr>
            <p:cNvPr id="7" name="圆角矩形 6"/>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8" name="圆角矩形 7"/>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6" name="组合 9"/>
          <p:cNvGrpSpPr/>
          <p:nvPr/>
        </p:nvGrpSpPr>
        <p:grpSpPr>
          <a:xfrm>
            <a:off x="2844701" y="1483454"/>
            <a:ext cx="1410410" cy="1410410"/>
            <a:chOff x="2353153" y="1332123"/>
            <a:chExt cx="1410410" cy="1410410"/>
          </a:xfrm>
        </p:grpSpPr>
        <p:pic>
          <p:nvPicPr>
            <p:cNvPr id="11" name="Picture 4" descr="C:\Users\Administrator\Desktop\微立体创业计划\004.png"/>
            <p:cNvPicPr>
              <a:picLocks noChangeAspect="1" noChangeArrowheads="1"/>
            </p:cNvPicPr>
            <p:nvPr/>
          </p:nvPicPr>
          <p:blipFill>
            <a:blip r:embed="rId4" cstate="print"/>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2" name="圆角矩形 11"/>
            <p:cNvSpPr/>
            <p:nvPr/>
          </p:nvSpPr>
          <p:spPr>
            <a:xfrm rot="18929868">
              <a:off x="2753722" y="1749223"/>
              <a:ext cx="615140" cy="61514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830571" y="1733627"/>
              <a:ext cx="484428" cy="646331"/>
            </a:xfrm>
            <a:prstGeom prst="rect">
              <a:avLst/>
            </a:prstGeom>
            <a:noFill/>
          </p:spPr>
          <p:txBody>
            <a:bodyPr wrap="none" rtlCol="0">
              <a:spAutoFit/>
            </a:bodyPr>
            <a:lstStyle/>
            <a:p>
              <a:r>
                <a:rPr lang="tr-TR" altLang="zh-CN" sz="3600" b="1" dirty="0">
                  <a:solidFill>
                    <a:schemeClr val="tx1">
                      <a:lumMod val="75000"/>
                      <a:lumOff val="25000"/>
                    </a:schemeClr>
                  </a:solidFill>
                  <a:effectLst>
                    <a:outerShdw blurRad="38100" dist="38100" dir="2700000" algn="tl">
                      <a:srgbClr val="000000">
                        <a:alpha val="43137"/>
                      </a:srgbClr>
                    </a:outerShdw>
                  </a:effectLst>
                  <a:latin typeface="+mj-ea"/>
                  <a:ea typeface="+mj-ea"/>
                </a:rPr>
                <a:t>Y</a:t>
              </a:r>
              <a:endParaRPr lang="zh-CN" altLang="en-US" sz="3600" b="1" dirty="0">
                <a:solidFill>
                  <a:schemeClr val="tx1">
                    <a:lumMod val="75000"/>
                    <a:lumOff val="25000"/>
                  </a:schemeClr>
                </a:solidFill>
                <a:effectLst>
                  <a:outerShdw blurRad="38100" dist="38100" dir="2700000" algn="tl">
                    <a:srgbClr val="000000">
                      <a:alpha val="43137"/>
                    </a:srgbClr>
                  </a:outerShdw>
                </a:effectLst>
                <a:latin typeface="+mj-ea"/>
                <a:ea typeface="+mj-ea"/>
              </a:endParaRPr>
            </a:p>
          </p:txBody>
        </p:sp>
      </p:grpSp>
      <p:grpSp>
        <p:nvGrpSpPr>
          <p:cNvPr id="9" name="组合 13"/>
          <p:cNvGrpSpPr/>
          <p:nvPr/>
        </p:nvGrpSpPr>
        <p:grpSpPr>
          <a:xfrm>
            <a:off x="4026579" y="1483454"/>
            <a:ext cx="1410410" cy="1410410"/>
            <a:chOff x="3535031" y="1332123"/>
            <a:chExt cx="1410410" cy="1410410"/>
          </a:xfrm>
        </p:grpSpPr>
        <p:pic>
          <p:nvPicPr>
            <p:cNvPr id="15" name="Picture 4" descr="C:\Users\Administrator\Desktop\微立体创业计划\004.png"/>
            <p:cNvPicPr>
              <a:picLocks noChangeAspect="1" noChangeArrowheads="1"/>
            </p:cNvPicPr>
            <p:nvPr/>
          </p:nvPicPr>
          <p:blipFill>
            <a:blip r:embed="rId4" cstate="print"/>
            <a:srcRect/>
            <a:stretch>
              <a:fillRect/>
            </a:stretch>
          </p:blipFill>
          <p:spPr bwMode="auto">
            <a:xfrm>
              <a:off x="3535031"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6" name="圆角矩形 15"/>
            <p:cNvSpPr/>
            <p:nvPr/>
          </p:nvSpPr>
          <p:spPr>
            <a:xfrm rot="18929868">
              <a:off x="3940246" y="1749223"/>
              <a:ext cx="615140" cy="615140"/>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018802" y="1748253"/>
              <a:ext cx="505267" cy="646331"/>
            </a:xfrm>
            <a:prstGeom prst="rect">
              <a:avLst/>
            </a:prstGeom>
            <a:noFill/>
          </p:spPr>
          <p:txBody>
            <a:bodyPr wrap="none" rtlCol="0">
              <a:spAutoFit/>
            </a:bodyPr>
            <a:lstStyle/>
            <a:p>
              <a:r>
                <a:rPr lang="tr-TR" altLang="zh-CN" sz="3600" b="1" dirty="0">
                  <a:solidFill>
                    <a:schemeClr val="bg1"/>
                  </a:solidFill>
                  <a:effectLst>
                    <a:outerShdw blurRad="38100" dist="38100" dir="2700000" algn="tl">
                      <a:srgbClr val="000000">
                        <a:alpha val="43137"/>
                      </a:srgbClr>
                    </a:outerShdw>
                  </a:effectLst>
                  <a:latin typeface="+mj-ea"/>
                  <a:ea typeface="+mj-ea"/>
                </a:rPr>
                <a:t>K</a:t>
              </a:r>
              <a:endParaRPr lang="zh-CN" altLang="en-US" sz="3600" b="1" dirty="0">
                <a:solidFill>
                  <a:schemeClr val="bg1"/>
                </a:solidFill>
                <a:effectLst>
                  <a:outerShdw blurRad="38100" dist="38100" dir="2700000" algn="tl">
                    <a:srgbClr val="000000">
                      <a:alpha val="43137"/>
                    </a:srgbClr>
                  </a:outerShdw>
                </a:effectLst>
                <a:latin typeface="+mj-ea"/>
                <a:ea typeface="+mj-ea"/>
              </a:endParaRPr>
            </a:p>
          </p:txBody>
        </p:sp>
      </p:grpSp>
      <p:grpSp>
        <p:nvGrpSpPr>
          <p:cNvPr id="10" name="组合 17"/>
          <p:cNvGrpSpPr/>
          <p:nvPr/>
        </p:nvGrpSpPr>
        <p:grpSpPr>
          <a:xfrm>
            <a:off x="5208457" y="1483517"/>
            <a:ext cx="1410410" cy="1410410"/>
            <a:chOff x="4716909" y="1332185"/>
            <a:chExt cx="1410410" cy="1410410"/>
          </a:xfrm>
        </p:grpSpPr>
        <p:pic>
          <p:nvPicPr>
            <p:cNvPr id="19" name="Picture 4" descr="C:\Users\Administrator\Desktop\微立体创业计划\004.png"/>
            <p:cNvPicPr>
              <a:picLocks noChangeAspect="1" noChangeArrowheads="1"/>
            </p:cNvPicPr>
            <p:nvPr/>
          </p:nvPicPr>
          <p:blipFill>
            <a:blip r:embed="rId4" cstate="print"/>
            <a:srcRect/>
            <a:stretch>
              <a:fillRect/>
            </a:stretch>
          </p:blipFill>
          <p:spPr bwMode="auto">
            <a:xfrm>
              <a:off x="4716909" y="1332185"/>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0" name="圆角矩形 19"/>
            <p:cNvSpPr/>
            <p:nvPr/>
          </p:nvSpPr>
          <p:spPr>
            <a:xfrm rot="18929868">
              <a:off x="5126770" y="1749223"/>
              <a:ext cx="615140" cy="61514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207033" y="1762879"/>
              <a:ext cx="470000" cy="646331"/>
            </a:xfrm>
            <a:prstGeom prst="rect">
              <a:avLst/>
            </a:prstGeom>
            <a:noFill/>
          </p:spPr>
          <p:txBody>
            <a:bodyPr wrap="none" rtlCol="0">
              <a:spAutoFit/>
            </a:bodyPr>
            <a:lstStyle/>
            <a:p>
              <a:r>
                <a:rPr lang="tr-TR" altLang="zh-CN" sz="3600" b="1" dirty="0">
                  <a:solidFill>
                    <a:schemeClr val="tx1">
                      <a:lumMod val="75000"/>
                      <a:lumOff val="25000"/>
                    </a:schemeClr>
                  </a:solidFill>
                  <a:effectLst>
                    <a:outerShdw blurRad="38100" dist="38100" dir="2700000" algn="tl">
                      <a:srgbClr val="000000">
                        <a:alpha val="43137"/>
                      </a:srgbClr>
                    </a:outerShdw>
                  </a:effectLst>
                  <a:latin typeface="+mj-ea"/>
                  <a:ea typeface="+mj-ea"/>
                </a:rPr>
                <a:t>S</a:t>
              </a:r>
              <a:endParaRPr lang="zh-CN" altLang="en-US" sz="3600" b="1" dirty="0">
                <a:solidFill>
                  <a:schemeClr val="tx1">
                    <a:lumMod val="75000"/>
                    <a:lumOff val="25000"/>
                  </a:schemeClr>
                </a:solidFill>
                <a:effectLst>
                  <a:outerShdw blurRad="38100" dist="38100" dir="2700000" algn="tl">
                    <a:srgbClr val="000000">
                      <a:alpha val="43137"/>
                    </a:srgbClr>
                  </a:outerShdw>
                </a:effectLst>
                <a:latin typeface="+mj-ea"/>
                <a:ea typeface="+mj-ea"/>
              </a:endParaRPr>
            </a:p>
          </p:txBody>
        </p:sp>
      </p:grpSp>
      <p:sp>
        <p:nvSpPr>
          <p:cNvPr id="109" name="文本框 1"/>
          <p:cNvSpPr txBox="1"/>
          <p:nvPr/>
        </p:nvSpPr>
        <p:spPr>
          <a:xfrm>
            <a:off x="3780805" y="396081"/>
            <a:ext cx="1632178" cy="461665"/>
          </a:xfrm>
          <a:prstGeom prst="rect">
            <a:avLst/>
          </a:prstGeom>
          <a:noFill/>
        </p:spPr>
        <p:txBody>
          <a:bodyPr wrap="none" rtlCol="0">
            <a:spAutoFit/>
          </a:bodyPr>
          <a:lstStyle/>
          <a:p>
            <a:r>
              <a:rPr lang="tr-TR" altLang="zh-CN" sz="24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2021 YKS</a:t>
            </a:r>
            <a:endParaRPr lang="zh-CN" altLang="en-US" sz="2400" b="1" dirty="0">
              <a:solidFill>
                <a:schemeClr val="tx1">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2" name="组合 58"/>
          <p:cNvGrpSpPr>
            <a:grpSpLocks/>
          </p:cNvGrpSpPr>
          <p:nvPr/>
        </p:nvGrpSpPr>
        <p:grpSpPr bwMode="auto">
          <a:xfrm>
            <a:off x="6733132" y="5290715"/>
            <a:ext cx="2988717" cy="361950"/>
            <a:chOff x="4154888" y="3453573"/>
            <a:chExt cx="3846874" cy="361046"/>
          </a:xfrm>
        </p:grpSpPr>
        <p:cxnSp>
          <p:nvCxnSpPr>
            <p:cNvPr id="53" name="直接连接符 20"/>
            <p:cNvCxnSpPr/>
            <p:nvPr/>
          </p:nvCxnSpPr>
          <p:spPr>
            <a:xfrm>
              <a:off x="4154888" y="3453573"/>
              <a:ext cx="3846874"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54" name="等腰三角形 27"/>
            <p:cNvSpPr/>
            <p:nvPr/>
          </p:nvSpPr>
          <p:spPr>
            <a:xfrm flipV="1">
              <a:off x="5872725" y="3459907"/>
              <a:ext cx="411201" cy="354712"/>
            </a:xfrm>
            <a:prstGeom prs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cSld>
  <p:clrMapOvr>
    <a:masterClrMapping/>
  </p:clrMapOvr>
  <p:transition spd="med"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35" presetClass="path" presetSubtype="0" accel="50000" decel="50000" fill="hold" nodeType="withEffect">
                                  <p:stCondLst>
                                    <p:cond delay="0"/>
                                  </p:stCondLst>
                                  <p:childTnLst>
                                    <p:animMotion origin="layout" path="M 0.19367 0.00294 L -8.5565E-7 1.94004E-6 " pathEditMode="relative" rAng="0" ptsTypes="AA">
                                      <p:cBhvr>
                                        <p:cTn id="16" dur="500" fill="hold"/>
                                        <p:tgtEl>
                                          <p:spTgt spid="6"/>
                                        </p:tgtEl>
                                        <p:attrNameLst>
                                          <p:attrName>ppt_x</p:attrName>
                                          <p:attrName>ppt_y</p:attrName>
                                        </p:attrNameLst>
                                      </p:cBhvr>
                                      <p:rCtr x="-9683" y="-147"/>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accel="50000" decel="50000" fill="hold" nodeType="withEffect">
                                  <p:stCondLst>
                                    <p:cond delay="0"/>
                                  </p:stCondLst>
                                  <p:childTnLst>
                                    <p:animMotion origin="layout" path="M 0.06516 0.00294 L -3.37035E-6 1.94004E-6 " pathEditMode="relative" rAng="0" ptsTypes="AA">
                                      <p:cBhvr>
                                        <p:cTn id="23" dur="500" fill="hold"/>
                                        <p:tgtEl>
                                          <p:spTgt spid="9"/>
                                        </p:tgtEl>
                                        <p:attrNameLst>
                                          <p:attrName>ppt_x</p:attrName>
                                          <p:attrName>ppt_y</p:attrName>
                                        </p:attrNameLst>
                                      </p:cBhvr>
                                      <p:rCtr x="-3266" y="-147"/>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63" presetClass="path" presetSubtype="0" accel="50000" decel="50000" fill="hold" nodeType="withEffect">
                                  <p:stCondLst>
                                    <p:cond delay="0"/>
                                  </p:stCondLst>
                                  <p:childTnLst>
                                    <p:animMotion origin="layout" path="M -0.05633 0.00294 L -2.59308E-6 1.94004E-6 " pathEditMode="relative" rAng="0" ptsTypes="AA">
                                      <p:cBhvr>
                                        <p:cTn id="30" dur="500" fill="hold"/>
                                        <p:tgtEl>
                                          <p:spTgt spid="10"/>
                                        </p:tgtEl>
                                        <p:attrNameLst>
                                          <p:attrName>ppt_x</p:attrName>
                                          <p:attrName>ppt_y</p:attrName>
                                        </p:attrNameLst>
                                      </p:cBhvr>
                                      <p:rCtr x="2809" y="-147"/>
                                    </p:animMotion>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63" presetClass="path" presetSubtype="0" accel="50000" decel="50000" fill="hold" nodeType="withEffect">
                                  <p:stCondLst>
                                    <p:cond delay="0"/>
                                  </p:stCondLst>
                                  <p:childTnLst>
                                    <p:animMotion origin="layout" path="M -3.08295E-6 1.75191E-6 L 0.45722 -0.00235 " pathEditMode="relative" rAng="0" ptsTypes="AA">
                                      <p:cBhvr>
                                        <p:cTn id="42" dur="2000" fill="hold"/>
                                        <p:tgtEl>
                                          <p:spTgt spid="2"/>
                                        </p:tgtEl>
                                        <p:attrNameLst>
                                          <p:attrName>ppt_x</p:attrName>
                                          <p:attrName>ppt_y</p:attrName>
                                        </p:attrNameLst>
                                      </p:cBhvr>
                                      <p:rCtr x="22861" y="-118"/>
                                    </p:animMotion>
                                  </p:childTnLst>
                                </p:cTn>
                              </p:par>
                              <p:par>
                                <p:cTn id="43" presetID="22" presetClass="entr" presetSubtype="8" fill="hold" grpId="0" nodeType="withEffect">
                                  <p:stCondLst>
                                    <p:cond delay="25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175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109"/>
                                        </p:tgtEl>
                                        <p:attrNameLst>
                                          <p:attrName>style.visibility</p:attrName>
                                        </p:attrNameLst>
                                      </p:cBhvr>
                                      <p:to>
                                        <p:strVal val="visible"/>
                                      </p:to>
                                    </p:set>
                                    <p:anim by="(-#ppt_w*2)" calcmode="lin" valueType="num">
                                      <p:cBhvr rctx="PPT">
                                        <p:cTn id="50" dur="500" autoRev="1" fill="hold">
                                          <p:stCondLst>
                                            <p:cond delay="0"/>
                                          </p:stCondLst>
                                        </p:cTn>
                                        <p:tgtEl>
                                          <p:spTgt spid="109"/>
                                        </p:tgtEl>
                                        <p:attrNameLst>
                                          <p:attrName>ppt_w</p:attrName>
                                        </p:attrNameLst>
                                      </p:cBhvr>
                                    </p:anim>
                                    <p:anim by="(#ppt_w*0.50)" calcmode="lin" valueType="num">
                                      <p:cBhvr>
                                        <p:cTn id="51" dur="500" decel="50000" autoRev="1" fill="hold">
                                          <p:stCondLst>
                                            <p:cond delay="0"/>
                                          </p:stCondLst>
                                        </p:cTn>
                                        <p:tgtEl>
                                          <p:spTgt spid="109"/>
                                        </p:tgtEl>
                                        <p:attrNameLst>
                                          <p:attrName>ppt_x</p:attrName>
                                        </p:attrNameLst>
                                      </p:cBhvr>
                                    </p:anim>
                                    <p:anim from="(-#ppt_h/2)" to="(#ppt_y)" calcmode="lin" valueType="num">
                                      <p:cBhvr>
                                        <p:cTn id="52" dur="1000" fill="hold">
                                          <p:stCondLst>
                                            <p:cond delay="0"/>
                                          </p:stCondLst>
                                        </p:cTn>
                                        <p:tgtEl>
                                          <p:spTgt spid="109"/>
                                        </p:tgtEl>
                                        <p:attrNameLst>
                                          <p:attrName>ppt_y</p:attrName>
                                        </p:attrNameLst>
                                      </p:cBhvr>
                                    </p:anim>
                                    <p:animRot by="21600000">
                                      <p:cBhvr>
                                        <p:cTn id="53" dur="1000" fill="hold">
                                          <p:stCondLst>
                                            <p:cond delay="0"/>
                                          </p:stCondLst>
                                        </p:cTn>
                                        <p:tgtEl>
                                          <p:spTgt spid="109"/>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up)">
                                      <p:cBhvr>
                                        <p:cTn id="5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848996" y="1004958"/>
          <a:ext cx="2957226" cy="1686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p:nvPr/>
        </p:nvGraphicFramePr>
        <p:xfrm>
          <a:off x="2537874" y="1004958"/>
          <a:ext cx="2957226" cy="16867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p:cNvGraphicFramePr/>
          <p:nvPr/>
        </p:nvGraphicFramePr>
        <p:xfrm>
          <a:off x="4226752" y="1004958"/>
          <a:ext cx="2957226" cy="16867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图表 8"/>
          <p:cNvGraphicFramePr/>
          <p:nvPr/>
        </p:nvGraphicFramePr>
        <p:xfrm>
          <a:off x="6517109" y="1044153"/>
          <a:ext cx="2957226" cy="1686768"/>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Group 8"/>
          <p:cNvGrpSpPr>
            <a:grpSpLocks noChangeAspect="1"/>
          </p:cNvGrpSpPr>
          <p:nvPr/>
        </p:nvGrpSpPr>
        <p:grpSpPr bwMode="auto">
          <a:xfrm>
            <a:off x="2106016" y="1625336"/>
            <a:ext cx="346922" cy="380133"/>
            <a:chOff x="3437" y="2282"/>
            <a:chExt cx="679" cy="744"/>
          </a:xfrm>
          <a:solidFill>
            <a:schemeClr val="accent2">
              <a:lumMod val="75000"/>
            </a:schemeClr>
          </a:solidFill>
        </p:grpSpPr>
        <p:sp>
          <p:nvSpPr>
            <p:cNvPr id="1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1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grpSp>
        <p:nvGrpSpPr>
          <p:cNvPr id="3" name="Group 13"/>
          <p:cNvGrpSpPr>
            <a:grpSpLocks noChangeAspect="1"/>
          </p:cNvGrpSpPr>
          <p:nvPr/>
        </p:nvGrpSpPr>
        <p:grpSpPr bwMode="auto">
          <a:xfrm>
            <a:off x="3769695" y="1626517"/>
            <a:ext cx="380425" cy="384917"/>
            <a:chOff x="2426" y="2781"/>
            <a:chExt cx="593" cy="600"/>
          </a:xfrm>
          <a:solidFill>
            <a:schemeClr val="tx1">
              <a:lumMod val="75000"/>
              <a:lumOff val="25000"/>
            </a:schemeClr>
          </a:solidFill>
        </p:grpSpPr>
        <p:sp>
          <p:nvSpPr>
            <p:cNvPr id="1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1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grpSp>
        <p:nvGrpSpPr>
          <p:cNvPr id="4" name="Group 18"/>
          <p:cNvGrpSpPr>
            <a:grpSpLocks noChangeAspect="1"/>
          </p:cNvGrpSpPr>
          <p:nvPr/>
        </p:nvGrpSpPr>
        <p:grpSpPr bwMode="auto">
          <a:xfrm>
            <a:off x="5459209" y="1623317"/>
            <a:ext cx="395182" cy="368237"/>
            <a:chOff x="3802" y="2858"/>
            <a:chExt cx="616" cy="574"/>
          </a:xfrm>
          <a:solidFill>
            <a:srgbClr val="0070C0"/>
          </a:solidFill>
        </p:grpSpPr>
        <p:sp>
          <p:nvSpPr>
            <p:cNvPr id="1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1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2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grpSp>
        <p:nvGrpSpPr>
          <p:cNvPr id="5" name="Group 26"/>
          <p:cNvGrpSpPr>
            <a:grpSpLocks noChangeAspect="1"/>
          </p:cNvGrpSpPr>
          <p:nvPr/>
        </p:nvGrpSpPr>
        <p:grpSpPr bwMode="auto">
          <a:xfrm>
            <a:off x="7669237" y="1548209"/>
            <a:ext cx="526354" cy="445618"/>
            <a:chOff x="6433" y="2606"/>
            <a:chExt cx="176" cy="149"/>
          </a:xfrm>
          <a:solidFill>
            <a:srgbClr val="00B0F0"/>
          </a:solidFill>
        </p:grpSpPr>
        <p:sp>
          <p:nvSpPr>
            <p:cNvPr id="29"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1"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sp>
          <p:nvSpPr>
            <p:cNvPr id="32"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890">
                <a:solidFill>
                  <a:prstClr val="black"/>
                </a:solidFill>
                <a:ea typeface="微软雅黑" panose="020B0503020204020204" pitchFamily="34" charset="-122"/>
                <a:sym typeface="Arial" panose="020B0604020202020204" pitchFamily="34" charset="0"/>
              </a:endParaRPr>
            </a:p>
          </p:txBody>
        </p:sp>
      </p:grpSp>
      <p:grpSp>
        <p:nvGrpSpPr>
          <p:cNvPr id="11" name="组合 41"/>
          <p:cNvGrpSpPr/>
          <p:nvPr/>
        </p:nvGrpSpPr>
        <p:grpSpPr>
          <a:xfrm>
            <a:off x="756469" y="2700337"/>
            <a:ext cx="2520279" cy="523220"/>
            <a:chOff x="1962468" y="3881037"/>
            <a:chExt cx="3086059" cy="664403"/>
          </a:xfrm>
        </p:grpSpPr>
        <p:sp>
          <p:nvSpPr>
            <p:cNvPr id="43" name="文本框 77"/>
            <p:cNvSpPr txBox="1"/>
            <p:nvPr/>
          </p:nvSpPr>
          <p:spPr>
            <a:xfrm>
              <a:off x="1962468" y="3881037"/>
              <a:ext cx="3086059" cy="664403"/>
            </a:xfrm>
            <a:prstGeom prst="rect">
              <a:avLst/>
            </a:prstGeom>
            <a:noFill/>
          </p:spPr>
          <p:txBody>
            <a:bodyPr wrap="square" rtlCol="0">
              <a:spAutoFit/>
            </a:bodyPr>
            <a:lstStyle/>
            <a:p>
              <a:pPr algn="ctr"/>
              <a:r>
                <a:rPr lang="tr-TR" sz="1400" b="1" dirty="0">
                  <a:latin typeface="Tw Cen MT" pitchFamily="34" charset="0"/>
                </a:rPr>
                <a:t>SORULAR ORTAK MÜFREDATTAN ÇIKACAKTIR.</a:t>
              </a:r>
            </a:p>
          </p:txBody>
        </p:sp>
        <p:sp>
          <p:nvSpPr>
            <p:cNvPr id="44" name="文本框 78"/>
            <p:cNvSpPr txBox="1"/>
            <p:nvPr/>
          </p:nvSpPr>
          <p:spPr>
            <a:xfrm>
              <a:off x="3457192" y="4135511"/>
              <a:ext cx="1398251" cy="281394"/>
            </a:xfrm>
            <a:prstGeom prst="rect">
              <a:avLst/>
            </a:prstGeom>
            <a:noFill/>
          </p:spPr>
          <p:txBody>
            <a:bodyPr wrap="square" rtlCol="0">
              <a:spAutoFit/>
            </a:bodyPr>
            <a:lstStyle/>
            <a:p>
              <a:pPr algn="just"/>
              <a:endParaRPr lang="zh-CN" altLang="en-US" sz="840" dirty="0">
                <a:solidFill>
                  <a:prstClr val="black">
                    <a:lumMod val="50000"/>
                    <a:lumOff val="50000"/>
                  </a:prstClr>
                </a:solidFill>
                <a:latin typeface="Tw Cen MT" pitchFamily="34" charset="0"/>
                <a:ea typeface="微软雅黑" panose="020B0503020204020204" pitchFamily="34" charset="-122"/>
                <a:sym typeface="Arial" panose="020B0604020202020204" pitchFamily="34" charset="0"/>
              </a:endParaRPr>
            </a:p>
          </p:txBody>
        </p:sp>
      </p:grpSp>
      <p:grpSp>
        <p:nvGrpSpPr>
          <p:cNvPr id="14" name="组合 44"/>
          <p:cNvGrpSpPr/>
          <p:nvPr/>
        </p:nvGrpSpPr>
        <p:grpSpPr>
          <a:xfrm>
            <a:off x="2916709" y="2628330"/>
            <a:ext cx="2088232" cy="648071"/>
            <a:chOff x="3074099" y="3881041"/>
            <a:chExt cx="2651721" cy="1211560"/>
          </a:xfrm>
        </p:grpSpPr>
        <p:sp>
          <p:nvSpPr>
            <p:cNvPr id="46" name="文本框 80"/>
            <p:cNvSpPr txBox="1"/>
            <p:nvPr/>
          </p:nvSpPr>
          <p:spPr>
            <a:xfrm>
              <a:off x="3074099" y="3881041"/>
              <a:ext cx="2651721" cy="1211560"/>
            </a:xfrm>
            <a:prstGeom prst="rect">
              <a:avLst/>
            </a:prstGeom>
            <a:noFill/>
          </p:spPr>
          <p:txBody>
            <a:bodyPr wrap="square" rtlCol="0">
              <a:spAutoFit/>
            </a:bodyPr>
            <a:lstStyle/>
            <a:p>
              <a:pPr algn="ctr"/>
              <a:r>
                <a:rPr lang="tr-TR" sz="1400" b="1" dirty="0">
                  <a:latin typeface="Tw Cen MT" pitchFamily="34" charset="0"/>
                </a:rPr>
                <a:t>Okuduğunu doğru anlama ve yorumlama becerilerini ölçecek sorular olacak…</a:t>
              </a:r>
            </a:p>
          </p:txBody>
        </p:sp>
        <p:sp>
          <p:nvSpPr>
            <p:cNvPr id="47" name="文本框 81"/>
            <p:cNvSpPr txBox="1"/>
            <p:nvPr/>
          </p:nvSpPr>
          <p:spPr>
            <a:xfrm>
              <a:off x="3457192" y="4135510"/>
              <a:ext cx="1398252" cy="281395"/>
            </a:xfrm>
            <a:prstGeom prst="rect">
              <a:avLst/>
            </a:prstGeom>
            <a:noFill/>
          </p:spPr>
          <p:txBody>
            <a:bodyPr wrap="square" rtlCol="0">
              <a:spAutoFit/>
            </a:bodyPr>
            <a:lstStyle/>
            <a:p>
              <a:pPr algn="just"/>
              <a:endParaRPr lang="zh-CN" altLang="en-US" sz="840" dirty="0">
                <a:solidFill>
                  <a:prstClr val="black">
                    <a:lumMod val="50000"/>
                    <a:lumOff val="50000"/>
                  </a:prstClr>
                </a:solidFill>
                <a:latin typeface="Tw Cen MT" pitchFamily="34" charset="0"/>
                <a:ea typeface="微软雅黑" panose="020B0503020204020204" pitchFamily="34" charset="-122"/>
                <a:sym typeface="Arial" panose="020B0604020202020204" pitchFamily="34" charset="0"/>
              </a:endParaRPr>
            </a:p>
          </p:txBody>
        </p:sp>
      </p:grpSp>
      <p:grpSp>
        <p:nvGrpSpPr>
          <p:cNvPr id="17" name="组合 47"/>
          <p:cNvGrpSpPr/>
          <p:nvPr/>
        </p:nvGrpSpPr>
        <p:grpSpPr>
          <a:xfrm>
            <a:off x="4788917" y="2556322"/>
            <a:ext cx="2520280" cy="954107"/>
            <a:chOff x="2905577" y="3459437"/>
            <a:chExt cx="3200354" cy="1211560"/>
          </a:xfrm>
        </p:grpSpPr>
        <p:sp>
          <p:nvSpPr>
            <p:cNvPr id="49" name="文本框 83"/>
            <p:cNvSpPr txBox="1"/>
            <p:nvPr/>
          </p:nvSpPr>
          <p:spPr>
            <a:xfrm>
              <a:off x="2905577" y="3459437"/>
              <a:ext cx="3200354" cy="1211560"/>
            </a:xfrm>
            <a:prstGeom prst="rect">
              <a:avLst/>
            </a:prstGeom>
            <a:noFill/>
          </p:spPr>
          <p:txBody>
            <a:bodyPr wrap="square" rtlCol="0">
              <a:spAutoFit/>
            </a:bodyPr>
            <a:lstStyle/>
            <a:p>
              <a:pPr algn="ctr"/>
              <a:r>
                <a:rPr lang="tr-TR" sz="1400" b="1" dirty="0">
                  <a:latin typeface="Tw Cen MT" pitchFamily="34" charset="0"/>
                </a:rPr>
                <a:t>Matematik kavramlarını kullanma ve temel matematik işlemleri ile Soyut işlemler yapma becerisi Ölçülecek…</a:t>
              </a:r>
            </a:p>
          </p:txBody>
        </p:sp>
        <p:sp>
          <p:nvSpPr>
            <p:cNvPr id="50" name="文本框 84"/>
            <p:cNvSpPr txBox="1"/>
            <p:nvPr/>
          </p:nvSpPr>
          <p:spPr>
            <a:xfrm>
              <a:off x="3457192" y="4135510"/>
              <a:ext cx="1398249" cy="281395"/>
            </a:xfrm>
            <a:prstGeom prst="rect">
              <a:avLst/>
            </a:prstGeom>
            <a:noFill/>
          </p:spPr>
          <p:txBody>
            <a:bodyPr wrap="square" rtlCol="0">
              <a:spAutoFit/>
            </a:bodyPr>
            <a:lstStyle/>
            <a:p>
              <a:pPr algn="just"/>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23" name="组合 50"/>
          <p:cNvGrpSpPr/>
          <p:nvPr/>
        </p:nvGrpSpPr>
        <p:grpSpPr>
          <a:xfrm>
            <a:off x="7003488" y="2628329"/>
            <a:ext cx="2105909" cy="954107"/>
            <a:chOff x="3457192" y="3550878"/>
            <a:chExt cx="2674168" cy="1211561"/>
          </a:xfrm>
        </p:grpSpPr>
        <p:sp>
          <p:nvSpPr>
            <p:cNvPr id="52" name="文本框 86"/>
            <p:cNvSpPr txBox="1"/>
            <p:nvPr/>
          </p:nvSpPr>
          <p:spPr>
            <a:xfrm>
              <a:off x="3651452" y="3550878"/>
              <a:ext cx="2479908" cy="1211561"/>
            </a:xfrm>
            <a:prstGeom prst="rect">
              <a:avLst/>
            </a:prstGeom>
            <a:noFill/>
          </p:spPr>
          <p:txBody>
            <a:bodyPr wrap="square" rtlCol="0">
              <a:spAutoFit/>
            </a:bodyPr>
            <a:lstStyle/>
            <a:p>
              <a:pPr algn="ctr"/>
              <a:r>
                <a:rPr lang="tr-TR" sz="1400" b="1" dirty="0">
                  <a:latin typeface="Tw Cen MT" pitchFamily="34" charset="0"/>
                </a:rPr>
                <a:t>Sosyal alandaki becerileri kavrama ve muhakeme becerileri ölçülecek.</a:t>
              </a:r>
            </a:p>
          </p:txBody>
        </p:sp>
        <p:sp>
          <p:nvSpPr>
            <p:cNvPr id="53" name="文本框 87"/>
            <p:cNvSpPr txBox="1"/>
            <p:nvPr/>
          </p:nvSpPr>
          <p:spPr>
            <a:xfrm>
              <a:off x="3457192" y="4135510"/>
              <a:ext cx="1398252" cy="281395"/>
            </a:xfrm>
            <a:prstGeom prst="rect">
              <a:avLst/>
            </a:prstGeom>
            <a:noFill/>
          </p:spPr>
          <p:txBody>
            <a:bodyPr wrap="square" rtlCol="0">
              <a:spAutoFit/>
            </a:bodyPr>
            <a:lstStyle/>
            <a:p>
              <a:pPr algn="just"/>
              <a:endParaRPr lang="zh-CN" altLang="en-US" sz="840" dirty="0">
                <a:solidFill>
                  <a:prstClr val="black">
                    <a:lumMod val="50000"/>
                    <a:lumOff val="50000"/>
                  </a:prstClr>
                </a:solidFill>
                <a:ea typeface="微软雅黑" panose="020B0503020204020204" pitchFamily="34" charset="-122"/>
                <a:sym typeface="Arial" panose="020B0604020202020204" pitchFamily="34" charset="0"/>
              </a:endParaRPr>
            </a:p>
          </p:txBody>
        </p:sp>
      </p:grpSp>
      <p:grpSp>
        <p:nvGrpSpPr>
          <p:cNvPr id="42" name="组合 53"/>
          <p:cNvGrpSpPr/>
          <p:nvPr/>
        </p:nvGrpSpPr>
        <p:grpSpPr>
          <a:xfrm>
            <a:off x="1407101" y="4077500"/>
            <a:ext cx="6934489" cy="442782"/>
            <a:chOff x="1710190" y="5445125"/>
            <a:chExt cx="8805700" cy="562264"/>
          </a:xfrm>
        </p:grpSpPr>
        <p:cxnSp>
          <p:nvCxnSpPr>
            <p:cNvPr id="55" name="直接连接符 54"/>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文本框 90"/>
            <p:cNvSpPr txBox="1"/>
            <p:nvPr/>
          </p:nvSpPr>
          <p:spPr>
            <a:xfrm>
              <a:off x="2072694" y="5616560"/>
              <a:ext cx="8443196" cy="390829"/>
            </a:xfrm>
            <a:prstGeom prst="rect">
              <a:avLst/>
            </a:prstGeom>
            <a:noFill/>
          </p:spPr>
          <p:txBody>
            <a:bodyPr wrap="square" rtlCol="0">
              <a:spAutoFit/>
            </a:bodyPr>
            <a:lstStyle/>
            <a:p>
              <a:pPr algn="just"/>
              <a:endParaRPr lang="zh-CN" altLang="en-US" sz="1400" dirty="0">
                <a:solidFill>
                  <a:prstClr val="black">
                    <a:lumMod val="50000"/>
                    <a:lumOff val="50000"/>
                  </a:prstClr>
                </a:solidFill>
                <a:effectLst>
                  <a:outerShdw blurRad="38100" dist="38100" dir="2700000" algn="tl">
                    <a:srgbClr val="000000">
                      <a:alpha val="43137"/>
                    </a:srgbClr>
                  </a:outerShdw>
                </a:effectLst>
                <a:latin typeface="Tw Cen MT" pitchFamily="34" charset="0"/>
                <a:ea typeface="微软雅黑" panose="020B0503020204020204" pitchFamily="34" charset="-122"/>
                <a:sym typeface="Arial" panose="020B0604020202020204" pitchFamily="34" charset="0"/>
              </a:endParaRPr>
            </a:p>
          </p:txBody>
        </p:sp>
      </p:grpSp>
      <p:sp>
        <p:nvSpPr>
          <p:cNvPr id="70" name="文本框 69"/>
          <p:cNvSpPr txBox="1"/>
          <p:nvPr/>
        </p:nvSpPr>
        <p:spPr>
          <a:xfrm>
            <a:off x="10692997" y="6225778"/>
            <a:ext cx="761747" cy="322524"/>
          </a:xfrm>
          <a:prstGeom prst="rect">
            <a:avLst/>
          </a:prstGeom>
          <a:noFill/>
        </p:spPr>
        <p:txBody>
          <a:bodyPr wrap="none" rtlCol="0">
            <a:spAutoFit/>
          </a:bodyPr>
          <a:lstStyle/>
          <a:p>
            <a:r>
              <a:rPr lang="zh-CN" altLang="en-US" sz="1495" dirty="0">
                <a:ea typeface="微软雅黑" panose="020B0503020204020204" pitchFamily="34" charset="-122"/>
              </a:rPr>
              <a:t>延迟符</a:t>
            </a:r>
          </a:p>
        </p:txBody>
      </p:sp>
      <p:sp>
        <p:nvSpPr>
          <p:cNvPr id="71" name="文本框 6"/>
          <p:cNvSpPr>
            <a:spLocks noChangeArrowheads="1"/>
          </p:cNvSpPr>
          <p:nvPr/>
        </p:nvSpPr>
        <p:spPr bwMode="auto">
          <a:xfrm>
            <a:off x="2988717" y="324073"/>
            <a:ext cx="3969480" cy="377016"/>
          </a:xfrm>
          <a:prstGeom prst="rect">
            <a:avLst/>
          </a:prstGeom>
          <a:noFill/>
          <a:ln>
            <a:noFill/>
          </a:ln>
        </p:spPr>
        <p:txBody>
          <a:bodyPr wrap="square" lIns="68571" tIns="34285" rIns="68571" bIns="34285">
            <a:spAutoFit/>
          </a:bodyPr>
          <a:lstStyle/>
          <a:p>
            <a:r>
              <a:rPr lang="tr-TR" sz="2000" b="1" dirty="0">
                <a:solidFill>
                  <a:schemeClr val="tx1">
                    <a:lumMod val="75000"/>
                    <a:lumOff val="25000"/>
                  </a:schemeClr>
                </a:solidFill>
                <a:effectLst>
                  <a:outerShdw blurRad="38100" dist="38100" dir="2700000" algn="tl">
                    <a:srgbClr val="000000">
                      <a:alpha val="43137"/>
                    </a:srgbClr>
                  </a:outerShdw>
                </a:effectLst>
                <a:latin typeface="Tw Cen MT" pitchFamily="34" charset="0"/>
              </a:rPr>
              <a:t>TYT SORU TİPLERİ NASIL OLACAK?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1"/>
                                        </p:tgtEl>
                                        <p:attrNameLst>
                                          <p:attrName>ppt_y</p:attrName>
                                        </p:attrNameLst>
                                      </p:cBhvr>
                                      <p:tavLst>
                                        <p:tav tm="0">
                                          <p:val>
                                            <p:strVal val="#ppt_y"/>
                                          </p:val>
                                        </p:tav>
                                        <p:tav tm="100000">
                                          <p:val>
                                            <p:strVal val="#ppt_y"/>
                                          </p:val>
                                        </p:tav>
                                      </p:tavLst>
                                    </p:anim>
                                    <p:anim calcmode="lin" valueType="num">
                                      <p:cBhvr>
                                        <p:cTn id="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1"/>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71"/>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1000"/>
                                        <p:tgtEl>
                                          <p:spTgt spid="6"/>
                                        </p:tgtEl>
                                      </p:cBhvr>
                                    </p:animEffect>
                                  </p:childTnLst>
                                </p:cTn>
                              </p:par>
                              <p:par>
                                <p:cTn id="16" presetID="21"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10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2750"/>
                            </p:stCondLst>
                            <p:childTnLst>
                              <p:par>
                                <p:cTn id="23" presetID="21"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1000"/>
                                        <p:tgtEl>
                                          <p:spTgt spid="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1000"/>
                                        <p:tgtEl>
                                          <p:spTgt spid="7"/>
                                        </p:tgtEl>
                                      </p:cBhvr>
                                    </p:animEffect>
                                  </p:childTnLst>
                                </p:cTn>
                              </p:par>
                            </p:childTnLst>
                          </p:cTn>
                        </p:par>
                        <p:par>
                          <p:cTn id="29" fill="hold">
                            <p:stCondLst>
                              <p:cond delay="3750"/>
                            </p:stCondLst>
                            <p:childTnLst>
                              <p:par>
                                <p:cTn id="30" presetID="16" presetClass="entr" presetSubtype="21"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4250"/>
                            </p:stCondLst>
                            <p:childTnLst>
                              <p:par>
                                <p:cTn id="34" presetID="21"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1000"/>
                                        <p:tgtEl>
                                          <p:spTgt spid="8"/>
                                        </p:tgtEl>
                                      </p:cBhvr>
                                    </p:animEffect>
                                  </p:childTnLst>
                                </p:cTn>
                              </p:par>
                              <p:par>
                                <p:cTn id="37" presetID="21" presetClass="entr" presetSubtype="1"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heel(1)">
                                      <p:cBhvr>
                                        <p:cTn id="39" dur="1000"/>
                                        <p:tgtEl>
                                          <p:spTgt spid="4"/>
                                        </p:tgtEl>
                                      </p:cBhvr>
                                    </p:animEffect>
                                  </p:childTnLst>
                                </p:cTn>
                              </p:par>
                              <p:par>
                                <p:cTn id="40" presetID="16" presetClass="entr" presetSubtype="21"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par>
                          <p:cTn id="43" fill="hold">
                            <p:stCondLst>
                              <p:cond delay="5250"/>
                            </p:stCondLst>
                            <p:childTnLst>
                              <p:par>
                                <p:cTn id="44" presetID="21"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heel(1)">
                                      <p:cBhvr>
                                        <p:cTn id="46" dur="1000"/>
                                        <p:tgtEl>
                                          <p:spTgt spid="9"/>
                                        </p:tgtEl>
                                      </p:cBhvr>
                                    </p:animEffect>
                                  </p:childTnLst>
                                </p:cTn>
                              </p:par>
                              <p:par>
                                <p:cTn id="47" presetID="21" presetClass="entr" presetSubtype="1"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heel(1)">
                                      <p:cBhvr>
                                        <p:cTn id="49" dur="1000"/>
                                        <p:tgtEl>
                                          <p:spTgt spid="5"/>
                                        </p:tgtEl>
                                      </p:cBhvr>
                                    </p:animEffect>
                                  </p:childTnLst>
                                </p:cTn>
                              </p:par>
                              <p:par>
                                <p:cTn id="50" presetID="16" presetClass="entr" presetSubtype="21"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par>
                          <p:cTn id="53" fill="hold">
                            <p:stCondLst>
                              <p:cond delay="6250"/>
                            </p:stCondLst>
                            <p:childTnLst>
                              <p:par>
                                <p:cTn id="54" presetID="16" presetClass="entr" presetSubtype="21"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barn(inVertical)">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wipe(down)">
                                      <p:cBhvr>
                                        <p:cTn id="6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P spid="70" grpId="0"/>
      <p:bldP spid="7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993" b="1" dirty="0">
                <a:solidFill>
                  <a:srgbClr val="C00000"/>
                </a:solidFill>
              </a:rPr>
              <a:t>SÖZEL MANTIK (40 TÜRKÇE 20 SOSYAL)</a:t>
            </a:r>
          </a:p>
        </p:txBody>
      </p:sp>
      <p:sp>
        <p:nvSpPr>
          <p:cNvPr id="3" name="İçerik Yer Tutucusu 2"/>
          <p:cNvSpPr>
            <a:spLocks noGrp="1"/>
          </p:cNvSpPr>
          <p:nvPr>
            <p:ph idx="1"/>
          </p:nvPr>
        </p:nvSpPr>
        <p:spPr/>
        <p:txBody>
          <a:bodyPr>
            <a:normAutofit fontScale="77500" lnSpcReduction="20000"/>
          </a:bodyPr>
          <a:lstStyle/>
          <a:p>
            <a:pPr algn="just"/>
            <a:r>
              <a:rPr lang="tr-TR" dirty="0">
                <a:solidFill>
                  <a:srgbClr val="FF0000"/>
                </a:solidFill>
              </a:rPr>
              <a:t>Amaç Türkçe ve Sosyal soruları ile;</a:t>
            </a:r>
          </a:p>
          <a:p>
            <a:pPr algn="just"/>
            <a:r>
              <a:rPr lang="tr-TR" dirty="0"/>
              <a:t>Türkçeyi doğru kullanma, okuduğunu anlama ve yorumlama, kelime hazinesi, temel cümle bilgisi ve imla kurallarını kullanma becerileri ölçülecektir.</a:t>
            </a:r>
          </a:p>
          <a:p>
            <a:pPr algn="just"/>
            <a:r>
              <a:rPr lang="tr-TR" dirty="0"/>
              <a:t>Adayın sosyal alandaki beceri, kavrama muhakeme, akıl yürütme ve çıkarım noktalarında yeterliliğini ölçmektir. </a:t>
            </a:r>
          </a:p>
          <a:p>
            <a:pPr algn="just"/>
            <a:r>
              <a:rPr lang="tr-TR" b="1" u="sng" dirty="0">
                <a:solidFill>
                  <a:srgbClr val="0070C0"/>
                </a:solidFill>
              </a:rPr>
              <a:t>Adayın Sosyal Bilimler alanına olan yatkınlığını ve temel bilgi birikimini ölçmek için yapılacaktır. </a:t>
            </a:r>
          </a:p>
        </p:txBody>
      </p:sp>
    </p:spTree>
    <p:extLst>
      <p:ext uri="{BB962C8B-B14F-4D97-AF65-F5344CB8AC3E}">
        <p14:creationId xmlns:p14="http://schemas.microsoft.com/office/powerpoint/2010/main" val="357944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0475" y="216277"/>
            <a:ext cx="7002828" cy="782871"/>
          </a:xfrm>
        </p:spPr>
        <p:txBody>
          <a:bodyPr>
            <a:normAutofit fontScale="90000"/>
          </a:bodyPr>
          <a:lstStyle/>
          <a:p>
            <a:r>
              <a:rPr lang="tr-TR" sz="2993" b="1" dirty="0">
                <a:solidFill>
                  <a:srgbClr val="C00000"/>
                </a:solidFill>
              </a:rPr>
              <a:t>SAYISAL MANTIK (40 MATEMATİK 20 FEN)</a:t>
            </a:r>
          </a:p>
        </p:txBody>
      </p:sp>
      <p:sp>
        <p:nvSpPr>
          <p:cNvPr id="3" name="İçerik Yer Tutucusu 2"/>
          <p:cNvSpPr>
            <a:spLocks noGrp="1"/>
          </p:cNvSpPr>
          <p:nvPr>
            <p:ph idx="1"/>
          </p:nvPr>
        </p:nvSpPr>
        <p:spPr>
          <a:xfrm>
            <a:off x="1458547" y="999148"/>
            <a:ext cx="6804756" cy="4139560"/>
          </a:xfrm>
        </p:spPr>
        <p:txBody>
          <a:bodyPr>
            <a:normAutofit fontScale="77500" lnSpcReduction="20000"/>
          </a:bodyPr>
          <a:lstStyle/>
          <a:p>
            <a:r>
              <a:rPr lang="tr-TR" dirty="0"/>
              <a:t>Amaç Matematik ve Fen Soruları ile;</a:t>
            </a:r>
          </a:p>
          <a:p>
            <a:r>
              <a:rPr lang="tr-TR" dirty="0"/>
              <a:t> Temel matematik ve Fen Bilimleri alanında, bilim kavramlarını kullanma ve bu kavramları kullanarak işlem yapma, temel matematiksel ilişkilerden yararlanarak soyut işlemler yapma, temel matematik prensiplerini ve işlemlerini gündelik hayatta uygulama becerileri ölçülecektir.</a:t>
            </a:r>
          </a:p>
          <a:p>
            <a:r>
              <a:rPr lang="tr-TR" b="1" u="sng" dirty="0">
                <a:solidFill>
                  <a:srgbClr val="0070C0"/>
                </a:solidFill>
              </a:rPr>
              <a:t>Adayın Fen Bilimleri alanına olan yatkınlığını ve temel bilgi birikimini ölçmek için yapılacaktır. </a:t>
            </a:r>
          </a:p>
        </p:txBody>
      </p:sp>
    </p:spTree>
    <p:extLst>
      <p:ext uri="{BB962C8B-B14F-4D97-AF65-F5344CB8AC3E}">
        <p14:creationId xmlns:p14="http://schemas.microsoft.com/office/powerpoint/2010/main" val="117634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0070C0"/>
                </a:solidFill>
              </a:rPr>
              <a:t>TYT KAPSAMI </a:t>
            </a:r>
          </a:p>
        </p:txBody>
      </p:sp>
      <p:sp>
        <p:nvSpPr>
          <p:cNvPr id="3" name="İçerik Yer Tutucusu 2"/>
          <p:cNvSpPr>
            <a:spLocks noGrp="1"/>
          </p:cNvSpPr>
          <p:nvPr>
            <p:ph idx="1"/>
          </p:nvPr>
        </p:nvSpPr>
        <p:spPr/>
        <p:txBody>
          <a:bodyPr/>
          <a:lstStyle/>
          <a:p>
            <a:r>
              <a:rPr lang="tr-TR" sz="2800" dirty="0"/>
              <a:t>TARİH: 9-10. sınıf ve İnkılap Tarihi</a:t>
            </a:r>
          </a:p>
          <a:p>
            <a:r>
              <a:rPr lang="tr-TR" sz="2800" dirty="0"/>
              <a:t>Coğrafya: 9-10. sınıf</a:t>
            </a:r>
          </a:p>
          <a:p>
            <a:r>
              <a:rPr lang="tr-TR" sz="2800" dirty="0"/>
              <a:t>Felsefe (Ortak Zorunlu Felsefedir) </a:t>
            </a:r>
          </a:p>
          <a:p>
            <a:r>
              <a:rPr lang="tr-TR" sz="2800" dirty="0"/>
              <a:t>Din Kültürü: (Ortak Zorunlu) </a:t>
            </a:r>
          </a:p>
          <a:p>
            <a:r>
              <a:rPr lang="tr-TR" sz="2800" dirty="0"/>
              <a:t>Fizik, Kimya Biyoloji: 9. ve 10. sınıf. </a:t>
            </a:r>
          </a:p>
          <a:p>
            <a:r>
              <a:rPr lang="tr-TR" sz="2800" dirty="0"/>
              <a:t>Matematik: 9. ve 10. Sınıf (Mat-</a:t>
            </a:r>
            <a:r>
              <a:rPr lang="tr-TR" sz="2800" dirty="0" err="1"/>
              <a:t>Geo</a:t>
            </a:r>
            <a:r>
              <a:rPr lang="tr-TR" sz="2800" dirty="0"/>
              <a:t> Konuları)</a:t>
            </a:r>
          </a:p>
          <a:p>
            <a:r>
              <a:rPr lang="tr-TR" sz="2800" dirty="0"/>
              <a:t>Türkçe: Dil Anlatım Dersi ve Paragraf Konuları</a:t>
            </a:r>
          </a:p>
        </p:txBody>
      </p:sp>
    </p:spTree>
    <p:extLst>
      <p:ext uri="{BB962C8B-B14F-4D97-AF65-F5344CB8AC3E}">
        <p14:creationId xmlns:p14="http://schemas.microsoft.com/office/powerpoint/2010/main" val="426261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35" b="1" dirty="0">
                <a:solidFill>
                  <a:srgbClr val="0070C0"/>
                </a:solidFill>
              </a:rPr>
              <a:t>TYT UYGULANIŞI</a:t>
            </a:r>
          </a:p>
        </p:txBody>
      </p:sp>
      <p:sp>
        <p:nvSpPr>
          <p:cNvPr id="3" name="İçerik Yer Tutucusu 2"/>
          <p:cNvSpPr>
            <a:spLocks noGrp="1"/>
          </p:cNvSpPr>
          <p:nvPr>
            <p:ph idx="1"/>
          </p:nvPr>
        </p:nvSpPr>
        <p:spPr>
          <a:xfrm>
            <a:off x="1620520" y="1169267"/>
            <a:ext cx="6480810" cy="4026147"/>
          </a:xfrm>
        </p:spPr>
        <p:txBody>
          <a:bodyPr>
            <a:normAutofit/>
          </a:bodyPr>
          <a:lstStyle/>
          <a:p>
            <a:r>
              <a:rPr lang="tr-TR" sz="1890" b="1" dirty="0"/>
              <a:t>HAZİRANDA CUMARTESİ GÜNÜ UYGULANACAKTIR</a:t>
            </a:r>
          </a:p>
          <a:p>
            <a:endParaRPr lang="tr-TR" sz="1890" b="1" dirty="0"/>
          </a:p>
          <a:p>
            <a:r>
              <a:rPr lang="tr-TR" sz="1890" b="1" dirty="0"/>
              <a:t>TEK SORU KİTAPÇIĞI DAĞITILACAKTIR.</a:t>
            </a:r>
          </a:p>
          <a:p>
            <a:endParaRPr lang="tr-TR" sz="1890" b="1" dirty="0"/>
          </a:p>
          <a:p>
            <a:r>
              <a:rPr lang="tr-TR" sz="1890" b="1" dirty="0"/>
              <a:t>SINAV SÜRESİ 120 SORU İÇİN 135 DAKİKADIR</a:t>
            </a:r>
            <a:r>
              <a:rPr lang="tr-TR" sz="1890" b="1" dirty="0">
                <a:solidFill>
                  <a:srgbClr val="FF0000"/>
                </a:solidFill>
              </a:rPr>
              <a:t>. </a:t>
            </a:r>
          </a:p>
          <a:p>
            <a:endParaRPr lang="tr-TR" sz="1890" b="1" dirty="0"/>
          </a:p>
          <a:p>
            <a:r>
              <a:rPr lang="tr-TR" sz="1890" b="1" dirty="0"/>
              <a:t>TYT BAŞLAMA SAATİ 10:15, SALONA SON GİRİŞ 10:00</a:t>
            </a:r>
          </a:p>
          <a:p>
            <a:endParaRPr lang="tr-TR" sz="1890" b="1" dirty="0"/>
          </a:p>
          <a:p>
            <a:r>
              <a:rPr lang="tr-TR" sz="1890" b="1" dirty="0"/>
              <a:t>4 YANLIŞ BİR DOĞRUYU GÖTÜRECEKTİR.</a:t>
            </a:r>
          </a:p>
        </p:txBody>
      </p:sp>
    </p:spTree>
    <p:extLst>
      <p:ext uri="{BB962C8B-B14F-4D97-AF65-F5344CB8AC3E}">
        <p14:creationId xmlns:p14="http://schemas.microsoft.com/office/powerpoint/2010/main" val="103426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RESOURCE_PATHS_HASH_PRESENTER" val="ecdd5e327c4efff999ae583afac36d791cae2b"/>
</p:tagLst>
</file>

<file path=ppt/theme/theme1.xml><?xml version="1.0" encoding="utf-8"?>
<a:theme xmlns:a="http://schemas.openxmlformats.org/drawingml/2006/main" name="jeppt">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2167</Words>
  <Application>Microsoft Office PowerPoint</Application>
  <PresentationFormat>Özel</PresentationFormat>
  <Paragraphs>652</Paragraphs>
  <Slides>47</Slides>
  <Notes>18</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47</vt:i4>
      </vt:variant>
    </vt:vector>
  </HeadingPairs>
  <TitlesOfParts>
    <vt:vector size="58" baseType="lpstr">
      <vt:lpstr>微软雅黑</vt:lpstr>
      <vt:lpstr>Akrobat Light</vt:lpstr>
      <vt:lpstr>Arial</vt:lpstr>
      <vt:lpstr>Calibri</vt:lpstr>
      <vt:lpstr>Impact</vt:lpstr>
      <vt:lpstr>MStiffHei PRC UltraBold</vt:lpstr>
      <vt:lpstr>Noto Sans</vt:lpstr>
      <vt:lpstr>Open Sans</vt:lpstr>
      <vt:lpstr>Tw Cen MT</vt:lpstr>
      <vt:lpstr>Tw Cen MT Condensed</vt:lpstr>
      <vt:lpstr>jeppt</vt:lpstr>
      <vt:lpstr>PowerPoint Sunusu</vt:lpstr>
      <vt:lpstr>PowerPoint Sunusu</vt:lpstr>
      <vt:lpstr>PowerPoint Sunusu</vt:lpstr>
      <vt:lpstr>PowerPoint Sunusu</vt:lpstr>
      <vt:lpstr>PowerPoint Sunusu</vt:lpstr>
      <vt:lpstr>SÖZEL MANTIK (40 TÜRKÇE 20 SOSYAL)</vt:lpstr>
      <vt:lpstr>SAYISAL MANTIK (40 MATEMATİK 20 FEN)</vt:lpstr>
      <vt:lpstr>TYT KAPSAMI </vt:lpstr>
      <vt:lpstr>TYT UYGULANIŞI</vt:lpstr>
      <vt:lpstr>PowerPoint Sunusu</vt:lpstr>
      <vt:lpstr>PowerPoint Sunusu</vt:lpstr>
      <vt:lpstr>PowerPoint Sunusu</vt:lpstr>
      <vt:lpstr>ADAYLARA TAVSİYEMİZ</vt:lpstr>
      <vt:lpstr>PowerPoint Sunusu</vt:lpstr>
      <vt:lpstr> AYT ve YDT UYGULANIŞI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HATIRLATMALAR</vt:lpstr>
      <vt:lpstr>PowerPoint Sunusu</vt:lpstr>
      <vt:lpstr>PowerPoint Sunusu</vt:lpstr>
      <vt:lpstr>PowerPoint Sunusu</vt:lpstr>
      <vt:lpstr>PowerPoint Sunusu</vt:lpstr>
      <vt:lpstr>PowerPoint Sunusu</vt:lpstr>
      <vt:lpstr>PowerPoint Sunusu</vt:lpstr>
      <vt:lpstr>PowerPoint Sunusu</vt:lpstr>
      <vt:lpstr>PowerPoint Sunusu</vt:lpstr>
      <vt:lpstr>Örnek ek puan hesaplama</vt:lpstr>
      <vt:lpstr>PowerPoint Sunusu</vt:lpstr>
      <vt:lpstr>Mesleki ve Teknik Ortaöğretim Kurumu Mezunlarının Ek Puanları İle Yerleşebilecekleri Ön Lisans Programları</vt:lpstr>
      <vt:lpstr>PowerPoint Sunusu</vt:lpstr>
      <vt:lpstr>BÜRO YÖNETİMİ</vt:lpstr>
      <vt:lpstr>MUHASABE VE FİNANSMAN</vt:lpstr>
      <vt:lpstr>PowerPoint Sunusu</vt:lpstr>
      <vt:lpstr>ULAŞTIRMA HİZMETLERİ</vt:lpstr>
      <vt:lpstr>PowerPoint Sunusu</vt:lpstr>
      <vt:lpstr>ÖZEL YETENEKLE ÖĞRENCİ ALAN</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Ferhat Kanat</cp:lastModifiedBy>
  <cp:revision>507</cp:revision>
  <dcterms:created xsi:type="dcterms:W3CDTF">2013-07-25T03:25:00Z</dcterms:created>
  <dcterms:modified xsi:type="dcterms:W3CDTF">2020-11-04T10:12:29Z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