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 id="2147483674" r:id="rId2"/>
    <p:sldMasterId id="2147483682" r:id="rId3"/>
  </p:sldMasterIdLst>
  <p:notesMasterIdLst>
    <p:notesMasterId r:id="rId30"/>
  </p:notesMasterIdLst>
  <p:sldIdLst>
    <p:sldId id="383" r:id="rId4"/>
    <p:sldId id="379" r:id="rId5"/>
    <p:sldId id="268" r:id="rId6"/>
    <p:sldId id="308" r:id="rId7"/>
    <p:sldId id="309" r:id="rId8"/>
    <p:sldId id="310" r:id="rId9"/>
    <p:sldId id="380" r:id="rId10"/>
    <p:sldId id="257" r:id="rId11"/>
    <p:sldId id="341" r:id="rId12"/>
    <p:sldId id="258" r:id="rId13"/>
    <p:sldId id="260" r:id="rId14"/>
    <p:sldId id="342" r:id="rId15"/>
    <p:sldId id="286" r:id="rId16"/>
    <p:sldId id="289" r:id="rId17"/>
    <p:sldId id="290" r:id="rId18"/>
    <p:sldId id="296" r:id="rId19"/>
    <p:sldId id="261" r:id="rId20"/>
    <p:sldId id="287" r:id="rId21"/>
    <p:sldId id="288" r:id="rId22"/>
    <p:sldId id="292" r:id="rId23"/>
    <p:sldId id="343" r:id="rId24"/>
    <p:sldId id="297" r:id="rId25"/>
    <p:sldId id="377" r:id="rId26"/>
    <p:sldId id="376" r:id="rId27"/>
    <p:sldId id="382" r:id="rId28"/>
    <p:sldId id="381"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3366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D15D76-71B9-4158-9D63-998022C6AE41}">
  <a:tblStyle styleId="{8DD15D76-71B9-4158-9D63-998022C6AE4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7071" autoAdjust="0"/>
  </p:normalViewPr>
  <p:slideViewPr>
    <p:cSldViewPr>
      <p:cViewPr varScale="1">
        <p:scale>
          <a:sx n="83" d="100"/>
          <a:sy n="83" d="100"/>
        </p:scale>
        <p:origin x="966"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1118007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752637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927376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56421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indent="-317500" algn="l" defTabSz="914400" rtl="0" eaLnBrk="1" fontAlgn="auto" latinLnBrk="0" hangingPunct="1">
              <a:lnSpc>
                <a:spcPct val="100000"/>
              </a:lnSpc>
              <a:spcBef>
                <a:spcPts val="0"/>
              </a:spcBef>
              <a:spcAft>
                <a:spcPts val="0"/>
              </a:spcAft>
              <a:buClr>
                <a:srgbClr val="000000"/>
              </a:buClr>
              <a:buSzPts val="1400"/>
              <a:tabLst/>
              <a:defRPr/>
            </a:pPr>
            <a:r>
              <a:rPr lang="tr-TR" dirty="0"/>
              <a:t>ETKİNLİK</a:t>
            </a:r>
            <a:r>
              <a:rPr lang="tr-TR" baseline="0" dirty="0"/>
              <a:t> </a:t>
            </a:r>
            <a:r>
              <a:rPr lang="tr-TR" dirty="0"/>
              <a:t>formu </a:t>
            </a:r>
            <a:r>
              <a:rPr lang="tr-TR" b="1" dirty="0">
                <a:solidFill>
                  <a:srgbClr val="00B050"/>
                </a:solidFill>
              </a:rPr>
              <a:t>https://kocaeli.meb.gov.tr/REHBERLİK </a:t>
            </a:r>
            <a:r>
              <a:rPr lang="tr-TR" dirty="0"/>
              <a:t>sekmesinde yer almaktadır. Uygulayıcı, formda yer alan yönerge doğrultusunda etkinliği yapar.</a:t>
            </a:r>
          </a:p>
          <a:p>
            <a:endParaRPr lang="tr-T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8869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427819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lvl="0" indent="0">
              <a:buNone/>
            </a:pPr>
            <a:r>
              <a:rPr lang="tr-TR" dirty="0"/>
              <a:t>*Geri çekilme riskli davranış gösteren çocuklarda önemli ip uçlarından biridir. Sosyal olarak içe kapanan çocuklarda depresif belirtiler, güven eksikliği, değersizlik ve reddedilme duyguları ve zulüm edici davranışlar görülmektedir.</a:t>
            </a:r>
          </a:p>
          <a:p>
            <a:pPr marL="139700" lvl="0" indent="0">
              <a:buNone/>
            </a:pPr>
            <a:r>
              <a:rPr lang="tr-TR" dirty="0"/>
              <a:t>* İzole ve yalnızlık duyguları, çocuk ve ergenlerin akranları ile geçinmekte sorun ve anlaşılmama hissi yaşamalarına ve de içerisinde bulunduğu ortama uyum sağlayamamasına yol açar. Bu durum çocukların sorunlar yaşamasına ve sonunda da şiddet içerikli davranışlar göstermesine neden olabilmektedir.</a:t>
            </a:r>
          </a:p>
          <a:p>
            <a:pPr marL="139700" lvl="0" indent="0">
              <a:buNone/>
            </a:pPr>
            <a:r>
              <a:rPr lang="tr-TR" dirty="0"/>
              <a:t>* Büyüme süreci içinde ergenleri en çok yaralayan duygu reddedilmedir. İzole olmuş çocuklarda reddedilme sıklıkla gözlemlenen bir duygudur.</a:t>
            </a:r>
          </a:p>
          <a:p>
            <a:pPr marL="139700" indent="0">
              <a:buNone/>
            </a:pPr>
            <a:r>
              <a:rPr lang="tr-TR" dirty="0"/>
              <a:t> *Şiddet mağduru olan çocuklar (fiziksel, cinsel ve duygusal istismar) gelecekte kendileri yeniden şiddete maruz kalabileceği gibi başkalarına şiddet uygulayan durumuna gelebilirler.</a:t>
            </a:r>
          </a:p>
          <a:p>
            <a:pPr marL="139700" indent="0">
              <a:buNone/>
            </a:pPr>
            <a:r>
              <a:rPr lang="tr-TR" dirty="0"/>
              <a:t> * Alay edilen, taciz edilen kişiler sosyal olarak içe kapanabilirler. Eğer bu duyguları doğru olarak ifade edecekleri ortamlar yaratılmaz ise bu duyguları  şiddet olarak dışa vurabilirler.</a:t>
            </a:r>
          </a:p>
          <a:p>
            <a:pPr marL="0" marR="0" lvl="0" indent="0" algn="l" defTabSz="914400" rtl="0" eaLnBrk="1" fontAlgn="auto" latinLnBrk="0" hangingPunct="1">
              <a:lnSpc>
                <a:spcPct val="100000"/>
              </a:lnSpc>
              <a:spcBef>
                <a:spcPts val="0"/>
              </a:spcBef>
              <a:spcAft>
                <a:spcPts val="0"/>
              </a:spcAft>
              <a:buClrTx/>
              <a:buSzTx/>
              <a:buNone/>
              <a:tabLst/>
              <a:defRPr/>
            </a:pPr>
            <a:r>
              <a:rPr lang="tr-TR" dirty="0"/>
              <a:t>    * Okul başarısının düşük olması bir çok probleme sebep olabilir. Düşük başarı çocukta hayal kırıklığına/üzüntüye neden olur. Bu duygular öfkeli davranışlar olarak dışa    vurulabilir. Akademik problem yaşamak düşük benlik değeri ve yetersizlik duygularına yol açtığından çocuğu zorlar, problemli davranışlara neden olabilir.</a:t>
            </a:r>
          </a:p>
          <a:p>
            <a:pPr marL="0" marR="0" lvl="0" indent="0" algn="l" defTabSz="914400" rtl="0" eaLnBrk="1" fontAlgn="auto" latinLnBrk="0" hangingPunct="1">
              <a:lnSpc>
                <a:spcPct val="100000"/>
              </a:lnSpc>
              <a:spcBef>
                <a:spcPts val="0"/>
              </a:spcBef>
              <a:spcAft>
                <a:spcPts val="0"/>
              </a:spcAft>
              <a:buClrTx/>
              <a:buSzTx/>
              <a:buNone/>
              <a:tabLst/>
              <a:defRPr/>
            </a:pPr>
            <a:r>
              <a:rPr lang="tr-TR" dirty="0"/>
              <a:t>    *Çocuklar ve ergenler duygularını resimler, hikayeler, şiirler, çizimler ile ifade etmeyi tercih ederler. Şiddet eğilimi olan çocuklar bunların ipuçlarını resimleri, yazılarında gösterebilirler. Böyle bir ipucunu kaçırmak mümkün değildir. Ancak bu tür veriyi, çocuğun özellikleri ve içinde bulunduğu durum içerisinde değerlendirmek gerekir.</a:t>
            </a:r>
          </a:p>
          <a:p>
            <a:pPr marL="139700" lvl="0" indent="0">
              <a:buNone/>
            </a:pPr>
            <a:r>
              <a:rPr lang="tr-TR" dirty="0"/>
              <a:t>*Herkes öfkelenir, öfke doğal bir duygudur. Ama unutmamak gerekir ki aşırı öfke şiddetin bir numaralı uyarı işaretidir.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*Genellikle zorbaca davranış yaparak öfkelerini gösterirler. Zorbaca davranış içeren davranışlar, başka çocukları sindirmek amacı ile yapılır ve bizler için uyarı işaretleridir.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*Kronik disiplin probleminin olması ciddi bir uyarı işaretidir. Agresif/öfkeli/saldırgan davranışlar nedeni ile okulda ve sınıf ortamında nasıl davranması gerektiğini bilmeyen ergenler ve çocuklar disiplin problemi yaşamaktadır. Okul kurallarına ve otoriteye karşı gelmek, sınırları zorlamak okullarda görülen şiddetin en belirgin uyarı işaretlerinden biridir.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*Agresif/öfkeli davranışlar ve şiddet tekrarlayıcı bir özellik taşır. Bu tür davranışlar sadece insanlara değil, hayvanlara yönelik olarak da görülebilir. Ateşle oynama, hayvanlara eziyet etme, insanların bilerek ve isteyerek canını yakmak anti sosyal davranış sorunu olan çocuk ve ergenelerde gördüğümüz işaretlerdir. Bu davranışlar daha ileriki yıllarda şiddet içerikli davranışlar için temel oluşturduklarından bizim için erken uyarı işaretleridir.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*Ön yargılar ırksal, </a:t>
            </a:r>
            <a:r>
              <a:rPr lang="tr-TR" dirty="0" err="1"/>
              <a:t>etniksel</a:t>
            </a:r>
            <a:r>
              <a:rPr lang="tr-TR" dirty="0"/>
              <a:t>, dinsel, dilsel özelliklere ve de cinsiyete, yeteneklere ve fiziksel özelliklere bağlı olarak değişir. Her çocuğun beğendiği ve beğenmediği olaylar ve özellikler vardır. Farklılıklara toleransı olmayan ve önyargıları bulunan kişinin şiddet uygulama olasılığı yüksektir. Kurbanlarının kim olacağını nelere toleransı olmadığına ve önyargılı düşüncelerine bakılarak bilmek mümkündür.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*Sağlıksız davranışların bir kısmı madde ve alkol kullanımına bağlı olarak gelişebilir. Madde veya alkol etkisi altındaki çocuk ve ergenler şiddet içerikli davranışlarda bulunabilirler. Madde ve alkol kullanımı mutlaka erken uyarı işareti olarak alınmalıdır.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*Çeteler anti sosyal davranışları ve değerleri destekleyen yapılardır. Okullarda ve öğrenciler arasında korku ve stres yaratırlar. Akranları tarafından dışlanmış ergenler bu gruplara ait olmak isteyebilirler. Gruba girebilmek için onların yaptıklarını yapabilirler ve zaman içinde o gruba bağlı olmaya başlarlar. Çetelere bağlı gelişen şiddet davranışları okullarda ciddi yaralanmalara hatta ölümlere neden olabilmektedir. Bir çeteye bağlı olma olasılığı erken bir uyarı işaretidir.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*Ergenlerin yasal olmayan yollardan silah sahibi olmaları ve bunu kullanmaları ciddi bir tehdittir. Ailelerin ve okul yönetiminin bu konuda çok dikkatli olması gerekmektedir. *Ergenler kendilerine ve diğer öğrencilere yönelik </a:t>
            </a:r>
            <a:r>
              <a:rPr lang="tr-TR" dirty="0" err="1"/>
              <a:t>ayrıntılandırılmış</a:t>
            </a:r>
            <a:r>
              <a:rPr lang="tr-TR" dirty="0"/>
              <a:t> ciddi şiddet tehdidi içeren planlar yapıp bunları uygulamaya koyabilirler. Burada önemli olan bunu ciddiye almak ve olay gerçekleşmeden durdurmaktır.</a:t>
            </a:r>
          </a:p>
          <a:p>
            <a:endParaRPr lang="tr-TR" dirty="0"/>
          </a:p>
        </p:txBody>
      </p:sp>
    </p:spTree>
    <p:extLst>
      <p:ext uri="{BB962C8B-B14F-4D97-AF65-F5344CB8AC3E}">
        <p14:creationId xmlns:p14="http://schemas.microsoft.com/office/powerpoint/2010/main" val="343128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100" dirty="0">
                <a:latin typeface="Calibri" panose="020F0502020204030204" pitchFamily="34" charset="0"/>
                <a:cs typeface="Calibri" panose="020F0502020204030204" pitchFamily="34" charset="0"/>
              </a:rPr>
              <a:t>*Örneğin öğrenci yoğunluğunun arttığı okula giriş-çıkış saatlerinde gözetimin artırılması, giriş-çıkışı zorlaştıran nesneleri (örneğin çöp bidonlarının) ortadan kaldırılması, etkili bir aydınlatma sisteminin kurulması, gerekiyorsa bazı yerlere ayna koyarak izbe köşelerin azaltılması, vb.),</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100" dirty="0"/>
              <a:t>*(kim, nerede, ne tür bir olaya karıştı, sonuç ne oldu, vb. gibi tek örnek suç raporu tutma zorunluluğu) </a:t>
            </a:r>
            <a:endParaRPr lang="tr-TR" sz="11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3" name="Google Shape;13;p2"/>
          <p:cNvSpPr/>
          <p:nvPr/>
        </p:nvSpPr>
        <p:spPr>
          <a:xfrm>
            <a:off x="267550" y="-88675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52750" y="3465100"/>
            <a:ext cx="2284200" cy="22842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6550" y="4217275"/>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3975" y="695900"/>
            <a:ext cx="871500" cy="8715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2175" y="2933250"/>
            <a:ext cx="1177500" cy="11775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50075" y="708300"/>
            <a:ext cx="846600" cy="846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74001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5" name="Google Shape;85;p6"/>
          <p:cNvSpPr/>
          <p:nvPr/>
        </p:nvSpPr>
        <p:spPr>
          <a:xfrm>
            <a:off x="580275" y="751950"/>
            <a:ext cx="3639600" cy="3639600"/>
          </a:xfrm>
          <a:prstGeom prst="ellipse">
            <a:avLst/>
          </a:prstGeom>
          <a:solidFill>
            <a:srgbClr val="ED4A00">
              <a:alpha val="86670"/>
            </a:srgbClr>
          </a:solidFill>
          <a:ln>
            <a:noFill/>
          </a:ln>
        </p:spPr>
        <p:txBody>
          <a:bodyPr spcFirstLastPara="1" wrap="square" lIns="91425" tIns="91425" rIns="91425" bIns="91425" anchor="ctr" anchorCtr="0">
            <a:noAutofit/>
          </a:bodyPr>
          <a:lstStyle/>
          <a:p>
            <a:endParaRPr/>
          </a:p>
        </p:txBody>
      </p:sp>
      <p:sp>
        <p:nvSpPr>
          <p:cNvPr id="86" name="Google Shape;86;p6"/>
          <p:cNvSpPr/>
          <p:nvPr/>
        </p:nvSpPr>
        <p:spPr>
          <a:xfrm>
            <a:off x="-295650" y="-356450"/>
            <a:ext cx="1057800" cy="1057800"/>
          </a:xfrm>
          <a:prstGeom prst="ellipse">
            <a:avLst/>
          </a:prstGeom>
          <a:solidFill>
            <a:srgbClr val="00ACC3">
              <a:alpha val="86670"/>
            </a:srgbClr>
          </a:solidFill>
          <a:ln>
            <a:noFill/>
          </a:ln>
        </p:spPr>
        <p:txBody>
          <a:bodyPr spcFirstLastPara="1" wrap="square" lIns="91425" tIns="91425" rIns="91425" bIns="91425" anchor="ctr" anchorCtr="0">
            <a:noAutofit/>
          </a:bodyPr>
          <a:lstStyle/>
          <a:p>
            <a:endParaRPr/>
          </a:p>
        </p:txBody>
      </p:sp>
      <p:sp>
        <p:nvSpPr>
          <p:cNvPr id="87" name="Google Shape;87;p6"/>
          <p:cNvSpPr/>
          <p:nvPr/>
        </p:nvSpPr>
        <p:spPr>
          <a:xfrm>
            <a:off x="2836600" y="179825"/>
            <a:ext cx="978600" cy="978600"/>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endParaRPr/>
          </a:p>
        </p:txBody>
      </p:sp>
      <p:sp>
        <p:nvSpPr>
          <p:cNvPr id="88" name="Google Shape;88;p6"/>
          <p:cNvSpPr/>
          <p:nvPr/>
        </p:nvSpPr>
        <p:spPr>
          <a:xfrm>
            <a:off x="465975" y="3692750"/>
            <a:ext cx="1019400" cy="1019400"/>
          </a:xfrm>
          <a:prstGeom prst="ellipse">
            <a:avLst/>
          </a:prstGeom>
          <a:solidFill>
            <a:srgbClr val="BBCD00">
              <a:alpha val="86670"/>
            </a:srgbClr>
          </a:solidFill>
          <a:ln>
            <a:noFill/>
          </a:ln>
        </p:spPr>
        <p:txBody>
          <a:bodyPr spcFirstLastPara="1" wrap="square" lIns="91425" tIns="91425" rIns="91425" bIns="91425" anchor="ctr" anchorCtr="0">
            <a:noAutofit/>
          </a:bodyPr>
          <a:lstStyle/>
          <a:p>
            <a:endParaRPr/>
          </a:p>
        </p:txBody>
      </p:sp>
      <p:sp>
        <p:nvSpPr>
          <p:cNvPr id="89" name="Google Shape;89;p6"/>
          <p:cNvSpPr/>
          <p:nvPr/>
        </p:nvSpPr>
        <p:spPr>
          <a:xfrm>
            <a:off x="1485375" y="4559750"/>
            <a:ext cx="361500" cy="361500"/>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endParaRPr/>
          </a:p>
        </p:txBody>
      </p:sp>
      <p:sp>
        <p:nvSpPr>
          <p:cNvPr id="90" name="Google Shape;90;p6"/>
          <p:cNvSpPr/>
          <p:nvPr/>
        </p:nvSpPr>
        <p:spPr>
          <a:xfrm>
            <a:off x="2364800" y="346950"/>
            <a:ext cx="274200" cy="273900"/>
          </a:xfrm>
          <a:prstGeom prst="ellipse">
            <a:avLst/>
          </a:prstGeom>
          <a:solidFill>
            <a:srgbClr val="E8004C">
              <a:alpha val="86670"/>
            </a:srgbClr>
          </a:solidFill>
          <a:ln>
            <a:noFill/>
          </a:ln>
        </p:spPr>
        <p:txBody>
          <a:bodyPr spcFirstLastPara="1" wrap="square" lIns="91425" tIns="91425" rIns="91425" bIns="91425" anchor="ctr" anchorCtr="0">
            <a:noAutofit/>
          </a:bodyPr>
          <a:lstStyle/>
          <a:p>
            <a:endParaRPr/>
          </a:p>
        </p:txBody>
      </p:sp>
      <p:sp>
        <p:nvSpPr>
          <p:cNvPr id="91" name="Google Shape;91;p6"/>
          <p:cNvSpPr/>
          <p:nvPr/>
        </p:nvSpPr>
        <p:spPr>
          <a:xfrm>
            <a:off x="-472600" y="-533400"/>
            <a:ext cx="1411800" cy="1411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92" name="Google Shape;92;p6"/>
          <p:cNvSpPr/>
          <p:nvPr/>
        </p:nvSpPr>
        <p:spPr>
          <a:xfrm>
            <a:off x="2899000" y="242225"/>
            <a:ext cx="853800" cy="853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93" name="Google Shape;93;p6"/>
          <p:cNvSpPr/>
          <p:nvPr/>
        </p:nvSpPr>
        <p:spPr>
          <a:xfrm>
            <a:off x="1061150" y="142950"/>
            <a:ext cx="538500" cy="538200"/>
          </a:xfrm>
          <a:prstGeom prst="ellipse">
            <a:avLst/>
          </a:prstGeom>
          <a:solidFill>
            <a:srgbClr val="00D1C6">
              <a:alpha val="86920"/>
            </a:srgbClr>
          </a:solidFill>
          <a:ln>
            <a:noFill/>
          </a:ln>
        </p:spPr>
        <p:txBody>
          <a:bodyPr spcFirstLastPara="1" wrap="square" lIns="91425" tIns="91425" rIns="91425" bIns="91425" anchor="ctr" anchorCtr="0">
            <a:noAutofit/>
          </a:bodyPr>
          <a:lstStyle/>
          <a:p>
            <a:endParaRPr/>
          </a:p>
        </p:txBody>
      </p:sp>
      <p:sp>
        <p:nvSpPr>
          <p:cNvPr id="94" name="Google Shape;94;p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416893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2935875"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8" name="Google Shape;98;p7"/>
          <p:cNvSpPr txBox="1">
            <a:spLocks noGrp="1"/>
          </p:cNvSpPr>
          <p:nvPr>
            <p:ph type="body" idx="2"/>
          </p:nvPr>
        </p:nvSpPr>
        <p:spPr>
          <a:xfrm>
            <a:off x="5650849"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9" name="Google Shape;99;p7"/>
          <p:cNvSpPr/>
          <p:nvPr/>
        </p:nvSpPr>
        <p:spPr>
          <a:xfrm>
            <a:off x="-358950" y="2194400"/>
            <a:ext cx="2347200" cy="2347200"/>
          </a:xfrm>
          <a:prstGeom prst="donut">
            <a:avLst>
              <a:gd name="adj" fmla="val 36789"/>
            </a:avLst>
          </a:prstGeom>
          <a:solidFill>
            <a:srgbClr val="BBCD00">
              <a:alpha val="86670"/>
            </a:srgbClr>
          </a:solidFill>
          <a:ln>
            <a:noFill/>
          </a:ln>
        </p:spPr>
        <p:txBody>
          <a:bodyPr spcFirstLastPara="1" wrap="square" lIns="91425" tIns="91425" rIns="91425" bIns="91425" anchor="ctr" anchorCtr="0">
            <a:noAutofit/>
          </a:bodyPr>
          <a:lstStyle/>
          <a:p>
            <a:endParaRPr/>
          </a:p>
        </p:txBody>
      </p:sp>
      <p:sp>
        <p:nvSpPr>
          <p:cNvPr id="100" name="Google Shape;100;p7"/>
          <p:cNvSpPr/>
          <p:nvPr/>
        </p:nvSpPr>
        <p:spPr>
          <a:xfrm>
            <a:off x="198450" y="-321125"/>
            <a:ext cx="978600" cy="9786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101" name="Google Shape;101;p7"/>
          <p:cNvSpPr/>
          <p:nvPr/>
        </p:nvSpPr>
        <p:spPr>
          <a:xfrm>
            <a:off x="198450" y="420475"/>
            <a:ext cx="657600" cy="657600"/>
          </a:xfrm>
          <a:prstGeom prst="ellipse">
            <a:avLst/>
          </a:prstGeom>
          <a:solidFill>
            <a:srgbClr val="ED4A00">
              <a:alpha val="86670"/>
            </a:srgbClr>
          </a:solidFill>
          <a:ln>
            <a:noFill/>
          </a:ln>
        </p:spPr>
        <p:txBody>
          <a:bodyPr spcFirstLastPara="1" wrap="square" lIns="91425" tIns="91425" rIns="91425" bIns="91425" anchor="ctr" anchorCtr="0">
            <a:noAutofit/>
          </a:bodyPr>
          <a:lstStyle/>
          <a:p>
            <a:endParaRPr/>
          </a:p>
        </p:txBody>
      </p:sp>
      <p:sp>
        <p:nvSpPr>
          <p:cNvPr id="102" name="Google Shape;102;p7"/>
          <p:cNvSpPr/>
          <p:nvPr/>
        </p:nvSpPr>
        <p:spPr>
          <a:xfrm>
            <a:off x="1177051" y="657475"/>
            <a:ext cx="846900" cy="846900"/>
          </a:xfrm>
          <a:prstGeom prst="donut">
            <a:avLst>
              <a:gd name="adj" fmla="val 22275"/>
            </a:avLst>
          </a:prstGeom>
          <a:solidFill>
            <a:srgbClr val="00ACC3">
              <a:alpha val="86670"/>
            </a:srgbClr>
          </a:solidFill>
          <a:ln>
            <a:noFill/>
          </a:ln>
        </p:spPr>
        <p:txBody>
          <a:bodyPr spcFirstLastPara="1" wrap="square" lIns="91425" tIns="91425" rIns="91425" bIns="91425" anchor="ctr" anchorCtr="0">
            <a:noAutofit/>
          </a:bodyPr>
          <a:lstStyle/>
          <a:p>
            <a:endParaRPr/>
          </a:p>
        </p:txBody>
      </p:sp>
      <p:sp>
        <p:nvSpPr>
          <p:cNvPr id="103" name="Google Shape;103;p7"/>
          <p:cNvSpPr/>
          <p:nvPr/>
        </p:nvSpPr>
        <p:spPr>
          <a:xfrm>
            <a:off x="887650" y="4142300"/>
            <a:ext cx="1207800" cy="1207800"/>
          </a:xfrm>
          <a:prstGeom prst="ellipse">
            <a:avLst/>
          </a:prstGeom>
          <a:solidFill>
            <a:srgbClr val="65BB48">
              <a:alpha val="86670"/>
            </a:srgbClr>
          </a:solidFill>
          <a:ln>
            <a:noFill/>
          </a:ln>
        </p:spPr>
        <p:txBody>
          <a:bodyPr spcFirstLastPara="1" wrap="square" lIns="91425" tIns="91425" rIns="91425" bIns="91425" anchor="ctr" anchorCtr="0">
            <a:noAutofit/>
          </a:bodyPr>
          <a:lstStyle/>
          <a:p>
            <a:endParaRPr/>
          </a:p>
        </p:txBody>
      </p:sp>
      <p:sp>
        <p:nvSpPr>
          <p:cNvPr id="104" name="Google Shape;104;p7"/>
          <p:cNvSpPr/>
          <p:nvPr/>
        </p:nvSpPr>
        <p:spPr>
          <a:xfrm>
            <a:off x="153675" y="4799600"/>
            <a:ext cx="550500" cy="550500"/>
          </a:xfrm>
          <a:prstGeom prst="donut">
            <a:avLst>
              <a:gd name="adj" fmla="val 18606"/>
            </a:avLst>
          </a:prstGeom>
          <a:solidFill>
            <a:srgbClr val="F8BB00">
              <a:alpha val="86670"/>
            </a:srgbClr>
          </a:solidFill>
          <a:ln>
            <a:noFill/>
          </a:ln>
        </p:spPr>
        <p:txBody>
          <a:bodyPr spcFirstLastPara="1" wrap="square" lIns="91425" tIns="91425" rIns="91425" bIns="91425" anchor="ctr" anchorCtr="0">
            <a:noAutofit/>
          </a:bodyPr>
          <a:lstStyle/>
          <a:p>
            <a:endParaRPr/>
          </a:p>
        </p:txBody>
      </p:sp>
      <p:sp>
        <p:nvSpPr>
          <p:cNvPr id="105" name="Google Shape;105;p7"/>
          <p:cNvSpPr/>
          <p:nvPr/>
        </p:nvSpPr>
        <p:spPr>
          <a:xfrm>
            <a:off x="1172525" y="1696950"/>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endParaRPr/>
          </a:p>
        </p:txBody>
      </p:sp>
      <p:sp>
        <p:nvSpPr>
          <p:cNvPr id="106" name="Google Shape;106;p7"/>
          <p:cNvSpPr/>
          <p:nvPr/>
        </p:nvSpPr>
        <p:spPr>
          <a:xfrm>
            <a:off x="7844250" y="6192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endParaRPr/>
          </a:p>
        </p:txBody>
      </p:sp>
      <p:sp>
        <p:nvSpPr>
          <p:cNvPr id="107" name="Google Shape;107;p7"/>
          <p:cNvSpPr/>
          <p:nvPr/>
        </p:nvSpPr>
        <p:spPr>
          <a:xfrm>
            <a:off x="7515500" y="-72500"/>
            <a:ext cx="397500" cy="3975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endParaRPr/>
          </a:p>
        </p:txBody>
      </p:sp>
      <p:sp>
        <p:nvSpPr>
          <p:cNvPr id="108" name="Google Shape;108;p7"/>
          <p:cNvSpPr/>
          <p:nvPr/>
        </p:nvSpPr>
        <p:spPr>
          <a:xfrm>
            <a:off x="8651500" y="1030850"/>
            <a:ext cx="304800" cy="304800"/>
          </a:xfrm>
          <a:prstGeom prst="ellipse">
            <a:avLst/>
          </a:prstGeom>
          <a:solidFill>
            <a:srgbClr val="F8BB00">
              <a:alpha val="86670"/>
            </a:srgbClr>
          </a:solidFill>
          <a:ln>
            <a:noFill/>
          </a:ln>
        </p:spPr>
        <p:txBody>
          <a:bodyPr spcFirstLastPara="1" wrap="square" lIns="91425" tIns="91425" rIns="91425" bIns="91425" anchor="ctr" anchorCtr="0">
            <a:noAutofit/>
          </a:bodyPr>
          <a:lstStyle/>
          <a:p>
            <a:endParaRPr/>
          </a:p>
        </p:txBody>
      </p:sp>
      <p:sp>
        <p:nvSpPr>
          <p:cNvPr id="109" name="Google Shape;109;p7"/>
          <p:cNvSpPr/>
          <p:nvPr/>
        </p:nvSpPr>
        <p:spPr>
          <a:xfrm>
            <a:off x="8097900" y="167450"/>
            <a:ext cx="741600" cy="741600"/>
          </a:xfrm>
          <a:prstGeom prst="donut">
            <a:avLst>
              <a:gd name="adj" fmla="val 8064"/>
            </a:avLst>
          </a:prstGeom>
          <a:solidFill>
            <a:srgbClr val="00ACC3">
              <a:alpha val="86670"/>
            </a:srgbClr>
          </a:solidFill>
          <a:ln>
            <a:noFill/>
          </a:ln>
        </p:spPr>
        <p:txBody>
          <a:bodyPr spcFirstLastPara="1" wrap="square" lIns="91425" tIns="91425" rIns="91425" bIns="91425" anchor="ctr" anchorCtr="0">
            <a:noAutofit/>
          </a:bodyPr>
          <a:lstStyle/>
          <a:p>
            <a:endParaRPr/>
          </a:p>
        </p:txBody>
      </p:sp>
      <p:sp>
        <p:nvSpPr>
          <p:cNvPr id="110" name="Google Shape;110;p7"/>
          <p:cNvSpPr/>
          <p:nvPr/>
        </p:nvSpPr>
        <p:spPr>
          <a:xfrm>
            <a:off x="8394750" y="15043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endParaRPr/>
          </a:p>
        </p:txBody>
      </p:sp>
      <p:sp>
        <p:nvSpPr>
          <p:cNvPr id="111" name="Google Shape;111;p7"/>
          <p:cNvSpPr/>
          <p:nvPr/>
        </p:nvSpPr>
        <p:spPr>
          <a:xfrm>
            <a:off x="-205625" y="2347725"/>
            <a:ext cx="2040600" cy="2040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112" name="Google Shape;112;p7"/>
          <p:cNvSpPr/>
          <p:nvPr/>
        </p:nvSpPr>
        <p:spPr>
          <a:xfrm>
            <a:off x="305125" y="-214450"/>
            <a:ext cx="765300" cy="765300"/>
          </a:xfrm>
          <a:prstGeom prst="ellipse">
            <a:avLst/>
          </a:prstGeom>
          <a:solidFill>
            <a:srgbClr val="E8004C">
              <a:alpha val="86670"/>
            </a:srgbClr>
          </a:solidFill>
          <a:ln>
            <a:noFill/>
          </a:ln>
        </p:spPr>
        <p:txBody>
          <a:bodyPr spcFirstLastPara="1" wrap="square" lIns="91425" tIns="91425" rIns="91425" bIns="91425" anchor="ctr" anchorCtr="0">
            <a:noAutofit/>
          </a:bodyPr>
          <a:lstStyle/>
          <a:p>
            <a:endParaRPr/>
          </a:p>
        </p:txBody>
      </p:sp>
      <p:sp>
        <p:nvSpPr>
          <p:cNvPr id="113" name="Google Shape;113;p7"/>
          <p:cNvSpPr/>
          <p:nvPr/>
        </p:nvSpPr>
        <p:spPr>
          <a:xfrm>
            <a:off x="8532600" y="911950"/>
            <a:ext cx="542700" cy="5427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114" name="Google Shape;114;p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973908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endParaRPr/>
          </a:p>
        </p:txBody>
      </p:sp>
      <p:sp>
        <p:nvSpPr>
          <p:cNvPr id="174" name="Google Shape;174;p11"/>
          <p:cNvSpPr/>
          <p:nvPr/>
        </p:nvSpPr>
        <p:spPr>
          <a:xfrm>
            <a:off x="8204500" y="38988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endParaRPr/>
          </a:p>
        </p:txBody>
      </p:sp>
      <p:sp>
        <p:nvSpPr>
          <p:cNvPr id="175" name="Google Shape;175;p11"/>
          <p:cNvSpPr/>
          <p:nvPr/>
        </p:nvSpPr>
        <p:spPr>
          <a:xfrm>
            <a:off x="100425" y="-196925"/>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endParaRPr/>
          </a:p>
        </p:txBody>
      </p:sp>
      <p:sp>
        <p:nvSpPr>
          <p:cNvPr id="177" name="Google Shape;177;p11"/>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178" name="Google Shape;178;p11"/>
          <p:cNvSpPr/>
          <p:nvPr/>
        </p:nvSpPr>
        <p:spPr>
          <a:xfrm>
            <a:off x="741750" y="444975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endParaRPr/>
          </a:p>
        </p:txBody>
      </p:sp>
      <p:sp>
        <p:nvSpPr>
          <p:cNvPr id="180" name="Google Shape;180;p11"/>
          <p:cNvSpPr/>
          <p:nvPr/>
        </p:nvSpPr>
        <p:spPr>
          <a:xfrm>
            <a:off x="-164200" y="427770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endParaRPr/>
          </a:p>
        </p:txBody>
      </p:sp>
      <p:sp>
        <p:nvSpPr>
          <p:cNvPr id="182" name="Google Shape;182;p11"/>
          <p:cNvSpPr/>
          <p:nvPr/>
        </p:nvSpPr>
        <p:spPr>
          <a:xfrm>
            <a:off x="8077475" y="22412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endParaRPr/>
          </a:p>
        </p:txBody>
      </p:sp>
      <p:sp>
        <p:nvSpPr>
          <p:cNvPr id="187" name="Google Shape;187;p1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a:pPr/>
              <a:t>‹#›</a:t>
            </a:fld>
            <a:endParaRPr/>
          </a:p>
        </p:txBody>
      </p:sp>
    </p:spTree>
    <p:extLst>
      <p:ext uri="{BB962C8B-B14F-4D97-AF65-F5344CB8AC3E}">
        <p14:creationId xmlns:p14="http://schemas.microsoft.com/office/powerpoint/2010/main" val="8007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FD2C5056-4FB5-4787-8840-7C5896726E22}"/>
              </a:ext>
            </a:extLst>
          </p:cNvPr>
          <p:cNvSpPr>
            <a:spLocks noGrp="1"/>
          </p:cNvSpPr>
          <p:nvPr>
            <p:ph type="dt" sz="half" idx="10"/>
          </p:nvPr>
        </p:nvSpPr>
        <p:spPr/>
        <p:txBody>
          <a:bodyPr/>
          <a:lstStyle>
            <a:lvl1pPr>
              <a:defRPr/>
            </a:lvl1pPr>
          </a:lstStyle>
          <a:p>
            <a:pPr>
              <a:defRPr/>
            </a:pPr>
            <a:endParaRPr lang="tr-TR"/>
          </a:p>
        </p:txBody>
      </p:sp>
      <p:sp>
        <p:nvSpPr>
          <p:cNvPr id="5" name="Footer Placeholder 4">
            <a:extLst>
              <a:ext uri="{FF2B5EF4-FFF2-40B4-BE49-F238E27FC236}">
                <a16:creationId xmlns:a16="http://schemas.microsoft.com/office/drawing/2014/main" id="{DAA29B1E-B02A-4F12-80B0-B5403D703A84}"/>
              </a:ext>
            </a:extLst>
          </p:cNvPr>
          <p:cNvSpPr>
            <a:spLocks noGrp="1"/>
          </p:cNvSpPr>
          <p:nvPr>
            <p:ph type="ftr" sz="quarter" idx="11"/>
          </p:nvPr>
        </p:nvSpPr>
        <p:spPr/>
        <p:txBody>
          <a:bodyPr/>
          <a:lstStyle>
            <a:lvl1pPr>
              <a:defRPr/>
            </a:lvl1pPr>
          </a:lstStyle>
          <a:p>
            <a:pPr>
              <a:defRPr/>
            </a:pPr>
            <a:r>
              <a:rPr lang="tr-TR"/>
              <a:t>Mersin Rehberlik ve Araştırma Merkezi</a:t>
            </a:r>
          </a:p>
        </p:txBody>
      </p:sp>
      <p:sp>
        <p:nvSpPr>
          <p:cNvPr id="6" name="Slide Number Placeholder 5">
            <a:extLst>
              <a:ext uri="{FF2B5EF4-FFF2-40B4-BE49-F238E27FC236}">
                <a16:creationId xmlns:a16="http://schemas.microsoft.com/office/drawing/2014/main" id="{2457C53A-4374-4475-8901-81E4BB9DC469}"/>
              </a:ext>
            </a:extLst>
          </p:cNvPr>
          <p:cNvSpPr>
            <a:spLocks noGrp="1"/>
          </p:cNvSpPr>
          <p:nvPr>
            <p:ph type="sldNum" sz="quarter" idx="12"/>
          </p:nvPr>
        </p:nvSpPr>
        <p:spPr>
          <a:ln/>
        </p:spPr>
        <p:txBody>
          <a:bodyPr/>
          <a:lstStyle>
            <a:lvl1pPr>
              <a:defRPr/>
            </a:lvl1pPr>
          </a:lstStyle>
          <a:p>
            <a:fld id="{0B21A5A2-EE6D-4F27-93CA-8660758ACBCE}" type="slidenum">
              <a:rPr lang="tr-TR" altLang="tr-TR"/>
              <a:pPr/>
              <a:t>‹#›</a:t>
            </a:fld>
            <a:endParaRPr lang="tr-TR" altLang="tr-TR"/>
          </a:p>
        </p:txBody>
      </p:sp>
    </p:spTree>
    <p:extLst>
      <p:ext uri="{BB962C8B-B14F-4D97-AF65-F5344CB8AC3E}">
        <p14:creationId xmlns:p14="http://schemas.microsoft.com/office/powerpoint/2010/main" val="4044525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058200" y="-2954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28" name="Google Shape;28;p3"/>
          <p:cNvSpPr txBox="1">
            <a:spLocks noGrp="1"/>
          </p:cNvSpPr>
          <p:nvPr>
            <p:ph type="ctrTitle"/>
          </p:nvPr>
        </p:nvSpPr>
        <p:spPr>
          <a:xfrm>
            <a:off x="1773750" y="2421550"/>
            <a:ext cx="55965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9" name="Google Shape;29;p3"/>
          <p:cNvSpPr txBox="1">
            <a:spLocks noGrp="1"/>
          </p:cNvSpPr>
          <p:nvPr>
            <p:ph type="subTitle" idx="1"/>
          </p:nvPr>
        </p:nvSpPr>
        <p:spPr>
          <a:xfrm>
            <a:off x="1773750" y="3449654"/>
            <a:ext cx="55965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3000" b="1">
                <a:solidFill>
                  <a:srgbClr val="A1BECC"/>
                </a:solidFill>
              </a:defRPr>
            </a:lvl2pPr>
            <a:lvl3pPr lvl="2" algn="ctr" rtl="0">
              <a:spcBef>
                <a:spcPts val="0"/>
              </a:spcBef>
              <a:spcAft>
                <a:spcPts val="0"/>
              </a:spcAft>
              <a:buClr>
                <a:srgbClr val="A1BECC"/>
              </a:buClr>
              <a:buSzPts val="3000"/>
              <a:buNone/>
              <a:defRPr sz="3000" b="1">
                <a:solidFill>
                  <a:srgbClr val="A1BECC"/>
                </a:solidFill>
              </a:defRPr>
            </a:lvl3pPr>
            <a:lvl4pPr lvl="3" algn="ctr" rtl="0">
              <a:spcBef>
                <a:spcPts val="0"/>
              </a:spcBef>
              <a:spcAft>
                <a:spcPts val="0"/>
              </a:spcAft>
              <a:buClr>
                <a:srgbClr val="A1BECC"/>
              </a:buClr>
              <a:buSzPts val="3000"/>
              <a:buNone/>
              <a:defRPr sz="3000" b="1">
                <a:solidFill>
                  <a:srgbClr val="A1BECC"/>
                </a:solidFill>
              </a:defRPr>
            </a:lvl4pPr>
            <a:lvl5pPr lvl="4" algn="ctr" rtl="0">
              <a:spcBef>
                <a:spcPts val="0"/>
              </a:spcBef>
              <a:spcAft>
                <a:spcPts val="0"/>
              </a:spcAft>
              <a:buClr>
                <a:srgbClr val="A1BECC"/>
              </a:buClr>
              <a:buSzPts val="3000"/>
              <a:buNone/>
              <a:defRPr sz="3000" b="1">
                <a:solidFill>
                  <a:srgbClr val="A1BECC"/>
                </a:solidFill>
              </a:defRPr>
            </a:lvl5pPr>
            <a:lvl6pPr lvl="5" algn="ctr" rtl="0">
              <a:spcBef>
                <a:spcPts val="0"/>
              </a:spcBef>
              <a:spcAft>
                <a:spcPts val="0"/>
              </a:spcAft>
              <a:buClr>
                <a:srgbClr val="A1BECC"/>
              </a:buClr>
              <a:buSzPts val="3000"/>
              <a:buNone/>
              <a:defRPr sz="3000" b="1">
                <a:solidFill>
                  <a:srgbClr val="A1BECC"/>
                </a:solidFill>
              </a:defRPr>
            </a:lvl6pPr>
            <a:lvl7pPr lvl="6" algn="ctr" rtl="0">
              <a:spcBef>
                <a:spcPts val="0"/>
              </a:spcBef>
              <a:spcAft>
                <a:spcPts val="0"/>
              </a:spcAft>
              <a:buClr>
                <a:srgbClr val="A1BECC"/>
              </a:buClr>
              <a:buSzPts val="3000"/>
              <a:buNone/>
              <a:defRPr sz="3000" b="1">
                <a:solidFill>
                  <a:srgbClr val="A1BECC"/>
                </a:solidFill>
              </a:defRPr>
            </a:lvl7pPr>
            <a:lvl8pPr lvl="7" algn="ctr" rtl="0">
              <a:spcBef>
                <a:spcPts val="0"/>
              </a:spcBef>
              <a:spcAft>
                <a:spcPts val="0"/>
              </a:spcAft>
              <a:buClr>
                <a:srgbClr val="A1BECC"/>
              </a:buClr>
              <a:buSzPts val="3000"/>
              <a:buNone/>
              <a:defRPr sz="3000" b="1">
                <a:solidFill>
                  <a:srgbClr val="A1BECC"/>
                </a:solidFill>
              </a:defRPr>
            </a:lvl8pPr>
            <a:lvl9pPr lvl="8" algn="ctr" rtl="0">
              <a:spcBef>
                <a:spcPts val="0"/>
              </a:spcBef>
              <a:spcAft>
                <a:spcPts val="0"/>
              </a:spcAft>
              <a:buClr>
                <a:srgbClr val="A1BECC"/>
              </a:buClr>
              <a:buSzPts val="3000"/>
              <a:buNone/>
              <a:defRPr sz="3000" b="1">
                <a:solidFill>
                  <a:srgbClr val="A1BECC"/>
                </a:solidFill>
              </a:defRPr>
            </a:lvl9pPr>
          </a:lstStyle>
          <a:p>
            <a:endParaRPr/>
          </a:p>
        </p:txBody>
      </p:sp>
      <p:sp>
        <p:nvSpPr>
          <p:cNvPr id="30" name="Google Shape;30;p3"/>
          <p:cNvSpPr/>
          <p:nvPr/>
        </p:nvSpPr>
        <p:spPr>
          <a:xfrm>
            <a:off x="1414538" y="3988225"/>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endParaRPr/>
          </a:p>
        </p:txBody>
      </p:sp>
      <p:sp>
        <p:nvSpPr>
          <p:cNvPr id="31" name="Google Shape;31;p3"/>
          <p:cNvSpPr/>
          <p:nvPr/>
        </p:nvSpPr>
        <p:spPr>
          <a:xfrm>
            <a:off x="7630150" y="2469625"/>
            <a:ext cx="2347200" cy="2347200"/>
          </a:xfrm>
          <a:prstGeom prst="donut">
            <a:avLst>
              <a:gd name="adj" fmla="val 29778"/>
            </a:avLst>
          </a:prstGeom>
          <a:solidFill>
            <a:srgbClr val="00ACC3">
              <a:alpha val="86670"/>
            </a:srgbClr>
          </a:solidFill>
          <a:ln>
            <a:noFill/>
          </a:ln>
        </p:spPr>
        <p:txBody>
          <a:bodyPr spcFirstLastPara="1" wrap="square" lIns="91425" tIns="91425" rIns="91425" bIns="91425" anchor="ctr" anchorCtr="0">
            <a:noAutofit/>
          </a:bodyPr>
          <a:lstStyle/>
          <a:p>
            <a:endParaRPr/>
          </a:p>
        </p:txBody>
      </p:sp>
      <p:sp>
        <p:nvSpPr>
          <p:cNvPr id="32" name="Google Shape;32;p3"/>
          <p:cNvSpPr/>
          <p:nvPr/>
        </p:nvSpPr>
        <p:spPr>
          <a:xfrm>
            <a:off x="376550" y="1139200"/>
            <a:ext cx="978600" cy="978600"/>
          </a:xfrm>
          <a:prstGeom prst="ellipse">
            <a:avLst/>
          </a:prstGeom>
          <a:solidFill>
            <a:srgbClr val="F8BB00">
              <a:alpha val="86670"/>
            </a:srgbClr>
          </a:solidFill>
          <a:ln>
            <a:noFill/>
          </a:ln>
        </p:spPr>
        <p:txBody>
          <a:bodyPr spcFirstLastPara="1" wrap="square" lIns="91425" tIns="91425" rIns="91425" bIns="91425" anchor="ctr" anchorCtr="0">
            <a:noAutofit/>
          </a:bodyPr>
          <a:lstStyle/>
          <a:p>
            <a:endParaRPr/>
          </a:p>
        </p:txBody>
      </p:sp>
      <p:sp>
        <p:nvSpPr>
          <p:cNvPr id="33" name="Google Shape;33;p3"/>
          <p:cNvSpPr/>
          <p:nvPr/>
        </p:nvSpPr>
        <p:spPr>
          <a:xfrm>
            <a:off x="7240275" y="4662700"/>
            <a:ext cx="657600" cy="657600"/>
          </a:xfrm>
          <a:prstGeom prst="ellipse">
            <a:avLst/>
          </a:prstGeom>
          <a:solidFill>
            <a:srgbClr val="00D1C6">
              <a:alpha val="86920"/>
            </a:srgbClr>
          </a:solidFill>
          <a:ln>
            <a:noFill/>
          </a:ln>
        </p:spPr>
        <p:txBody>
          <a:bodyPr spcFirstLastPara="1" wrap="square" lIns="91425" tIns="91425" rIns="91425" bIns="91425" anchor="ctr" anchorCtr="0">
            <a:noAutofit/>
          </a:bodyPr>
          <a:lstStyle/>
          <a:p>
            <a:endParaRPr/>
          </a:p>
        </p:txBody>
      </p:sp>
      <p:sp>
        <p:nvSpPr>
          <p:cNvPr id="34" name="Google Shape;34;p3"/>
          <p:cNvSpPr/>
          <p:nvPr/>
        </p:nvSpPr>
        <p:spPr>
          <a:xfrm>
            <a:off x="231175" y="-571700"/>
            <a:ext cx="2284200" cy="2284200"/>
          </a:xfrm>
          <a:prstGeom prst="donut">
            <a:avLst>
              <a:gd name="adj" fmla="val 11909"/>
            </a:avLst>
          </a:prstGeom>
          <a:solidFill>
            <a:srgbClr val="ED4A00">
              <a:alpha val="86670"/>
            </a:srgbClr>
          </a:solidFill>
          <a:ln>
            <a:noFill/>
          </a:ln>
        </p:spPr>
        <p:txBody>
          <a:bodyPr spcFirstLastPara="1" wrap="square" lIns="91425" tIns="91425" rIns="91425" bIns="91425" anchor="ctr" anchorCtr="0">
            <a:noAutofit/>
          </a:bodyPr>
          <a:lstStyle/>
          <a:p>
            <a:endParaRPr/>
          </a:p>
        </p:txBody>
      </p:sp>
      <p:sp>
        <p:nvSpPr>
          <p:cNvPr id="35" name="Google Shape;35;p3"/>
          <p:cNvSpPr/>
          <p:nvPr/>
        </p:nvSpPr>
        <p:spPr>
          <a:xfrm>
            <a:off x="7507625" y="917475"/>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endParaRPr/>
          </a:p>
        </p:txBody>
      </p:sp>
      <p:sp>
        <p:nvSpPr>
          <p:cNvPr id="36" name="Google Shape;36;p3"/>
          <p:cNvSpPr/>
          <p:nvPr/>
        </p:nvSpPr>
        <p:spPr>
          <a:xfrm>
            <a:off x="8065925" y="-295450"/>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endParaRPr/>
          </a:p>
        </p:txBody>
      </p:sp>
      <p:sp>
        <p:nvSpPr>
          <p:cNvPr id="37" name="Google Shape;37;p3"/>
          <p:cNvSpPr/>
          <p:nvPr/>
        </p:nvSpPr>
        <p:spPr>
          <a:xfrm>
            <a:off x="1417200" y="20526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endParaRPr/>
          </a:p>
        </p:txBody>
      </p:sp>
      <p:sp>
        <p:nvSpPr>
          <p:cNvPr id="38" name="Google Shape;38;p3"/>
          <p:cNvSpPr/>
          <p:nvPr/>
        </p:nvSpPr>
        <p:spPr>
          <a:xfrm>
            <a:off x="180500" y="4023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endParaRPr/>
          </a:p>
        </p:txBody>
      </p:sp>
      <p:sp>
        <p:nvSpPr>
          <p:cNvPr id="39" name="Google Shape;39;p3"/>
          <p:cNvSpPr/>
          <p:nvPr/>
        </p:nvSpPr>
        <p:spPr>
          <a:xfrm>
            <a:off x="246046" y="3365546"/>
            <a:ext cx="456000" cy="456000"/>
          </a:xfrm>
          <a:prstGeom prst="ellipse">
            <a:avLst/>
          </a:prstGeom>
          <a:solidFill>
            <a:srgbClr val="65BB48">
              <a:alpha val="86670"/>
            </a:srgbClr>
          </a:solidFill>
          <a:ln>
            <a:noFill/>
          </a:ln>
        </p:spPr>
        <p:txBody>
          <a:bodyPr spcFirstLastPara="1" wrap="square" lIns="91425" tIns="91425" rIns="91425" bIns="91425" anchor="ctr" anchorCtr="0">
            <a:noAutofit/>
          </a:bodyPr>
          <a:lstStyle/>
          <a:p>
            <a:endParaRPr/>
          </a:p>
        </p:txBody>
      </p:sp>
      <p:sp>
        <p:nvSpPr>
          <p:cNvPr id="40" name="Google Shape;40;p3"/>
          <p:cNvSpPr/>
          <p:nvPr/>
        </p:nvSpPr>
        <p:spPr>
          <a:xfrm>
            <a:off x="7072325" y="4494725"/>
            <a:ext cx="993600" cy="9933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41" name="Google Shape;41;p3"/>
          <p:cNvSpPr/>
          <p:nvPr/>
        </p:nvSpPr>
        <p:spPr>
          <a:xfrm>
            <a:off x="7370250" y="780100"/>
            <a:ext cx="932400" cy="9324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42" name="Google Shape;42;p3"/>
          <p:cNvSpPr/>
          <p:nvPr/>
        </p:nvSpPr>
        <p:spPr>
          <a:xfrm>
            <a:off x="180500" y="3300000"/>
            <a:ext cx="586800" cy="5868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43" name="Google Shape;43;p3"/>
          <p:cNvSpPr/>
          <p:nvPr/>
        </p:nvSpPr>
        <p:spPr>
          <a:xfrm>
            <a:off x="7733375" y="467300"/>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endParaRPr/>
          </a:p>
        </p:txBody>
      </p:sp>
      <p:sp>
        <p:nvSpPr>
          <p:cNvPr id="44" name="Google Shape;44;p3"/>
          <p:cNvSpPr/>
          <p:nvPr/>
        </p:nvSpPr>
        <p:spPr>
          <a:xfrm>
            <a:off x="598175" y="-204700"/>
            <a:ext cx="1550100" cy="15501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45" name="Google Shape;45;p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pPr/>
              <a:t>‹#›</a:t>
            </a:fld>
            <a:endParaRPr/>
          </a:p>
        </p:txBody>
      </p:sp>
    </p:spTree>
    <p:extLst>
      <p:ext uri="{BB962C8B-B14F-4D97-AF65-F5344CB8AC3E}">
        <p14:creationId xmlns:p14="http://schemas.microsoft.com/office/powerpoint/2010/main" val="328936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143000" y="841772"/>
            <a:ext cx="6858000" cy="1790700"/>
          </a:xfrm>
        </p:spPr>
        <p:txBody>
          <a:bodyPr anchor="b"/>
          <a:lstStyle>
            <a:lvl1pPr algn="ctr">
              <a:defRPr sz="4500"/>
            </a:lvl1pPr>
          </a:lstStyle>
          <a:p>
            <a:r>
              <a:rPr lang="tr-TR"/>
              <a:t>Asıl başlık stili için tıklatın</a:t>
            </a:r>
          </a:p>
        </p:txBody>
      </p:sp>
      <p:sp>
        <p:nvSpPr>
          <p:cNvPr id="3" name="Alt Başlık 2"/>
          <p:cNvSpPr>
            <a:spLocks noGrp="1"/>
          </p:cNvSpPr>
          <p:nvPr>
            <p:ph type="subTitle" idx="1"/>
          </p:nvPr>
        </p:nvSpPr>
        <p:spPr>
          <a:xfrm>
            <a:off x="1143000" y="2701528"/>
            <a:ext cx="6858000" cy="1241822"/>
          </a:xfrm>
        </p:spPr>
        <p:txBody>
          <a:bodyPr/>
          <a:lstStyle>
            <a:lvl1pPr marL="0" indent="0" algn="ctr">
              <a:buNone/>
              <a:defRPr sz="1800"/>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solidFill>
                  <a:prstClr val="black">
                    <a:tint val="75000"/>
                  </a:prstClr>
                </a:solidFill>
              </a:rPr>
              <a:pPr/>
              <a:t>11.11.2020</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359471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solidFill>
                  <a:prstClr val="black">
                    <a:tint val="75000"/>
                  </a:prstClr>
                </a:solidFill>
              </a:rPr>
              <a:pPr/>
              <a:t>11.11.2020</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923487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623888" y="1282307"/>
            <a:ext cx="7886700" cy="2139553"/>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75" indent="0">
              <a:buNone/>
              <a:defRPr sz="1500">
                <a:solidFill>
                  <a:schemeClr val="tx1">
                    <a:tint val="75000"/>
                  </a:schemeClr>
                </a:solidFill>
              </a:defRPr>
            </a:lvl2pPr>
            <a:lvl3pPr marL="685749" indent="0">
              <a:buNone/>
              <a:defRPr sz="140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solidFill>
                  <a:prstClr val="black">
                    <a:tint val="75000"/>
                  </a:prstClr>
                </a:solidFill>
              </a:rPr>
              <a:pPr/>
              <a:t>11.11.2020</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716937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369219"/>
            <a:ext cx="3886200" cy="3263504"/>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369219"/>
            <a:ext cx="3886200" cy="3263504"/>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solidFill>
                  <a:prstClr val="black">
                    <a:tint val="75000"/>
                  </a:prstClr>
                </a:solidFill>
              </a:rPr>
              <a:pPr/>
              <a:t>11.11.2020</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228864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6"/>
        <p:cNvGrpSpPr/>
        <p:nvPr/>
      </p:nvGrpSpPr>
      <p:grpSpPr>
        <a:xfrm>
          <a:off x="0" y="0"/>
          <a:ext cx="0" cy="0"/>
          <a:chOff x="0" y="0"/>
          <a:chExt cx="0" cy="0"/>
        </a:xfrm>
      </p:grpSpPr>
      <p:sp>
        <p:nvSpPr>
          <p:cNvPr id="47" name="Google Shape;47;p4"/>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334450" y="4139625"/>
            <a:ext cx="424800" cy="42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308288" y="-1078650"/>
            <a:ext cx="2347200" cy="2347200"/>
          </a:xfrm>
          <a:prstGeom prst="donut">
            <a:avLst>
              <a:gd name="adj" fmla="val 17100"/>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047750" y="805125"/>
            <a:ext cx="1048500" cy="10485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txBox="1">
            <a:spLocks noGrp="1"/>
          </p:cNvSpPr>
          <p:nvPr>
            <p:ph type="body" idx="1"/>
          </p:nvPr>
        </p:nvSpPr>
        <p:spPr>
          <a:xfrm>
            <a:off x="1880850" y="1920300"/>
            <a:ext cx="5382300" cy="20796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52" name="Google Shape;52;p4"/>
          <p:cNvSpPr txBox="1"/>
          <p:nvPr/>
        </p:nvSpPr>
        <p:spPr>
          <a:xfrm>
            <a:off x="3593400" y="781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FFFFF"/>
                </a:solidFill>
                <a:latin typeface="Nixie One"/>
                <a:ea typeface="Nixie One"/>
                <a:cs typeface="Nixie One"/>
                <a:sym typeface="Nixie One"/>
              </a:rPr>
              <a:t>“</a:t>
            </a:r>
            <a:endParaRPr sz="9600">
              <a:solidFill>
                <a:srgbClr val="FFFFFF"/>
              </a:solidFill>
              <a:latin typeface="Nixie One"/>
              <a:ea typeface="Nixie One"/>
              <a:cs typeface="Nixie One"/>
              <a:sym typeface="Nixie One"/>
            </a:endParaRPr>
          </a:p>
        </p:txBody>
      </p:sp>
      <p:sp>
        <p:nvSpPr>
          <p:cNvPr id="53" name="Google Shape;53;p4"/>
          <p:cNvSpPr/>
          <p:nvPr/>
        </p:nvSpPr>
        <p:spPr>
          <a:xfrm>
            <a:off x="229225" y="2988350"/>
            <a:ext cx="802800" cy="803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442225" y="3999900"/>
            <a:ext cx="1695900" cy="1695900"/>
          </a:xfrm>
          <a:prstGeom prst="donut">
            <a:avLst>
              <a:gd name="adj" fmla="val 10084"/>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1334025" y="-231725"/>
            <a:ext cx="1666800" cy="1666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50525" y="710300"/>
            <a:ext cx="481500" cy="481800"/>
          </a:xfrm>
          <a:prstGeom prst="donut">
            <a:avLst>
              <a:gd name="adj" fmla="val 3727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1032025" y="37914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1217050" y="1311325"/>
            <a:ext cx="304800" cy="304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7744475" y="1473300"/>
            <a:ext cx="1048500" cy="1048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050675" y="2042175"/>
            <a:ext cx="1520100" cy="1520100"/>
          </a:xfrm>
          <a:prstGeom prst="donut">
            <a:avLst>
              <a:gd name="adj" fmla="val 5022"/>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7969775" y="3713850"/>
            <a:ext cx="597900" cy="598200"/>
          </a:xfrm>
          <a:prstGeom prst="donut">
            <a:avLst>
              <a:gd name="adj" fmla="val 43984"/>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8608775" y="1192100"/>
            <a:ext cx="184200" cy="1842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29841" y="273844"/>
            <a:ext cx="7886700" cy="994172"/>
          </a:xfrm>
        </p:spPr>
        <p:txBody>
          <a:bodyPr/>
          <a:lstStyle/>
          <a:p>
            <a:r>
              <a:rPr lang="tr-TR"/>
              <a:t>Asıl başlık stili için tıklatın</a:t>
            </a:r>
          </a:p>
        </p:txBody>
      </p:sp>
      <p:sp>
        <p:nvSpPr>
          <p:cNvPr id="3" name="Metin Yer Tutucusu 2"/>
          <p:cNvSpPr>
            <a:spLocks noGrp="1"/>
          </p:cNvSpPr>
          <p:nvPr>
            <p:ph type="body" idx="1"/>
          </p:nvPr>
        </p:nvSpPr>
        <p:spPr>
          <a:xfrm>
            <a:off x="629842" y="1260872"/>
            <a:ext cx="3868340"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tr-TR"/>
              <a:t>Asıl metin stillerini düzenlemek için tıklatın</a:t>
            </a:r>
          </a:p>
        </p:txBody>
      </p:sp>
      <p:sp>
        <p:nvSpPr>
          <p:cNvPr id="4" name="İçerik Yer Tutucusu 3"/>
          <p:cNvSpPr>
            <a:spLocks noGrp="1"/>
          </p:cNvSpPr>
          <p:nvPr>
            <p:ph sz="half" idx="2"/>
          </p:nvPr>
        </p:nvSpPr>
        <p:spPr>
          <a:xfrm>
            <a:off x="629842" y="1878806"/>
            <a:ext cx="3868340" cy="2763441"/>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260872"/>
            <a:ext cx="3887391"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tr-TR"/>
              <a:t>Asıl metin stillerini düzenlemek için tıklatın</a:t>
            </a:r>
          </a:p>
        </p:txBody>
      </p:sp>
      <p:sp>
        <p:nvSpPr>
          <p:cNvPr id="6" name="İçerik Yer Tutucusu 5"/>
          <p:cNvSpPr>
            <a:spLocks noGrp="1"/>
          </p:cNvSpPr>
          <p:nvPr>
            <p:ph sz="quarter" idx="4"/>
          </p:nvPr>
        </p:nvSpPr>
        <p:spPr>
          <a:xfrm>
            <a:off x="4629152" y="1878806"/>
            <a:ext cx="3887391" cy="2763441"/>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solidFill>
                  <a:prstClr val="black">
                    <a:tint val="75000"/>
                  </a:prstClr>
                </a:solidFill>
              </a:rPr>
              <a:pPr/>
              <a:t>11.11.2020</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88468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solidFill>
                  <a:prstClr val="black">
                    <a:tint val="75000"/>
                  </a:prstClr>
                </a:solidFill>
              </a:rPr>
              <a:pPr/>
              <a:t>11.11.2020</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834545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solidFill>
                  <a:prstClr val="black">
                    <a:tint val="75000"/>
                  </a:prstClr>
                </a:solidFill>
              </a:rPr>
              <a:pPr/>
              <a:t>11.11.2020</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164212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29841" y="342900"/>
            <a:ext cx="2949178" cy="120015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solidFill>
                  <a:prstClr val="black">
                    <a:tint val="75000"/>
                  </a:prstClr>
                </a:solidFill>
              </a:rPr>
              <a:pPr/>
              <a:t>11.11.2020</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879767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29841" y="342900"/>
            <a:ext cx="2949178" cy="120015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740572"/>
            <a:ext cx="4629150" cy="3655219"/>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endParaRPr lang="tr-TR" dirty="0"/>
          </a:p>
        </p:txBody>
      </p:sp>
      <p:sp>
        <p:nvSpPr>
          <p:cNvPr id="4" name="Metin Yer Tutucusu 3"/>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solidFill>
                  <a:prstClr val="black">
                    <a:tint val="75000"/>
                  </a:prstClr>
                </a:solidFill>
              </a:rPr>
              <a:pPr/>
              <a:t>11.11.2020</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11982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solidFill>
                  <a:prstClr val="black">
                    <a:tint val="75000"/>
                  </a:prstClr>
                </a:solidFill>
              </a:rPr>
              <a:pPr/>
              <a:t>11.11.2020</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721248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273847"/>
            <a:ext cx="1971675" cy="4358879"/>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273847"/>
            <a:ext cx="5800725" cy="435887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solidFill>
                  <a:prstClr val="black">
                    <a:tint val="75000"/>
                  </a:prstClr>
                </a:solidFill>
              </a:rPr>
              <a:pPr/>
              <a:t>11.11.2020</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736612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11" name="Google Shape;11;p2"/>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3" name="Google Shape;13;p2"/>
          <p:cNvSpPr/>
          <p:nvPr/>
        </p:nvSpPr>
        <p:spPr>
          <a:xfrm>
            <a:off x="267550" y="-88675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16" name="Google Shape;16;p2"/>
          <p:cNvSpPr/>
          <p:nvPr/>
        </p:nvSpPr>
        <p:spPr>
          <a:xfrm>
            <a:off x="6752750" y="3465100"/>
            <a:ext cx="2284200" cy="22842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18" name="Google Shape;18;p2"/>
          <p:cNvSpPr/>
          <p:nvPr/>
        </p:nvSpPr>
        <p:spPr>
          <a:xfrm>
            <a:off x="376550" y="4217275"/>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22" name="Google Shape;22;p2"/>
          <p:cNvSpPr/>
          <p:nvPr/>
        </p:nvSpPr>
        <p:spPr>
          <a:xfrm>
            <a:off x="213975" y="695900"/>
            <a:ext cx="871500" cy="8715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23" name="Google Shape;23;p2"/>
          <p:cNvSpPr/>
          <p:nvPr/>
        </p:nvSpPr>
        <p:spPr>
          <a:xfrm>
            <a:off x="-122175" y="2933250"/>
            <a:ext cx="1177500" cy="11775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24" name="Google Shape;24;p2"/>
          <p:cNvSpPr/>
          <p:nvPr/>
        </p:nvSpPr>
        <p:spPr>
          <a:xfrm>
            <a:off x="8150075" y="708300"/>
            <a:ext cx="846600" cy="846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392643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48" name="Google Shape;48;p4"/>
          <p:cNvSpPr/>
          <p:nvPr/>
        </p:nvSpPr>
        <p:spPr>
          <a:xfrm>
            <a:off x="8334450" y="4139625"/>
            <a:ext cx="424800" cy="42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49" name="Google Shape;49;p4"/>
          <p:cNvSpPr/>
          <p:nvPr/>
        </p:nvSpPr>
        <p:spPr>
          <a:xfrm>
            <a:off x="4308288" y="-1078650"/>
            <a:ext cx="2347200" cy="2347200"/>
          </a:xfrm>
          <a:prstGeom prst="donut">
            <a:avLst>
              <a:gd name="adj" fmla="val 17100"/>
            </a:avLst>
          </a:prstGeom>
          <a:solidFill>
            <a:srgbClr val="00D1C6">
              <a:alpha val="8692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50" name="Google Shape;50;p4"/>
          <p:cNvSpPr/>
          <p:nvPr/>
        </p:nvSpPr>
        <p:spPr>
          <a:xfrm>
            <a:off x="4047750" y="805125"/>
            <a:ext cx="1048500" cy="1048500"/>
          </a:xfrm>
          <a:prstGeom prst="ellipse">
            <a:avLst/>
          </a:prstGeom>
          <a:solidFill>
            <a:srgbClr val="00ACC3">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51" name="Google Shape;51;p4"/>
          <p:cNvSpPr txBox="1">
            <a:spLocks noGrp="1"/>
          </p:cNvSpPr>
          <p:nvPr>
            <p:ph type="body" idx="1"/>
          </p:nvPr>
        </p:nvSpPr>
        <p:spPr>
          <a:xfrm>
            <a:off x="1880850" y="1920300"/>
            <a:ext cx="5382300" cy="20796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52" name="Google Shape;52;p4"/>
          <p:cNvSpPr txBox="1"/>
          <p:nvPr/>
        </p:nvSpPr>
        <p:spPr>
          <a:xfrm>
            <a:off x="3593400" y="781369"/>
            <a:ext cx="1957200" cy="653700"/>
          </a:xfrm>
          <a:prstGeom prst="rect">
            <a:avLst/>
          </a:prstGeom>
          <a:noFill/>
          <a:ln>
            <a:noFill/>
          </a:ln>
        </p:spPr>
        <p:txBody>
          <a:bodyPr spcFirstLastPara="1" wrap="square" lIns="91425" tIns="91425" rIns="91425" bIns="91425" anchor="t" anchorCtr="0">
            <a:noAutofit/>
          </a:bodyPr>
          <a:lstStyle/>
          <a:p>
            <a:pPr algn="ctr" defTabSz="685749">
              <a:buClrTx/>
              <a:buFontTx/>
              <a:buNone/>
            </a:pPr>
            <a:r>
              <a:rPr lang="en" sz="9600" kern="1200">
                <a:solidFill>
                  <a:srgbClr val="FFFFFF"/>
                </a:solidFill>
                <a:latin typeface="Nixie One"/>
                <a:ea typeface="Nixie One"/>
                <a:cs typeface="Nixie One"/>
                <a:sym typeface="Nixie One"/>
              </a:rPr>
              <a:t>“</a:t>
            </a:r>
            <a:endParaRPr sz="9600" kern="1200" dirty="0">
              <a:solidFill>
                <a:srgbClr val="FFFFFF"/>
              </a:solidFill>
              <a:latin typeface="Nixie One"/>
              <a:ea typeface="Nixie One"/>
              <a:cs typeface="Nixie One"/>
              <a:sym typeface="Nixie One"/>
            </a:endParaRPr>
          </a:p>
        </p:txBody>
      </p:sp>
      <p:sp>
        <p:nvSpPr>
          <p:cNvPr id="53" name="Google Shape;53;p4"/>
          <p:cNvSpPr/>
          <p:nvPr/>
        </p:nvSpPr>
        <p:spPr>
          <a:xfrm>
            <a:off x="229225" y="2988350"/>
            <a:ext cx="802800" cy="803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54" name="Google Shape;54;p4"/>
          <p:cNvSpPr/>
          <p:nvPr/>
        </p:nvSpPr>
        <p:spPr>
          <a:xfrm>
            <a:off x="-442225" y="3999900"/>
            <a:ext cx="1695900" cy="1695900"/>
          </a:xfrm>
          <a:prstGeom prst="donut">
            <a:avLst>
              <a:gd name="adj" fmla="val 10084"/>
            </a:avLst>
          </a:prstGeom>
          <a:solidFill>
            <a:srgbClr val="F8BB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55" name="Google Shape;55;p4"/>
          <p:cNvSpPr/>
          <p:nvPr/>
        </p:nvSpPr>
        <p:spPr>
          <a:xfrm>
            <a:off x="1334025" y="-231725"/>
            <a:ext cx="1666800" cy="1666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56" name="Google Shape;56;p4"/>
          <p:cNvSpPr/>
          <p:nvPr/>
        </p:nvSpPr>
        <p:spPr>
          <a:xfrm>
            <a:off x="550525" y="710300"/>
            <a:ext cx="481500" cy="481800"/>
          </a:xfrm>
          <a:prstGeom prst="donut">
            <a:avLst>
              <a:gd name="adj" fmla="val 37274"/>
            </a:avLst>
          </a:prstGeom>
          <a:solidFill>
            <a:srgbClr val="65BB48">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57" name="Google Shape;57;p4"/>
          <p:cNvSpPr/>
          <p:nvPr/>
        </p:nvSpPr>
        <p:spPr>
          <a:xfrm>
            <a:off x="1032025" y="37914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58" name="Google Shape;58;p4"/>
          <p:cNvSpPr/>
          <p:nvPr/>
        </p:nvSpPr>
        <p:spPr>
          <a:xfrm>
            <a:off x="1217050" y="1311325"/>
            <a:ext cx="304800" cy="304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59" name="Google Shape;59;p4"/>
          <p:cNvSpPr/>
          <p:nvPr/>
        </p:nvSpPr>
        <p:spPr>
          <a:xfrm>
            <a:off x="7744475" y="1473300"/>
            <a:ext cx="1048500" cy="1048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60" name="Google Shape;60;p4"/>
          <p:cNvSpPr/>
          <p:nvPr/>
        </p:nvSpPr>
        <p:spPr>
          <a:xfrm>
            <a:off x="8050675" y="2042175"/>
            <a:ext cx="1520100" cy="1520100"/>
          </a:xfrm>
          <a:prstGeom prst="donut">
            <a:avLst>
              <a:gd name="adj" fmla="val 5022"/>
            </a:avLst>
          </a:prstGeom>
          <a:solidFill>
            <a:srgbClr val="ED4A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61" name="Google Shape;61;p4"/>
          <p:cNvSpPr/>
          <p:nvPr/>
        </p:nvSpPr>
        <p:spPr>
          <a:xfrm>
            <a:off x="7969775" y="3713850"/>
            <a:ext cx="597900" cy="598200"/>
          </a:xfrm>
          <a:prstGeom prst="donut">
            <a:avLst>
              <a:gd name="adj" fmla="val 43984"/>
            </a:avLst>
          </a:prstGeom>
          <a:solidFill>
            <a:srgbClr val="BBCD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62" name="Google Shape;62;p4"/>
          <p:cNvSpPr/>
          <p:nvPr/>
        </p:nvSpPr>
        <p:spPr>
          <a:xfrm>
            <a:off x="8608775" y="1192100"/>
            <a:ext cx="184200" cy="184200"/>
          </a:xfrm>
          <a:prstGeom prst="ellipse">
            <a:avLst/>
          </a:prstGeom>
          <a:solidFill>
            <a:srgbClr val="E8004C">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63" name="Google Shape;63;p4"/>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718673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425316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5" name="Google Shape;85;p6"/>
          <p:cNvSpPr/>
          <p:nvPr/>
        </p:nvSpPr>
        <p:spPr>
          <a:xfrm>
            <a:off x="580275" y="751950"/>
            <a:ext cx="3639600" cy="3639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86" name="Google Shape;86;p6"/>
          <p:cNvSpPr/>
          <p:nvPr/>
        </p:nvSpPr>
        <p:spPr>
          <a:xfrm>
            <a:off x="-295650" y="-356450"/>
            <a:ext cx="1057800" cy="105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87" name="Google Shape;87;p6"/>
          <p:cNvSpPr/>
          <p:nvPr/>
        </p:nvSpPr>
        <p:spPr>
          <a:xfrm>
            <a:off x="2836600" y="179825"/>
            <a:ext cx="978600" cy="978600"/>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88" name="Google Shape;88;p6"/>
          <p:cNvSpPr/>
          <p:nvPr/>
        </p:nvSpPr>
        <p:spPr>
          <a:xfrm>
            <a:off x="465975" y="3692750"/>
            <a:ext cx="1019400" cy="1019400"/>
          </a:xfrm>
          <a:prstGeom prst="ellipse">
            <a:avLst/>
          </a:prstGeom>
          <a:solidFill>
            <a:srgbClr val="BBCD00">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89" name="Google Shape;89;p6"/>
          <p:cNvSpPr/>
          <p:nvPr/>
        </p:nvSpPr>
        <p:spPr>
          <a:xfrm>
            <a:off x="1485375" y="4559750"/>
            <a:ext cx="361500" cy="361500"/>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90" name="Google Shape;90;p6"/>
          <p:cNvSpPr/>
          <p:nvPr/>
        </p:nvSpPr>
        <p:spPr>
          <a:xfrm>
            <a:off x="2364800" y="346950"/>
            <a:ext cx="274200" cy="273900"/>
          </a:xfrm>
          <a:prstGeom prst="ellipse">
            <a:avLst/>
          </a:prstGeom>
          <a:solidFill>
            <a:srgbClr val="E8004C">
              <a:alpha val="8667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91" name="Google Shape;91;p6"/>
          <p:cNvSpPr/>
          <p:nvPr/>
        </p:nvSpPr>
        <p:spPr>
          <a:xfrm>
            <a:off x="-472600" y="-533400"/>
            <a:ext cx="1411800" cy="1411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92" name="Google Shape;92;p6"/>
          <p:cNvSpPr/>
          <p:nvPr/>
        </p:nvSpPr>
        <p:spPr>
          <a:xfrm>
            <a:off x="2899000" y="242225"/>
            <a:ext cx="853800" cy="853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93" name="Google Shape;93;p6"/>
          <p:cNvSpPr/>
          <p:nvPr/>
        </p:nvSpPr>
        <p:spPr>
          <a:xfrm>
            <a:off x="1061150" y="142950"/>
            <a:ext cx="538500" cy="538200"/>
          </a:xfrm>
          <a:prstGeom prst="ellipse">
            <a:avLst/>
          </a:prstGeom>
          <a:solidFill>
            <a:srgbClr val="00D1C6">
              <a:alpha val="86920"/>
            </a:srgbClr>
          </a:solidFill>
          <a:ln>
            <a:noFill/>
          </a:ln>
        </p:spPr>
        <p:txBody>
          <a:bodyPr spcFirstLastPara="1" wrap="square" lIns="91425" tIns="91425" rIns="91425" bIns="91425" anchor="ctr" anchorCtr="0">
            <a:noAutofit/>
          </a:bodyPr>
          <a:lstStyle/>
          <a:p>
            <a:pPr defTabSz="685749">
              <a:buClrTx/>
              <a:buFontTx/>
              <a:buNone/>
            </a:pPr>
            <a:endParaRPr kern="1200" dirty="0">
              <a:solidFill>
                <a:prstClr val="black"/>
              </a:solidFill>
              <a:latin typeface="Calibri" panose="020F0502020204030204"/>
              <a:ea typeface="+mn-ea"/>
              <a:cs typeface="+mn-cs"/>
            </a:endParaRPr>
          </a:p>
        </p:txBody>
      </p:sp>
      <p:sp>
        <p:nvSpPr>
          <p:cNvPr id="94" name="Google Shape;94;p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9122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column + image">
  <p:cSld name="TITLE_AND_BODY_1">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5" name="Google Shape;85;p6"/>
          <p:cNvSpPr/>
          <p:nvPr/>
        </p:nvSpPr>
        <p:spPr>
          <a:xfrm>
            <a:off x="580275" y="751950"/>
            <a:ext cx="3639600" cy="3639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95650" y="-356450"/>
            <a:ext cx="1057800" cy="105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2836600" y="179825"/>
            <a:ext cx="978600" cy="978600"/>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5975" y="3692750"/>
            <a:ext cx="1019400" cy="10194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1485375" y="4559750"/>
            <a:ext cx="361500" cy="361500"/>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2364800" y="346950"/>
            <a:ext cx="274200" cy="2739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72600" y="-533400"/>
            <a:ext cx="1411800" cy="1411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899000" y="242225"/>
            <a:ext cx="853800" cy="853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061150" y="142950"/>
            <a:ext cx="538500" cy="5382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2935875"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8" name="Google Shape;98;p7"/>
          <p:cNvSpPr txBox="1">
            <a:spLocks noGrp="1"/>
          </p:cNvSpPr>
          <p:nvPr>
            <p:ph type="body" idx="2"/>
          </p:nvPr>
        </p:nvSpPr>
        <p:spPr>
          <a:xfrm>
            <a:off x="5650849"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9" name="Google Shape;99;p7"/>
          <p:cNvSpPr/>
          <p:nvPr/>
        </p:nvSpPr>
        <p:spPr>
          <a:xfrm>
            <a:off x="-358950" y="2194400"/>
            <a:ext cx="2347200" cy="2347200"/>
          </a:xfrm>
          <a:prstGeom prst="donut">
            <a:avLst>
              <a:gd name="adj" fmla="val 36789"/>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198450" y="-321125"/>
            <a:ext cx="978600" cy="9786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98450" y="420475"/>
            <a:ext cx="657600" cy="657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1177051" y="657475"/>
            <a:ext cx="846900" cy="846900"/>
          </a:xfrm>
          <a:prstGeom prst="donut">
            <a:avLst>
              <a:gd name="adj" fmla="val 22275"/>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87650" y="4142300"/>
            <a:ext cx="1207800" cy="12078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153675" y="4799600"/>
            <a:ext cx="550500" cy="550500"/>
          </a:xfrm>
          <a:prstGeom prst="donut">
            <a:avLst>
              <a:gd name="adj" fmla="val 18606"/>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1172525" y="1696950"/>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7844250" y="6192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7515500" y="-72500"/>
            <a:ext cx="397500" cy="3975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8651500" y="1030850"/>
            <a:ext cx="304800" cy="304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8097900" y="167450"/>
            <a:ext cx="741600" cy="741600"/>
          </a:xfrm>
          <a:prstGeom prst="donut">
            <a:avLst>
              <a:gd name="adj" fmla="val 8064"/>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8394750" y="15043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05625" y="2347725"/>
            <a:ext cx="2040600" cy="2040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05125" y="-214450"/>
            <a:ext cx="765300" cy="7653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8532600" y="911950"/>
            <a:ext cx="542700" cy="5427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38988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AC76E58-0CB9-4891-9078-E64CA215484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8A34F0C-0771-46EF-8D72-94D6153ABFA3}"/>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C089665-B8DD-4659-9B95-A791031E9A4F}"/>
              </a:ext>
            </a:extLst>
          </p:cNvPr>
          <p:cNvSpPr>
            <a:spLocks noGrp="1"/>
          </p:cNvSpPr>
          <p:nvPr>
            <p:ph type="dt" sz="half" idx="10"/>
          </p:nvPr>
        </p:nvSpPr>
        <p:spPr/>
        <p:txBody>
          <a:bodyPr/>
          <a:lstStyle/>
          <a:p>
            <a:fld id="{3856E372-61DD-42AB-B49F-3B8BECFE8AA3}" type="datetimeFigureOut">
              <a:rPr lang="tr-TR" smtClean="0"/>
              <a:t>11.11.2020</a:t>
            </a:fld>
            <a:endParaRPr lang="tr-TR"/>
          </a:p>
        </p:txBody>
      </p:sp>
      <p:sp>
        <p:nvSpPr>
          <p:cNvPr id="5" name="Alt Bilgi Yer Tutucusu 4">
            <a:extLst>
              <a:ext uri="{FF2B5EF4-FFF2-40B4-BE49-F238E27FC236}">
                <a16:creationId xmlns:a16="http://schemas.microsoft.com/office/drawing/2014/main" id="{A2F6F708-8E7A-466A-ABED-E4B6AEF98F9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6F81550-E00B-4F33-9C89-81892B2292F9}"/>
              </a:ext>
            </a:extLst>
          </p:cNvPr>
          <p:cNvSpPr>
            <a:spLocks noGrp="1"/>
          </p:cNvSpPr>
          <p:nvPr>
            <p:ph type="sldNum" sz="quarter" idx="12"/>
          </p:nvPr>
        </p:nvSpPr>
        <p:spPr/>
        <p:txBody>
          <a:bodyPr/>
          <a:lstStyle/>
          <a:p>
            <a:fld id="{09E3DEE6-42BC-42F3-BA44-DC45B595E725}" type="slidenum">
              <a:rPr lang="tr-TR" smtClean="0"/>
              <a:t>‹#›</a:t>
            </a:fld>
            <a:endParaRPr lang="tr-TR"/>
          </a:p>
        </p:txBody>
      </p:sp>
    </p:spTree>
    <p:extLst>
      <p:ext uri="{BB962C8B-B14F-4D97-AF65-F5344CB8AC3E}">
        <p14:creationId xmlns:p14="http://schemas.microsoft.com/office/powerpoint/2010/main" val="125846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8638525" y="14726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3" tIns="91423" rIns="91423" bIns="91423"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7" name="Google Shape;117;p8"/>
          <p:cNvSpPr txBox="1">
            <a:spLocks noGrp="1"/>
          </p:cNvSpPr>
          <p:nvPr>
            <p:ph type="title"/>
          </p:nvPr>
        </p:nvSpPr>
        <p:spPr>
          <a:xfrm>
            <a:off x="2935875" y="909050"/>
            <a:ext cx="5275500" cy="641100"/>
          </a:xfrm>
          <a:prstGeom prst="rect">
            <a:avLst/>
          </a:prstGeom>
        </p:spPr>
        <p:txBody>
          <a:bodyPr spcFirstLastPara="1" wrap="square" lIns="91423" tIns="91423" rIns="91423" bIns="91423"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2935875" y="1550150"/>
            <a:ext cx="1700400" cy="3375600"/>
          </a:xfrm>
          <a:prstGeom prst="rect">
            <a:avLst/>
          </a:prstGeom>
        </p:spPr>
        <p:txBody>
          <a:bodyPr spcFirstLastPara="1" wrap="square" lIns="91423" tIns="91423" rIns="91423" bIns="91423" anchor="t" anchorCtr="0">
            <a:noAutofit/>
          </a:bodyPr>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119" name="Google Shape;119;p8"/>
          <p:cNvSpPr txBox="1">
            <a:spLocks noGrp="1"/>
          </p:cNvSpPr>
          <p:nvPr>
            <p:ph type="body" idx="2"/>
          </p:nvPr>
        </p:nvSpPr>
        <p:spPr>
          <a:xfrm>
            <a:off x="4723373" y="1550150"/>
            <a:ext cx="1700400" cy="3375600"/>
          </a:xfrm>
          <a:prstGeom prst="rect">
            <a:avLst/>
          </a:prstGeom>
        </p:spPr>
        <p:txBody>
          <a:bodyPr spcFirstLastPara="1" wrap="square" lIns="91423" tIns="91423" rIns="91423" bIns="91423" anchor="t" anchorCtr="0">
            <a:noAutofit/>
          </a:bodyPr>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120" name="Google Shape;120;p8"/>
          <p:cNvSpPr txBox="1">
            <a:spLocks noGrp="1"/>
          </p:cNvSpPr>
          <p:nvPr>
            <p:ph type="body" idx="3"/>
          </p:nvPr>
        </p:nvSpPr>
        <p:spPr>
          <a:xfrm>
            <a:off x="6510871" y="1550150"/>
            <a:ext cx="1700400" cy="3375600"/>
          </a:xfrm>
          <a:prstGeom prst="rect">
            <a:avLst/>
          </a:prstGeom>
        </p:spPr>
        <p:txBody>
          <a:bodyPr spcFirstLastPara="1" wrap="square" lIns="91423" tIns="91423" rIns="91423" bIns="91423" anchor="t" anchorCtr="0">
            <a:noAutofit/>
          </a:bodyPr>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121" name="Google Shape;121;p8"/>
          <p:cNvSpPr/>
          <p:nvPr/>
        </p:nvSpPr>
        <p:spPr>
          <a:xfrm>
            <a:off x="1016475" y="2981600"/>
            <a:ext cx="440400" cy="440400"/>
          </a:xfrm>
          <a:prstGeom prst="ellipse">
            <a:avLst/>
          </a:prstGeom>
          <a:solidFill>
            <a:srgbClr val="65BB48">
              <a:alpha val="86670"/>
            </a:srgbClr>
          </a:solidFill>
          <a:ln>
            <a:noFill/>
          </a:ln>
        </p:spPr>
        <p:txBody>
          <a:bodyPr spcFirstLastPara="1" wrap="square" lIns="91423" tIns="91423" rIns="91423" bIns="91423"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2" name="Google Shape;122;p8"/>
          <p:cNvSpPr/>
          <p:nvPr/>
        </p:nvSpPr>
        <p:spPr>
          <a:xfrm>
            <a:off x="-68725" y="3346150"/>
            <a:ext cx="819600" cy="819600"/>
          </a:xfrm>
          <a:prstGeom prst="ellipse">
            <a:avLst/>
          </a:prstGeom>
          <a:noFill/>
          <a:ln w="9525" cap="flat" cmpd="sng">
            <a:solidFill>
              <a:srgbClr val="00D1C6"/>
            </a:solidFill>
            <a:prstDash val="dash"/>
            <a:round/>
            <a:headEnd type="none" w="sm" len="sm"/>
            <a:tailEnd type="none" w="sm" len="sm"/>
          </a:ln>
        </p:spPr>
        <p:txBody>
          <a:bodyPr spcFirstLastPara="1" wrap="square" lIns="91423" tIns="91423" rIns="91423" bIns="91423"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3" name="Google Shape;123;p8"/>
          <p:cNvSpPr/>
          <p:nvPr/>
        </p:nvSpPr>
        <p:spPr>
          <a:xfrm>
            <a:off x="1361475" y="140725"/>
            <a:ext cx="862800" cy="863400"/>
          </a:xfrm>
          <a:prstGeom prst="donut">
            <a:avLst>
              <a:gd name="adj" fmla="val 43200"/>
            </a:avLst>
          </a:prstGeom>
          <a:solidFill>
            <a:srgbClr val="E8004C">
              <a:alpha val="86670"/>
            </a:srgbClr>
          </a:solidFill>
          <a:ln>
            <a:noFill/>
          </a:ln>
        </p:spPr>
        <p:txBody>
          <a:bodyPr spcFirstLastPara="1" wrap="square" lIns="91423" tIns="91423" rIns="91423" bIns="91423"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4" name="Google Shape;124;p8"/>
          <p:cNvSpPr/>
          <p:nvPr/>
        </p:nvSpPr>
        <p:spPr>
          <a:xfrm>
            <a:off x="1438125" y="3422000"/>
            <a:ext cx="1062000" cy="1062000"/>
          </a:xfrm>
          <a:prstGeom prst="donut">
            <a:avLst>
              <a:gd name="adj" fmla="val 9905"/>
            </a:avLst>
          </a:prstGeom>
          <a:solidFill>
            <a:srgbClr val="BBCD00">
              <a:alpha val="86670"/>
            </a:srgbClr>
          </a:solidFill>
          <a:ln>
            <a:noFill/>
          </a:ln>
        </p:spPr>
        <p:txBody>
          <a:bodyPr spcFirstLastPara="1" wrap="square" lIns="91423" tIns="91423" rIns="91423" bIns="91423"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5" name="Google Shape;125;p8"/>
          <p:cNvSpPr/>
          <p:nvPr/>
        </p:nvSpPr>
        <p:spPr>
          <a:xfrm>
            <a:off x="2059425" y="1112475"/>
            <a:ext cx="304800" cy="304800"/>
          </a:xfrm>
          <a:prstGeom prst="ellipse">
            <a:avLst/>
          </a:prstGeom>
          <a:solidFill>
            <a:srgbClr val="ED4A00">
              <a:alpha val="86670"/>
            </a:srgbClr>
          </a:solidFill>
          <a:ln>
            <a:noFill/>
          </a:ln>
        </p:spPr>
        <p:txBody>
          <a:bodyPr spcFirstLastPara="1" wrap="square" lIns="91423" tIns="91423" rIns="91423" bIns="91423"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 name="Google Shape;126;p8"/>
          <p:cNvSpPr/>
          <p:nvPr/>
        </p:nvSpPr>
        <p:spPr>
          <a:xfrm>
            <a:off x="8723500" y="270225"/>
            <a:ext cx="550500" cy="550500"/>
          </a:xfrm>
          <a:prstGeom prst="ellipse">
            <a:avLst/>
          </a:prstGeom>
          <a:solidFill>
            <a:srgbClr val="F8BB00">
              <a:alpha val="86670"/>
            </a:srgbClr>
          </a:solidFill>
          <a:ln>
            <a:noFill/>
          </a:ln>
        </p:spPr>
        <p:txBody>
          <a:bodyPr spcFirstLastPara="1" wrap="square" lIns="91423" tIns="91423" rIns="91423" bIns="91423"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7" name="Google Shape;127;p8"/>
          <p:cNvSpPr/>
          <p:nvPr/>
        </p:nvSpPr>
        <p:spPr>
          <a:xfrm>
            <a:off x="8546800" y="608625"/>
            <a:ext cx="397500" cy="397500"/>
          </a:xfrm>
          <a:prstGeom prst="donut">
            <a:avLst>
              <a:gd name="adj" fmla="val 8754"/>
            </a:avLst>
          </a:prstGeom>
          <a:solidFill>
            <a:srgbClr val="65BB48">
              <a:alpha val="86670"/>
            </a:srgbClr>
          </a:solidFill>
          <a:ln>
            <a:noFill/>
          </a:ln>
        </p:spPr>
        <p:txBody>
          <a:bodyPr spcFirstLastPara="1" wrap="square" lIns="91423" tIns="91423" rIns="91423" bIns="91423"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8" name="Google Shape;128;p8"/>
          <p:cNvSpPr/>
          <p:nvPr/>
        </p:nvSpPr>
        <p:spPr>
          <a:xfrm>
            <a:off x="8211275" y="1152650"/>
            <a:ext cx="397500" cy="397500"/>
          </a:xfrm>
          <a:prstGeom prst="ellipse">
            <a:avLst/>
          </a:prstGeom>
          <a:solidFill>
            <a:srgbClr val="ED4A00">
              <a:alpha val="86670"/>
            </a:srgbClr>
          </a:solidFill>
          <a:ln>
            <a:noFill/>
          </a:ln>
        </p:spPr>
        <p:txBody>
          <a:bodyPr spcFirstLastPara="1" wrap="square" lIns="91423" tIns="91423" rIns="91423" bIns="91423"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9" name="Google Shape;129;p8"/>
          <p:cNvSpPr/>
          <p:nvPr/>
        </p:nvSpPr>
        <p:spPr>
          <a:xfrm>
            <a:off x="7599600" y="-275250"/>
            <a:ext cx="741600" cy="741600"/>
          </a:xfrm>
          <a:prstGeom prst="donut">
            <a:avLst>
              <a:gd name="adj" fmla="val 39163"/>
            </a:avLst>
          </a:prstGeom>
          <a:solidFill>
            <a:srgbClr val="BBCD00">
              <a:alpha val="86670"/>
            </a:srgbClr>
          </a:solidFill>
          <a:ln>
            <a:noFill/>
          </a:ln>
        </p:spPr>
        <p:txBody>
          <a:bodyPr spcFirstLastPara="1" wrap="square" lIns="91423" tIns="91423" rIns="91423" bIns="91423"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0" name="Google Shape;130;p8"/>
          <p:cNvSpPr/>
          <p:nvPr/>
        </p:nvSpPr>
        <p:spPr>
          <a:xfrm>
            <a:off x="9033775" y="1867850"/>
            <a:ext cx="188100" cy="188100"/>
          </a:xfrm>
          <a:prstGeom prst="ellipse">
            <a:avLst/>
          </a:prstGeom>
          <a:solidFill>
            <a:srgbClr val="E8004C">
              <a:alpha val="86670"/>
            </a:srgbClr>
          </a:solidFill>
          <a:ln>
            <a:noFill/>
          </a:ln>
        </p:spPr>
        <p:txBody>
          <a:bodyPr spcFirstLastPara="1" wrap="square" lIns="91423" tIns="91423" rIns="91423" bIns="91423"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1" name="Google Shape;131;p8"/>
          <p:cNvSpPr/>
          <p:nvPr/>
        </p:nvSpPr>
        <p:spPr>
          <a:xfrm>
            <a:off x="-480225" y="243625"/>
            <a:ext cx="2347200" cy="2347200"/>
          </a:xfrm>
          <a:prstGeom prst="donut">
            <a:avLst>
              <a:gd name="adj" fmla="val 21094"/>
            </a:avLst>
          </a:prstGeom>
          <a:solidFill>
            <a:srgbClr val="F8BB00">
              <a:alpha val="86670"/>
            </a:srgbClr>
          </a:solidFill>
          <a:ln>
            <a:noFill/>
          </a:ln>
        </p:spPr>
        <p:txBody>
          <a:bodyPr spcFirstLastPara="1" wrap="square" lIns="91423" tIns="91423" rIns="91423" bIns="91423"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 name="Google Shape;132;p8"/>
          <p:cNvSpPr/>
          <p:nvPr/>
        </p:nvSpPr>
        <p:spPr>
          <a:xfrm>
            <a:off x="1016475" y="4091700"/>
            <a:ext cx="1207800" cy="1207800"/>
          </a:xfrm>
          <a:prstGeom prst="ellipse">
            <a:avLst/>
          </a:prstGeom>
          <a:solidFill>
            <a:srgbClr val="00ACC3">
              <a:alpha val="86670"/>
            </a:srgbClr>
          </a:solidFill>
          <a:ln>
            <a:noFill/>
          </a:ln>
        </p:spPr>
        <p:txBody>
          <a:bodyPr spcFirstLastPara="1" wrap="square" lIns="91423" tIns="91423" rIns="91423" bIns="91423"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3" name="Google Shape;133;p8"/>
          <p:cNvSpPr/>
          <p:nvPr/>
        </p:nvSpPr>
        <p:spPr>
          <a:xfrm>
            <a:off x="204075" y="927925"/>
            <a:ext cx="978600" cy="978600"/>
          </a:xfrm>
          <a:prstGeom prst="ellipse">
            <a:avLst/>
          </a:prstGeom>
          <a:noFill/>
          <a:ln w="9525" cap="flat" cmpd="sng">
            <a:solidFill>
              <a:srgbClr val="BBCD00"/>
            </a:solidFill>
            <a:prstDash val="dash"/>
            <a:round/>
            <a:headEnd type="none" w="sm" len="sm"/>
            <a:tailEnd type="none" w="sm" len="sm"/>
          </a:ln>
        </p:spPr>
        <p:txBody>
          <a:bodyPr spcFirstLastPara="1" wrap="square" lIns="91423" tIns="91423" rIns="91423" bIns="91423"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4" name="Google Shape;134;p8"/>
          <p:cNvSpPr txBox="1">
            <a:spLocks noGrp="1"/>
          </p:cNvSpPr>
          <p:nvPr>
            <p:ph type="sldNum" idx="12"/>
          </p:nvPr>
        </p:nvSpPr>
        <p:spPr>
          <a:xfrm>
            <a:off x="8635625" y="4751625"/>
            <a:ext cx="469800" cy="391500"/>
          </a:xfrm>
          <a:prstGeom prst="rect">
            <a:avLst/>
          </a:prstGeom>
        </p:spPr>
        <p:txBody>
          <a:bodyPr spcFirstLastPara="1" wrap="square" lIns="91423" tIns="91423" rIns="91423" bIns="91423"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71284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3" name="Google Shape;13;p2"/>
          <p:cNvSpPr/>
          <p:nvPr/>
        </p:nvSpPr>
        <p:spPr>
          <a:xfrm>
            <a:off x="267550" y="-88675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6752750" y="3465100"/>
            <a:ext cx="2284200" cy="22842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376550" y="4217275"/>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213975" y="695900"/>
            <a:ext cx="871500" cy="8715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23" name="Google Shape;23;p2"/>
          <p:cNvSpPr/>
          <p:nvPr/>
        </p:nvSpPr>
        <p:spPr>
          <a:xfrm>
            <a:off x="-122175" y="2933250"/>
            <a:ext cx="1177500" cy="11775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24" name="Google Shape;24;p2"/>
          <p:cNvSpPr/>
          <p:nvPr/>
        </p:nvSpPr>
        <p:spPr>
          <a:xfrm>
            <a:off x="8150075" y="708300"/>
            <a:ext cx="846600" cy="846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355366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7" r:id="rId6"/>
    <p:sldLayoutId id="2147483660" r:id="rId7"/>
    <p:sldLayoutId id="2147483661"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fld id="{00000000-1234-1234-1234-123412341234}" type="slidenum">
              <a:rPr lang="en"/>
              <a:pPr/>
              <a:t>‹#›</a:t>
            </a:fld>
            <a:endParaRPr/>
          </a:p>
        </p:txBody>
      </p:sp>
    </p:spTree>
    <p:extLst>
      <p:ext uri="{BB962C8B-B14F-4D97-AF65-F5344CB8AC3E}">
        <p14:creationId xmlns:p14="http://schemas.microsoft.com/office/powerpoint/2010/main" val="1335667446"/>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273844"/>
            <a:ext cx="7886700" cy="994172"/>
          </a:xfrm>
          <a:prstGeom prst="rect">
            <a:avLst/>
          </a:prstGeom>
        </p:spPr>
        <p:txBody>
          <a:bodyPr vert="horz" lIns="68576" tIns="34289" rIns="68576" bIns="34289" rtlCol="0" anchor="ctr">
            <a:normAutofit/>
          </a:bodyPr>
          <a:lstStyle/>
          <a:p>
            <a:r>
              <a:rPr lang="tr-TR"/>
              <a:t>Asıl başlık stili için tıklatın</a:t>
            </a:r>
          </a:p>
        </p:txBody>
      </p:sp>
      <p:sp>
        <p:nvSpPr>
          <p:cNvPr id="3" name="Metin Yer Tutucusu 2"/>
          <p:cNvSpPr>
            <a:spLocks noGrp="1"/>
          </p:cNvSpPr>
          <p:nvPr>
            <p:ph type="body" idx="1"/>
          </p:nvPr>
        </p:nvSpPr>
        <p:spPr>
          <a:xfrm>
            <a:off x="628650" y="1369219"/>
            <a:ext cx="7886700" cy="3263504"/>
          </a:xfrm>
          <a:prstGeom prst="rect">
            <a:avLst/>
          </a:prstGeom>
        </p:spPr>
        <p:txBody>
          <a:bodyPr vert="horz" lIns="68576" tIns="34289" rIns="68576" bIns="34289"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4767264"/>
            <a:ext cx="2057400" cy="273844"/>
          </a:xfrm>
          <a:prstGeom prst="rect">
            <a:avLst/>
          </a:prstGeom>
        </p:spPr>
        <p:txBody>
          <a:bodyPr vert="horz" lIns="68576" tIns="34289" rIns="68576" bIns="34289" rtlCol="0" anchor="ctr"/>
          <a:lstStyle>
            <a:lvl1pPr algn="l">
              <a:defRPr sz="900">
                <a:solidFill>
                  <a:schemeClr val="tx1">
                    <a:tint val="75000"/>
                  </a:schemeClr>
                </a:solidFill>
              </a:defRPr>
            </a:lvl1pPr>
          </a:lstStyle>
          <a:p>
            <a:pPr defTabSz="685749">
              <a:buClrTx/>
              <a:buFontTx/>
              <a:buNone/>
            </a:pPr>
            <a:fld id="{E2072480-10DA-4FB4-BEAE-2A1DEA90F248}" type="datetimeFigureOut">
              <a:rPr lang="tr-TR" kern="1200" smtClean="0">
                <a:solidFill>
                  <a:prstClr val="black">
                    <a:tint val="75000"/>
                  </a:prstClr>
                </a:solidFill>
                <a:latin typeface="Calibri" panose="020F0502020204030204"/>
                <a:ea typeface="+mn-ea"/>
                <a:cs typeface="+mn-cs"/>
              </a:rPr>
              <a:pPr defTabSz="685749">
                <a:buClrTx/>
                <a:buFontTx/>
                <a:buNone/>
              </a:pPr>
              <a:t>11.11.2020</a:t>
            </a:fld>
            <a:endParaRPr lang="tr-TR" kern="1200" dirty="0">
              <a:solidFill>
                <a:prstClr val="black">
                  <a:tint val="75000"/>
                </a:prstClr>
              </a:solidFill>
              <a:latin typeface="Calibri" panose="020F0502020204030204"/>
              <a:ea typeface="+mn-ea"/>
              <a:cs typeface="+mn-cs"/>
            </a:endParaRPr>
          </a:p>
        </p:txBody>
      </p:sp>
      <p:sp>
        <p:nvSpPr>
          <p:cNvPr id="5" name="Altbilgi Yer Tutucusu 4"/>
          <p:cNvSpPr>
            <a:spLocks noGrp="1"/>
          </p:cNvSpPr>
          <p:nvPr>
            <p:ph type="ftr" sz="quarter" idx="3"/>
          </p:nvPr>
        </p:nvSpPr>
        <p:spPr>
          <a:xfrm>
            <a:off x="3028950" y="4767264"/>
            <a:ext cx="3086100" cy="273844"/>
          </a:xfrm>
          <a:prstGeom prst="rect">
            <a:avLst/>
          </a:prstGeom>
        </p:spPr>
        <p:txBody>
          <a:bodyPr vert="horz" lIns="68576" tIns="34289" rIns="68576" bIns="34289" rtlCol="0" anchor="ctr"/>
          <a:lstStyle>
            <a:lvl1pPr algn="ctr">
              <a:defRPr sz="900">
                <a:solidFill>
                  <a:schemeClr val="tx1">
                    <a:tint val="75000"/>
                  </a:schemeClr>
                </a:solidFill>
              </a:defRPr>
            </a:lvl1pPr>
          </a:lstStyle>
          <a:p>
            <a:pPr defTabSz="685749">
              <a:buClrTx/>
              <a:buFontTx/>
              <a:buNone/>
            </a:pPr>
            <a:endParaRPr lang="tr-TR" kern="1200" dirty="0">
              <a:solidFill>
                <a:prstClr val="black">
                  <a:tint val="75000"/>
                </a:prstClr>
              </a:solidFill>
              <a:latin typeface="Calibri" panose="020F0502020204030204"/>
              <a:ea typeface="+mn-ea"/>
              <a:cs typeface="+mn-cs"/>
            </a:endParaRPr>
          </a:p>
        </p:txBody>
      </p:sp>
      <p:sp>
        <p:nvSpPr>
          <p:cNvPr id="6" name="Slayt Numarası Yer Tutucusu 5"/>
          <p:cNvSpPr>
            <a:spLocks noGrp="1"/>
          </p:cNvSpPr>
          <p:nvPr>
            <p:ph type="sldNum" sz="quarter" idx="4"/>
          </p:nvPr>
        </p:nvSpPr>
        <p:spPr>
          <a:xfrm>
            <a:off x="6457950" y="4767264"/>
            <a:ext cx="2057400" cy="273844"/>
          </a:xfrm>
          <a:prstGeom prst="rect">
            <a:avLst/>
          </a:prstGeom>
        </p:spPr>
        <p:txBody>
          <a:bodyPr vert="horz" lIns="68576" tIns="34289" rIns="68576" bIns="34289" rtlCol="0" anchor="ctr"/>
          <a:lstStyle>
            <a:lvl1pPr algn="r">
              <a:defRPr sz="900">
                <a:solidFill>
                  <a:schemeClr val="tx1">
                    <a:tint val="75000"/>
                  </a:schemeClr>
                </a:solidFill>
              </a:defRPr>
            </a:lvl1pPr>
          </a:lstStyle>
          <a:p>
            <a:pPr defTabSz="685749">
              <a:buClrTx/>
              <a:buFontTx/>
              <a:buNone/>
            </a:pPr>
            <a:fld id="{320A84BC-3F9E-4B08-9743-FC4E27FA5126}" type="slidenum">
              <a:rPr lang="tr-TR" kern="1200" smtClean="0">
                <a:solidFill>
                  <a:prstClr val="black">
                    <a:tint val="75000"/>
                  </a:prstClr>
                </a:solidFill>
                <a:latin typeface="Calibri" panose="020F0502020204030204"/>
                <a:ea typeface="+mn-ea"/>
                <a:cs typeface="+mn-cs"/>
              </a:rPr>
              <a:pPr defTabSz="685749">
                <a:buClrTx/>
                <a:buFontTx/>
                <a:buNone/>
              </a:pPr>
              <a:t>‹#›</a:t>
            </a:fld>
            <a:endParaRPr lang="tr-TR" kern="120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45052328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txStyles>
    <p:titleStyle>
      <a:lvl1pPr algn="l" defTabSz="6857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3" indent="-171438" algn="l" defTabSz="6857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6" indent="-171438" algn="l" defTabSz="6857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35"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tr-TR"/>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3848"/>
            <a:ext cx="9158288"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kış Çizelgesi: Gecikme 5"/>
          <p:cNvSpPr/>
          <p:nvPr/>
        </p:nvSpPr>
        <p:spPr>
          <a:xfrm>
            <a:off x="3950494" y="906271"/>
            <a:ext cx="4823318" cy="3048668"/>
          </a:xfrm>
          <a:prstGeom prst="flowChartDelay">
            <a:avLst/>
          </a:prstGeom>
        </p:spPr>
        <p:style>
          <a:lnRef idx="1">
            <a:schemeClr val="accent4"/>
          </a:lnRef>
          <a:fillRef idx="3">
            <a:schemeClr val="accent4"/>
          </a:fillRef>
          <a:effectRef idx="2">
            <a:schemeClr val="accent4"/>
          </a:effectRef>
          <a:fontRef idx="minor">
            <a:schemeClr val="lt1"/>
          </a:fontRef>
        </p:style>
        <p:txBody>
          <a:bodyPr lIns="68576" tIns="34289" rIns="68576" bIns="34289" rtlCol="0" anchor="ctr"/>
          <a:lstStyle/>
          <a:p>
            <a:pPr algn="ctr" defTabSz="685749">
              <a:buClrTx/>
              <a:buFontTx/>
              <a:buNone/>
            </a:pPr>
            <a:endParaRPr lang="tr-TR" kern="1200" dirty="0">
              <a:solidFill>
                <a:prstClr val="white"/>
              </a:solidFill>
            </a:endParaRPr>
          </a:p>
        </p:txBody>
      </p:sp>
      <p:pic>
        <p:nvPicPr>
          <p:cNvPr id="8" name="Resim 7">
            <a:extLst>
              <a:ext uri="{FF2B5EF4-FFF2-40B4-BE49-F238E27FC236}">
                <a16:creationId xmlns:a16="http://schemas.microsoft.com/office/drawing/2014/main" id="{25D014F0-82BB-4636-9E14-0317E46E91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7638" y="1817986"/>
            <a:ext cx="1225238" cy="12252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Metin kutusu 6"/>
          <p:cNvSpPr txBox="1"/>
          <p:nvPr/>
        </p:nvSpPr>
        <p:spPr>
          <a:xfrm>
            <a:off x="3950497" y="2352041"/>
            <a:ext cx="3968261" cy="1027203"/>
          </a:xfrm>
          <a:prstGeom prst="rect">
            <a:avLst/>
          </a:prstGeom>
          <a:noFill/>
        </p:spPr>
        <p:txBody>
          <a:bodyPr wrap="square" lIns="68576" tIns="34289" rIns="68576" bIns="34289" rtlCol="0">
            <a:spAutoFit/>
          </a:bodyPr>
          <a:lstStyle/>
          <a:p>
            <a:pPr defTabSz="685749">
              <a:buClrTx/>
              <a:buFontTx/>
              <a:buNone/>
            </a:pPr>
            <a:endParaRPr lang="tr-TR" kern="1200" dirty="0">
              <a:solidFill>
                <a:prstClr val="black"/>
              </a:solidFill>
              <a:latin typeface="Calibri" panose="020F0502020204030204"/>
              <a:ea typeface="+mn-ea"/>
              <a:cs typeface="+mn-cs"/>
            </a:endParaRPr>
          </a:p>
          <a:p>
            <a:pPr defTabSz="685749">
              <a:buClrTx/>
              <a:buFontTx/>
              <a:buNone/>
            </a:pPr>
            <a:r>
              <a:rPr lang="tr-TR" sz="2400" b="1" kern="1200" dirty="0">
                <a:solidFill>
                  <a:prstClr val="black"/>
                </a:solidFill>
                <a:effectLst>
                  <a:outerShdw blurRad="38100" dist="38100" dir="2700000" algn="tl">
                    <a:srgbClr val="000000">
                      <a:alpha val="43137"/>
                    </a:srgbClr>
                  </a:outerShdw>
                </a:effectLst>
                <a:latin typeface="Calibri" panose="020F0502020204030204"/>
                <a:ea typeface="+mn-ea"/>
                <a:cs typeface="+mn-cs"/>
              </a:rPr>
              <a:t>EĞİTİM ORTAMLARINDA ŞİDDETİ ÖNLEME EĞİTİMLERİ</a:t>
            </a:r>
          </a:p>
        </p:txBody>
      </p:sp>
      <p:sp>
        <p:nvSpPr>
          <p:cNvPr id="10" name="Alt Başlık 2">
            <a:extLst>
              <a:ext uri="{FF2B5EF4-FFF2-40B4-BE49-F238E27FC236}">
                <a16:creationId xmlns:a16="http://schemas.microsoft.com/office/drawing/2014/main" id="{61B01E96-94D8-4EF6-87F7-D91ECDC31D63}"/>
              </a:ext>
            </a:extLst>
          </p:cNvPr>
          <p:cNvSpPr txBox="1">
            <a:spLocks/>
          </p:cNvSpPr>
          <p:nvPr/>
        </p:nvSpPr>
        <p:spPr>
          <a:xfrm>
            <a:off x="3950497" y="1154877"/>
            <a:ext cx="4725439" cy="745804"/>
          </a:xfrm>
          <a:prstGeom prst="rect">
            <a:avLst/>
          </a:prstGeom>
        </p:spPr>
        <p:txBody>
          <a:bodyPr lIns="68576" tIns="34289" rIns="68576" bIns="3428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Tx/>
              <a:buFont typeface="Arial" panose="020B0604020202020204" pitchFamily="34" charset="0"/>
              <a:buNone/>
            </a:pPr>
            <a:endParaRPr lang="tr-TR" b="1" dirty="0">
              <a:solidFill>
                <a:prstClr val="black"/>
              </a:solidFill>
            </a:endParaRPr>
          </a:p>
          <a:p>
            <a:pPr marL="0" indent="0">
              <a:spcBef>
                <a:spcPts val="0"/>
              </a:spcBef>
              <a:buClrTx/>
              <a:buFont typeface="Arial" panose="020B0604020202020204" pitchFamily="34" charset="0"/>
              <a:buNone/>
            </a:pPr>
            <a:r>
              <a:rPr lang="tr-TR" sz="2100" b="1" dirty="0">
                <a:solidFill>
                  <a:prstClr val="black"/>
                </a:solidFill>
                <a:effectLst>
                  <a:outerShdw blurRad="38100" dist="38100" dir="2700000" algn="tl">
                    <a:srgbClr val="000000">
                      <a:alpha val="43137"/>
                    </a:srgbClr>
                  </a:outerShdw>
                </a:effectLst>
              </a:rPr>
              <a:t>KOCAELİ İL MİLLİ EĞİTİM MÜDÜRLÜĞÜ</a:t>
            </a:r>
            <a:endParaRPr lang="en-US" sz="2100" b="1" dirty="0">
              <a:solidFill>
                <a:prstClr val="black"/>
              </a:solidFill>
              <a:effectLst>
                <a:outerShdw blurRad="38100" dist="38100" dir="2700000" algn="tl">
                  <a:srgbClr val="000000">
                    <a:alpha val="43137"/>
                  </a:srgbClr>
                </a:outerShdw>
              </a:effectLst>
            </a:endParaRPr>
          </a:p>
        </p:txBody>
      </p:sp>
      <p:sp>
        <p:nvSpPr>
          <p:cNvPr id="9" name="Beşgen 8"/>
          <p:cNvSpPr/>
          <p:nvPr/>
        </p:nvSpPr>
        <p:spPr>
          <a:xfrm rot="10800000">
            <a:off x="6800853" y="4486276"/>
            <a:ext cx="2343143" cy="60722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lIns="68576" tIns="34289" rIns="68576" bIns="34289" rtlCol="0" anchor="ctr"/>
          <a:lstStyle/>
          <a:p>
            <a:pPr algn="ctr" defTabSz="685749">
              <a:buClrTx/>
              <a:buFontTx/>
              <a:buNone/>
            </a:pPr>
            <a:endParaRPr lang="tr-TR" kern="1200" dirty="0">
              <a:solidFill>
                <a:prstClr val="white"/>
              </a:solidFill>
            </a:endParaRPr>
          </a:p>
        </p:txBody>
      </p:sp>
      <p:sp>
        <p:nvSpPr>
          <p:cNvPr id="11" name="Metin kutusu 10"/>
          <p:cNvSpPr txBox="1"/>
          <p:nvPr/>
        </p:nvSpPr>
        <p:spPr>
          <a:xfrm>
            <a:off x="6911578" y="4616763"/>
            <a:ext cx="2307431" cy="346249"/>
          </a:xfrm>
          <a:prstGeom prst="rect">
            <a:avLst/>
          </a:prstGeom>
          <a:noFill/>
        </p:spPr>
        <p:txBody>
          <a:bodyPr wrap="square" lIns="68576" tIns="34289" rIns="68576" bIns="34289" rtlCol="0">
            <a:spAutoFit/>
          </a:bodyPr>
          <a:lstStyle/>
          <a:p>
            <a:pPr defTabSz="685749">
              <a:buClrTx/>
              <a:buFontTx/>
              <a:buNone/>
            </a:pPr>
            <a:r>
              <a:rPr lang="tr-TR" sz="1800" b="1" kern="1200" dirty="0">
                <a:solidFill>
                  <a:prstClr val="white"/>
                </a:solidFill>
                <a:latin typeface="Calibri" panose="020F0502020204030204"/>
                <a:ea typeface="+mn-ea"/>
                <a:cs typeface="+mn-cs"/>
              </a:rPr>
              <a:t>ÖĞRETMEN SUNUMU</a:t>
            </a:r>
          </a:p>
        </p:txBody>
      </p:sp>
      <p:cxnSp>
        <p:nvCxnSpPr>
          <p:cNvPr id="13" name="Düz Ok Bağlayıcısı 12"/>
          <p:cNvCxnSpPr/>
          <p:nvPr/>
        </p:nvCxnSpPr>
        <p:spPr>
          <a:xfrm>
            <a:off x="4040145" y="2378068"/>
            <a:ext cx="3826773" cy="714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82"/>
          <p:cNvGrpSpPr/>
          <p:nvPr/>
        </p:nvGrpSpPr>
        <p:grpSpPr>
          <a:xfrm>
            <a:off x="93189" y="4059648"/>
            <a:ext cx="874510" cy="1004347"/>
            <a:chOff x="7058512" y="2683976"/>
            <a:chExt cx="2786527" cy="3237294"/>
          </a:xfrm>
        </p:grpSpPr>
        <p:sp>
          <p:nvSpPr>
            <p:cNvPr id="14" name="Oval 13"/>
            <p:cNvSpPr/>
            <p:nvPr/>
          </p:nvSpPr>
          <p:spPr>
            <a:xfrm>
              <a:off x="7752008" y="5788281"/>
              <a:ext cx="1399777" cy="132989"/>
            </a:xfrm>
            <a:prstGeom prst="ellipse">
              <a:avLst/>
            </a:prstGeom>
            <a:solidFill>
              <a:srgbClr val="000000">
                <a:alpha val="40000"/>
              </a:srgbClr>
            </a:solidFill>
            <a:ln w="12700" cap="flat" cmpd="sng" algn="ctr">
              <a:noFill/>
              <a:prstDash val="solid"/>
              <a:miter lim="800000"/>
            </a:ln>
            <a:effectLst/>
          </p:spPr>
          <p:txBody>
            <a:bodyPr rtlCol="0" anchor="ctr"/>
            <a:lstStyle/>
            <a:p>
              <a:pPr algn="ctr" defTabSz="685783">
                <a:buClrTx/>
                <a:buFontTx/>
                <a:buNone/>
                <a:defRPr/>
              </a:pPr>
              <a:endParaRPr lang="en-US" dirty="0">
                <a:solidFill>
                  <a:srgbClr val="FFFFFF"/>
                </a:solidFill>
                <a:latin typeface="Calibri" panose="020F0502020204030204"/>
                <a:ea typeface="+mn-ea"/>
                <a:cs typeface="+mn-cs"/>
              </a:endParaRPr>
            </a:p>
          </p:txBody>
        </p:sp>
        <p:grpSp>
          <p:nvGrpSpPr>
            <p:cNvPr id="15" name="Group 31"/>
            <p:cNvGrpSpPr/>
            <p:nvPr/>
          </p:nvGrpSpPr>
          <p:grpSpPr>
            <a:xfrm>
              <a:off x="7058512" y="2683976"/>
              <a:ext cx="2786527" cy="3147494"/>
              <a:chOff x="5438775" y="1938338"/>
              <a:chExt cx="1311275" cy="1481138"/>
            </a:xfrm>
          </p:grpSpPr>
          <p:grpSp>
            <p:nvGrpSpPr>
              <p:cNvPr id="25" name="Group 32"/>
              <p:cNvGrpSpPr/>
              <p:nvPr/>
            </p:nvGrpSpPr>
            <p:grpSpPr>
              <a:xfrm>
                <a:off x="5800725" y="2520951"/>
                <a:ext cx="606426" cy="898525"/>
                <a:chOff x="5800725" y="2520951"/>
                <a:chExt cx="606426" cy="898525"/>
              </a:xfrm>
            </p:grpSpPr>
            <p:sp>
              <p:nvSpPr>
                <p:cNvPr id="32" name="Freeform 11"/>
                <p:cNvSpPr>
                  <a:spLocks/>
                </p:cNvSpPr>
                <p:nvPr/>
              </p:nvSpPr>
              <p:spPr bwMode="auto">
                <a:xfrm>
                  <a:off x="5999163" y="2520951"/>
                  <a:ext cx="165100" cy="898525"/>
                </a:xfrm>
                <a:custGeom>
                  <a:avLst/>
                  <a:gdLst>
                    <a:gd name="T0" fmla="*/ 0 w 104"/>
                    <a:gd name="T1" fmla="*/ 566 h 566"/>
                    <a:gd name="T2" fmla="*/ 30 w 104"/>
                    <a:gd name="T3" fmla="*/ 0 h 566"/>
                    <a:gd name="T4" fmla="*/ 78 w 104"/>
                    <a:gd name="T5" fmla="*/ 0 h 566"/>
                    <a:gd name="T6" fmla="*/ 104 w 104"/>
                    <a:gd name="T7" fmla="*/ 566 h 566"/>
                    <a:gd name="T8" fmla="*/ 0 w 104"/>
                    <a:gd name="T9" fmla="*/ 566 h 566"/>
                  </a:gdLst>
                  <a:ahLst/>
                  <a:cxnLst>
                    <a:cxn ang="0">
                      <a:pos x="T0" y="T1"/>
                    </a:cxn>
                    <a:cxn ang="0">
                      <a:pos x="T2" y="T3"/>
                    </a:cxn>
                    <a:cxn ang="0">
                      <a:pos x="T4" y="T5"/>
                    </a:cxn>
                    <a:cxn ang="0">
                      <a:pos x="T6" y="T7"/>
                    </a:cxn>
                    <a:cxn ang="0">
                      <a:pos x="T8" y="T9"/>
                    </a:cxn>
                  </a:cxnLst>
                  <a:rect l="0" t="0" r="r" b="b"/>
                  <a:pathLst>
                    <a:path w="104" h="566">
                      <a:moveTo>
                        <a:pt x="0" y="566"/>
                      </a:moveTo>
                      <a:lnTo>
                        <a:pt x="30" y="0"/>
                      </a:lnTo>
                      <a:lnTo>
                        <a:pt x="78" y="0"/>
                      </a:lnTo>
                      <a:lnTo>
                        <a:pt x="104" y="566"/>
                      </a:lnTo>
                      <a:lnTo>
                        <a:pt x="0" y="566"/>
                      </a:lnTo>
                      <a:close/>
                    </a:path>
                  </a:pathLst>
                </a:custGeom>
                <a:solidFill>
                  <a:srgbClr val="FCB414">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33" name="Freeform 13"/>
                <p:cNvSpPr>
                  <a:spLocks/>
                </p:cNvSpPr>
                <p:nvPr/>
              </p:nvSpPr>
              <p:spPr bwMode="auto">
                <a:xfrm>
                  <a:off x="5800725" y="2716213"/>
                  <a:ext cx="319088" cy="323850"/>
                </a:xfrm>
                <a:custGeom>
                  <a:avLst/>
                  <a:gdLst>
                    <a:gd name="T0" fmla="*/ 161 w 201"/>
                    <a:gd name="T1" fmla="*/ 204 h 204"/>
                    <a:gd name="T2" fmla="*/ 0 w 201"/>
                    <a:gd name="T3" fmla="*/ 18 h 204"/>
                    <a:gd name="T4" fmla="*/ 18 w 201"/>
                    <a:gd name="T5" fmla="*/ 0 h 204"/>
                    <a:gd name="T6" fmla="*/ 201 w 201"/>
                    <a:gd name="T7" fmla="*/ 166 h 204"/>
                    <a:gd name="T8" fmla="*/ 161 w 201"/>
                    <a:gd name="T9" fmla="*/ 204 h 204"/>
                  </a:gdLst>
                  <a:ahLst/>
                  <a:cxnLst>
                    <a:cxn ang="0">
                      <a:pos x="T0" y="T1"/>
                    </a:cxn>
                    <a:cxn ang="0">
                      <a:pos x="T2" y="T3"/>
                    </a:cxn>
                    <a:cxn ang="0">
                      <a:pos x="T4" y="T5"/>
                    </a:cxn>
                    <a:cxn ang="0">
                      <a:pos x="T6" y="T7"/>
                    </a:cxn>
                    <a:cxn ang="0">
                      <a:pos x="T8" y="T9"/>
                    </a:cxn>
                  </a:cxnLst>
                  <a:rect l="0" t="0" r="r" b="b"/>
                  <a:pathLst>
                    <a:path w="201" h="204">
                      <a:moveTo>
                        <a:pt x="161" y="204"/>
                      </a:moveTo>
                      <a:lnTo>
                        <a:pt x="0" y="18"/>
                      </a:lnTo>
                      <a:lnTo>
                        <a:pt x="18" y="0"/>
                      </a:lnTo>
                      <a:lnTo>
                        <a:pt x="201" y="166"/>
                      </a:lnTo>
                      <a:lnTo>
                        <a:pt x="161" y="204"/>
                      </a:lnTo>
                      <a:close/>
                    </a:path>
                  </a:pathLst>
                </a:custGeom>
                <a:solidFill>
                  <a:srgbClr val="FCB414">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34" name="Freeform 15"/>
                <p:cNvSpPr>
                  <a:spLocks/>
                </p:cNvSpPr>
                <p:nvPr/>
              </p:nvSpPr>
              <p:spPr bwMode="auto">
                <a:xfrm>
                  <a:off x="6072188" y="2767013"/>
                  <a:ext cx="334963" cy="311150"/>
                </a:xfrm>
                <a:custGeom>
                  <a:avLst/>
                  <a:gdLst>
                    <a:gd name="T0" fmla="*/ 0 w 211"/>
                    <a:gd name="T1" fmla="*/ 152 h 196"/>
                    <a:gd name="T2" fmla="*/ 193 w 211"/>
                    <a:gd name="T3" fmla="*/ 0 h 196"/>
                    <a:gd name="T4" fmla="*/ 211 w 211"/>
                    <a:gd name="T5" fmla="*/ 20 h 196"/>
                    <a:gd name="T6" fmla="*/ 40 w 211"/>
                    <a:gd name="T7" fmla="*/ 196 h 196"/>
                    <a:gd name="T8" fmla="*/ 0 w 211"/>
                    <a:gd name="T9" fmla="*/ 152 h 196"/>
                  </a:gdLst>
                  <a:ahLst/>
                  <a:cxnLst>
                    <a:cxn ang="0">
                      <a:pos x="T0" y="T1"/>
                    </a:cxn>
                    <a:cxn ang="0">
                      <a:pos x="T2" y="T3"/>
                    </a:cxn>
                    <a:cxn ang="0">
                      <a:pos x="T4" y="T5"/>
                    </a:cxn>
                    <a:cxn ang="0">
                      <a:pos x="T6" y="T7"/>
                    </a:cxn>
                    <a:cxn ang="0">
                      <a:pos x="T8" y="T9"/>
                    </a:cxn>
                  </a:cxnLst>
                  <a:rect l="0" t="0" r="r" b="b"/>
                  <a:pathLst>
                    <a:path w="211" h="196">
                      <a:moveTo>
                        <a:pt x="0" y="152"/>
                      </a:moveTo>
                      <a:lnTo>
                        <a:pt x="193" y="0"/>
                      </a:lnTo>
                      <a:lnTo>
                        <a:pt x="211" y="20"/>
                      </a:lnTo>
                      <a:lnTo>
                        <a:pt x="40" y="196"/>
                      </a:lnTo>
                      <a:lnTo>
                        <a:pt x="0" y="152"/>
                      </a:lnTo>
                      <a:close/>
                    </a:path>
                  </a:pathLst>
                </a:custGeom>
                <a:solidFill>
                  <a:srgbClr val="FCB414">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grpSp>
            <p:nvGrpSpPr>
              <p:cNvPr id="26" name="Group 33"/>
              <p:cNvGrpSpPr/>
              <p:nvPr/>
            </p:nvGrpSpPr>
            <p:grpSpPr>
              <a:xfrm>
                <a:off x="5438775" y="1938338"/>
                <a:ext cx="1311275" cy="939801"/>
                <a:chOff x="5438775" y="1938338"/>
                <a:chExt cx="1311275" cy="939801"/>
              </a:xfrm>
            </p:grpSpPr>
            <p:sp>
              <p:nvSpPr>
                <p:cNvPr id="27" name="Oval 5"/>
                <p:cNvSpPr>
                  <a:spLocks noChangeArrowheads="1"/>
                </p:cNvSpPr>
                <p:nvPr/>
              </p:nvSpPr>
              <p:spPr bwMode="auto">
                <a:xfrm>
                  <a:off x="5438775" y="2317751"/>
                  <a:ext cx="527050" cy="528638"/>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28" name="Oval 6"/>
                <p:cNvSpPr>
                  <a:spLocks noChangeArrowheads="1"/>
                </p:cNvSpPr>
                <p:nvPr/>
              </p:nvSpPr>
              <p:spPr bwMode="auto">
                <a:xfrm>
                  <a:off x="5649913" y="1938338"/>
                  <a:ext cx="527050"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29" name="Oval 7"/>
                <p:cNvSpPr>
                  <a:spLocks noChangeArrowheads="1"/>
                </p:cNvSpPr>
                <p:nvPr/>
              </p:nvSpPr>
              <p:spPr bwMode="auto">
                <a:xfrm>
                  <a:off x="6046788" y="1995488"/>
                  <a:ext cx="530225"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30" name="Oval 8"/>
                <p:cNvSpPr>
                  <a:spLocks noChangeArrowheads="1"/>
                </p:cNvSpPr>
                <p:nvPr/>
              </p:nvSpPr>
              <p:spPr bwMode="auto">
                <a:xfrm>
                  <a:off x="6223000" y="2352676"/>
                  <a:ext cx="527050"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31" name="Oval 10"/>
                <p:cNvSpPr>
                  <a:spLocks noChangeArrowheads="1"/>
                </p:cNvSpPr>
                <p:nvPr/>
              </p:nvSpPr>
              <p:spPr bwMode="auto">
                <a:xfrm>
                  <a:off x="5810250" y="2260601"/>
                  <a:ext cx="530225"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grpSp>
        <p:sp>
          <p:nvSpPr>
            <p:cNvPr id="16" name="Oval 7"/>
            <p:cNvSpPr>
              <a:spLocks noChangeArrowheads="1"/>
            </p:cNvSpPr>
            <p:nvPr/>
          </p:nvSpPr>
          <p:spPr bwMode="auto">
            <a:xfrm>
              <a:off x="7479073" y="4175864"/>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7" name="Oval 7"/>
            <p:cNvSpPr>
              <a:spLocks noChangeArrowheads="1"/>
            </p:cNvSpPr>
            <p:nvPr/>
          </p:nvSpPr>
          <p:spPr bwMode="auto">
            <a:xfrm>
              <a:off x="7781483" y="3458432"/>
              <a:ext cx="207550" cy="205686"/>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8" name="Oval 7"/>
            <p:cNvSpPr>
              <a:spLocks noChangeArrowheads="1"/>
            </p:cNvSpPr>
            <p:nvPr/>
          </p:nvSpPr>
          <p:spPr bwMode="auto">
            <a:xfrm>
              <a:off x="9027051" y="4279905"/>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9" name="Oval 7"/>
            <p:cNvSpPr>
              <a:spLocks noChangeArrowheads="1"/>
            </p:cNvSpPr>
            <p:nvPr/>
          </p:nvSpPr>
          <p:spPr bwMode="auto">
            <a:xfrm>
              <a:off x="9395799" y="4175864"/>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20" name="Oval 7"/>
            <p:cNvSpPr>
              <a:spLocks noChangeArrowheads="1"/>
            </p:cNvSpPr>
            <p:nvPr/>
          </p:nvSpPr>
          <p:spPr bwMode="auto">
            <a:xfrm>
              <a:off x="8062391" y="3987360"/>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21" name="Oval 7"/>
            <p:cNvSpPr>
              <a:spLocks noChangeArrowheads="1"/>
            </p:cNvSpPr>
            <p:nvPr/>
          </p:nvSpPr>
          <p:spPr bwMode="auto">
            <a:xfrm>
              <a:off x="8898853" y="3336423"/>
              <a:ext cx="151636" cy="150274"/>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22" name="Oval 7"/>
            <p:cNvSpPr>
              <a:spLocks noChangeArrowheads="1"/>
            </p:cNvSpPr>
            <p:nvPr/>
          </p:nvSpPr>
          <p:spPr bwMode="auto">
            <a:xfrm>
              <a:off x="8765424" y="4011859"/>
              <a:ext cx="209247" cy="207368"/>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23" name="Oval 7"/>
            <p:cNvSpPr>
              <a:spLocks noChangeArrowheads="1"/>
            </p:cNvSpPr>
            <p:nvPr/>
          </p:nvSpPr>
          <p:spPr bwMode="auto">
            <a:xfrm>
              <a:off x="7173691" y="4009307"/>
              <a:ext cx="207550" cy="205686"/>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24" name="Oval 7"/>
            <p:cNvSpPr>
              <a:spLocks noChangeArrowheads="1"/>
            </p:cNvSpPr>
            <p:nvPr/>
          </p:nvSpPr>
          <p:spPr bwMode="auto">
            <a:xfrm>
              <a:off x="9281247" y="3741978"/>
              <a:ext cx="209247" cy="207368"/>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sp>
        <p:nvSpPr>
          <p:cNvPr id="102" name="Oval 7"/>
          <p:cNvSpPr>
            <a:spLocks noChangeArrowheads="1"/>
          </p:cNvSpPr>
          <p:nvPr/>
        </p:nvSpPr>
        <p:spPr bwMode="auto">
          <a:xfrm>
            <a:off x="2858054" y="4232572"/>
            <a:ext cx="96452" cy="89923"/>
          </a:xfrm>
          <a:prstGeom prst="ellipse">
            <a:avLst/>
          </a:prstGeom>
          <a:solidFill>
            <a:srgbClr val="CB1B4A"/>
          </a:solidFill>
          <a:ln>
            <a:noFill/>
          </a:ln>
        </p:spPr>
        <p:txBody>
          <a:bodyPr vert="horz" wrap="square" lIns="68579" tIns="34289" rIns="68579" bIns="34289"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03" name="Oval 7"/>
          <p:cNvSpPr>
            <a:spLocks noChangeArrowheads="1"/>
          </p:cNvSpPr>
          <p:nvPr/>
        </p:nvSpPr>
        <p:spPr bwMode="auto">
          <a:xfrm>
            <a:off x="3242313" y="4077151"/>
            <a:ext cx="96452" cy="89923"/>
          </a:xfrm>
          <a:prstGeom prst="ellipse">
            <a:avLst/>
          </a:prstGeom>
          <a:solidFill>
            <a:srgbClr val="CB1B4A"/>
          </a:solidFill>
          <a:ln>
            <a:noFill/>
          </a:ln>
        </p:spPr>
        <p:txBody>
          <a:bodyPr vert="horz" wrap="square" lIns="68579" tIns="34289" rIns="68579" bIns="34289"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04" name="Oval 14">
            <a:extLst>
              <a:ext uri="{FF2B5EF4-FFF2-40B4-BE49-F238E27FC236}">
                <a16:creationId xmlns:a16="http://schemas.microsoft.com/office/drawing/2014/main" id="{99C8EC50-E17D-4BC4-9486-D321A46C0954}"/>
              </a:ext>
            </a:extLst>
          </p:cNvPr>
          <p:cNvSpPr>
            <a:spLocks noChangeArrowheads="1"/>
          </p:cNvSpPr>
          <p:nvPr/>
        </p:nvSpPr>
        <p:spPr bwMode="auto">
          <a:xfrm rot="3202292">
            <a:off x="2082069" y="2872538"/>
            <a:ext cx="460526" cy="799524"/>
          </a:xfrm>
          <a:custGeom>
            <a:avLst/>
            <a:gdLst>
              <a:gd name="connsiteX0" fmla="*/ 0 w 730250"/>
              <a:gd name="connsiteY0" fmla="*/ 1150938 h 2301875"/>
              <a:gd name="connsiteX1" fmla="*/ 365125 w 730250"/>
              <a:gd name="connsiteY1" fmla="*/ 0 h 2301875"/>
              <a:gd name="connsiteX2" fmla="*/ 730250 w 730250"/>
              <a:gd name="connsiteY2" fmla="*/ 1150938 h 2301875"/>
              <a:gd name="connsiteX3" fmla="*/ 365125 w 730250"/>
              <a:gd name="connsiteY3" fmla="*/ 2301876 h 2301875"/>
              <a:gd name="connsiteX4" fmla="*/ 0 w 730250"/>
              <a:gd name="connsiteY4" fmla="*/ 1150938 h 2301875"/>
              <a:gd name="connsiteX0" fmla="*/ 0 w 730250"/>
              <a:gd name="connsiteY0" fmla="*/ 1150938 h 2301876"/>
              <a:gd name="connsiteX1" fmla="*/ 365125 w 730250"/>
              <a:gd name="connsiteY1" fmla="*/ 0 h 2301876"/>
              <a:gd name="connsiteX2" fmla="*/ 730250 w 730250"/>
              <a:gd name="connsiteY2" fmla="*/ 1150938 h 2301876"/>
              <a:gd name="connsiteX3" fmla="*/ 365125 w 730250"/>
              <a:gd name="connsiteY3" fmla="*/ 2301876 h 2301876"/>
              <a:gd name="connsiteX4" fmla="*/ 0 w 730250"/>
              <a:gd name="connsiteY4" fmla="*/ 1150938 h 2301876"/>
              <a:gd name="connsiteX0" fmla="*/ 0 w 730250"/>
              <a:gd name="connsiteY0" fmla="*/ 1150938 h 2301876"/>
              <a:gd name="connsiteX1" fmla="*/ 365125 w 730250"/>
              <a:gd name="connsiteY1" fmla="*/ 0 h 2301876"/>
              <a:gd name="connsiteX2" fmla="*/ 730250 w 730250"/>
              <a:gd name="connsiteY2" fmla="*/ 1150938 h 2301876"/>
              <a:gd name="connsiteX3" fmla="*/ 365125 w 730250"/>
              <a:gd name="connsiteY3" fmla="*/ 2301876 h 2301876"/>
              <a:gd name="connsiteX4" fmla="*/ 0 w 730250"/>
              <a:gd name="connsiteY4" fmla="*/ 1150938 h 230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250" h="2301876">
                <a:moveTo>
                  <a:pt x="0" y="1150938"/>
                </a:moveTo>
                <a:cubicBezTo>
                  <a:pt x="0" y="515292"/>
                  <a:pt x="362438" y="0"/>
                  <a:pt x="365125" y="0"/>
                </a:cubicBezTo>
                <a:cubicBezTo>
                  <a:pt x="367812" y="0"/>
                  <a:pt x="730250" y="515292"/>
                  <a:pt x="730250" y="1150938"/>
                </a:cubicBezTo>
                <a:cubicBezTo>
                  <a:pt x="730250" y="1786584"/>
                  <a:pt x="365695" y="2301876"/>
                  <a:pt x="365125" y="2301876"/>
                </a:cubicBezTo>
                <a:cubicBezTo>
                  <a:pt x="364555" y="2301876"/>
                  <a:pt x="0" y="1786584"/>
                  <a:pt x="0" y="1150938"/>
                </a:cubicBezTo>
                <a:close/>
              </a:path>
            </a:pathLst>
          </a:custGeom>
          <a:solidFill>
            <a:srgbClr val="C0042C"/>
          </a:solidFill>
          <a:ln/>
        </p:spPr>
        <p:style>
          <a:lnRef idx="0">
            <a:schemeClr val="accent4"/>
          </a:lnRef>
          <a:fillRef idx="3">
            <a:schemeClr val="accent4"/>
          </a:fillRef>
          <a:effectRef idx="3">
            <a:schemeClr val="accent4"/>
          </a:effectRef>
          <a:fontRef idx="minor">
            <a:schemeClr val="lt1"/>
          </a:fontRef>
        </p:style>
        <p:txBody>
          <a:bodyPr vert="horz" wrap="square" lIns="68579" tIns="34289" rIns="68579" bIns="34289" numCol="1" anchor="t" anchorCtr="0" compatLnSpc="1">
            <a:prstTxWarp prst="textNoShape">
              <a:avLst/>
            </a:prstTxWarp>
          </a:bodyPr>
          <a:lstStyle/>
          <a:p>
            <a:pPr defTabSz="685783">
              <a:buClrTx/>
              <a:buFontTx/>
              <a:buNone/>
              <a:defRPr/>
            </a:pPr>
            <a:endParaRPr lang="en-US" dirty="0">
              <a:solidFill>
                <a:srgbClr val="282F39"/>
              </a:solidFill>
            </a:endParaRPr>
          </a:p>
        </p:txBody>
      </p:sp>
      <p:sp>
        <p:nvSpPr>
          <p:cNvPr id="105" name="Oval 14">
            <a:extLst>
              <a:ext uri="{FF2B5EF4-FFF2-40B4-BE49-F238E27FC236}">
                <a16:creationId xmlns:a16="http://schemas.microsoft.com/office/drawing/2014/main" id="{99C8EC50-E17D-4BC4-9486-D321A46C0954}"/>
              </a:ext>
            </a:extLst>
          </p:cNvPr>
          <p:cNvSpPr>
            <a:spLocks noChangeArrowheads="1"/>
          </p:cNvSpPr>
          <p:nvPr/>
        </p:nvSpPr>
        <p:spPr bwMode="auto">
          <a:xfrm rot="18208269">
            <a:off x="1378751" y="3094685"/>
            <a:ext cx="468173" cy="799524"/>
          </a:xfrm>
          <a:custGeom>
            <a:avLst/>
            <a:gdLst>
              <a:gd name="connsiteX0" fmla="*/ 0 w 730250"/>
              <a:gd name="connsiteY0" fmla="*/ 1150938 h 2301875"/>
              <a:gd name="connsiteX1" fmla="*/ 365125 w 730250"/>
              <a:gd name="connsiteY1" fmla="*/ 0 h 2301875"/>
              <a:gd name="connsiteX2" fmla="*/ 730250 w 730250"/>
              <a:gd name="connsiteY2" fmla="*/ 1150938 h 2301875"/>
              <a:gd name="connsiteX3" fmla="*/ 365125 w 730250"/>
              <a:gd name="connsiteY3" fmla="*/ 2301876 h 2301875"/>
              <a:gd name="connsiteX4" fmla="*/ 0 w 730250"/>
              <a:gd name="connsiteY4" fmla="*/ 1150938 h 2301875"/>
              <a:gd name="connsiteX0" fmla="*/ 0 w 730250"/>
              <a:gd name="connsiteY0" fmla="*/ 1150938 h 2301876"/>
              <a:gd name="connsiteX1" fmla="*/ 365125 w 730250"/>
              <a:gd name="connsiteY1" fmla="*/ 0 h 2301876"/>
              <a:gd name="connsiteX2" fmla="*/ 730250 w 730250"/>
              <a:gd name="connsiteY2" fmla="*/ 1150938 h 2301876"/>
              <a:gd name="connsiteX3" fmla="*/ 365125 w 730250"/>
              <a:gd name="connsiteY3" fmla="*/ 2301876 h 2301876"/>
              <a:gd name="connsiteX4" fmla="*/ 0 w 730250"/>
              <a:gd name="connsiteY4" fmla="*/ 1150938 h 2301876"/>
              <a:gd name="connsiteX0" fmla="*/ 0 w 730250"/>
              <a:gd name="connsiteY0" fmla="*/ 1150938 h 2301876"/>
              <a:gd name="connsiteX1" fmla="*/ 365125 w 730250"/>
              <a:gd name="connsiteY1" fmla="*/ 0 h 2301876"/>
              <a:gd name="connsiteX2" fmla="*/ 730250 w 730250"/>
              <a:gd name="connsiteY2" fmla="*/ 1150938 h 2301876"/>
              <a:gd name="connsiteX3" fmla="*/ 365125 w 730250"/>
              <a:gd name="connsiteY3" fmla="*/ 2301876 h 2301876"/>
              <a:gd name="connsiteX4" fmla="*/ 0 w 730250"/>
              <a:gd name="connsiteY4" fmla="*/ 1150938 h 230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250" h="2301876">
                <a:moveTo>
                  <a:pt x="0" y="1150938"/>
                </a:moveTo>
                <a:cubicBezTo>
                  <a:pt x="0" y="515292"/>
                  <a:pt x="362438" y="0"/>
                  <a:pt x="365125" y="0"/>
                </a:cubicBezTo>
                <a:cubicBezTo>
                  <a:pt x="367812" y="0"/>
                  <a:pt x="730250" y="515292"/>
                  <a:pt x="730250" y="1150938"/>
                </a:cubicBezTo>
                <a:cubicBezTo>
                  <a:pt x="730250" y="1786584"/>
                  <a:pt x="365695" y="2301876"/>
                  <a:pt x="365125" y="2301876"/>
                </a:cubicBezTo>
                <a:cubicBezTo>
                  <a:pt x="364555" y="2301876"/>
                  <a:pt x="0" y="1786584"/>
                  <a:pt x="0" y="1150938"/>
                </a:cubicBezTo>
                <a:close/>
              </a:path>
            </a:pathLst>
          </a:custGeom>
          <a:solidFill>
            <a:srgbClr val="C0042C"/>
          </a:solidFill>
          <a:ln/>
        </p:spPr>
        <p:style>
          <a:lnRef idx="0">
            <a:schemeClr val="accent4"/>
          </a:lnRef>
          <a:fillRef idx="3">
            <a:schemeClr val="accent4"/>
          </a:fillRef>
          <a:effectRef idx="3">
            <a:schemeClr val="accent4"/>
          </a:effectRef>
          <a:fontRef idx="minor">
            <a:schemeClr val="lt1"/>
          </a:fontRef>
        </p:style>
        <p:txBody>
          <a:bodyPr vert="horz" wrap="square" lIns="68579" tIns="34289" rIns="68579" bIns="34289" numCol="1" anchor="t" anchorCtr="0" compatLnSpc="1">
            <a:prstTxWarp prst="textNoShape">
              <a:avLst/>
            </a:prstTxWarp>
          </a:bodyPr>
          <a:lstStyle/>
          <a:p>
            <a:pPr defTabSz="685783">
              <a:buClrTx/>
              <a:buFontTx/>
              <a:buNone/>
              <a:defRPr/>
            </a:pPr>
            <a:endParaRPr lang="en-US" dirty="0">
              <a:solidFill>
                <a:srgbClr val="282F39"/>
              </a:solidFill>
            </a:endParaRPr>
          </a:p>
        </p:txBody>
      </p:sp>
      <p:sp>
        <p:nvSpPr>
          <p:cNvPr id="107" name="Freeform 5">
            <a:extLst>
              <a:ext uri="{FF2B5EF4-FFF2-40B4-BE49-F238E27FC236}">
                <a16:creationId xmlns:a16="http://schemas.microsoft.com/office/drawing/2014/main" id="{8F522554-5943-4614-82D5-CB1722A7B9CD}"/>
              </a:ext>
            </a:extLst>
          </p:cNvPr>
          <p:cNvSpPr>
            <a:spLocks/>
          </p:cNvSpPr>
          <p:nvPr/>
        </p:nvSpPr>
        <p:spPr bwMode="auto">
          <a:xfrm>
            <a:off x="1137952" y="4997193"/>
            <a:ext cx="1482443" cy="154813"/>
          </a:xfrm>
          <a:custGeom>
            <a:avLst/>
            <a:gdLst>
              <a:gd name="T0" fmla="*/ 540 w 624"/>
              <a:gd name="T1" fmla="*/ 191 h 381"/>
              <a:gd name="T2" fmla="*/ 560 w 624"/>
              <a:gd name="T3" fmla="*/ 197 h 381"/>
              <a:gd name="T4" fmla="*/ 595 w 624"/>
              <a:gd name="T5" fmla="*/ 219 h 381"/>
              <a:gd name="T6" fmla="*/ 621 w 624"/>
              <a:gd name="T7" fmla="*/ 271 h 381"/>
              <a:gd name="T8" fmla="*/ 612 w 624"/>
              <a:gd name="T9" fmla="*/ 328 h 381"/>
              <a:gd name="T10" fmla="*/ 555 w 624"/>
              <a:gd name="T11" fmla="*/ 375 h 381"/>
              <a:gd name="T12" fmla="*/ 534 w 624"/>
              <a:gd name="T13" fmla="*/ 379 h 381"/>
              <a:gd name="T14" fmla="*/ 402 w 624"/>
              <a:gd name="T15" fmla="*/ 380 h 381"/>
              <a:gd name="T16" fmla="*/ 142 w 624"/>
              <a:gd name="T17" fmla="*/ 380 h 381"/>
              <a:gd name="T18" fmla="*/ 92 w 624"/>
              <a:gd name="T19" fmla="*/ 373 h 381"/>
              <a:gd name="T20" fmla="*/ 26 w 624"/>
              <a:gd name="T21" fmla="*/ 324 h 381"/>
              <a:gd name="T22" fmla="*/ 3 w 624"/>
              <a:gd name="T23" fmla="*/ 271 h 381"/>
              <a:gd name="T24" fmla="*/ 5 w 624"/>
              <a:gd name="T25" fmla="*/ 216 h 381"/>
              <a:gd name="T26" fmla="*/ 66 w 624"/>
              <a:gd name="T27" fmla="*/ 133 h 381"/>
              <a:gd name="T28" fmla="*/ 119 w 624"/>
              <a:gd name="T29" fmla="*/ 114 h 381"/>
              <a:gd name="T30" fmla="*/ 123 w 624"/>
              <a:gd name="T31" fmla="*/ 111 h 381"/>
              <a:gd name="T32" fmla="*/ 163 w 624"/>
              <a:gd name="T33" fmla="*/ 45 h 381"/>
              <a:gd name="T34" fmla="*/ 226 w 624"/>
              <a:gd name="T35" fmla="*/ 8 h 381"/>
              <a:gd name="T36" fmla="*/ 290 w 624"/>
              <a:gd name="T37" fmla="*/ 4 h 381"/>
              <a:gd name="T38" fmla="*/ 387 w 624"/>
              <a:gd name="T39" fmla="*/ 62 h 381"/>
              <a:gd name="T40" fmla="*/ 397 w 624"/>
              <a:gd name="T41" fmla="*/ 77 h 381"/>
              <a:gd name="T42" fmla="*/ 403 w 624"/>
              <a:gd name="T43" fmla="*/ 79 h 381"/>
              <a:gd name="T44" fmla="*/ 443 w 624"/>
              <a:gd name="T45" fmla="*/ 74 h 381"/>
              <a:gd name="T46" fmla="*/ 518 w 624"/>
              <a:gd name="T47" fmla="*/ 112 h 381"/>
              <a:gd name="T48" fmla="*/ 540 w 624"/>
              <a:gd name="T49" fmla="*/ 188 h 381"/>
              <a:gd name="T50" fmla="*/ 540 w 624"/>
              <a:gd name="T51"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381">
                <a:moveTo>
                  <a:pt x="540" y="191"/>
                </a:moveTo>
                <a:cubicBezTo>
                  <a:pt x="547" y="193"/>
                  <a:pt x="554" y="195"/>
                  <a:pt x="560" y="197"/>
                </a:cubicBezTo>
                <a:cubicBezTo>
                  <a:pt x="574" y="202"/>
                  <a:pt x="585" y="209"/>
                  <a:pt x="595" y="219"/>
                </a:cubicBezTo>
                <a:cubicBezTo>
                  <a:pt x="609" y="233"/>
                  <a:pt x="619" y="251"/>
                  <a:pt x="621" y="271"/>
                </a:cubicBezTo>
                <a:cubicBezTo>
                  <a:pt x="624" y="290"/>
                  <a:pt x="622" y="310"/>
                  <a:pt x="612" y="328"/>
                </a:cubicBezTo>
                <a:cubicBezTo>
                  <a:pt x="600" y="352"/>
                  <a:pt x="581" y="367"/>
                  <a:pt x="555" y="375"/>
                </a:cubicBezTo>
                <a:cubicBezTo>
                  <a:pt x="549" y="378"/>
                  <a:pt x="541" y="379"/>
                  <a:pt x="534" y="379"/>
                </a:cubicBezTo>
                <a:cubicBezTo>
                  <a:pt x="490" y="380"/>
                  <a:pt x="446" y="380"/>
                  <a:pt x="402" y="380"/>
                </a:cubicBezTo>
                <a:cubicBezTo>
                  <a:pt x="315" y="381"/>
                  <a:pt x="228" y="380"/>
                  <a:pt x="142" y="380"/>
                </a:cubicBezTo>
                <a:cubicBezTo>
                  <a:pt x="125" y="380"/>
                  <a:pt x="108" y="379"/>
                  <a:pt x="92" y="373"/>
                </a:cubicBezTo>
                <a:cubicBezTo>
                  <a:pt x="65" y="364"/>
                  <a:pt x="43" y="348"/>
                  <a:pt x="26" y="324"/>
                </a:cubicBezTo>
                <a:cubicBezTo>
                  <a:pt x="14" y="308"/>
                  <a:pt x="7" y="291"/>
                  <a:pt x="3" y="271"/>
                </a:cubicBezTo>
                <a:cubicBezTo>
                  <a:pt x="0" y="253"/>
                  <a:pt x="0" y="234"/>
                  <a:pt x="5" y="216"/>
                </a:cubicBezTo>
                <a:cubicBezTo>
                  <a:pt x="14" y="180"/>
                  <a:pt x="34" y="152"/>
                  <a:pt x="66" y="133"/>
                </a:cubicBezTo>
                <a:cubicBezTo>
                  <a:pt x="82" y="122"/>
                  <a:pt x="100" y="117"/>
                  <a:pt x="119" y="114"/>
                </a:cubicBezTo>
                <a:cubicBezTo>
                  <a:pt x="121" y="114"/>
                  <a:pt x="123" y="112"/>
                  <a:pt x="123" y="111"/>
                </a:cubicBezTo>
                <a:cubicBezTo>
                  <a:pt x="131" y="85"/>
                  <a:pt x="144" y="63"/>
                  <a:pt x="163" y="45"/>
                </a:cubicBezTo>
                <a:cubicBezTo>
                  <a:pt x="181" y="27"/>
                  <a:pt x="202" y="15"/>
                  <a:pt x="226" y="8"/>
                </a:cubicBezTo>
                <a:cubicBezTo>
                  <a:pt x="247" y="2"/>
                  <a:pt x="268" y="0"/>
                  <a:pt x="290" y="4"/>
                </a:cubicBezTo>
                <a:cubicBezTo>
                  <a:pt x="330" y="10"/>
                  <a:pt x="362" y="30"/>
                  <a:pt x="387" y="62"/>
                </a:cubicBezTo>
                <a:cubicBezTo>
                  <a:pt x="391" y="67"/>
                  <a:pt x="394" y="72"/>
                  <a:pt x="397" y="77"/>
                </a:cubicBezTo>
                <a:cubicBezTo>
                  <a:pt x="399" y="80"/>
                  <a:pt x="401" y="80"/>
                  <a:pt x="403" y="79"/>
                </a:cubicBezTo>
                <a:cubicBezTo>
                  <a:pt x="416" y="74"/>
                  <a:pt x="429" y="73"/>
                  <a:pt x="443" y="74"/>
                </a:cubicBezTo>
                <a:cubicBezTo>
                  <a:pt x="474" y="75"/>
                  <a:pt x="499" y="88"/>
                  <a:pt x="518" y="112"/>
                </a:cubicBezTo>
                <a:cubicBezTo>
                  <a:pt x="536" y="134"/>
                  <a:pt x="543" y="160"/>
                  <a:pt x="540" y="188"/>
                </a:cubicBezTo>
                <a:cubicBezTo>
                  <a:pt x="540" y="189"/>
                  <a:pt x="540" y="190"/>
                  <a:pt x="540" y="191"/>
                </a:cubicBezTo>
                <a:close/>
              </a:path>
            </a:pathLst>
          </a:custGeom>
          <a:solidFill>
            <a:srgbClr val="42AFB6"/>
          </a:solidFill>
          <a:ln>
            <a:noFill/>
          </a:ln>
        </p:spPr>
        <p:txBody>
          <a:bodyPr vert="horz" wrap="square" lIns="68579" tIns="34289" rIns="68579" bIns="34289"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nvGrpSpPr>
          <p:cNvPr id="35" name="Group 82"/>
          <p:cNvGrpSpPr/>
          <p:nvPr/>
        </p:nvGrpSpPr>
        <p:grpSpPr>
          <a:xfrm>
            <a:off x="1083196" y="3999609"/>
            <a:ext cx="912019" cy="1061111"/>
            <a:chOff x="7058512" y="2683976"/>
            <a:chExt cx="2786527" cy="3237294"/>
          </a:xfrm>
        </p:grpSpPr>
        <p:sp>
          <p:nvSpPr>
            <p:cNvPr id="36" name="Oval 35"/>
            <p:cNvSpPr/>
            <p:nvPr/>
          </p:nvSpPr>
          <p:spPr>
            <a:xfrm>
              <a:off x="7752008" y="5788281"/>
              <a:ext cx="1399777" cy="132989"/>
            </a:xfrm>
            <a:prstGeom prst="ellipse">
              <a:avLst/>
            </a:prstGeom>
            <a:solidFill>
              <a:srgbClr val="000000">
                <a:alpha val="40000"/>
              </a:srgbClr>
            </a:solidFill>
            <a:ln w="12700" cap="flat" cmpd="sng" algn="ctr">
              <a:noFill/>
              <a:prstDash val="solid"/>
              <a:miter lim="800000"/>
            </a:ln>
            <a:effectLst/>
          </p:spPr>
          <p:txBody>
            <a:bodyPr rtlCol="0" anchor="ctr"/>
            <a:lstStyle/>
            <a:p>
              <a:pPr algn="ctr" defTabSz="685783">
                <a:buClrTx/>
                <a:buFontTx/>
                <a:buNone/>
                <a:defRPr/>
              </a:pPr>
              <a:endParaRPr lang="en-US" dirty="0">
                <a:solidFill>
                  <a:srgbClr val="FFFFFF"/>
                </a:solidFill>
                <a:latin typeface="Calibri" panose="020F0502020204030204"/>
                <a:ea typeface="+mn-ea"/>
                <a:cs typeface="+mn-cs"/>
              </a:endParaRPr>
            </a:p>
          </p:txBody>
        </p:sp>
        <p:grpSp>
          <p:nvGrpSpPr>
            <p:cNvPr id="37" name="Group 31"/>
            <p:cNvGrpSpPr/>
            <p:nvPr/>
          </p:nvGrpSpPr>
          <p:grpSpPr>
            <a:xfrm>
              <a:off x="7058512" y="2683976"/>
              <a:ext cx="2786527" cy="3147494"/>
              <a:chOff x="5438775" y="1938338"/>
              <a:chExt cx="1311275" cy="1481138"/>
            </a:xfrm>
          </p:grpSpPr>
          <p:grpSp>
            <p:nvGrpSpPr>
              <p:cNvPr id="47" name="Group 32"/>
              <p:cNvGrpSpPr/>
              <p:nvPr/>
            </p:nvGrpSpPr>
            <p:grpSpPr>
              <a:xfrm>
                <a:off x="5800725" y="2520951"/>
                <a:ext cx="606426" cy="898525"/>
                <a:chOff x="5800725" y="2520951"/>
                <a:chExt cx="606426" cy="898525"/>
              </a:xfrm>
            </p:grpSpPr>
            <p:sp>
              <p:nvSpPr>
                <p:cNvPr id="54" name="Freeform 11"/>
                <p:cNvSpPr>
                  <a:spLocks/>
                </p:cNvSpPr>
                <p:nvPr/>
              </p:nvSpPr>
              <p:spPr bwMode="auto">
                <a:xfrm>
                  <a:off x="5999163" y="2520951"/>
                  <a:ext cx="165100" cy="898525"/>
                </a:xfrm>
                <a:custGeom>
                  <a:avLst/>
                  <a:gdLst>
                    <a:gd name="T0" fmla="*/ 0 w 104"/>
                    <a:gd name="T1" fmla="*/ 566 h 566"/>
                    <a:gd name="T2" fmla="*/ 30 w 104"/>
                    <a:gd name="T3" fmla="*/ 0 h 566"/>
                    <a:gd name="T4" fmla="*/ 78 w 104"/>
                    <a:gd name="T5" fmla="*/ 0 h 566"/>
                    <a:gd name="T6" fmla="*/ 104 w 104"/>
                    <a:gd name="T7" fmla="*/ 566 h 566"/>
                    <a:gd name="T8" fmla="*/ 0 w 104"/>
                    <a:gd name="T9" fmla="*/ 566 h 566"/>
                  </a:gdLst>
                  <a:ahLst/>
                  <a:cxnLst>
                    <a:cxn ang="0">
                      <a:pos x="T0" y="T1"/>
                    </a:cxn>
                    <a:cxn ang="0">
                      <a:pos x="T2" y="T3"/>
                    </a:cxn>
                    <a:cxn ang="0">
                      <a:pos x="T4" y="T5"/>
                    </a:cxn>
                    <a:cxn ang="0">
                      <a:pos x="T6" y="T7"/>
                    </a:cxn>
                    <a:cxn ang="0">
                      <a:pos x="T8" y="T9"/>
                    </a:cxn>
                  </a:cxnLst>
                  <a:rect l="0" t="0" r="r" b="b"/>
                  <a:pathLst>
                    <a:path w="104" h="566">
                      <a:moveTo>
                        <a:pt x="0" y="566"/>
                      </a:moveTo>
                      <a:lnTo>
                        <a:pt x="30" y="0"/>
                      </a:lnTo>
                      <a:lnTo>
                        <a:pt x="78" y="0"/>
                      </a:lnTo>
                      <a:lnTo>
                        <a:pt x="104" y="566"/>
                      </a:lnTo>
                      <a:lnTo>
                        <a:pt x="0" y="566"/>
                      </a:lnTo>
                      <a:close/>
                    </a:path>
                  </a:pathLst>
                </a:custGeom>
                <a:solidFill>
                  <a:srgbClr val="FCB414">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55" name="Freeform 13"/>
                <p:cNvSpPr>
                  <a:spLocks/>
                </p:cNvSpPr>
                <p:nvPr/>
              </p:nvSpPr>
              <p:spPr bwMode="auto">
                <a:xfrm>
                  <a:off x="5800725" y="2716213"/>
                  <a:ext cx="319088" cy="323850"/>
                </a:xfrm>
                <a:custGeom>
                  <a:avLst/>
                  <a:gdLst>
                    <a:gd name="T0" fmla="*/ 161 w 201"/>
                    <a:gd name="T1" fmla="*/ 204 h 204"/>
                    <a:gd name="T2" fmla="*/ 0 w 201"/>
                    <a:gd name="T3" fmla="*/ 18 h 204"/>
                    <a:gd name="T4" fmla="*/ 18 w 201"/>
                    <a:gd name="T5" fmla="*/ 0 h 204"/>
                    <a:gd name="T6" fmla="*/ 201 w 201"/>
                    <a:gd name="T7" fmla="*/ 166 h 204"/>
                    <a:gd name="T8" fmla="*/ 161 w 201"/>
                    <a:gd name="T9" fmla="*/ 204 h 204"/>
                  </a:gdLst>
                  <a:ahLst/>
                  <a:cxnLst>
                    <a:cxn ang="0">
                      <a:pos x="T0" y="T1"/>
                    </a:cxn>
                    <a:cxn ang="0">
                      <a:pos x="T2" y="T3"/>
                    </a:cxn>
                    <a:cxn ang="0">
                      <a:pos x="T4" y="T5"/>
                    </a:cxn>
                    <a:cxn ang="0">
                      <a:pos x="T6" y="T7"/>
                    </a:cxn>
                    <a:cxn ang="0">
                      <a:pos x="T8" y="T9"/>
                    </a:cxn>
                  </a:cxnLst>
                  <a:rect l="0" t="0" r="r" b="b"/>
                  <a:pathLst>
                    <a:path w="201" h="204">
                      <a:moveTo>
                        <a:pt x="161" y="204"/>
                      </a:moveTo>
                      <a:lnTo>
                        <a:pt x="0" y="18"/>
                      </a:lnTo>
                      <a:lnTo>
                        <a:pt x="18" y="0"/>
                      </a:lnTo>
                      <a:lnTo>
                        <a:pt x="201" y="166"/>
                      </a:lnTo>
                      <a:lnTo>
                        <a:pt x="161" y="204"/>
                      </a:lnTo>
                      <a:close/>
                    </a:path>
                  </a:pathLst>
                </a:custGeom>
                <a:solidFill>
                  <a:srgbClr val="FCB414">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56" name="Freeform 15"/>
                <p:cNvSpPr>
                  <a:spLocks/>
                </p:cNvSpPr>
                <p:nvPr/>
              </p:nvSpPr>
              <p:spPr bwMode="auto">
                <a:xfrm>
                  <a:off x="6072188" y="2767013"/>
                  <a:ext cx="334963" cy="311150"/>
                </a:xfrm>
                <a:custGeom>
                  <a:avLst/>
                  <a:gdLst>
                    <a:gd name="T0" fmla="*/ 0 w 211"/>
                    <a:gd name="T1" fmla="*/ 152 h 196"/>
                    <a:gd name="T2" fmla="*/ 193 w 211"/>
                    <a:gd name="T3" fmla="*/ 0 h 196"/>
                    <a:gd name="T4" fmla="*/ 211 w 211"/>
                    <a:gd name="T5" fmla="*/ 20 h 196"/>
                    <a:gd name="T6" fmla="*/ 40 w 211"/>
                    <a:gd name="T7" fmla="*/ 196 h 196"/>
                    <a:gd name="T8" fmla="*/ 0 w 211"/>
                    <a:gd name="T9" fmla="*/ 152 h 196"/>
                  </a:gdLst>
                  <a:ahLst/>
                  <a:cxnLst>
                    <a:cxn ang="0">
                      <a:pos x="T0" y="T1"/>
                    </a:cxn>
                    <a:cxn ang="0">
                      <a:pos x="T2" y="T3"/>
                    </a:cxn>
                    <a:cxn ang="0">
                      <a:pos x="T4" y="T5"/>
                    </a:cxn>
                    <a:cxn ang="0">
                      <a:pos x="T6" y="T7"/>
                    </a:cxn>
                    <a:cxn ang="0">
                      <a:pos x="T8" y="T9"/>
                    </a:cxn>
                  </a:cxnLst>
                  <a:rect l="0" t="0" r="r" b="b"/>
                  <a:pathLst>
                    <a:path w="211" h="196">
                      <a:moveTo>
                        <a:pt x="0" y="152"/>
                      </a:moveTo>
                      <a:lnTo>
                        <a:pt x="193" y="0"/>
                      </a:lnTo>
                      <a:lnTo>
                        <a:pt x="211" y="20"/>
                      </a:lnTo>
                      <a:lnTo>
                        <a:pt x="40" y="196"/>
                      </a:lnTo>
                      <a:lnTo>
                        <a:pt x="0" y="152"/>
                      </a:lnTo>
                      <a:close/>
                    </a:path>
                  </a:pathLst>
                </a:custGeom>
                <a:solidFill>
                  <a:srgbClr val="FCB414">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grpSp>
            <p:nvGrpSpPr>
              <p:cNvPr id="48" name="Group 33"/>
              <p:cNvGrpSpPr/>
              <p:nvPr/>
            </p:nvGrpSpPr>
            <p:grpSpPr>
              <a:xfrm>
                <a:off x="5438775" y="1938338"/>
                <a:ext cx="1311275" cy="939801"/>
                <a:chOff x="5438775" y="1938338"/>
                <a:chExt cx="1311275" cy="939801"/>
              </a:xfrm>
            </p:grpSpPr>
            <p:sp>
              <p:nvSpPr>
                <p:cNvPr id="49" name="Oval 5"/>
                <p:cNvSpPr>
                  <a:spLocks noChangeArrowheads="1"/>
                </p:cNvSpPr>
                <p:nvPr/>
              </p:nvSpPr>
              <p:spPr bwMode="auto">
                <a:xfrm>
                  <a:off x="5438775" y="2317751"/>
                  <a:ext cx="527050" cy="528638"/>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50" name="Oval 6"/>
                <p:cNvSpPr>
                  <a:spLocks noChangeArrowheads="1"/>
                </p:cNvSpPr>
                <p:nvPr/>
              </p:nvSpPr>
              <p:spPr bwMode="auto">
                <a:xfrm>
                  <a:off x="5649913" y="1938338"/>
                  <a:ext cx="527050"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51" name="Oval 7"/>
                <p:cNvSpPr>
                  <a:spLocks noChangeArrowheads="1"/>
                </p:cNvSpPr>
                <p:nvPr/>
              </p:nvSpPr>
              <p:spPr bwMode="auto">
                <a:xfrm>
                  <a:off x="6046788" y="1995488"/>
                  <a:ext cx="530225"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52" name="Oval 8"/>
                <p:cNvSpPr>
                  <a:spLocks noChangeArrowheads="1"/>
                </p:cNvSpPr>
                <p:nvPr/>
              </p:nvSpPr>
              <p:spPr bwMode="auto">
                <a:xfrm>
                  <a:off x="6223000" y="2352676"/>
                  <a:ext cx="527050"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53" name="Oval 10"/>
                <p:cNvSpPr>
                  <a:spLocks noChangeArrowheads="1"/>
                </p:cNvSpPr>
                <p:nvPr/>
              </p:nvSpPr>
              <p:spPr bwMode="auto">
                <a:xfrm>
                  <a:off x="5810250" y="2260601"/>
                  <a:ext cx="530225"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grpSp>
        <p:sp>
          <p:nvSpPr>
            <p:cNvPr id="38" name="Oval 7"/>
            <p:cNvSpPr>
              <a:spLocks noChangeArrowheads="1"/>
            </p:cNvSpPr>
            <p:nvPr/>
          </p:nvSpPr>
          <p:spPr bwMode="auto">
            <a:xfrm>
              <a:off x="7479073" y="4175864"/>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39" name="Oval 7"/>
            <p:cNvSpPr>
              <a:spLocks noChangeArrowheads="1"/>
            </p:cNvSpPr>
            <p:nvPr/>
          </p:nvSpPr>
          <p:spPr bwMode="auto">
            <a:xfrm>
              <a:off x="7781483" y="3458432"/>
              <a:ext cx="207550" cy="205686"/>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40" name="Oval 7"/>
            <p:cNvSpPr>
              <a:spLocks noChangeArrowheads="1"/>
            </p:cNvSpPr>
            <p:nvPr/>
          </p:nvSpPr>
          <p:spPr bwMode="auto">
            <a:xfrm>
              <a:off x="9027051" y="4279905"/>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41" name="Oval 7"/>
            <p:cNvSpPr>
              <a:spLocks noChangeArrowheads="1"/>
            </p:cNvSpPr>
            <p:nvPr/>
          </p:nvSpPr>
          <p:spPr bwMode="auto">
            <a:xfrm>
              <a:off x="9395799" y="4175864"/>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42" name="Oval 7"/>
            <p:cNvSpPr>
              <a:spLocks noChangeArrowheads="1"/>
            </p:cNvSpPr>
            <p:nvPr/>
          </p:nvSpPr>
          <p:spPr bwMode="auto">
            <a:xfrm>
              <a:off x="8062391" y="3987360"/>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43" name="Oval 7"/>
            <p:cNvSpPr>
              <a:spLocks noChangeArrowheads="1"/>
            </p:cNvSpPr>
            <p:nvPr/>
          </p:nvSpPr>
          <p:spPr bwMode="auto">
            <a:xfrm>
              <a:off x="8898853" y="3336423"/>
              <a:ext cx="151636" cy="150274"/>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44" name="Oval 7"/>
            <p:cNvSpPr>
              <a:spLocks noChangeArrowheads="1"/>
            </p:cNvSpPr>
            <p:nvPr/>
          </p:nvSpPr>
          <p:spPr bwMode="auto">
            <a:xfrm>
              <a:off x="8765424" y="4011859"/>
              <a:ext cx="209247" cy="207368"/>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45" name="Oval 7"/>
            <p:cNvSpPr>
              <a:spLocks noChangeArrowheads="1"/>
            </p:cNvSpPr>
            <p:nvPr/>
          </p:nvSpPr>
          <p:spPr bwMode="auto">
            <a:xfrm>
              <a:off x="7173691" y="4009307"/>
              <a:ext cx="207550" cy="205686"/>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46" name="Oval 7"/>
            <p:cNvSpPr>
              <a:spLocks noChangeArrowheads="1"/>
            </p:cNvSpPr>
            <p:nvPr/>
          </p:nvSpPr>
          <p:spPr bwMode="auto">
            <a:xfrm>
              <a:off x="9281247" y="3741978"/>
              <a:ext cx="209247" cy="207368"/>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sp>
        <p:nvSpPr>
          <p:cNvPr id="108" name="Freeform 5">
            <a:extLst>
              <a:ext uri="{FF2B5EF4-FFF2-40B4-BE49-F238E27FC236}">
                <a16:creationId xmlns:a16="http://schemas.microsoft.com/office/drawing/2014/main" id="{8F522554-5943-4614-82D5-CB1722A7B9CD}"/>
              </a:ext>
            </a:extLst>
          </p:cNvPr>
          <p:cNvSpPr>
            <a:spLocks/>
          </p:cNvSpPr>
          <p:nvPr/>
        </p:nvSpPr>
        <p:spPr bwMode="auto">
          <a:xfrm>
            <a:off x="-88092" y="5024276"/>
            <a:ext cx="1482443" cy="154813"/>
          </a:xfrm>
          <a:custGeom>
            <a:avLst/>
            <a:gdLst>
              <a:gd name="T0" fmla="*/ 540 w 624"/>
              <a:gd name="T1" fmla="*/ 191 h 381"/>
              <a:gd name="T2" fmla="*/ 560 w 624"/>
              <a:gd name="T3" fmla="*/ 197 h 381"/>
              <a:gd name="T4" fmla="*/ 595 w 624"/>
              <a:gd name="T5" fmla="*/ 219 h 381"/>
              <a:gd name="T6" fmla="*/ 621 w 624"/>
              <a:gd name="T7" fmla="*/ 271 h 381"/>
              <a:gd name="T8" fmla="*/ 612 w 624"/>
              <a:gd name="T9" fmla="*/ 328 h 381"/>
              <a:gd name="T10" fmla="*/ 555 w 624"/>
              <a:gd name="T11" fmla="*/ 375 h 381"/>
              <a:gd name="T12" fmla="*/ 534 w 624"/>
              <a:gd name="T13" fmla="*/ 379 h 381"/>
              <a:gd name="T14" fmla="*/ 402 w 624"/>
              <a:gd name="T15" fmla="*/ 380 h 381"/>
              <a:gd name="T16" fmla="*/ 142 w 624"/>
              <a:gd name="T17" fmla="*/ 380 h 381"/>
              <a:gd name="T18" fmla="*/ 92 w 624"/>
              <a:gd name="T19" fmla="*/ 373 h 381"/>
              <a:gd name="T20" fmla="*/ 26 w 624"/>
              <a:gd name="T21" fmla="*/ 324 h 381"/>
              <a:gd name="T22" fmla="*/ 3 w 624"/>
              <a:gd name="T23" fmla="*/ 271 h 381"/>
              <a:gd name="T24" fmla="*/ 5 w 624"/>
              <a:gd name="T25" fmla="*/ 216 h 381"/>
              <a:gd name="T26" fmla="*/ 66 w 624"/>
              <a:gd name="T27" fmla="*/ 133 h 381"/>
              <a:gd name="T28" fmla="*/ 119 w 624"/>
              <a:gd name="T29" fmla="*/ 114 h 381"/>
              <a:gd name="T30" fmla="*/ 123 w 624"/>
              <a:gd name="T31" fmla="*/ 111 h 381"/>
              <a:gd name="T32" fmla="*/ 163 w 624"/>
              <a:gd name="T33" fmla="*/ 45 h 381"/>
              <a:gd name="T34" fmla="*/ 226 w 624"/>
              <a:gd name="T35" fmla="*/ 8 h 381"/>
              <a:gd name="T36" fmla="*/ 290 w 624"/>
              <a:gd name="T37" fmla="*/ 4 h 381"/>
              <a:gd name="T38" fmla="*/ 387 w 624"/>
              <a:gd name="T39" fmla="*/ 62 h 381"/>
              <a:gd name="T40" fmla="*/ 397 w 624"/>
              <a:gd name="T41" fmla="*/ 77 h 381"/>
              <a:gd name="T42" fmla="*/ 403 w 624"/>
              <a:gd name="T43" fmla="*/ 79 h 381"/>
              <a:gd name="T44" fmla="*/ 443 w 624"/>
              <a:gd name="T45" fmla="*/ 74 h 381"/>
              <a:gd name="T46" fmla="*/ 518 w 624"/>
              <a:gd name="T47" fmla="*/ 112 h 381"/>
              <a:gd name="T48" fmla="*/ 540 w 624"/>
              <a:gd name="T49" fmla="*/ 188 h 381"/>
              <a:gd name="T50" fmla="*/ 540 w 624"/>
              <a:gd name="T51"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381">
                <a:moveTo>
                  <a:pt x="540" y="191"/>
                </a:moveTo>
                <a:cubicBezTo>
                  <a:pt x="547" y="193"/>
                  <a:pt x="554" y="195"/>
                  <a:pt x="560" y="197"/>
                </a:cubicBezTo>
                <a:cubicBezTo>
                  <a:pt x="574" y="202"/>
                  <a:pt x="585" y="209"/>
                  <a:pt x="595" y="219"/>
                </a:cubicBezTo>
                <a:cubicBezTo>
                  <a:pt x="609" y="233"/>
                  <a:pt x="619" y="251"/>
                  <a:pt x="621" y="271"/>
                </a:cubicBezTo>
                <a:cubicBezTo>
                  <a:pt x="624" y="290"/>
                  <a:pt x="622" y="310"/>
                  <a:pt x="612" y="328"/>
                </a:cubicBezTo>
                <a:cubicBezTo>
                  <a:pt x="600" y="352"/>
                  <a:pt x="581" y="367"/>
                  <a:pt x="555" y="375"/>
                </a:cubicBezTo>
                <a:cubicBezTo>
                  <a:pt x="549" y="378"/>
                  <a:pt x="541" y="379"/>
                  <a:pt x="534" y="379"/>
                </a:cubicBezTo>
                <a:cubicBezTo>
                  <a:pt x="490" y="380"/>
                  <a:pt x="446" y="380"/>
                  <a:pt x="402" y="380"/>
                </a:cubicBezTo>
                <a:cubicBezTo>
                  <a:pt x="315" y="381"/>
                  <a:pt x="228" y="380"/>
                  <a:pt x="142" y="380"/>
                </a:cubicBezTo>
                <a:cubicBezTo>
                  <a:pt x="125" y="380"/>
                  <a:pt x="108" y="379"/>
                  <a:pt x="92" y="373"/>
                </a:cubicBezTo>
                <a:cubicBezTo>
                  <a:pt x="65" y="364"/>
                  <a:pt x="43" y="348"/>
                  <a:pt x="26" y="324"/>
                </a:cubicBezTo>
                <a:cubicBezTo>
                  <a:pt x="14" y="308"/>
                  <a:pt x="7" y="291"/>
                  <a:pt x="3" y="271"/>
                </a:cubicBezTo>
                <a:cubicBezTo>
                  <a:pt x="0" y="253"/>
                  <a:pt x="0" y="234"/>
                  <a:pt x="5" y="216"/>
                </a:cubicBezTo>
                <a:cubicBezTo>
                  <a:pt x="14" y="180"/>
                  <a:pt x="34" y="152"/>
                  <a:pt x="66" y="133"/>
                </a:cubicBezTo>
                <a:cubicBezTo>
                  <a:pt x="82" y="122"/>
                  <a:pt x="100" y="117"/>
                  <a:pt x="119" y="114"/>
                </a:cubicBezTo>
                <a:cubicBezTo>
                  <a:pt x="121" y="114"/>
                  <a:pt x="123" y="112"/>
                  <a:pt x="123" y="111"/>
                </a:cubicBezTo>
                <a:cubicBezTo>
                  <a:pt x="131" y="85"/>
                  <a:pt x="144" y="63"/>
                  <a:pt x="163" y="45"/>
                </a:cubicBezTo>
                <a:cubicBezTo>
                  <a:pt x="181" y="27"/>
                  <a:pt x="202" y="15"/>
                  <a:pt x="226" y="8"/>
                </a:cubicBezTo>
                <a:cubicBezTo>
                  <a:pt x="247" y="2"/>
                  <a:pt x="268" y="0"/>
                  <a:pt x="290" y="4"/>
                </a:cubicBezTo>
                <a:cubicBezTo>
                  <a:pt x="330" y="10"/>
                  <a:pt x="362" y="30"/>
                  <a:pt x="387" y="62"/>
                </a:cubicBezTo>
                <a:cubicBezTo>
                  <a:pt x="391" y="67"/>
                  <a:pt x="394" y="72"/>
                  <a:pt x="397" y="77"/>
                </a:cubicBezTo>
                <a:cubicBezTo>
                  <a:pt x="399" y="80"/>
                  <a:pt x="401" y="80"/>
                  <a:pt x="403" y="79"/>
                </a:cubicBezTo>
                <a:cubicBezTo>
                  <a:pt x="416" y="74"/>
                  <a:pt x="429" y="73"/>
                  <a:pt x="443" y="74"/>
                </a:cubicBezTo>
                <a:cubicBezTo>
                  <a:pt x="474" y="75"/>
                  <a:pt x="499" y="88"/>
                  <a:pt x="518" y="112"/>
                </a:cubicBezTo>
                <a:cubicBezTo>
                  <a:pt x="536" y="134"/>
                  <a:pt x="543" y="160"/>
                  <a:pt x="540" y="188"/>
                </a:cubicBezTo>
                <a:cubicBezTo>
                  <a:pt x="540" y="189"/>
                  <a:pt x="540" y="190"/>
                  <a:pt x="540" y="191"/>
                </a:cubicBezTo>
                <a:close/>
              </a:path>
            </a:pathLst>
          </a:custGeom>
          <a:solidFill>
            <a:srgbClr val="42AFB6"/>
          </a:solidFill>
          <a:ln>
            <a:noFill/>
          </a:ln>
        </p:spPr>
        <p:txBody>
          <a:bodyPr vert="horz" wrap="square" lIns="68579" tIns="34289" rIns="68579" bIns="34289"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06" name="Freeform 5">
            <a:extLst>
              <a:ext uri="{FF2B5EF4-FFF2-40B4-BE49-F238E27FC236}">
                <a16:creationId xmlns:a16="http://schemas.microsoft.com/office/drawing/2014/main" id="{8F522554-5943-4614-82D5-CB1722A7B9CD}"/>
              </a:ext>
            </a:extLst>
          </p:cNvPr>
          <p:cNvSpPr>
            <a:spLocks/>
          </p:cNvSpPr>
          <p:nvPr/>
        </p:nvSpPr>
        <p:spPr bwMode="auto">
          <a:xfrm>
            <a:off x="2396357" y="5000912"/>
            <a:ext cx="2351674" cy="178177"/>
          </a:xfrm>
          <a:custGeom>
            <a:avLst/>
            <a:gdLst>
              <a:gd name="T0" fmla="*/ 540 w 624"/>
              <a:gd name="T1" fmla="*/ 191 h 381"/>
              <a:gd name="T2" fmla="*/ 560 w 624"/>
              <a:gd name="T3" fmla="*/ 197 h 381"/>
              <a:gd name="T4" fmla="*/ 595 w 624"/>
              <a:gd name="T5" fmla="*/ 219 h 381"/>
              <a:gd name="T6" fmla="*/ 621 w 624"/>
              <a:gd name="T7" fmla="*/ 271 h 381"/>
              <a:gd name="T8" fmla="*/ 612 w 624"/>
              <a:gd name="T9" fmla="*/ 328 h 381"/>
              <a:gd name="T10" fmla="*/ 555 w 624"/>
              <a:gd name="T11" fmla="*/ 375 h 381"/>
              <a:gd name="T12" fmla="*/ 534 w 624"/>
              <a:gd name="T13" fmla="*/ 379 h 381"/>
              <a:gd name="T14" fmla="*/ 402 w 624"/>
              <a:gd name="T15" fmla="*/ 380 h 381"/>
              <a:gd name="T16" fmla="*/ 142 w 624"/>
              <a:gd name="T17" fmla="*/ 380 h 381"/>
              <a:gd name="T18" fmla="*/ 92 w 624"/>
              <a:gd name="T19" fmla="*/ 373 h 381"/>
              <a:gd name="T20" fmla="*/ 26 w 624"/>
              <a:gd name="T21" fmla="*/ 324 h 381"/>
              <a:gd name="T22" fmla="*/ 3 w 624"/>
              <a:gd name="T23" fmla="*/ 271 h 381"/>
              <a:gd name="T24" fmla="*/ 5 w 624"/>
              <a:gd name="T25" fmla="*/ 216 h 381"/>
              <a:gd name="T26" fmla="*/ 66 w 624"/>
              <a:gd name="T27" fmla="*/ 133 h 381"/>
              <a:gd name="T28" fmla="*/ 119 w 624"/>
              <a:gd name="T29" fmla="*/ 114 h 381"/>
              <a:gd name="T30" fmla="*/ 123 w 624"/>
              <a:gd name="T31" fmla="*/ 111 h 381"/>
              <a:gd name="T32" fmla="*/ 163 w 624"/>
              <a:gd name="T33" fmla="*/ 45 h 381"/>
              <a:gd name="T34" fmla="*/ 226 w 624"/>
              <a:gd name="T35" fmla="*/ 8 h 381"/>
              <a:gd name="T36" fmla="*/ 290 w 624"/>
              <a:gd name="T37" fmla="*/ 4 h 381"/>
              <a:gd name="T38" fmla="*/ 387 w 624"/>
              <a:gd name="T39" fmla="*/ 62 h 381"/>
              <a:gd name="T40" fmla="*/ 397 w 624"/>
              <a:gd name="T41" fmla="*/ 77 h 381"/>
              <a:gd name="T42" fmla="*/ 403 w 624"/>
              <a:gd name="T43" fmla="*/ 79 h 381"/>
              <a:gd name="T44" fmla="*/ 443 w 624"/>
              <a:gd name="T45" fmla="*/ 74 h 381"/>
              <a:gd name="T46" fmla="*/ 518 w 624"/>
              <a:gd name="T47" fmla="*/ 112 h 381"/>
              <a:gd name="T48" fmla="*/ 540 w 624"/>
              <a:gd name="T49" fmla="*/ 188 h 381"/>
              <a:gd name="T50" fmla="*/ 540 w 624"/>
              <a:gd name="T51"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381">
                <a:moveTo>
                  <a:pt x="540" y="191"/>
                </a:moveTo>
                <a:cubicBezTo>
                  <a:pt x="547" y="193"/>
                  <a:pt x="554" y="195"/>
                  <a:pt x="560" y="197"/>
                </a:cubicBezTo>
                <a:cubicBezTo>
                  <a:pt x="574" y="202"/>
                  <a:pt x="585" y="209"/>
                  <a:pt x="595" y="219"/>
                </a:cubicBezTo>
                <a:cubicBezTo>
                  <a:pt x="609" y="233"/>
                  <a:pt x="619" y="251"/>
                  <a:pt x="621" y="271"/>
                </a:cubicBezTo>
                <a:cubicBezTo>
                  <a:pt x="624" y="290"/>
                  <a:pt x="622" y="310"/>
                  <a:pt x="612" y="328"/>
                </a:cubicBezTo>
                <a:cubicBezTo>
                  <a:pt x="600" y="352"/>
                  <a:pt x="581" y="367"/>
                  <a:pt x="555" y="375"/>
                </a:cubicBezTo>
                <a:cubicBezTo>
                  <a:pt x="549" y="378"/>
                  <a:pt x="541" y="379"/>
                  <a:pt x="534" y="379"/>
                </a:cubicBezTo>
                <a:cubicBezTo>
                  <a:pt x="490" y="380"/>
                  <a:pt x="446" y="380"/>
                  <a:pt x="402" y="380"/>
                </a:cubicBezTo>
                <a:cubicBezTo>
                  <a:pt x="315" y="381"/>
                  <a:pt x="228" y="380"/>
                  <a:pt x="142" y="380"/>
                </a:cubicBezTo>
                <a:cubicBezTo>
                  <a:pt x="125" y="380"/>
                  <a:pt x="108" y="379"/>
                  <a:pt x="92" y="373"/>
                </a:cubicBezTo>
                <a:cubicBezTo>
                  <a:pt x="65" y="364"/>
                  <a:pt x="43" y="348"/>
                  <a:pt x="26" y="324"/>
                </a:cubicBezTo>
                <a:cubicBezTo>
                  <a:pt x="14" y="308"/>
                  <a:pt x="7" y="291"/>
                  <a:pt x="3" y="271"/>
                </a:cubicBezTo>
                <a:cubicBezTo>
                  <a:pt x="0" y="253"/>
                  <a:pt x="0" y="234"/>
                  <a:pt x="5" y="216"/>
                </a:cubicBezTo>
                <a:cubicBezTo>
                  <a:pt x="14" y="180"/>
                  <a:pt x="34" y="152"/>
                  <a:pt x="66" y="133"/>
                </a:cubicBezTo>
                <a:cubicBezTo>
                  <a:pt x="82" y="122"/>
                  <a:pt x="100" y="117"/>
                  <a:pt x="119" y="114"/>
                </a:cubicBezTo>
                <a:cubicBezTo>
                  <a:pt x="121" y="114"/>
                  <a:pt x="123" y="112"/>
                  <a:pt x="123" y="111"/>
                </a:cubicBezTo>
                <a:cubicBezTo>
                  <a:pt x="131" y="85"/>
                  <a:pt x="144" y="63"/>
                  <a:pt x="163" y="45"/>
                </a:cubicBezTo>
                <a:cubicBezTo>
                  <a:pt x="181" y="27"/>
                  <a:pt x="202" y="15"/>
                  <a:pt x="226" y="8"/>
                </a:cubicBezTo>
                <a:cubicBezTo>
                  <a:pt x="247" y="2"/>
                  <a:pt x="268" y="0"/>
                  <a:pt x="290" y="4"/>
                </a:cubicBezTo>
                <a:cubicBezTo>
                  <a:pt x="330" y="10"/>
                  <a:pt x="362" y="30"/>
                  <a:pt x="387" y="62"/>
                </a:cubicBezTo>
                <a:cubicBezTo>
                  <a:pt x="391" y="67"/>
                  <a:pt x="394" y="72"/>
                  <a:pt x="397" y="77"/>
                </a:cubicBezTo>
                <a:cubicBezTo>
                  <a:pt x="399" y="80"/>
                  <a:pt x="401" y="80"/>
                  <a:pt x="403" y="79"/>
                </a:cubicBezTo>
                <a:cubicBezTo>
                  <a:pt x="416" y="74"/>
                  <a:pt x="429" y="73"/>
                  <a:pt x="443" y="74"/>
                </a:cubicBezTo>
                <a:cubicBezTo>
                  <a:pt x="474" y="75"/>
                  <a:pt x="499" y="88"/>
                  <a:pt x="518" y="112"/>
                </a:cubicBezTo>
                <a:cubicBezTo>
                  <a:pt x="536" y="134"/>
                  <a:pt x="543" y="160"/>
                  <a:pt x="540" y="188"/>
                </a:cubicBezTo>
                <a:cubicBezTo>
                  <a:pt x="540" y="189"/>
                  <a:pt x="540" y="190"/>
                  <a:pt x="540" y="191"/>
                </a:cubicBezTo>
                <a:close/>
              </a:path>
            </a:pathLst>
          </a:custGeom>
          <a:solidFill>
            <a:srgbClr val="42AFB6"/>
          </a:solidFill>
          <a:ln>
            <a:noFill/>
          </a:ln>
        </p:spPr>
        <p:txBody>
          <a:bodyPr vert="horz" wrap="square" lIns="68579" tIns="34289" rIns="68579" bIns="34289"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nvGrpSpPr>
          <p:cNvPr id="79" name="Group 82"/>
          <p:cNvGrpSpPr/>
          <p:nvPr/>
        </p:nvGrpSpPr>
        <p:grpSpPr>
          <a:xfrm>
            <a:off x="2618768" y="3808578"/>
            <a:ext cx="1189666" cy="1244470"/>
            <a:chOff x="7058512" y="2683976"/>
            <a:chExt cx="2786527" cy="3237294"/>
          </a:xfrm>
        </p:grpSpPr>
        <p:sp>
          <p:nvSpPr>
            <p:cNvPr id="80" name="Oval 79"/>
            <p:cNvSpPr/>
            <p:nvPr/>
          </p:nvSpPr>
          <p:spPr>
            <a:xfrm>
              <a:off x="7752008" y="5788281"/>
              <a:ext cx="1399777" cy="132989"/>
            </a:xfrm>
            <a:prstGeom prst="ellipse">
              <a:avLst/>
            </a:prstGeom>
            <a:solidFill>
              <a:srgbClr val="000000">
                <a:alpha val="40000"/>
              </a:srgbClr>
            </a:solidFill>
            <a:ln w="12700" cap="flat" cmpd="sng" algn="ctr">
              <a:noFill/>
              <a:prstDash val="solid"/>
              <a:miter lim="800000"/>
            </a:ln>
            <a:effectLst/>
          </p:spPr>
          <p:txBody>
            <a:bodyPr rtlCol="0" anchor="ctr"/>
            <a:lstStyle/>
            <a:p>
              <a:pPr algn="ctr" defTabSz="685783">
                <a:buClrTx/>
                <a:buFontTx/>
                <a:buNone/>
                <a:defRPr/>
              </a:pPr>
              <a:endParaRPr lang="en-US" dirty="0">
                <a:solidFill>
                  <a:srgbClr val="FFFFFF"/>
                </a:solidFill>
                <a:latin typeface="Calibri" panose="020F0502020204030204"/>
                <a:ea typeface="+mn-ea"/>
                <a:cs typeface="+mn-cs"/>
              </a:endParaRPr>
            </a:p>
          </p:txBody>
        </p:sp>
        <p:grpSp>
          <p:nvGrpSpPr>
            <p:cNvPr id="81" name="Group 31"/>
            <p:cNvGrpSpPr/>
            <p:nvPr/>
          </p:nvGrpSpPr>
          <p:grpSpPr>
            <a:xfrm>
              <a:off x="7058512" y="2683976"/>
              <a:ext cx="2786527" cy="3147494"/>
              <a:chOff x="5438775" y="1938338"/>
              <a:chExt cx="1311275" cy="1481138"/>
            </a:xfrm>
          </p:grpSpPr>
          <p:grpSp>
            <p:nvGrpSpPr>
              <p:cNvPr id="91" name="Group 32"/>
              <p:cNvGrpSpPr/>
              <p:nvPr/>
            </p:nvGrpSpPr>
            <p:grpSpPr>
              <a:xfrm>
                <a:off x="5800725" y="2520951"/>
                <a:ext cx="606426" cy="898525"/>
                <a:chOff x="5800725" y="2520951"/>
                <a:chExt cx="606426" cy="898525"/>
              </a:xfrm>
            </p:grpSpPr>
            <p:sp>
              <p:nvSpPr>
                <p:cNvPr id="98" name="Freeform 11"/>
                <p:cNvSpPr>
                  <a:spLocks/>
                </p:cNvSpPr>
                <p:nvPr/>
              </p:nvSpPr>
              <p:spPr bwMode="auto">
                <a:xfrm>
                  <a:off x="5999163" y="2520951"/>
                  <a:ext cx="165100" cy="898525"/>
                </a:xfrm>
                <a:custGeom>
                  <a:avLst/>
                  <a:gdLst>
                    <a:gd name="T0" fmla="*/ 0 w 104"/>
                    <a:gd name="T1" fmla="*/ 566 h 566"/>
                    <a:gd name="T2" fmla="*/ 30 w 104"/>
                    <a:gd name="T3" fmla="*/ 0 h 566"/>
                    <a:gd name="T4" fmla="*/ 78 w 104"/>
                    <a:gd name="T5" fmla="*/ 0 h 566"/>
                    <a:gd name="T6" fmla="*/ 104 w 104"/>
                    <a:gd name="T7" fmla="*/ 566 h 566"/>
                    <a:gd name="T8" fmla="*/ 0 w 104"/>
                    <a:gd name="T9" fmla="*/ 566 h 566"/>
                  </a:gdLst>
                  <a:ahLst/>
                  <a:cxnLst>
                    <a:cxn ang="0">
                      <a:pos x="T0" y="T1"/>
                    </a:cxn>
                    <a:cxn ang="0">
                      <a:pos x="T2" y="T3"/>
                    </a:cxn>
                    <a:cxn ang="0">
                      <a:pos x="T4" y="T5"/>
                    </a:cxn>
                    <a:cxn ang="0">
                      <a:pos x="T6" y="T7"/>
                    </a:cxn>
                    <a:cxn ang="0">
                      <a:pos x="T8" y="T9"/>
                    </a:cxn>
                  </a:cxnLst>
                  <a:rect l="0" t="0" r="r" b="b"/>
                  <a:pathLst>
                    <a:path w="104" h="566">
                      <a:moveTo>
                        <a:pt x="0" y="566"/>
                      </a:moveTo>
                      <a:lnTo>
                        <a:pt x="30" y="0"/>
                      </a:lnTo>
                      <a:lnTo>
                        <a:pt x="78" y="0"/>
                      </a:lnTo>
                      <a:lnTo>
                        <a:pt x="104" y="566"/>
                      </a:lnTo>
                      <a:lnTo>
                        <a:pt x="0" y="566"/>
                      </a:lnTo>
                      <a:close/>
                    </a:path>
                  </a:pathLst>
                </a:custGeom>
                <a:solidFill>
                  <a:srgbClr val="FCB414">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99" name="Freeform 13"/>
                <p:cNvSpPr>
                  <a:spLocks/>
                </p:cNvSpPr>
                <p:nvPr/>
              </p:nvSpPr>
              <p:spPr bwMode="auto">
                <a:xfrm>
                  <a:off x="5800725" y="2716213"/>
                  <a:ext cx="319088" cy="323850"/>
                </a:xfrm>
                <a:custGeom>
                  <a:avLst/>
                  <a:gdLst>
                    <a:gd name="T0" fmla="*/ 161 w 201"/>
                    <a:gd name="T1" fmla="*/ 204 h 204"/>
                    <a:gd name="T2" fmla="*/ 0 w 201"/>
                    <a:gd name="T3" fmla="*/ 18 h 204"/>
                    <a:gd name="T4" fmla="*/ 18 w 201"/>
                    <a:gd name="T5" fmla="*/ 0 h 204"/>
                    <a:gd name="T6" fmla="*/ 201 w 201"/>
                    <a:gd name="T7" fmla="*/ 166 h 204"/>
                    <a:gd name="T8" fmla="*/ 161 w 201"/>
                    <a:gd name="T9" fmla="*/ 204 h 204"/>
                  </a:gdLst>
                  <a:ahLst/>
                  <a:cxnLst>
                    <a:cxn ang="0">
                      <a:pos x="T0" y="T1"/>
                    </a:cxn>
                    <a:cxn ang="0">
                      <a:pos x="T2" y="T3"/>
                    </a:cxn>
                    <a:cxn ang="0">
                      <a:pos x="T4" y="T5"/>
                    </a:cxn>
                    <a:cxn ang="0">
                      <a:pos x="T6" y="T7"/>
                    </a:cxn>
                    <a:cxn ang="0">
                      <a:pos x="T8" y="T9"/>
                    </a:cxn>
                  </a:cxnLst>
                  <a:rect l="0" t="0" r="r" b="b"/>
                  <a:pathLst>
                    <a:path w="201" h="204">
                      <a:moveTo>
                        <a:pt x="161" y="204"/>
                      </a:moveTo>
                      <a:lnTo>
                        <a:pt x="0" y="18"/>
                      </a:lnTo>
                      <a:lnTo>
                        <a:pt x="18" y="0"/>
                      </a:lnTo>
                      <a:lnTo>
                        <a:pt x="201" y="166"/>
                      </a:lnTo>
                      <a:lnTo>
                        <a:pt x="161" y="204"/>
                      </a:lnTo>
                      <a:close/>
                    </a:path>
                  </a:pathLst>
                </a:custGeom>
                <a:solidFill>
                  <a:srgbClr val="FCB414">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00" name="Freeform 15"/>
                <p:cNvSpPr>
                  <a:spLocks/>
                </p:cNvSpPr>
                <p:nvPr/>
              </p:nvSpPr>
              <p:spPr bwMode="auto">
                <a:xfrm>
                  <a:off x="6072188" y="2767013"/>
                  <a:ext cx="334963" cy="311150"/>
                </a:xfrm>
                <a:custGeom>
                  <a:avLst/>
                  <a:gdLst>
                    <a:gd name="T0" fmla="*/ 0 w 211"/>
                    <a:gd name="T1" fmla="*/ 152 h 196"/>
                    <a:gd name="T2" fmla="*/ 193 w 211"/>
                    <a:gd name="T3" fmla="*/ 0 h 196"/>
                    <a:gd name="T4" fmla="*/ 211 w 211"/>
                    <a:gd name="T5" fmla="*/ 20 h 196"/>
                    <a:gd name="T6" fmla="*/ 40 w 211"/>
                    <a:gd name="T7" fmla="*/ 196 h 196"/>
                    <a:gd name="T8" fmla="*/ 0 w 211"/>
                    <a:gd name="T9" fmla="*/ 152 h 196"/>
                  </a:gdLst>
                  <a:ahLst/>
                  <a:cxnLst>
                    <a:cxn ang="0">
                      <a:pos x="T0" y="T1"/>
                    </a:cxn>
                    <a:cxn ang="0">
                      <a:pos x="T2" y="T3"/>
                    </a:cxn>
                    <a:cxn ang="0">
                      <a:pos x="T4" y="T5"/>
                    </a:cxn>
                    <a:cxn ang="0">
                      <a:pos x="T6" y="T7"/>
                    </a:cxn>
                    <a:cxn ang="0">
                      <a:pos x="T8" y="T9"/>
                    </a:cxn>
                  </a:cxnLst>
                  <a:rect l="0" t="0" r="r" b="b"/>
                  <a:pathLst>
                    <a:path w="211" h="196">
                      <a:moveTo>
                        <a:pt x="0" y="152"/>
                      </a:moveTo>
                      <a:lnTo>
                        <a:pt x="193" y="0"/>
                      </a:lnTo>
                      <a:lnTo>
                        <a:pt x="211" y="20"/>
                      </a:lnTo>
                      <a:lnTo>
                        <a:pt x="40" y="196"/>
                      </a:lnTo>
                      <a:lnTo>
                        <a:pt x="0" y="152"/>
                      </a:lnTo>
                      <a:close/>
                    </a:path>
                  </a:pathLst>
                </a:custGeom>
                <a:solidFill>
                  <a:srgbClr val="FCB414">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grpSp>
            <p:nvGrpSpPr>
              <p:cNvPr id="92" name="Group 33"/>
              <p:cNvGrpSpPr/>
              <p:nvPr/>
            </p:nvGrpSpPr>
            <p:grpSpPr>
              <a:xfrm>
                <a:off x="5438775" y="1938338"/>
                <a:ext cx="1311275" cy="939801"/>
                <a:chOff x="5438775" y="1938338"/>
                <a:chExt cx="1311275" cy="939801"/>
              </a:xfrm>
            </p:grpSpPr>
            <p:sp>
              <p:nvSpPr>
                <p:cNvPr id="93" name="Oval 5"/>
                <p:cNvSpPr>
                  <a:spLocks noChangeArrowheads="1"/>
                </p:cNvSpPr>
                <p:nvPr/>
              </p:nvSpPr>
              <p:spPr bwMode="auto">
                <a:xfrm>
                  <a:off x="5438775" y="2317751"/>
                  <a:ext cx="527050" cy="528638"/>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94" name="Oval 6"/>
                <p:cNvSpPr>
                  <a:spLocks noChangeArrowheads="1"/>
                </p:cNvSpPr>
                <p:nvPr/>
              </p:nvSpPr>
              <p:spPr bwMode="auto">
                <a:xfrm>
                  <a:off x="5649913" y="1938338"/>
                  <a:ext cx="527050"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95" name="Oval 7"/>
                <p:cNvSpPr>
                  <a:spLocks noChangeArrowheads="1"/>
                </p:cNvSpPr>
                <p:nvPr/>
              </p:nvSpPr>
              <p:spPr bwMode="auto">
                <a:xfrm>
                  <a:off x="6046788" y="1995488"/>
                  <a:ext cx="530225"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96" name="Oval 8"/>
                <p:cNvSpPr>
                  <a:spLocks noChangeArrowheads="1"/>
                </p:cNvSpPr>
                <p:nvPr/>
              </p:nvSpPr>
              <p:spPr bwMode="auto">
                <a:xfrm>
                  <a:off x="6223000" y="2352676"/>
                  <a:ext cx="527050"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97" name="Oval 10"/>
                <p:cNvSpPr>
                  <a:spLocks noChangeArrowheads="1"/>
                </p:cNvSpPr>
                <p:nvPr/>
              </p:nvSpPr>
              <p:spPr bwMode="auto">
                <a:xfrm>
                  <a:off x="5810250" y="2260601"/>
                  <a:ext cx="530225"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grpSp>
        <p:sp>
          <p:nvSpPr>
            <p:cNvPr id="82" name="Oval 7"/>
            <p:cNvSpPr>
              <a:spLocks noChangeArrowheads="1"/>
            </p:cNvSpPr>
            <p:nvPr/>
          </p:nvSpPr>
          <p:spPr bwMode="auto">
            <a:xfrm>
              <a:off x="7479073" y="4175864"/>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83" name="Oval 7"/>
            <p:cNvSpPr>
              <a:spLocks noChangeArrowheads="1"/>
            </p:cNvSpPr>
            <p:nvPr/>
          </p:nvSpPr>
          <p:spPr bwMode="auto">
            <a:xfrm>
              <a:off x="7959164" y="3483123"/>
              <a:ext cx="207550" cy="205687"/>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84" name="Oval 7"/>
            <p:cNvSpPr>
              <a:spLocks noChangeArrowheads="1"/>
            </p:cNvSpPr>
            <p:nvPr/>
          </p:nvSpPr>
          <p:spPr bwMode="auto">
            <a:xfrm>
              <a:off x="9027051" y="4279905"/>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85" name="Oval 7"/>
            <p:cNvSpPr>
              <a:spLocks noChangeArrowheads="1"/>
            </p:cNvSpPr>
            <p:nvPr/>
          </p:nvSpPr>
          <p:spPr bwMode="auto">
            <a:xfrm>
              <a:off x="9395799" y="4175864"/>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86" name="Oval 7"/>
            <p:cNvSpPr>
              <a:spLocks noChangeArrowheads="1"/>
            </p:cNvSpPr>
            <p:nvPr/>
          </p:nvSpPr>
          <p:spPr bwMode="auto">
            <a:xfrm>
              <a:off x="8062391" y="3987360"/>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87" name="Oval 7"/>
            <p:cNvSpPr>
              <a:spLocks noChangeArrowheads="1"/>
            </p:cNvSpPr>
            <p:nvPr/>
          </p:nvSpPr>
          <p:spPr bwMode="auto">
            <a:xfrm>
              <a:off x="8898853" y="3336422"/>
              <a:ext cx="217507" cy="224853"/>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88" name="Oval 7"/>
            <p:cNvSpPr>
              <a:spLocks noChangeArrowheads="1"/>
            </p:cNvSpPr>
            <p:nvPr/>
          </p:nvSpPr>
          <p:spPr bwMode="auto">
            <a:xfrm>
              <a:off x="8765424" y="4011859"/>
              <a:ext cx="209247" cy="207368"/>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89" name="Oval 7"/>
            <p:cNvSpPr>
              <a:spLocks noChangeArrowheads="1"/>
            </p:cNvSpPr>
            <p:nvPr/>
          </p:nvSpPr>
          <p:spPr bwMode="auto">
            <a:xfrm>
              <a:off x="7173691" y="4009307"/>
              <a:ext cx="207550" cy="205686"/>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90" name="Oval 7"/>
            <p:cNvSpPr>
              <a:spLocks noChangeArrowheads="1"/>
            </p:cNvSpPr>
            <p:nvPr/>
          </p:nvSpPr>
          <p:spPr bwMode="auto">
            <a:xfrm>
              <a:off x="9281247" y="3741978"/>
              <a:ext cx="209247" cy="207368"/>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sp>
        <p:nvSpPr>
          <p:cNvPr id="109" name="Freeform 5">
            <a:extLst>
              <a:ext uri="{FF2B5EF4-FFF2-40B4-BE49-F238E27FC236}">
                <a16:creationId xmlns:a16="http://schemas.microsoft.com/office/drawing/2014/main" id="{8F522554-5943-4614-82D5-CB1722A7B9CD}"/>
              </a:ext>
            </a:extLst>
          </p:cNvPr>
          <p:cNvSpPr>
            <a:spLocks/>
          </p:cNvSpPr>
          <p:nvPr/>
        </p:nvSpPr>
        <p:spPr bwMode="auto">
          <a:xfrm>
            <a:off x="3999122" y="4971631"/>
            <a:ext cx="2351674" cy="178177"/>
          </a:xfrm>
          <a:custGeom>
            <a:avLst/>
            <a:gdLst>
              <a:gd name="T0" fmla="*/ 540 w 624"/>
              <a:gd name="T1" fmla="*/ 191 h 381"/>
              <a:gd name="T2" fmla="*/ 560 w 624"/>
              <a:gd name="T3" fmla="*/ 197 h 381"/>
              <a:gd name="T4" fmla="*/ 595 w 624"/>
              <a:gd name="T5" fmla="*/ 219 h 381"/>
              <a:gd name="T6" fmla="*/ 621 w 624"/>
              <a:gd name="T7" fmla="*/ 271 h 381"/>
              <a:gd name="T8" fmla="*/ 612 w 624"/>
              <a:gd name="T9" fmla="*/ 328 h 381"/>
              <a:gd name="T10" fmla="*/ 555 w 624"/>
              <a:gd name="T11" fmla="*/ 375 h 381"/>
              <a:gd name="T12" fmla="*/ 534 w 624"/>
              <a:gd name="T13" fmla="*/ 379 h 381"/>
              <a:gd name="T14" fmla="*/ 402 w 624"/>
              <a:gd name="T15" fmla="*/ 380 h 381"/>
              <a:gd name="T16" fmla="*/ 142 w 624"/>
              <a:gd name="T17" fmla="*/ 380 h 381"/>
              <a:gd name="T18" fmla="*/ 92 w 624"/>
              <a:gd name="T19" fmla="*/ 373 h 381"/>
              <a:gd name="T20" fmla="*/ 26 w 624"/>
              <a:gd name="T21" fmla="*/ 324 h 381"/>
              <a:gd name="T22" fmla="*/ 3 w 624"/>
              <a:gd name="T23" fmla="*/ 271 h 381"/>
              <a:gd name="T24" fmla="*/ 5 w 624"/>
              <a:gd name="T25" fmla="*/ 216 h 381"/>
              <a:gd name="T26" fmla="*/ 66 w 624"/>
              <a:gd name="T27" fmla="*/ 133 h 381"/>
              <a:gd name="T28" fmla="*/ 119 w 624"/>
              <a:gd name="T29" fmla="*/ 114 h 381"/>
              <a:gd name="T30" fmla="*/ 123 w 624"/>
              <a:gd name="T31" fmla="*/ 111 h 381"/>
              <a:gd name="T32" fmla="*/ 163 w 624"/>
              <a:gd name="T33" fmla="*/ 45 h 381"/>
              <a:gd name="T34" fmla="*/ 226 w 624"/>
              <a:gd name="T35" fmla="*/ 8 h 381"/>
              <a:gd name="T36" fmla="*/ 290 w 624"/>
              <a:gd name="T37" fmla="*/ 4 h 381"/>
              <a:gd name="T38" fmla="*/ 387 w 624"/>
              <a:gd name="T39" fmla="*/ 62 h 381"/>
              <a:gd name="T40" fmla="*/ 397 w 624"/>
              <a:gd name="T41" fmla="*/ 77 h 381"/>
              <a:gd name="T42" fmla="*/ 403 w 624"/>
              <a:gd name="T43" fmla="*/ 79 h 381"/>
              <a:gd name="T44" fmla="*/ 443 w 624"/>
              <a:gd name="T45" fmla="*/ 74 h 381"/>
              <a:gd name="T46" fmla="*/ 518 w 624"/>
              <a:gd name="T47" fmla="*/ 112 h 381"/>
              <a:gd name="T48" fmla="*/ 540 w 624"/>
              <a:gd name="T49" fmla="*/ 188 h 381"/>
              <a:gd name="T50" fmla="*/ 540 w 624"/>
              <a:gd name="T51"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381">
                <a:moveTo>
                  <a:pt x="540" y="191"/>
                </a:moveTo>
                <a:cubicBezTo>
                  <a:pt x="547" y="193"/>
                  <a:pt x="554" y="195"/>
                  <a:pt x="560" y="197"/>
                </a:cubicBezTo>
                <a:cubicBezTo>
                  <a:pt x="574" y="202"/>
                  <a:pt x="585" y="209"/>
                  <a:pt x="595" y="219"/>
                </a:cubicBezTo>
                <a:cubicBezTo>
                  <a:pt x="609" y="233"/>
                  <a:pt x="619" y="251"/>
                  <a:pt x="621" y="271"/>
                </a:cubicBezTo>
                <a:cubicBezTo>
                  <a:pt x="624" y="290"/>
                  <a:pt x="622" y="310"/>
                  <a:pt x="612" y="328"/>
                </a:cubicBezTo>
                <a:cubicBezTo>
                  <a:pt x="600" y="352"/>
                  <a:pt x="581" y="367"/>
                  <a:pt x="555" y="375"/>
                </a:cubicBezTo>
                <a:cubicBezTo>
                  <a:pt x="549" y="378"/>
                  <a:pt x="541" y="379"/>
                  <a:pt x="534" y="379"/>
                </a:cubicBezTo>
                <a:cubicBezTo>
                  <a:pt x="490" y="380"/>
                  <a:pt x="446" y="380"/>
                  <a:pt x="402" y="380"/>
                </a:cubicBezTo>
                <a:cubicBezTo>
                  <a:pt x="315" y="381"/>
                  <a:pt x="228" y="380"/>
                  <a:pt x="142" y="380"/>
                </a:cubicBezTo>
                <a:cubicBezTo>
                  <a:pt x="125" y="380"/>
                  <a:pt x="108" y="379"/>
                  <a:pt x="92" y="373"/>
                </a:cubicBezTo>
                <a:cubicBezTo>
                  <a:pt x="65" y="364"/>
                  <a:pt x="43" y="348"/>
                  <a:pt x="26" y="324"/>
                </a:cubicBezTo>
                <a:cubicBezTo>
                  <a:pt x="14" y="308"/>
                  <a:pt x="7" y="291"/>
                  <a:pt x="3" y="271"/>
                </a:cubicBezTo>
                <a:cubicBezTo>
                  <a:pt x="0" y="253"/>
                  <a:pt x="0" y="234"/>
                  <a:pt x="5" y="216"/>
                </a:cubicBezTo>
                <a:cubicBezTo>
                  <a:pt x="14" y="180"/>
                  <a:pt x="34" y="152"/>
                  <a:pt x="66" y="133"/>
                </a:cubicBezTo>
                <a:cubicBezTo>
                  <a:pt x="82" y="122"/>
                  <a:pt x="100" y="117"/>
                  <a:pt x="119" y="114"/>
                </a:cubicBezTo>
                <a:cubicBezTo>
                  <a:pt x="121" y="114"/>
                  <a:pt x="123" y="112"/>
                  <a:pt x="123" y="111"/>
                </a:cubicBezTo>
                <a:cubicBezTo>
                  <a:pt x="131" y="85"/>
                  <a:pt x="144" y="63"/>
                  <a:pt x="163" y="45"/>
                </a:cubicBezTo>
                <a:cubicBezTo>
                  <a:pt x="181" y="27"/>
                  <a:pt x="202" y="15"/>
                  <a:pt x="226" y="8"/>
                </a:cubicBezTo>
                <a:cubicBezTo>
                  <a:pt x="247" y="2"/>
                  <a:pt x="268" y="0"/>
                  <a:pt x="290" y="4"/>
                </a:cubicBezTo>
                <a:cubicBezTo>
                  <a:pt x="330" y="10"/>
                  <a:pt x="362" y="30"/>
                  <a:pt x="387" y="62"/>
                </a:cubicBezTo>
                <a:cubicBezTo>
                  <a:pt x="391" y="67"/>
                  <a:pt x="394" y="72"/>
                  <a:pt x="397" y="77"/>
                </a:cubicBezTo>
                <a:cubicBezTo>
                  <a:pt x="399" y="80"/>
                  <a:pt x="401" y="80"/>
                  <a:pt x="403" y="79"/>
                </a:cubicBezTo>
                <a:cubicBezTo>
                  <a:pt x="416" y="74"/>
                  <a:pt x="429" y="73"/>
                  <a:pt x="443" y="74"/>
                </a:cubicBezTo>
                <a:cubicBezTo>
                  <a:pt x="474" y="75"/>
                  <a:pt x="499" y="88"/>
                  <a:pt x="518" y="112"/>
                </a:cubicBezTo>
                <a:cubicBezTo>
                  <a:pt x="536" y="134"/>
                  <a:pt x="543" y="160"/>
                  <a:pt x="540" y="188"/>
                </a:cubicBezTo>
                <a:cubicBezTo>
                  <a:pt x="540" y="189"/>
                  <a:pt x="540" y="190"/>
                  <a:pt x="540" y="191"/>
                </a:cubicBezTo>
                <a:close/>
              </a:path>
            </a:pathLst>
          </a:custGeom>
          <a:solidFill>
            <a:srgbClr val="42AFB6"/>
          </a:solidFill>
          <a:ln>
            <a:noFill/>
          </a:ln>
        </p:spPr>
        <p:txBody>
          <a:bodyPr vert="horz" wrap="square" lIns="68579" tIns="34289" rIns="68579" bIns="34289"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nvGrpSpPr>
          <p:cNvPr id="110" name="Group 82"/>
          <p:cNvGrpSpPr/>
          <p:nvPr/>
        </p:nvGrpSpPr>
        <p:grpSpPr>
          <a:xfrm>
            <a:off x="3920540" y="4213465"/>
            <a:ext cx="792474" cy="817820"/>
            <a:chOff x="7058512" y="2683976"/>
            <a:chExt cx="2786527" cy="3237294"/>
          </a:xfrm>
        </p:grpSpPr>
        <p:sp>
          <p:nvSpPr>
            <p:cNvPr id="111" name="Oval 110"/>
            <p:cNvSpPr/>
            <p:nvPr/>
          </p:nvSpPr>
          <p:spPr>
            <a:xfrm>
              <a:off x="7752008" y="5788281"/>
              <a:ext cx="1399777" cy="132989"/>
            </a:xfrm>
            <a:prstGeom prst="ellipse">
              <a:avLst/>
            </a:prstGeom>
            <a:solidFill>
              <a:srgbClr val="000000">
                <a:alpha val="40000"/>
              </a:srgbClr>
            </a:solidFill>
            <a:ln w="12700" cap="flat" cmpd="sng" algn="ctr">
              <a:noFill/>
              <a:prstDash val="solid"/>
              <a:miter lim="800000"/>
            </a:ln>
            <a:effectLst/>
          </p:spPr>
          <p:txBody>
            <a:bodyPr rtlCol="0" anchor="ctr"/>
            <a:lstStyle/>
            <a:p>
              <a:pPr algn="ctr" defTabSz="685783">
                <a:buClrTx/>
                <a:buFontTx/>
                <a:buNone/>
                <a:defRPr/>
              </a:pPr>
              <a:endParaRPr lang="en-US" dirty="0">
                <a:solidFill>
                  <a:srgbClr val="FFFFFF"/>
                </a:solidFill>
                <a:latin typeface="Calibri" panose="020F0502020204030204"/>
                <a:ea typeface="+mn-ea"/>
                <a:cs typeface="+mn-cs"/>
              </a:endParaRPr>
            </a:p>
          </p:txBody>
        </p:sp>
        <p:grpSp>
          <p:nvGrpSpPr>
            <p:cNvPr id="112" name="Group 31"/>
            <p:cNvGrpSpPr/>
            <p:nvPr/>
          </p:nvGrpSpPr>
          <p:grpSpPr>
            <a:xfrm>
              <a:off x="7058512" y="2683976"/>
              <a:ext cx="2786527" cy="3147494"/>
              <a:chOff x="5438775" y="1938338"/>
              <a:chExt cx="1311275" cy="1481138"/>
            </a:xfrm>
          </p:grpSpPr>
          <p:grpSp>
            <p:nvGrpSpPr>
              <p:cNvPr id="122" name="Group 32"/>
              <p:cNvGrpSpPr/>
              <p:nvPr/>
            </p:nvGrpSpPr>
            <p:grpSpPr>
              <a:xfrm>
                <a:off x="5800725" y="2520951"/>
                <a:ext cx="606426" cy="898525"/>
                <a:chOff x="5800725" y="2520951"/>
                <a:chExt cx="606426" cy="898525"/>
              </a:xfrm>
            </p:grpSpPr>
            <p:sp>
              <p:nvSpPr>
                <p:cNvPr id="129" name="Freeform 11"/>
                <p:cNvSpPr>
                  <a:spLocks/>
                </p:cNvSpPr>
                <p:nvPr/>
              </p:nvSpPr>
              <p:spPr bwMode="auto">
                <a:xfrm>
                  <a:off x="5999163" y="2520951"/>
                  <a:ext cx="165100" cy="898525"/>
                </a:xfrm>
                <a:custGeom>
                  <a:avLst/>
                  <a:gdLst>
                    <a:gd name="T0" fmla="*/ 0 w 104"/>
                    <a:gd name="T1" fmla="*/ 566 h 566"/>
                    <a:gd name="T2" fmla="*/ 30 w 104"/>
                    <a:gd name="T3" fmla="*/ 0 h 566"/>
                    <a:gd name="T4" fmla="*/ 78 w 104"/>
                    <a:gd name="T5" fmla="*/ 0 h 566"/>
                    <a:gd name="T6" fmla="*/ 104 w 104"/>
                    <a:gd name="T7" fmla="*/ 566 h 566"/>
                    <a:gd name="T8" fmla="*/ 0 w 104"/>
                    <a:gd name="T9" fmla="*/ 566 h 566"/>
                  </a:gdLst>
                  <a:ahLst/>
                  <a:cxnLst>
                    <a:cxn ang="0">
                      <a:pos x="T0" y="T1"/>
                    </a:cxn>
                    <a:cxn ang="0">
                      <a:pos x="T2" y="T3"/>
                    </a:cxn>
                    <a:cxn ang="0">
                      <a:pos x="T4" y="T5"/>
                    </a:cxn>
                    <a:cxn ang="0">
                      <a:pos x="T6" y="T7"/>
                    </a:cxn>
                    <a:cxn ang="0">
                      <a:pos x="T8" y="T9"/>
                    </a:cxn>
                  </a:cxnLst>
                  <a:rect l="0" t="0" r="r" b="b"/>
                  <a:pathLst>
                    <a:path w="104" h="566">
                      <a:moveTo>
                        <a:pt x="0" y="566"/>
                      </a:moveTo>
                      <a:lnTo>
                        <a:pt x="30" y="0"/>
                      </a:lnTo>
                      <a:lnTo>
                        <a:pt x="78" y="0"/>
                      </a:lnTo>
                      <a:lnTo>
                        <a:pt x="104" y="566"/>
                      </a:lnTo>
                      <a:lnTo>
                        <a:pt x="0" y="566"/>
                      </a:lnTo>
                      <a:close/>
                    </a:path>
                  </a:pathLst>
                </a:custGeom>
                <a:solidFill>
                  <a:srgbClr val="FCB414">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30" name="Freeform 13"/>
                <p:cNvSpPr>
                  <a:spLocks/>
                </p:cNvSpPr>
                <p:nvPr/>
              </p:nvSpPr>
              <p:spPr bwMode="auto">
                <a:xfrm>
                  <a:off x="5800725" y="2716213"/>
                  <a:ext cx="319088" cy="323850"/>
                </a:xfrm>
                <a:custGeom>
                  <a:avLst/>
                  <a:gdLst>
                    <a:gd name="T0" fmla="*/ 161 w 201"/>
                    <a:gd name="T1" fmla="*/ 204 h 204"/>
                    <a:gd name="T2" fmla="*/ 0 w 201"/>
                    <a:gd name="T3" fmla="*/ 18 h 204"/>
                    <a:gd name="T4" fmla="*/ 18 w 201"/>
                    <a:gd name="T5" fmla="*/ 0 h 204"/>
                    <a:gd name="T6" fmla="*/ 201 w 201"/>
                    <a:gd name="T7" fmla="*/ 166 h 204"/>
                    <a:gd name="T8" fmla="*/ 161 w 201"/>
                    <a:gd name="T9" fmla="*/ 204 h 204"/>
                  </a:gdLst>
                  <a:ahLst/>
                  <a:cxnLst>
                    <a:cxn ang="0">
                      <a:pos x="T0" y="T1"/>
                    </a:cxn>
                    <a:cxn ang="0">
                      <a:pos x="T2" y="T3"/>
                    </a:cxn>
                    <a:cxn ang="0">
                      <a:pos x="T4" y="T5"/>
                    </a:cxn>
                    <a:cxn ang="0">
                      <a:pos x="T6" y="T7"/>
                    </a:cxn>
                    <a:cxn ang="0">
                      <a:pos x="T8" y="T9"/>
                    </a:cxn>
                  </a:cxnLst>
                  <a:rect l="0" t="0" r="r" b="b"/>
                  <a:pathLst>
                    <a:path w="201" h="204">
                      <a:moveTo>
                        <a:pt x="161" y="204"/>
                      </a:moveTo>
                      <a:lnTo>
                        <a:pt x="0" y="18"/>
                      </a:lnTo>
                      <a:lnTo>
                        <a:pt x="18" y="0"/>
                      </a:lnTo>
                      <a:lnTo>
                        <a:pt x="201" y="166"/>
                      </a:lnTo>
                      <a:lnTo>
                        <a:pt x="161" y="204"/>
                      </a:lnTo>
                      <a:close/>
                    </a:path>
                  </a:pathLst>
                </a:custGeom>
                <a:solidFill>
                  <a:srgbClr val="FCB414">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31" name="Freeform 15"/>
                <p:cNvSpPr>
                  <a:spLocks/>
                </p:cNvSpPr>
                <p:nvPr/>
              </p:nvSpPr>
              <p:spPr bwMode="auto">
                <a:xfrm>
                  <a:off x="6072188" y="2767013"/>
                  <a:ext cx="334963" cy="311150"/>
                </a:xfrm>
                <a:custGeom>
                  <a:avLst/>
                  <a:gdLst>
                    <a:gd name="T0" fmla="*/ 0 w 211"/>
                    <a:gd name="T1" fmla="*/ 152 h 196"/>
                    <a:gd name="T2" fmla="*/ 193 w 211"/>
                    <a:gd name="T3" fmla="*/ 0 h 196"/>
                    <a:gd name="T4" fmla="*/ 211 w 211"/>
                    <a:gd name="T5" fmla="*/ 20 h 196"/>
                    <a:gd name="T6" fmla="*/ 40 w 211"/>
                    <a:gd name="T7" fmla="*/ 196 h 196"/>
                    <a:gd name="T8" fmla="*/ 0 w 211"/>
                    <a:gd name="T9" fmla="*/ 152 h 196"/>
                  </a:gdLst>
                  <a:ahLst/>
                  <a:cxnLst>
                    <a:cxn ang="0">
                      <a:pos x="T0" y="T1"/>
                    </a:cxn>
                    <a:cxn ang="0">
                      <a:pos x="T2" y="T3"/>
                    </a:cxn>
                    <a:cxn ang="0">
                      <a:pos x="T4" y="T5"/>
                    </a:cxn>
                    <a:cxn ang="0">
                      <a:pos x="T6" y="T7"/>
                    </a:cxn>
                    <a:cxn ang="0">
                      <a:pos x="T8" y="T9"/>
                    </a:cxn>
                  </a:cxnLst>
                  <a:rect l="0" t="0" r="r" b="b"/>
                  <a:pathLst>
                    <a:path w="211" h="196">
                      <a:moveTo>
                        <a:pt x="0" y="152"/>
                      </a:moveTo>
                      <a:lnTo>
                        <a:pt x="193" y="0"/>
                      </a:lnTo>
                      <a:lnTo>
                        <a:pt x="211" y="20"/>
                      </a:lnTo>
                      <a:lnTo>
                        <a:pt x="40" y="196"/>
                      </a:lnTo>
                      <a:lnTo>
                        <a:pt x="0" y="152"/>
                      </a:lnTo>
                      <a:close/>
                    </a:path>
                  </a:pathLst>
                </a:custGeom>
                <a:solidFill>
                  <a:srgbClr val="FCB414">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grpSp>
            <p:nvGrpSpPr>
              <p:cNvPr id="123" name="Group 33"/>
              <p:cNvGrpSpPr/>
              <p:nvPr/>
            </p:nvGrpSpPr>
            <p:grpSpPr>
              <a:xfrm>
                <a:off x="5438775" y="1938338"/>
                <a:ext cx="1311275" cy="939801"/>
                <a:chOff x="5438775" y="1938338"/>
                <a:chExt cx="1311275" cy="939801"/>
              </a:xfrm>
            </p:grpSpPr>
            <p:sp>
              <p:nvSpPr>
                <p:cNvPr id="124" name="Oval 5"/>
                <p:cNvSpPr>
                  <a:spLocks noChangeArrowheads="1"/>
                </p:cNvSpPr>
                <p:nvPr/>
              </p:nvSpPr>
              <p:spPr bwMode="auto">
                <a:xfrm>
                  <a:off x="5438775" y="2317751"/>
                  <a:ext cx="527050" cy="528638"/>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25" name="Oval 6"/>
                <p:cNvSpPr>
                  <a:spLocks noChangeArrowheads="1"/>
                </p:cNvSpPr>
                <p:nvPr/>
              </p:nvSpPr>
              <p:spPr bwMode="auto">
                <a:xfrm>
                  <a:off x="5649913" y="1938338"/>
                  <a:ext cx="527050"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26" name="Oval 7"/>
                <p:cNvSpPr>
                  <a:spLocks noChangeArrowheads="1"/>
                </p:cNvSpPr>
                <p:nvPr/>
              </p:nvSpPr>
              <p:spPr bwMode="auto">
                <a:xfrm>
                  <a:off x="6046788" y="1995488"/>
                  <a:ext cx="530225"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27" name="Oval 8"/>
                <p:cNvSpPr>
                  <a:spLocks noChangeArrowheads="1"/>
                </p:cNvSpPr>
                <p:nvPr/>
              </p:nvSpPr>
              <p:spPr bwMode="auto">
                <a:xfrm>
                  <a:off x="6223000" y="2352676"/>
                  <a:ext cx="527050"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28" name="Oval 10"/>
                <p:cNvSpPr>
                  <a:spLocks noChangeArrowheads="1"/>
                </p:cNvSpPr>
                <p:nvPr/>
              </p:nvSpPr>
              <p:spPr bwMode="auto">
                <a:xfrm>
                  <a:off x="5810250" y="2260601"/>
                  <a:ext cx="530225"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grpSp>
        <p:sp>
          <p:nvSpPr>
            <p:cNvPr id="113" name="Oval 7"/>
            <p:cNvSpPr>
              <a:spLocks noChangeArrowheads="1"/>
            </p:cNvSpPr>
            <p:nvPr/>
          </p:nvSpPr>
          <p:spPr bwMode="auto">
            <a:xfrm>
              <a:off x="7479073" y="4175864"/>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14" name="Oval 7"/>
            <p:cNvSpPr>
              <a:spLocks noChangeArrowheads="1"/>
            </p:cNvSpPr>
            <p:nvPr/>
          </p:nvSpPr>
          <p:spPr bwMode="auto">
            <a:xfrm>
              <a:off x="7781483" y="3458432"/>
              <a:ext cx="207550" cy="205686"/>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15" name="Oval 7"/>
            <p:cNvSpPr>
              <a:spLocks noChangeArrowheads="1"/>
            </p:cNvSpPr>
            <p:nvPr/>
          </p:nvSpPr>
          <p:spPr bwMode="auto">
            <a:xfrm>
              <a:off x="9027051" y="4279905"/>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16" name="Oval 7"/>
            <p:cNvSpPr>
              <a:spLocks noChangeArrowheads="1"/>
            </p:cNvSpPr>
            <p:nvPr/>
          </p:nvSpPr>
          <p:spPr bwMode="auto">
            <a:xfrm>
              <a:off x="9395799" y="4175864"/>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17" name="Oval 7"/>
            <p:cNvSpPr>
              <a:spLocks noChangeArrowheads="1"/>
            </p:cNvSpPr>
            <p:nvPr/>
          </p:nvSpPr>
          <p:spPr bwMode="auto">
            <a:xfrm>
              <a:off x="8062391" y="3987360"/>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18" name="Oval 7"/>
            <p:cNvSpPr>
              <a:spLocks noChangeArrowheads="1"/>
            </p:cNvSpPr>
            <p:nvPr/>
          </p:nvSpPr>
          <p:spPr bwMode="auto">
            <a:xfrm>
              <a:off x="8898853" y="3336423"/>
              <a:ext cx="151636" cy="150274"/>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19" name="Oval 7"/>
            <p:cNvSpPr>
              <a:spLocks noChangeArrowheads="1"/>
            </p:cNvSpPr>
            <p:nvPr/>
          </p:nvSpPr>
          <p:spPr bwMode="auto">
            <a:xfrm>
              <a:off x="8765424" y="4011859"/>
              <a:ext cx="209247" cy="207368"/>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20" name="Oval 7"/>
            <p:cNvSpPr>
              <a:spLocks noChangeArrowheads="1"/>
            </p:cNvSpPr>
            <p:nvPr/>
          </p:nvSpPr>
          <p:spPr bwMode="auto">
            <a:xfrm>
              <a:off x="7173691" y="4009307"/>
              <a:ext cx="207550" cy="205686"/>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21" name="Oval 7"/>
            <p:cNvSpPr>
              <a:spLocks noChangeArrowheads="1"/>
            </p:cNvSpPr>
            <p:nvPr/>
          </p:nvSpPr>
          <p:spPr bwMode="auto">
            <a:xfrm>
              <a:off x="9281247" y="3741978"/>
              <a:ext cx="209247" cy="207368"/>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grpSp>
        <p:nvGrpSpPr>
          <p:cNvPr id="132" name="Group 82"/>
          <p:cNvGrpSpPr/>
          <p:nvPr/>
        </p:nvGrpSpPr>
        <p:grpSpPr>
          <a:xfrm>
            <a:off x="5048480" y="4277532"/>
            <a:ext cx="786517" cy="789686"/>
            <a:chOff x="7058512" y="2683976"/>
            <a:chExt cx="2786527" cy="3237294"/>
          </a:xfrm>
        </p:grpSpPr>
        <p:sp>
          <p:nvSpPr>
            <p:cNvPr id="133" name="Oval 132"/>
            <p:cNvSpPr/>
            <p:nvPr/>
          </p:nvSpPr>
          <p:spPr>
            <a:xfrm>
              <a:off x="7752008" y="5788281"/>
              <a:ext cx="1399777" cy="132989"/>
            </a:xfrm>
            <a:prstGeom prst="ellipse">
              <a:avLst/>
            </a:prstGeom>
            <a:solidFill>
              <a:srgbClr val="000000">
                <a:alpha val="40000"/>
              </a:srgbClr>
            </a:solidFill>
            <a:ln w="12700" cap="flat" cmpd="sng" algn="ctr">
              <a:noFill/>
              <a:prstDash val="solid"/>
              <a:miter lim="800000"/>
            </a:ln>
            <a:effectLst/>
          </p:spPr>
          <p:txBody>
            <a:bodyPr rtlCol="0" anchor="ctr"/>
            <a:lstStyle/>
            <a:p>
              <a:pPr algn="ctr" defTabSz="685783">
                <a:buClrTx/>
                <a:buFontTx/>
                <a:buNone/>
                <a:defRPr/>
              </a:pPr>
              <a:endParaRPr lang="en-US" dirty="0">
                <a:solidFill>
                  <a:srgbClr val="FFFFFF"/>
                </a:solidFill>
                <a:latin typeface="Calibri" panose="020F0502020204030204"/>
                <a:ea typeface="+mn-ea"/>
                <a:cs typeface="+mn-cs"/>
              </a:endParaRPr>
            </a:p>
          </p:txBody>
        </p:sp>
        <p:grpSp>
          <p:nvGrpSpPr>
            <p:cNvPr id="134" name="Group 31"/>
            <p:cNvGrpSpPr/>
            <p:nvPr/>
          </p:nvGrpSpPr>
          <p:grpSpPr>
            <a:xfrm>
              <a:off x="7058512" y="2683976"/>
              <a:ext cx="2786527" cy="3147494"/>
              <a:chOff x="5438775" y="1938338"/>
              <a:chExt cx="1311275" cy="1481138"/>
            </a:xfrm>
          </p:grpSpPr>
          <p:grpSp>
            <p:nvGrpSpPr>
              <p:cNvPr id="144" name="Group 32"/>
              <p:cNvGrpSpPr/>
              <p:nvPr/>
            </p:nvGrpSpPr>
            <p:grpSpPr>
              <a:xfrm>
                <a:off x="5800725" y="2520951"/>
                <a:ext cx="606426" cy="898525"/>
                <a:chOff x="5800725" y="2520951"/>
                <a:chExt cx="606426" cy="898525"/>
              </a:xfrm>
            </p:grpSpPr>
            <p:sp>
              <p:nvSpPr>
                <p:cNvPr id="151" name="Freeform 11"/>
                <p:cNvSpPr>
                  <a:spLocks/>
                </p:cNvSpPr>
                <p:nvPr/>
              </p:nvSpPr>
              <p:spPr bwMode="auto">
                <a:xfrm>
                  <a:off x="5999163" y="2520951"/>
                  <a:ext cx="165100" cy="898525"/>
                </a:xfrm>
                <a:custGeom>
                  <a:avLst/>
                  <a:gdLst>
                    <a:gd name="T0" fmla="*/ 0 w 104"/>
                    <a:gd name="T1" fmla="*/ 566 h 566"/>
                    <a:gd name="T2" fmla="*/ 30 w 104"/>
                    <a:gd name="T3" fmla="*/ 0 h 566"/>
                    <a:gd name="T4" fmla="*/ 78 w 104"/>
                    <a:gd name="T5" fmla="*/ 0 h 566"/>
                    <a:gd name="T6" fmla="*/ 104 w 104"/>
                    <a:gd name="T7" fmla="*/ 566 h 566"/>
                    <a:gd name="T8" fmla="*/ 0 w 104"/>
                    <a:gd name="T9" fmla="*/ 566 h 566"/>
                  </a:gdLst>
                  <a:ahLst/>
                  <a:cxnLst>
                    <a:cxn ang="0">
                      <a:pos x="T0" y="T1"/>
                    </a:cxn>
                    <a:cxn ang="0">
                      <a:pos x="T2" y="T3"/>
                    </a:cxn>
                    <a:cxn ang="0">
                      <a:pos x="T4" y="T5"/>
                    </a:cxn>
                    <a:cxn ang="0">
                      <a:pos x="T6" y="T7"/>
                    </a:cxn>
                    <a:cxn ang="0">
                      <a:pos x="T8" y="T9"/>
                    </a:cxn>
                  </a:cxnLst>
                  <a:rect l="0" t="0" r="r" b="b"/>
                  <a:pathLst>
                    <a:path w="104" h="566">
                      <a:moveTo>
                        <a:pt x="0" y="566"/>
                      </a:moveTo>
                      <a:lnTo>
                        <a:pt x="30" y="0"/>
                      </a:lnTo>
                      <a:lnTo>
                        <a:pt x="78" y="0"/>
                      </a:lnTo>
                      <a:lnTo>
                        <a:pt x="104" y="566"/>
                      </a:lnTo>
                      <a:lnTo>
                        <a:pt x="0" y="566"/>
                      </a:lnTo>
                      <a:close/>
                    </a:path>
                  </a:pathLst>
                </a:custGeom>
                <a:solidFill>
                  <a:srgbClr val="FCB414">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52" name="Freeform 13"/>
                <p:cNvSpPr>
                  <a:spLocks/>
                </p:cNvSpPr>
                <p:nvPr/>
              </p:nvSpPr>
              <p:spPr bwMode="auto">
                <a:xfrm>
                  <a:off x="5800725" y="2716213"/>
                  <a:ext cx="319088" cy="323850"/>
                </a:xfrm>
                <a:custGeom>
                  <a:avLst/>
                  <a:gdLst>
                    <a:gd name="T0" fmla="*/ 161 w 201"/>
                    <a:gd name="T1" fmla="*/ 204 h 204"/>
                    <a:gd name="T2" fmla="*/ 0 w 201"/>
                    <a:gd name="T3" fmla="*/ 18 h 204"/>
                    <a:gd name="T4" fmla="*/ 18 w 201"/>
                    <a:gd name="T5" fmla="*/ 0 h 204"/>
                    <a:gd name="T6" fmla="*/ 201 w 201"/>
                    <a:gd name="T7" fmla="*/ 166 h 204"/>
                    <a:gd name="T8" fmla="*/ 161 w 201"/>
                    <a:gd name="T9" fmla="*/ 204 h 204"/>
                  </a:gdLst>
                  <a:ahLst/>
                  <a:cxnLst>
                    <a:cxn ang="0">
                      <a:pos x="T0" y="T1"/>
                    </a:cxn>
                    <a:cxn ang="0">
                      <a:pos x="T2" y="T3"/>
                    </a:cxn>
                    <a:cxn ang="0">
                      <a:pos x="T4" y="T5"/>
                    </a:cxn>
                    <a:cxn ang="0">
                      <a:pos x="T6" y="T7"/>
                    </a:cxn>
                    <a:cxn ang="0">
                      <a:pos x="T8" y="T9"/>
                    </a:cxn>
                  </a:cxnLst>
                  <a:rect l="0" t="0" r="r" b="b"/>
                  <a:pathLst>
                    <a:path w="201" h="204">
                      <a:moveTo>
                        <a:pt x="161" y="204"/>
                      </a:moveTo>
                      <a:lnTo>
                        <a:pt x="0" y="18"/>
                      </a:lnTo>
                      <a:lnTo>
                        <a:pt x="18" y="0"/>
                      </a:lnTo>
                      <a:lnTo>
                        <a:pt x="201" y="166"/>
                      </a:lnTo>
                      <a:lnTo>
                        <a:pt x="161" y="204"/>
                      </a:lnTo>
                      <a:close/>
                    </a:path>
                  </a:pathLst>
                </a:custGeom>
                <a:solidFill>
                  <a:srgbClr val="FCB414">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53" name="Freeform 15"/>
                <p:cNvSpPr>
                  <a:spLocks/>
                </p:cNvSpPr>
                <p:nvPr/>
              </p:nvSpPr>
              <p:spPr bwMode="auto">
                <a:xfrm>
                  <a:off x="6072188" y="2767013"/>
                  <a:ext cx="334963" cy="311150"/>
                </a:xfrm>
                <a:custGeom>
                  <a:avLst/>
                  <a:gdLst>
                    <a:gd name="T0" fmla="*/ 0 w 211"/>
                    <a:gd name="T1" fmla="*/ 152 h 196"/>
                    <a:gd name="T2" fmla="*/ 193 w 211"/>
                    <a:gd name="T3" fmla="*/ 0 h 196"/>
                    <a:gd name="T4" fmla="*/ 211 w 211"/>
                    <a:gd name="T5" fmla="*/ 20 h 196"/>
                    <a:gd name="T6" fmla="*/ 40 w 211"/>
                    <a:gd name="T7" fmla="*/ 196 h 196"/>
                    <a:gd name="T8" fmla="*/ 0 w 211"/>
                    <a:gd name="T9" fmla="*/ 152 h 196"/>
                  </a:gdLst>
                  <a:ahLst/>
                  <a:cxnLst>
                    <a:cxn ang="0">
                      <a:pos x="T0" y="T1"/>
                    </a:cxn>
                    <a:cxn ang="0">
                      <a:pos x="T2" y="T3"/>
                    </a:cxn>
                    <a:cxn ang="0">
                      <a:pos x="T4" y="T5"/>
                    </a:cxn>
                    <a:cxn ang="0">
                      <a:pos x="T6" y="T7"/>
                    </a:cxn>
                    <a:cxn ang="0">
                      <a:pos x="T8" y="T9"/>
                    </a:cxn>
                  </a:cxnLst>
                  <a:rect l="0" t="0" r="r" b="b"/>
                  <a:pathLst>
                    <a:path w="211" h="196">
                      <a:moveTo>
                        <a:pt x="0" y="152"/>
                      </a:moveTo>
                      <a:lnTo>
                        <a:pt x="193" y="0"/>
                      </a:lnTo>
                      <a:lnTo>
                        <a:pt x="211" y="20"/>
                      </a:lnTo>
                      <a:lnTo>
                        <a:pt x="40" y="196"/>
                      </a:lnTo>
                      <a:lnTo>
                        <a:pt x="0" y="152"/>
                      </a:lnTo>
                      <a:close/>
                    </a:path>
                  </a:pathLst>
                </a:custGeom>
                <a:solidFill>
                  <a:srgbClr val="FCB414">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grpSp>
            <p:nvGrpSpPr>
              <p:cNvPr id="145" name="Group 33"/>
              <p:cNvGrpSpPr/>
              <p:nvPr/>
            </p:nvGrpSpPr>
            <p:grpSpPr>
              <a:xfrm>
                <a:off x="5438775" y="1938338"/>
                <a:ext cx="1311275" cy="939801"/>
                <a:chOff x="5438775" y="1938338"/>
                <a:chExt cx="1311275" cy="939801"/>
              </a:xfrm>
            </p:grpSpPr>
            <p:sp>
              <p:nvSpPr>
                <p:cNvPr id="146" name="Oval 5"/>
                <p:cNvSpPr>
                  <a:spLocks noChangeArrowheads="1"/>
                </p:cNvSpPr>
                <p:nvPr/>
              </p:nvSpPr>
              <p:spPr bwMode="auto">
                <a:xfrm>
                  <a:off x="5438775" y="2317751"/>
                  <a:ext cx="527050" cy="528638"/>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47" name="Oval 6"/>
                <p:cNvSpPr>
                  <a:spLocks noChangeArrowheads="1"/>
                </p:cNvSpPr>
                <p:nvPr/>
              </p:nvSpPr>
              <p:spPr bwMode="auto">
                <a:xfrm>
                  <a:off x="5649913" y="1938338"/>
                  <a:ext cx="527050"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48" name="Oval 7"/>
                <p:cNvSpPr>
                  <a:spLocks noChangeArrowheads="1"/>
                </p:cNvSpPr>
                <p:nvPr/>
              </p:nvSpPr>
              <p:spPr bwMode="auto">
                <a:xfrm>
                  <a:off x="6046788" y="1995488"/>
                  <a:ext cx="530225"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49" name="Oval 8"/>
                <p:cNvSpPr>
                  <a:spLocks noChangeArrowheads="1"/>
                </p:cNvSpPr>
                <p:nvPr/>
              </p:nvSpPr>
              <p:spPr bwMode="auto">
                <a:xfrm>
                  <a:off x="6223000" y="2352676"/>
                  <a:ext cx="527050"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50" name="Oval 10"/>
                <p:cNvSpPr>
                  <a:spLocks noChangeArrowheads="1"/>
                </p:cNvSpPr>
                <p:nvPr/>
              </p:nvSpPr>
              <p:spPr bwMode="auto">
                <a:xfrm>
                  <a:off x="5810250" y="2260601"/>
                  <a:ext cx="530225" cy="525463"/>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grpSp>
        <p:sp>
          <p:nvSpPr>
            <p:cNvPr id="135" name="Oval 7"/>
            <p:cNvSpPr>
              <a:spLocks noChangeArrowheads="1"/>
            </p:cNvSpPr>
            <p:nvPr/>
          </p:nvSpPr>
          <p:spPr bwMode="auto">
            <a:xfrm>
              <a:off x="7479073" y="4175864"/>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36" name="Oval 7"/>
            <p:cNvSpPr>
              <a:spLocks noChangeArrowheads="1"/>
            </p:cNvSpPr>
            <p:nvPr/>
          </p:nvSpPr>
          <p:spPr bwMode="auto">
            <a:xfrm>
              <a:off x="7781483" y="3458432"/>
              <a:ext cx="207550" cy="205686"/>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37" name="Oval 7"/>
            <p:cNvSpPr>
              <a:spLocks noChangeArrowheads="1"/>
            </p:cNvSpPr>
            <p:nvPr/>
          </p:nvSpPr>
          <p:spPr bwMode="auto">
            <a:xfrm>
              <a:off x="9027051" y="4279905"/>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38" name="Oval 7"/>
            <p:cNvSpPr>
              <a:spLocks noChangeArrowheads="1"/>
            </p:cNvSpPr>
            <p:nvPr/>
          </p:nvSpPr>
          <p:spPr bwMode="auto">
            <a:xfrm>
              <a:off x="9395799" y="4175864"/>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39" name="Oval 7"/>
            <p:cNvSpPr>
              <a:spLocks noChangeArrowheads="1"/>
            </p:cNvSpPr>
            <p:nvPr/>
          </p:nvSpPr>
          <p:spPr bwMode="auto">
            <a:xfrm>
              <a:off x="8062391" y="3987360"/>
              <a:ext cx="249469" cy="247229"/>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40" name="Oval 7"/>
            <p:cNvSpPr>
              <a:spLocks noChangeArrowheads="1"/>
            </p:cNvSpPr>
            <p:nvPr/>
          </p:nvSpPr>
          <p:spPr bwMode="auto">
            <a:xfrm>
              <a:off x="8898853" y="3336423"/>
              <a:ext cx="151636" cy="150274"/>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41" name="Oval 7"/>
            <p:cNvSpPr>
              <a:spLocks noChangeArrowheads="1"/>
            </p:cNvSpPr>
            <p:nvPr/>
          </p:nvSpPr>
          <p:spPr bwMode="auto">
            <a:xfrm>
              <a:off x="8765424" y="4011859"/>
              <a:ext cx="209247" cy="207368"/>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42" name="Oval 7"/>
            <p:cNvSpPr>
              <a:spLocks noChangeArrowheads="1"/>
            </p:cNvSpPr>
            <p:nvPr/>
          </p:nvSpPr>
          <p:spPr bwMode="auto">
            <a:xfrm>
              <a:off x="7173691" y="4009307"/>
              <a:ext cx="207550" cy="205686"/>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sp>
          <p:nvSpPr>
            <p:cNvPr id="143" name="Oval 7"/>
            <p:cNvSpPr>
              <a:spLocks noChangeArrowheads="1"/>
            </p:cNvSpPr>
            <p:nvPr/>
          </p:nvSpPr>
          <p:spPr bwMode="auto">
            <a:xfrm>
              <a:off x="9281247" y="3741978"/>
              <a:ext cx="209247" cy="207368"/>
            </a:xfrm>
            <a:prstGeom prst="ellipse">
              <a:avLst/>
            </a:prstGeom>
            <a:solidFill>
              <a:srgbClr val="CB1B4A"/>
            </a:solidFill>
            <a:ln>
              <a:noFill/>
            </a:ln>
          </p:spPr>
          <p:txBody>
            <a:bodyPr vert="horz" wrap="square" lIns="91440" tIns="45720" rIns="91440" bIns="45720" numCol="1" anchor="t" anchorCtr="0" compatLnSpc="1">
              <a:prstTxWarp prst="textNoShape">
                <a:avLst/>
              </a:prstTxWarp>
            </a:bodyPr>
            <a:lstStyle/>
            <a:p>
              <a:pPr defTabSz="685783">
                <a:buClrTx/>
                <a:buFontTx/>
                <a:buNone/>
                <a:defRPr/>
              </a:pPr>
              <a:endParaRPr lang="en-US" dirty="0">
                <a:solidFill>
                  <a:srgbClr val="282F39"/>
                </a:solidFill>
                <a:latin typeface="Calibri" panose="020F0502020204030204"/>
                <a:ea typeface="+mn-ea"/>
                <a:cs typeface="+mn-cs"/>
              </a:endParaRPr>
            </a:p>
          </p:txBody>
        </p:sp>
      </p:grpSp>
    </p:spTree>
    <p:extLst>
      <p:ext uri="{BB962C8B-B14F-4D97-AF65-F5344CB8AC3E}">
        <p14:creationId xmlns:p14="http://schemas.microsoft.com/office/powerpoint/2010/main" val="470500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ctrTitle" idx="4294967295"/>
          </p:nvPr>
        </p:nvSpPr>
        <p:spPr>
          <a:xfrm>
            <a:off x="683568" y="195486"/>
            <a:ext cx="7772400" cy="1512168"/>
          </a:xfrm>
          <a:prstGeom prst="rect">
            <a:avLst/>
          </a:prstGeom>
        </p:spPr>
        <p:txBody>
          <a:bodyPr spcFirstLastPara="1" wrap="square" lIns="91425" tIns="91425" rIns="91425" bIns="91425" anchor="b" anchorCtr="0">
            <a:noAutofit/>
          </a:bodyPr>
          <a:lstStyle/>
          <a:p>
            <a:pPr lvl="0" algn="ctr"/>
            <a:r>
              <a:rPr lang="tr-TR" sz="2400" b="1" dirty="0">
                <a:solidFill>
                  <a:srgbClr val="7030A0"/>
                </a:solidFill>
                <a:latin typeface="Calibri" panose="020F0502020204030204" pitchFamily="34" charset="0"/>
                <a:cs typeface="Calibri" panose="020F0502020204030204" pitchFamily="34" charset="0"/>
              </a:rPr>
              <a:t>T.B.M.M ‘</a:t>
            </a:r>
            <a:r>
              <a:rPr lang="tr-TR" sz="2400" b="1" dirty="0" err="1">
                <a:solidFill>
                  <a:srgbClr val="7030A0"/>
                </a:solidFill>
                <a:latin typeface="Calibri" panose="020F0502020204030204" pitchFamily="34" charset="0"/>
                <a:cs typeface="Calibri" panose="020F0502020204030204" pitchFamily="34" charset="0"/>
              </a:rPr>
              <a:t>nin</a:t>
            </a:r>
            <a:r>
              <a:rPr lang="tr-TR" sz="2400" b="1" dirty="0">
                <a:solidFill>
                  <a:srgbClr val="7030A0"/>
                </a:solidFill>
                <a:latin typeface="Calibri" panose="020F0502020204030204" pitchFamily="34" charset="0"/>
                <a:cs typeface="Calibri" panose="020F0502020204030204" pitchFamily="34" charset="0"/>
              </a:rPr>
              <a:t> Çocuklarda ve Gençlerde Artan Şiddet Eğitimi ile Okullarda Meydana Gelen Olaylar ile İlgili Meclis Araştırma Komisyonu Raporuna göre;</a:t>
            </a:r>
            <a:endParaRPr sz="2400" dirty="0">
              <a:solidFill>
                <a:srgbClr val="7030A0"/>
              </a:solidFill>
              <a:latin typeface="Calibri" panose="020F0502020204030204" pitchFamily="34" charset="0"/>
              <a:cs typeface="Calibri" panose="020F0502020204030204" pitchFamily="34" charset="0"/>
            </a:endParaRPr>
          </a:p>
        </p:txBody>
      </p:sp>
      <p:sp>
        <p:nvSpPr>
          <p:cNvPr id="211" name="Google Shape;211;p15"/>
          <p:cNvSpPr txBox="1">
            <a:spLocks noGrp="1"/>
          </p:cNvSpPr>
          <p:nvPr>
            <p:ph type="body" idx="4294967295"/>
          </p:nvPr>
        </p:nvSpPr>
        <p:spPr>
          <a:xfrm>
            <a:off x="1187624" y="1635646"/>
            <a:ext cx="6593700" cy="2845882"/>
          </a:xfrm>
          <a:prstGeom prst="rect">
            <a:avLst/>
          </a:prstGeom>
        </p:spPr>
        <p:txBody>
          <a:bodyPr spcFirstLastPara="1" wrap="square" lIns="91425" tIns="91425" rIns="91425" bIns="91425" anchor="t" anchorCtr="0">
            <a:noAutofit/>
          </a:bodyPr>
          <a:lstStyle/>
          <a:p>
            <a:pPr algn="just"/>
            <a:r>
              <a:rPr lang="tr-TR" sz="1600" dirty="0"/>
              <a:t>Ortaöğretim kurumlarına devam eden öğrencilerin, yüzde 35’nin Fiziksel, yüzde 48’nin Sözel, yüzde 27,6’nın Duygusal ve yüzde 11’nin Cinsel Şiddete maruz kaldığı saptanmıştır</a:t>
            </a:r>
          </a:p>
          <a:p>
            <a:pPr algn="just"/>
            <a:r>
              <a:rPr lang="tr-TR" sz="1600" dirty="0"/>
              <a:t>  Yapılan araştırmalara göre, atari salonu ya da internet kafelere giden öğrenciler arasında en çok oynanan oyun türü yüzde 66,5 ile savaş ve dövüş oyunları olarak gözlenmiştir. </a:t>
            </a:r>
          </a:p>
          <a:p>
            <a:pPr algn="just"/>
            <a:r>
              <a:rPr lang="tr-TR" sz="1600" dirty="0"/>
              <a:t>Ayrıca, öğrencilerin televizyon dizilerini seyretmede tercihlerinin yüzde 21 oranı ile mafya dizileri ilk sırayı aldığı ortaya çıkmıştır. Yine öğrencilerin yarısı yani yüzde 44,8’i aksiyon/macera/gerilim/ korku türünde filmleri izlemeyi tercih etmektedir.</a:t>
            </a:r>
          </a:p>
          <a:p>
            <a:endParaRPr lang="tr-TR" sz="1600" dirty="0"/>
          </a:p>
          <a:p>
            <a:pPr marL="0" lvl="0" indent="0" algn="ctr" rtl="0">
              <a:spcBef>
                <a:spcPts val="600"/>
              </a:spcBef>
              <a:spcAft>
                <a:spcPts val="0"/>
              </a:spcAft>
              <a:buNone/>
            </a:pPr>
            <a:endParaRPr sz="1400" dirty="0"/>
          </a:p>
        </p:txBody>
      </p:sp>
      <p:sp>
        <p:nvSpPr>
          <p:cNvPr id="213" name="Google Shape;213;p15"/>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5" name="Oval 4"/>
          <p:cNvSpPr/>
          <p:nvPr/>
        </p:nvSpPr>
        <p:spPr>
          <a:xfrm>
            <a:off x="539552" y="749754"/>
            <a:ext cx="3672408" cy="3662811"/>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7" name="Google Shape;227;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3" name="Metin kutusu 2"/>
          <p:cNvSpPr txBox="1"/>
          <p:nvPr/>
        </p:nvSpPr>
        <p:spPr>
          <a:xfrm>
            <a:off x="791580" y="1796329"/>
            <a:ext cx="3168352" cy="1569660"/>
          </a:xfrm>
          <a:prstGeom prst="rect">
            <a:avLst/>
          </a:prstGeom>
          <a:noFill/>
        </p:spPr>
        <p:txBody>
          <a:bodyPr wrap="square" rtlCol="0">
            <a:spAutoFit/>
          </a:bodyPr>
          <a:lstStyle/>
          <a:p>
            <a:pPr algn="ctr"/>
            <a:r>
              <a:rPr lang="tr-TR" sz="1800" b="1" dirty="0">
                <a:solidFill>
                  <a:srgbClr val="617A86"/>
                </a:solidFill>
                <a:latin typeface="Calibri" panose="020F0502020204030204" pitchFamily="34" charset="0"/>
                <a:cs typeface="Calibri" panose="020F0502020204030204" pitchFamily="34" charset="0"/>
                <a:sym typeface="Varela Round"/>
              </a:rPr>
              <a:t> </a:t>
            </a:r>
            <a:r>
              <a:rPr lang="tr-TR" sz="2400" b="1" dirty="0">
                <a:solidFill>
                  <a:schemeClr val="bg1"/>
                </a:solidFill>
                <a:latin typeface="Calibri" panose="020F0502020204030204" pitchFamily="34" charset="0"/>
                <a:cs typeface="Calibri" panose="020F0502020204030204" pitchFamily="34" charset="0"/>
                <a:sym typeface="Varela Round"/>
              </a:rPr>
              <a:t>OKULLARIMIZ DA GÖZLENEN ŞİDDET OLAYLARININ BAŞLICA NEDENLERİ OLARAK;</a:t>
            </a:r>
            <a:endParaRPr lang="tr-TR" sz="1800" dirty="0">
              <a:solidFill>
                <a:schemeClr val="bg1"/>
              </a:solidFill>
            </a:endParaRPr>
          </a:p>
        </p:txBody>
      </p:sp>
      <p:sp>
        <p:nvSpPr>
          <p:cNvPr id="7" name="Metin kutusu 6"/>
          <p:cNvSpPr txBox="1"/>
          <p:nvPr/>
        </p:nvSpPr>
        <p:spPr>
          <a:xfrm>
            <a:off x="2699792" y="857747"/>
            <a:ext cx="6120680" cy="3554819"/>
          </a:xfrm>
          <a:prstGeom prst="rect">
            <a:avLst/>
          </a:prstGeom>
          <a:noFill/>
        </p:spPr>
        <p:txBody>
          <a:bodyPr wrap="square" rtlCol="0">
            <a:spAutoFit/>
          </a:bodyPr>
          <a:lstStyle/>
          <a:p>
            <a:pPr marL="2247900" lvl="4" indent="-342900">
              <a:buClr>
                <a:srgbClr val="A1BECC"/>
              </a:buClr>
              <a:buSzPts val="2000"/>
              <a:buFont typeface="Arial" panose="020B0604020202020204" pitchFamily="34" charset="0"/>
              <a:buChar char="•"/>
            </a:pPr>
            <a:r>
              <a:rPr lang="tr-TR" sz="2000" dirty="0">
                <a:solidFill>
                  <a:srgbClr val="FF0000"/>
                </a:solidFill>
                <a:latin typeface="Calibri" panose="020F0502020204030204" pitchFamily="34" charset="0"/>
                <a:cs typeface="Calibri" panose="020F0502020204030204" pitchFamily="34" charset="0"/>
                <a:sym typeface="Varela Round"/>
              </a:rPr>
              <a:t>Yanlış arkadaş seçimi, </a:t>
            </a:r>
          </a:p>
          <a:p>
            <a:pPr marL="2171700" lvl="4" indent="-342900">
              <a:buClr>
                <a:srgbClr val="A1BECC"/>
              </a:buClr>
              <a:buSzPts val="2000"/>
              <a:buFont typeface="Arial" panose="020B0604020202020204" pitchFamily="34" charset="0"/>
              <a:buChar char="•"/>
            </a:pPr>
            <a:r>
              <a:rPr lang="tr-TR" sz="2000" dirty="0">
                <a:solidFill>
                  <a:srgbClr val="FF0000"/>
                </a:solidFill>
                <a:latin typeface="Calibri" panose="020F0502020204030204" pitchFamily="34" charset="0"/>
                <a:cs typeface="Calibri" panose="020F0502020204030204" pitchFamily="34" charset="0"/>
                <a:sym typeface="Varela Round"/>
              </a:rPr>
              <a:t>Özgüven eksikliği, İletişim becerileri eksikliği, </a:t>
            </a:r>
          </a:p>
          <a:p>
            <a:pPr marL="2171700" lvl="4" indent="-342900">
              <a:buClr>
                <a:srgbClr val="A1BECC"/>
              </a:buClr>
              <a:buSzPts val="2000"/>
              <a:buFont typeface="Arial" panose="020B0604020202020204" pitchFamily="34" charset="0"/>
              <a:buChar char="•"/>
            </a:pPr>
            <a:r>
              <a:rPr lang="tr-TR" sz="2000" dirty="0">
                <a:solidFill>
                  <a:srgbClr val="FF0000"/>
                </a:solidFill>
                <a:latin typeface="Calibri" panose="020F0502020204030204" pitchFamily="34" charset="0"/>
                <a:cs typeface="Calibri" panose="020F0502020204030204" pitchFamily="34" charset="0"/>
                <a:sym typeface="Varela Round"/>
              </a:rPr>
              <a:t>Okul başarısızlığı,</a:t>
            </a:r>
          </a:p>
          <a:p>
            <a:pPr marL="2171700" lvl="4" indent="-342900">
              <a:buClr>
                <a:srgbClr val="A1BECC"/>
              </a:buClr>
              <a:buSzPts val="2000"/>
              <a:buFont typeface="Arial" panose="020B0604020202020204" pitchFamily="34" charset="0"/>
              <a:buChar char="•"/>
            </a:pPr>
            <a:r>
              <a:rPr lang="tr-TR" sz="2000" dirty="0">
                <a:solidFill>
                  <a:srgbClr val="FF0000"/>
                </a:solidFill>
                <a:latin typeface="Calibri" panose="020F0502020204030204" pitchFamily="34" charset="0"/>
                <a:cs typeface="Calibri" panose="020F0502020204030204" pitchFamily="34" charset="0"/>
                <a:sym typeface="Varela Round"/>
              </a:rPr>
              <a:t>Aile sorunları ve parçalanmış aile,  Ekonomik nedenler,</a:t>
            </a:r>
          </a:p>
          <a:p>
            <a:pPr marL="2171700" lvl="4" indent="-342900">
              <a:buClr>
                <a:srgbClr val="A1BECC"/>
              </a:buClr>
              <a:buSzPts val="2000"/>
              <a:buFont typeface="Arial" panose="020B0604020202020204" pitchFamily="34" charset="0"/>
              <a:buChar char="•"/>
            </a:pPr>
            <a:r>
              <a:rPr lang="tr-TR" sz="2000" dirty="0">
                <a:solidFill>
                  <a:srgbClr val="FF0000"/>
                </a:solidFill>
                <a:latin typeface="Calibri" panose="020F0502020204030204" pitchFamily="34" charset="0"/>
                <a:cs typeface="Calibri" panose="020F0502020204030204" pitchFamily="34" charset="0"/>
                <a:sym typeface="Varela Round"/>
              </a:rPr>
              <a:t>Kız-erkek arkadaşlığı sorunu,</a:t>
            </a:r>
          </a:p>
          <a:p>
            <a:pPr marL="2171700" lvl="4" indent="-342900">
              <a:buClr>
                <a:srgbClr val="A1BECC"/>
              </a:buClr>
              <a:buSzPts val="2000"/>
              <a:buFont typeface="Arial" panose="020B0604020202020204" pitchFamily="34" charset="0"/>
              <a:buChar char="•"/>
            </a:pPr>
            <a:r>
              <a:rPr lang="tr-TR" sz="2000" dirty="0">
                <a:solidFill>
                  <a:srgbClr val="FF0000"/>
                </a:solidFill>
                <a:latin typeface="Calibri" panose="020F0502020204030204" pitchFamily="34" charset="0"/>
                <a:cs typeface="Calibri" panose="020F0502020204030204" pitchFamily="34" charset="0"/>
                <a:sym typeface="Varela Round"/>
              </a:rPr>
              <a:t> Ergenlik dönemi sorunları, </a:t>
            </a:r>
          </a:p>
          <a:p>
            <a:pPr marL="2171700" lvl="4" indent="-342900">
              <a:buClr>
                <a:srgbClr val="A1BECC"/>
              </a:buClr>
              <a:buSzPts val="2000"/>
              <a:buFont typeface="Arial" panose="020B0604020202020204" pitchFamily="34" charset="0"/>
              <a:buChar char="•"/>
            </a:pPr>
            <a:r>
              <a:rPr lang="tr-TR" sz="2000" dirty="0">
                <a:solidFill>
                  <a:srgbClr val="FF0000"/>
                </a:solidFill>
                <a:latin typeface="Calibri" panose="020F0502020204030204" pitchFamily="34" charset="0"/>
                <a:cs typeface="Calibri" panose="020F0502020204030204" pitchFamily="34" charset="0"/>
                <a:sym typeface="Varela Round"/>
              </a:rPr>
              <a:t>Olumsuz öğretmen tutumları, </a:t>
            </a:r>
          </a:p>
          <a:p>
            <a:pPr marL="1828800" lvl="4">
              <a:buClr>
                <a:srgbClr val="A1BECC"/>
              </a:buClr>
              <a:buSzPts val="2000"/>
            </a:pPr>
            <a:r>
              <a:rPr lang="tr-TR" sz="2000" dirty="0">
                <a:solidFill>
                  <a:srgbClr val="FF0000"/>
                </a:solidFill>
                <a:latin typeface="Calibri" panose="020F0502020204030204" pitchFamily="34" charset="0"/>
                <a:cs typeface="Calibri" panose="020F0502020204030204" pitchFamily="34" charset="0"/>
                <a:sym typeface="Varela Round"/>
              </a:rPr>
              <a:t>Sayılabilir.</a:t>
            </a:r>
          </a:p>
          <a:p>
            <a:pPr lvl="0">
              <a:spcBef>
                <a:spcPts val="600"/>
              </a:spcBef>
              <a:buClr>
                <a:srgbClr val="A1BECC"/>
              </a:buClr>
              <a:buSzPts val="2000"/>
            </a:pPr>
            <a:endParaRPr lang="tr-TR" sz="2000" dirty="0">
              <a:solidFill>
                <a:srgbClr val="FF0000"/>
              </a:solidFill>
              <a:latin typeface="Calibri" panose="020F0502020204030204" pitchFamily="34" charset="0"/>
              <a:cs typeface="Calibri" panose="020F0502020204030204" pitchFamily="34" charset="0"/>
              <a:sym typeface="Varela Rou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0C9D8F7D-16B2-4FB5-BB34-50FEE1568FCC}"/>
              </a:ext>
            </a:extLst>
          </p:cNvPr>
          <p:cNvSpPr>
            <a:spLocks noGrp="1"/>
          </p:cNvSpPr>
          <p:nvPr>
            <p:ph type="body" idx="1"/>
          </p:nvPr>
        </p:nvSpPr>
        <p:spPr/>
        <p:txBody>
          <a:bodyPr/>
          <a:lstStyle/>
          <a:p>
            <a:pPr marL="76200" indent="0">
              <a:buNone/>
            </a:pPr>
            <a:r>
              <a:rPr lang="tr-TR" sz="3600" b="1" i="1" dirty="0">
                <a:solidFill>
                  <a:srgbClr val="FF0000"/>
                </a:solidFill>
                <a:latin typeface="Calibri" panose="020F0502020204030204" pitchFamily="34" charset="0"/>
                <a:cs typeface="Calibri" panose="020F0502020204030204" pitchFamily="34" charset="0"/>
              </a:rPr>
              <a:t>Peki; Çocuklarda  Ve Gençlerde Şiddet Eğilimine Neden Olan Unsurlar Nelerdir?</a:t>
            </a:r>
            <a:endParaRPr lang="tr-TR" sz="3600" b="1" i="1" dirty="0"/>
          </a:p>
        </p:txBody>
      </p:sp>
      <p:sp>
        <p:nvSpPr>
          <p:cNvPr id="3" name="Slayt Numarası Yer Tutucusu 2">
            <a:extLst>
              <a:ext uri="{FF2B5EF4-FFF2-40B4-BE49-F238E27FC236}">
                <a16:creationId xmlns:a16="http://schemas.microsoft.com/office/drawing/2014/main" id="{0152B61E-24B2-468E-A526-6496ADF8E55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798110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3" name="Oval 2"/>
          <p:cNvSpPr/>
          <p:nvPr/>
        </p:nvSpPr>
        <p:spPr>
          <a:xfrm>
            <a:off x="539552" y="699542"/>
            <a:ext cx="3672408" cy="3672408"/>
          </a:xfrm>
          <a:prstGeom prst="ellipse">
            <a:avLst/>
          </a:prstGeom>
          <a:solidFill>
            <a:srgbClr val="FF66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solidFill>
                  <a:schemeClr val="bg1"/>
                </a:solidFill>
              </a:ln>
            </a:endParaRPr>
          </a:p>
        </p:txBody>
      </p:sp>
      <p:sp>
        <p:nvSpPr>
          <p:cNvPr id="201" name="Google Shape;201;p14"/>
          <p:cNvSpPr txBox="1"/>
          <p:nvPr/>
        </p:nvSpPr>
        <p:spPr>
          <a:xfrm>
            <a:off x="4355976" y="293680"/>
            <a:ext cx="4464496" cy="4484131"/>
          </a:xfrm>
          <a:prstGeom prst="rect">
            <a:avLst/>
          </a:prstGeom>
          <a:noFill/>
          <a:ln>
            <a:noFill/>
          </a:ln>
        </p:spPr>
        <p:txBody>
          <a:bodyPr spcFirstLastPara="1" wrap="square" lIns="91425" tIns="91425" rIns="91425" bIns="91425" anchor="t" anchorCtr="0">
            <a:noAutofit/>
          </a:bodyPr>
          <a:lstStyle/>
          <a:p>
            <a:pPr marL="0" indent="0" algn="just">
              <a:buNone/>
            </a:pPr>
            <a:r>
              <a:rPr lang="tr-TR" sz="1600" dirty="0"/>
              <a:t>• </a:t>
            </a:r>
            <a:r>
              <a:rPr lang="tr-TR" sz="1600" dirty="0">
                <a:solidFill>
                  <a:schemeClr val="accent1">
                    <a:lumMod val="75000"/>
                  </a:schemeClr>
                </a:solidFill>
                <a:latin typeface="Calibri" panose="020F0502020204030204" pitchFamily="34" charset="0"/>
                <a:cs typeface="Calibri" panose="020F0502020204030204" pitchFamily="34" charset="0"/>
              </a:rPr>
              <a:t>Çocukların davranışlarını kontrol etmekte zorluk yaşaması ve içlerinden geldiği gibi, düşünmeden hareket etmeleri,</a:t>
            </a:r>
          </a:p>
          <a:p>
            <a:pPr marL="0" indent="0" algn="just">
              <a:buNone/>
            </a:pPr>
            <a:r>
              <a:rPr lang="tr-TR" sz="1600" dirty="0">
                <a:solidFill>
                  <a:schemeClr val="accent1">
                    <a:lumMod val="75000"/>
                  </a:schemeClr>
                </a:solidFill>
                <a:latin typeface="Calibri" panose="020F0502020204030204" pitchFamily="34" charset="0"/>
                <a:cs typeface="Calibri" panose="020F0502020204030204" pitchFamily="34" charset="0"/>
              </a:rPr>
              <a:t>• Sorun çözme, öfke kontrolü ve iletişim kurma gibi sosyal becerilerinin zayıf olması,</a:t>
            </a:r>
          </a:p>
          <a:p>
            <a:pPr marL="0" indent="0" algn="just">
              <a:buNone/>
            </a:pPr>
            <a:r>
              <a:rPr lang="tr-TR" sz="1600" dirty="0">
                <a:solidFill>
                  <a:schemeClr val="accent1">
                    <a:lumMod val="75000"/>
                  </a:schemeClr>
                </a:solidFill>
                <a:latin typeface="Calibri" panose="020F0502020204030204" pitchFamily="34" charset="0"/>
                <a:cs typeface="Calibri" panose="020F0502020204030204" pitchFamily="34" charset="0"/>
              </a:rPr>
              <a:t>• Çocukların eğitim yaşamının ihmal edilmesi,</a:t>
            </a:r>
          </a:p>
          <a:p>
            <a:pPr marL="0" indent="0" algn="just">
              <a:buNone/>
            </a:pPr>
            <a:r>
              <a:rPr lang="tr-TR" sz="1600" dirty="0">
                <a:solidFill>
                  <a:schemeClr val="accent1">
                    <a:lumMod val="75000"/>
                  </a:schemeClr>
                </a:solidFill>
                <a:latin typeface="Calibri" panose="020F0502020204030204" pitchFamily="34" charset="0"/>
                <a:cs typeface="Calibri" panose="020F0502020204030204" pitchFamily="34" charset="0"/>
              </a:rPr>
              <a:t>• Çocuğa yönelik zayıf danışmanlık, çocuğun yaşamını takip etmekte başarısızlık,</a:t>
            </a:r>
          </a:p>
          <a:p>
            <a:pPr marL="0" indent="0" algn="just">
              <a:buNone/>
            </a:pPr>
            <a:r>
              <a:rPr lang="tr-TR" sz="1600" dirty="0">
                <a:solidFill>
                  <a:schemeClr val="accent1">
                    <a:lumMod val="75000"/>
                  </a:schemeClr>
                </a:solidFill>
                <a:latin typeface="Calibri" panose="020F0502020204030204" pitchFamily="34" charset="0"/>
                <a:cs typeface="Calibri" panose="020F0502020204030204" pitchFamily="34" charset="0"/>
              </a:rPr>
              <a:t>• Ailenin disiplin becerilerinin zayıf olması; uygunsuz, tutarsız ve sert disiplin uygulamalarının bulunması ve çocuk yetiştirme konusunda farklı anlayışların çocuğa yansıtılması,</a:t>
            </a:r>
          </a:p>
          <a:p>
            <a:pPr marL="0" indent="0" algn="just">
              <a:buNone/>
            </a:pPr>
            <a:r>
              <a:rPr lang="tr-TR" sz="1600" dirty="0">
                <a:solidFill>
                  <a:schemeClr val="accent1">
                    <a:lumMod val="75000"/>
                  </a:schemeClr>
                </a:solidFill>
                <a:latin typeface="Calibri" panose="020F0502020204030204" pitchFamily="34" charset="0"/>
                <a:cs typeface="Calibri" panose="020F0502020204030204" pitchFamily="34" charset="0"/>
              </a:rPr>
              <a:t>• Çatışma çözme ve öfke kontrolü becerilerinin zayıf olması veya hiç olmaması,</a:t>
            </a:r>
          </a:p>
          <a:p>
            <a:pPr marL="0" indent="0" algn="just">
              <a:buNone/>
            </a:pPr>
            <a:r>
              <a:rPr lang="tr-TR" sz="1600" dirty="0">
                <a:solidFill>
                  <a:schemeClr val="accent1">
                    <a:lumMod val="75000"/>
                  </a:schemeClr>
                </a:solidFill>
                <a:latin typeface="Calibri" panose="020F0502020204030204" pitchFamily="34" charset="0"/>
                <a:cs typeface="Calibri" panose="020F0502020204030204" pitchFamily="34" charset="0"/>
              </a:rPr>
              <a:t>• Aile içi çatışma, evlilik uyuşmazlığı, ev içi şiddet, istismarın varlığı,</a:t>
            </a:r>
          </a:p>
          <a:p>
            <a:pPr marL="0" indent="0" algn="just">
              <a:buNone/>
            </a:pPr>
            <a:r>
              <a:rPr lang="tr-TR" sz="1600" dirty="0">
                <a:solidFill>
                  <a:schemeClr val="accent1">
                    <a:lumMod val="75000"/>
                  </a:schemeClr>
                </a:solidFill>
                <a:latin typeface="Calibri" panose="020F0502020204030204" pitchFamily="34" charset="0"/>
                <a:cs typeface="Calibri" panose="020F0502020204030204" pitchFamily="34" charset="0"/>
              </a:rPr>
              <a:t>• Çocukların fiziksel ve ruhsal sağlığının iyi olmaması, madde kullanımı, depresyon. </a:t>
            </a:r>
          </a:p>
        </p:txBody>
      </p:sp>
      <p:sp>
        <p:nvSpPr>
          <p:cNvPr id="2" name="Unvan 1">
            <a:extLst>
              <a:ext uri="{FF2B5EF4-FFF2-40B4-BE49-F238E27FC236}">
                <a16:creationId xmlns:a16="http://schemas.microsoft.com/office/drawing/2014/main" id="{FA4C3677-26F3-4701-B489-2FEDEA419EDA}"/>
              </a:ext>
            </a:extLst>
          </p:cNvPr>
          <p:cNvSpPr>
            <a:spLocks noGrp="1"/>
          </p:cNvSpPr>
          <p:nvPr>
            <p:ph type="title"/>
          </p:nvPr>
        </p:nvSpPr>
        <p:spPr>
          <a:xfrm>
            <a:off x="683568" y="2211710"/>
            <a:ext cx="3384376" cy="1296143"/>
          </a:xfrm>
        </p:spPr>
        <p:txBody>
          <a:bodyPr/>
          <a:lstStyle/>
          <a:p>
            <a:pPr algn="ctr"/>
            <a:r>
              <a:rPr lang="tr-TR" sz="2800" b="1" dirty="0">
                <a:solidFill>
                  <a:schemeClr val="bg1"/>
                </a:solidFill>
                <a:latin typeface="Calibri" panose="020F0502020204030204" pitchFamily="34" charset="0"/>
                <a:cs typeface="Calibri" panose="020F0502020204030204" pitchFamily="34" charset="0"/>
              </a:rPr>
              <a:t>ÇOCUKLARDA  VE GENÇLERDE ŞİDDET EĞİLİMİNE NEDEN OLAN UNSURLAR;</a:t>
            </a:r>
            <a:endParaRPr lang="tr-TR" sz="2800" dirty="0">
              <a:solidFill>
                <a:schemeClr val="bg1"/>
              </a:solidFill>
            </a:endParaRPr>
          </a:p>
        </p:txBody>
      </p:sp>
      <p:sp>
        <p:nvSpPr>
          <p:cNvPr id="204" name="Google Shape;204;p14"/>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378591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A4917234-7D66-44F5-AC90-BD0D541A2126}"/>
              </a:ext>
            </a:extLst>
          </p:cNvPr>
          <p:cNvSpPr>
            <a:spLocks noGrp="1"/>
          </p:cNvSpPr>
          <p:nvPr>
            <p:ph type="body" idx="1"/>
          </p:nvPr>
        </p:nvSpPr>
        <p:spPr>
          <a:xfrm>
            <a:off x="1475656" y="1851670"/>
            <a:ext cx="6336704" cy="2880320"/>
          </a:xfrm>
        </p:spPr>
        <p:txBody>
          <a:bodyPr/>
          <a:lstStyle/>
          <a:p>
            <a:pPr indent="-342900" algn="just"/>
            <a:r>
              <a:rPr lang="tr-TR" b="1" i="1" dirty="0">
                <a:solidFill>
                  <a:srgbClr val="FF66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Suç ve şiddet olaylarının çoğunda erken tanıma ve uyarı işaretleri görülür. </a:t>
            </a:r>
          </a:p>
          <a:p>
            <a:pPr indent="-342900" algn="just"/>
            <a:r>
              <a:rPr lang="tr-TR" b="1" i="1" dirty="0">
                <a:solidFill>
                  <a:srgbClr val="FF66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 işaretlerin çocukların, bulundukları ortam içinde gözlenmeleri, onların davranışlarındaki değişimin fark edilmesine ve problem çıkarabilecek çocukların belirlenmesine yardım edebilir. </a:t>
            </a:r>
            <a:endParaRPr lang="tr-TR" b="1" i="1" dirty="0">
              <a:solidFill>
                <a:srgbClr val="FF6699"/>
              </a:solidFill>
              <a:effectLst>
                <a:outerShdw blurRad="38100" dist="38100" dir="2700000" algn="tl">
                  <a:srgbClr val="000000">
                    <a:alpha val="43137"/>
                  </a:srgbClr>
                </a:outerShdw>
              </a:effectLst>
            </a:endParaRPr>
          </a:p>
        </p:txBody>
      </p:sp>
      <p:sp>
        <p:nvSpPr>
          <p:cNvPr id="5" name="Slayt Numarası Yer Tutucusu 4">
            <a:extLst>
              <a:ext uri="{FF2B5EF4-FFF2-40B4-BE49-F238E27FC236}">
                <a16:creationId xmlns:a16="http://schemas.microsoft.com/office/drawing/2014/main" id="{79BF9C97-DA7E-4319-B235-81C7589A72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196908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F95415-6407-4E1C-8BDC-C478AD7CE98B}"/>
              </a:ext>
            </a:extLst>
          </p:cNvPr>
          <p:cNvSpPr>
            <a:spLocks noGrp="1"/>
          </p:cNvSpPr>
          <p:nvPr>
            <p:ph type="title"/>
          </p:nvPr>
        </p:nvSpPr>
        <p:spPr>
          <a:xfrm>
            <a:off x="951450" y="1930650"/>
            <a:ext cx="2972478" cy="1433188"/>
          </a:xfrm>
        </p:spPr>
        <p:txBody>
          <a:bodyPr/>
          <a:lstStyle/>
          <a:p>
            <a:pPr algn="ctr"/>
            <a:r>
              <a:rPr lang="tr-TR" sz="3200" b="1" dirty="0">
                <a:solidFill>
                  <a:schemeClr val="bg1"/>
                </a:solidFill>
                <a:latin typeface="Calibri" panose="020F0502020204030204" pitchFamily="34" charset="0"/>
                <a:cs typeface="Calibri" panose="020F0502020204030204" pitchFamily="34" charset="0"/>
              </a:rPr>
              <a:t>ERKEN TANIMA VE UYARI İŞARETLERİ</a:t>
            </a:r>
            <a:endParaRPr lang="tr-TR" sz="3200" dirty="0">
              <a:solidFill>
                <a:schemeClr val="bg1"/>
              </a:solidFill>
              <a:latin typeface="Calibri" panose="020F0502020204030204" pitchFamily="34" charset="0"/>
              <a:cs typeface="Calibri" panose="020F0502020204030204" pitchFamily="34" charset="0"/>
            </a:endParaRPr>
          </a:p>
        </p:txBody>
      </p:sp>
      <p:sp>
        <p:nvSpPr>
          <p:cNvPr id="6" name="Metin Yer Tutucusu 3">
            <a:extLst>
              <a:ext uri="{FF2B5EF4-FFF2-40B4-BE49-F238E27FC236}">
                <a16:creationId xmlns:a16="http://schemas.microsoft.com/office/drawing/2014/main" id="{18211A18-13EF-4425-BE4B-630054CF5C22}"/>
              </a:ext>
            </a:extLst>
          </p:cNvPr>
          <p:cNvSpPr>
            <a:spLocks noGrp="1"/>
          </p:cNvSpPr>
          <p:nvPr>
            <p:ph type="body" idx="1"/>
          </p:nvPr>
        </p:nvSpPr>
        <p:spPr>
          <a:xfrm>
            <a:off x="3671392" y="267494"/>
            <a:ext cx="5472608" cy="4484130"/>
          </a:xfrm>
        </p:spPr>
        <p:txBody>
          <a:bodyPr/>
          <a:lstStyle/>
          <a:p>
            <a:pPr lvl="1"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Sosyal olarak içe kapanma. </a:t>
            </a:r>
          </a:p>
          <a:p>
            <a:pPr lvl="1"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Aşırı izolasyon ve yalnızlık duyguları. </a:t>
            </a:r>
          </a:p>
          <a:p>
            <a:pPr lvl="1"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Aşırı reddedilme duyguları. </a:t>
            </a:r>
          </a:p>
          <a:p>
            <a:pPr lvl="1"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Şiddet mağduru olmak. </a:t>
            </a:r>
          </a:p>
          <a:p>
            <a:pPr lvl="1"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Dalga geçilme ve tacize uğrama duyguları</a:t>
            </a:r>
          </a:p>
          <a:p>
            <a:pPr lvl="1"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Okula ilginin ve akademik başarının düşük olması </a:t>
            </a:r>
          </a:p>
          <a:p>
            <a:pPr lvl="1"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Şiddeti yazılar ve resimler ile anlatmak. </a:t>
            </a:r>
          </a:p>
          <a:p>
            <a:pPr lvl="1"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Kontrol edilemeyen öfke.</a:t>
            </a:r>
          </a:p>
          <a:p>
            <a:pPr lvl="1"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 Fevrilik ve düzenli/sürekli olarak vurma, sindirme, zorlayıcı davranışlar gösterme. </a:t>
            </a:r>
          </a:p>
          <a:p>
            <a:pPr lvl="1"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Disiplin öyküsü.  </a:t>
            </a:r>
          </a:p>
          <a:p>
            <a:pPr lvl="1"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Önce yaşanmış şiddet ve agresif davranış hikayeleri.  </a:t>
            </a:r>
          </a:p>
          <a:p>
            <a:pPr lvl="1"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Farklılıklara toleransın olmaması ve ön yargılı olmak.  </a:t>
            </a:r>
          </a:p>
          <a:p>
            <a:pPr lvl="1"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Madde ve alkol kullanımı </a:t>
            </a:r>
          </a:p>
          <a:p>
            <a:pPr lvl="1"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Çetelere bağlı olma. </a:t>
            </a:r>
          </a:p>
          <a:p>
            <a:pPr lvl="1"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Silaha yasal olmayan yollardan ulaşma ve kullanma.  </a:t>
            </a:r>
          </a:p>
          <a:p>
            <a:pPr lvl="1"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Ciddi şiddet tehdidi. </a:t>
            </a:r>
          </a:p>
          <a:p>
            <a:pPr algn="just">
              <a:buFont typeface="Wingdings" panose="05000000000000000000" pitchFamily="2" charset="2"/>
              <a:buChar char="§"/>
            </a:pPr>
            <a:endParaRPr lang="tr-TR" sz="1400" dirty="0"/>
          </a:p>
        </p:txBody>
      </p:sp>
      <p:sp>
        <p:nvSpPr>
          <p:cNvPr id="5" name="Slayt Numarası Yer Tutucusu 4">
            <a:extLst>
              <a:ext uri="{FF2B5EF4-FFF2-40B4-BE49-F238E27FC236}">
                <a16:creationId xmlns:a16="http://schemas.microsoft.com/office/drawing/2014/main" id="{D26E5E71-FF4A-4CF4-A354-8BFD4194E5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192121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9552" y="678638"/>
            <a:ext cx="3672408" cy="376531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a:extLst>
              <a:ext uri="{FF2B5EF4-FFF2-40B4-BE49-F238E27FC236}">
                <a16:creationId xmlns:a16="http://schemas.microsoft.com/office/drawing/2014/main" id="{2B30C831-57D5-4566-89BE-0381C7276DA9}"/>
              </a:ext>
            </a:extLst>
          </p:cNvPr>
          <p:cNvSpPr>
            <a:spLocks noGrp="1"/>
          </p:cNvSpPr>
          <p:nvPr>
            <p:ph type="title"/>
          </p:nvPr>
        </p:nvSpPr>
        <p:spPr>
          <a:xfrm>
            <a:off x="755576" y="2067694"/>
            <a:ext cx="3240360" cy="1008112"/>
          </a:xfrm>
        </p:spPr>
        <p:txBody>
          <a:bodyPr/>
          <a:lstStyle/>
          <a:p>
            <a:pPr algn="ctr"/>
            <a:r>
              <a:rPr lang="tr-TR" sz="4000" b="1" dirty="0">
                <a:solidFill>
                  <a:schemeClr val="bg1"/>
                </a:solidFill>
                <a:latin typeface="Calibri" panose="020F0502020204030204" pitchFamily="34" charset="0"/>
                <a:cs typeface="Calibri" panose="020F0502020204030204" pitchFamily="34" charset="0"/>
              </a:rPr>
              <a:t>YAKIN UYARI İŞARETLERİ </a:t>
            </a:r>
          </a:p>
        </p:txBody>
      </p:sp>
      <p:sp>
        <p:nvSpPr>
          <p:cNvPr id="6" name="Metin Yer Tutucusu 3">
            <a:extLst>
              <a:ext uri="{FF2B5EF4-FFF2-40B4-BE49-F238E27FC236}">
                <a16:creationId xmlns:a16="http://schemas.microsoft.com/office/drawing/2014/main" id="{014070EA-104D-4371-B110-13B1025944C7}"/>
              </a:ext>
            </a:extLst>
          </p:cNvPr>
          <p:cNvSpPr>
            <a:spLocks noGrp="1"/>
          </p:cNvSpPr>
          <p:nvPr>
            <p:ph type="body" idx="1"/>
          </p:nvPr>
        </p:nvSpPr>
        <p:spPr>
          <a:xfrm>
            <a:off x="4067944" y="123478"/>
            <a:ext cx="4968552" cy="4116368"/>
          </a:xfrm>
        </p:spPr>
        <p:txBody>
          <a:bodyPr/>
          <a:lstStyle/>
          <a:p>
            <a:pPr>
              <a:buFont typeface="Wingdings" panose="05000000000000000000" pitchFamily="2" charset="2"/>
              <a:buChar char="§"/>
            </a:pPr>
            <a:r>
              <a:rPr lang="tr-TR" sz="1400" dirty="0">
                <a:latin typeface="Calibri" panose="020F0502020204030204" pitchFamily="34" charset="0"/>
                <a:cs typeface="Calibri" panose="020F0502020204030204" pitchFamily="34" charset="0"/>
              </a:rPr>
              <a:t>Arkadaşları ya da aile bireyleriyle fiziksel olarak ciddi boyutlarda kavga etmek. </a:t>
            </a:r>
          </a:p>
          <a:p>
            <a:pPr>
              <a:buFont typeface="Wingdings" panose="05000000000000000000" pitchFamily="2" charset="2"/>
              <a:buChar char="§"/>
            </a:pPr>
            <a:r>
              <a:rPr lang="tr-TR" sz="1400" dirty="0">
                <a:latin typeface="Calibri" panose="020F0502020204030204" pitchFamily="34" charset="0"/>
                <a:cs typeface="Calibri" panose="020F0502020204030204" pitchFamily="34" charset="0"/>
              </a:rPr>
              <a:t> Eşyalara ciddi oranda zarar vermek.</a:t>
            </a:r>
          </a:p>
          <a:p>
            <a:pPr>
              <a:buFont typeface="Wingdings" panose="05000000000000000000" pitchFamily="2" charset="2"/>
              <a:buChar char="§"/>
            </a:pPr>
            <a:r>
              <a:rPr lang="tr-TR" sz="1400" dirty="0">
                <a:latin typeface="Calibri" panose="020F0502020204030204" pitchFamily="34" charset="0"/>
                <a:cs typeface="Calibri" panose="020F0502020204030204" pitchFamily="34" charset="0"/>
              </a:rPr>
              <a:t> Nedeni basit gibi görünen olaylar karşısında bile şiddetli biçimde öfkelenmek.</a:t>
            </a:r>
          </a:p>
          <a:p>
            <a:pPr>
              <a:buFont typeface="Wingdings" panose="05000000000000000000" pitchFamily="2" charset="2"/>
              <a:buChar char="§"/>
            </a:pPr>
            <a:r>
              <a:rPr lang="tr-TR" sz="1400" dirty="0">
                <a:latin typeface="Calibri" panose="020F0502020204030204" pitchFamily="34" charset="0"/>
                <a:cs typeface="Calibri" panose="020F0502020204030204" pitchFamily="34" charset="0"/>
              </a:rPr>
              <a:t> Ölümcül şiddet uygulayacağına ilişkin detayları belirtilen tehditler etmek.</a:t>
            </a:r>
          </a:p>
          <a:p>
            <a:pPr>
              <a:buFont typeface="Wingdings" panose="05000000000000000000" pitchFamily="2" charset="2"/>
              <a:buChar char="§"/>
            </a:pPr>
            <a:r>
              <a:rPr lang="tr-TR" sz="1400" dirty="0">
                <a:latin typeface="Calibri" panose="020F0502020204030204" pitchFamily="34" charset="0"/>
                <a:cs typeface="Calibri" panose="020F0502020204030204" pitchFamily="34" charset="0"/>
              </a:rPr>
              <a:t> Ateşli ve kesici silah ve diğer tehlikeli aletlere sahip olmak ve/veya bunları kullanmak. </a:t>
            </a:r>
          </a:p>
          <a:p>
            <a:pPr>
              <a:buFont typeface="Wingdings" panose="05000000000000000000" pitchFamily="2" charset="2"/>
              <a:buChar char="§"/>
            </a:pPr>
            <a:r>
              <a:rPr lang="tr-TR" sz="1400" dirty="0">
                <a:latin typeface="Calibri" panose="020F0502020204030204" pitchFamily="34" charset="0"/>
                <a:cs typeface="Calibri" panose="020F0502020204030204" pitchFamily="34" charset="0"/>
              </a:rPr>
              <a:t> Kendini yaralayacağına ya da intihara başvuracağına ilişkin tehditlerde bulunmak. </a:t>
            </a:r>
          </a:p>
          <a:p>
            <a:pPr>
              <a:buFont typeface="Wingdings" panose="05000000000000000000" pitchFamily="2" charset="2"/>
              <a:buChar char="§"/>
            </a:pPr>
            <a:r>
              <a:rPr lang="tr-TR" sz="1400" dirty="0">
                <a:latin typeface="Calibri" panose="020F0502020204030204" pitchFamily="34" charset="0"/>
                <a:cs typeface="Calibri" panose="020F0502020204030204" pitchFamily="34" charset="0"/>
              </a:rPr>
              <a:t> Öğrencinin şiddet uygulayacağına ilişkin zaman, yer ve uygulayacağı yöntemi ortaya koyan ayrıntılı bir planının olması. </a:t>
            </a:r>
          </a:p>
          <a:p>
            <a:pPr>
              <a:buFont typeface="Wingdings" panose="05000000000000000000" pitchFamily="2" charset="2"/>
              <a:buChar char="§"/>
            </a:pPr>
            <a:r>
              <a:rPr lang="tr-TR" sz="1400" dirty="0">
                <a:latin typeface="Calibri" panose="020F0502020204030204" pitchFamily="34" charset="0"/>
                <a:cs typeface="Calibri" panose="020F0502020204030204" pitchFamily="34" charset="0"/>
              </a:rPr>
              <a:t> Saldırgan bir geçmişinin olması.</a:t>
            </a:r>
          </a:p>
          <a:p>
            <a:pPr>
              <a:buFont typeface="Wingdings" panose="05000000000000000000" pitchFamily="2" charset="2"/>
              <a:buChar char="§"/>
            </a:pPr>
            <a:r>
              <a:rPr lang="tr-TR" sz="1400" dirty="0">
                <a:latin typeface="Calibri" panose="020F0502020204030204" pitchFamily="34" charset="0"/>
                <a:cs typeface="Calibri" panose="020F0502020204030204" pitchFamily="34" charset="0"/>
              </a:rPr>
              <a:t> Geçmişinde yaptığı tehditleri yerine getirmiş olması.</a:t>
            </a:r>
          </a:p>
          <a:p>
            <a:pPr>
              <a:buFont typeface="Wingdings" panose="05000000000000000000" pitchFamily="2" charset="2"/>
              <a:buChar char="§"/>
            </a:pPr>
            <a:r>
              <a:rPr lang="tr-TR" sz="1400" dirty="0">
                <a:latin typeface="Calibri" panose="020F0502020204030204" pitchFamily="34" charset="0"/>
                <a:cs typeface="Calibri" panose="020F0502020204030204" pitchFamily="34" charset="0"/>
              </a:rPr>
              <a:t> Üzerinde bıçak ya da silah olması.</a:t>
            </a:r>
          </a:p>
          <a:p>
            <a:pPr>
              <a:buFont typeface="Wingdings" panose="05000000000000000000" pitchFamily="2" charset="2"/>
              <a:buChar char="§"/>
            </a:pPr>
            <a:r>
              <a:rPr lang="tr-TR" sz="1400" dirty="0">
                <a:latin typeface="Calibri" panose="020F0502020204030204" pitchFamily="34" charset="0"/>
                <a:cs typeface="Calibri" panose="020F0502020204030204" pitchFamily="34" charset="0"/>
              </a:rPr>
              <a:t> Etrafındakileri bu silahları kullanmakla tehdit etmesi. </a:t>
            </a:r>
          </a:p>
        </p:txBody>
      </p:sp>
      <p:sp>
        <p:nvSpPr>
          <p:cNvPr id="5" name="Slayt Numarası Yer Tutucusu 4">
            <a:extLst>
              <a:ext uri="{FF2B5EF4-FFF2-40B4-BE49-F238E27FC236}">
                <a16:creationId xmlns:a16="http://schemas.microsoft.com/office/drawing/2014/main" id="{3D246B82-545B-49D3-9207-861BD32633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229584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Oval 1"/>
          <p:cNvSpPr/>
          <p:nvPr/>
        </p:nvSpPr>
        <p:spPr>
          <a:xfrm>
            <a:off x="539552" y="699542"/>
            <a:ext cx="3672408" cy="3672408"/>
          </a:xfrm>
          <a:prstGeom prst="ellipse">
            <a:avLst/>
          </a:prstGeom>
          <a:solidFill>
            <a:srgbClr val="FF66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2" name="Google Shape;232;p18"/>
          <p:cNvSpPr txBox="1">
            <a:spLocks noGrp="1"/>
          </p:cNvSpPr>
          <p:nvPr>
            <p:ph type="title"/>
          </p:nvPr>
        </p:nvSpPr>
        <p:spPr>
          <a:xfrm>
            <a:off x="827584" y="1491630"/>
            <a:ext cx="3096344" cy="2160240"/>
          </a:xfrm>
          <a:prstGeom prst="rect">
            <a:avLst/>
          </a:prstGeom>
        </p:spPr>
        <p:txBody>
          <a:bodyPr spcFirstLastPara="1" wrap="square" lIns="91425" tIns="91425" rIns="91425" bIns="91425" anchor="b" anchorCtr="0">
            <a:noAutofit/>
          </a:bodyPr>
          <a:lstStyle/>
          <a:p>
            <a:pPr lvl="0" algn="ctr"/>
            <a:r>
              <a:rPr lang="tr-TR" sz="3200" b="1" dirty="0">
                <a:solidFill>
                  <a:schemeClr val="bg1"/>
                </a:solidFill>
                <a:latin typeface="Calibri" panose="020F0502020204030204" pitchFamily="34" charset="0"/>
                <a:cs typeface="Calibri" panose="020F0502020204030204" pitchFamily="34" charset="0"/>
              </a:rPr>
              <a:t>OKULDA ŞİDDET OLAYLARINI ÖNLEYİCİ TEDBİRLER </a:t>
            </a:r>
          </a:p>
        </p:txBody>
      </p:sp>
      <p:sp>
        <p:nvSpPr>
          <p:cNvPr id="233" name="Google Shape;233;p18"/>
          <p:cNvSpPr txBox="1">
            <a:spLocks noGrp="1"/>
          </p:cNvSpPr>
          <p:nvPr>
            <p:ph type="body" idx="1"/>
          </p:nvPr>
        </p:nvSpPr>
        <p:spPr>
          <a:xfrm>
            <a:off x="4139952" y="843558"/>
            <a:ext cx="4752527" cy="4032448"/>
          </a:xfrm>
          <a:prstGeom prst="rect">
            <a:avLst/>
          </a:prstGeom>
        </p:spPr>
        <p:txBody>
          <a:bodyPr spcFirstLastPara="1" wrap="square" lIns="91425" tIns="91425" rIns="91425" bIns="91425" anchor="t" anchorCtr="0">
            <a:noAutofit/>
          </a:bodyPr>
          <a:lstStyle/>
          <a:p>
            <a:pPr marL="361950" indent="-285750" algn="just">
              <a:buFont typeface="Wingdings" panose="05000000000000000000" pitchFamily="2" charset="2"/>
              <a:buChar char="§"/>
            </a:pPr>
            <a:r>
              <a:rPr lang="tr-TR" sz="1600" dirty="0">
                <a:solidFill>
                  <a:schemeClr val="accent1">
                    <a:lumMod val="75000"/>
                  </a:schemeClr>
                </a:solidFill>
                <a:latin typeface="Calibri" panose="020F0502020204030204" pitchFamily="34" charset="0"/>
                <a:cs typeface="Calibri" panose="020F0502020204030204" pitchFamily="34" charset="0"/>
              </a:rPr>
              <a:t>Şiddetin önlenebilmesi için okulda, öğretmen, öğrenci, veli ve diğer okul personeli arasında açık bir iletişim ve işbirliği önemli görülmelidir.</a:t>
            </a:r>
          </a:p>
          <a:p>
            <a:pPr algn="just">
              <a:buFont typeface="Wingdings" panose="05000000000000000000" pitchFamily="2" charset="2"/>
              <a:buChar char="§"/>
            </a:pPr>
            <a:r>
              <a:rPr lang="tr-TR" sz="1600" dirty="0">
                <a:solidFill>
                  <a:schemeClr val="accent1">
                    <a:lumMod val="75000"/>
                  </a:schemeClr>
                </a:solidFill>
                <a:latin typeface="Calibri" panose="020F0502020204030204" pitchFamily="34" charset="0"/>
                <a:cs typeface="Calibri" panose="020F0502020204030204" pitchFamily="34" charset="0"/>
              </a:rPr>
              <a:t>Olumlu bir okul iklimi geliştirilmesi ve  okulda bir takım ruhu yaratılması önemlidir.</a:t>
            </a:r>
          </a:p>
          <a:p>
            <a:pPr algn="just">
              <a:buFont typeface="Wingdings" panose="05000000000000000000" pitchFamily="2" charset="2"/>
              <a:buChar char="§"/>
            </a:pPr>
            <a:r>
              <a:rPr lang="tr-TR" sz="1600" dirty="0">
                <a:solidFill>
                  <a:schemeClr val="accent1">
                    <a:lumMod val="75000"/>
                  </a:schemeClr>
                </a:solidFill>
                <a:latin typeface="Calibri" panose="020F0502020204030204" pitchFamily="34" charset="0"/>
                <a:cs typeface="Calibri" panose="020F0502020204030204" pitchFamily="34" charset="0"/>
              </a:rPr>
              <a:t>Okul çalışanlarıyla, öğrenciler arasında güven verici ve destekleyici bağların kurulması ve Öğrencilerin okula olan bağlılıklarının arttırılması okullardaki şiddeti önlemede önemli bir husustur. </a:t>
            </a:r>
          </a:p>
          <a:p>
            <a:pPr algn="just">
              <a:buFont typeface="Wingdings" panose="05000000000000000000" pitchFamily="2" charset="2"/>
              <a:buChar char="§"/>
            </a:pPr>
            <a:r>
              <a:rPr lang="tr-TR" sz="1600" dirty="0">
                <a:solidFill>
                  <a:schemeClr val="accent1">
                    <a:lumMod val="75000"/>
                  </a:schemeClr>
                </a:solidFill>
                <a:latin typeface="Calibri" panose="020F0502020204030204" pitchFamily="34" charset="0"/>
                <a:cs typeface="Calibri" panose="020F0502020204030204" pitchFamily="34" charset="0"/>
              </a:rPr>
              <a:t>Baskıcı cezalandırma yöntemlerinden kaçınılmalıdır.</a:t>
            </a:r>
          </a:p>
          <a:p>
            <a:pPr marL="361950" indent="-285750" algn="just">
              <a:buFont typeface="Wingdings" panose="05000000000000000000" pitchFamily="2" charset="2"/>
              <a:buChar char="§"/>
            </a:pPr>
            <a:endParaRPr lang="tr-TR" sz="1600" dirty="0">
              <a:solidFill>
                <a:schemeClr val="accent1">
                  <a:lumMod val="75000"/>
                </a:schemeClr>
              </a:solidFill>
              <a:latin typeface="Calibri" panose="020F0502020204030204" pitchFamily="34" charset="0"/>
              <a:cs typeface="Calibri" panose="020F0502020204030204" pitchFamily="34" charset="0"/>
            </a:endParaRPr>
          </a:p>
          <a:p>
            <a:pPr marL="457200" lvl="0" indent="-381000" algn="l" rtl="0">
              <a:spcBef>
                <a:spcPts val="600"/>
              </a:spcBef>
              <a:spcAft>
                <a:spcPts val="0"/>
              </a:spcAft>
              <a:buSzPts val="2400"/>
              <a:buChar char="◎"/>
            </a:pPr>
            <a:endParaRPr sz="1600" dirty="0">
              <a:latin typeface="Calibri" panose="020F0502020204030204" pitchFamily="34" charset="0"/>
              <a:cs typeface="Calibri" panose="020F0502020204030204" pitchFamily="34" charset="0"/>
            </a:endParaRPr>
          </a:p>
        </p:txBody>
      </p:sp>
      <p:sp>
        <p:nvSpPr>
          <p:cNvPr id="234" name="Google Shape;234;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30A5C17A-9E9F-429F-A4F2-C8806AE6CE98}"/>
              </a:ext>
            </a:extLst>
          </p:cNvPr>
          <p:cNvSpPr>
            <a:spLocks noGrp="1"/>
          </p:cNvSpPr>
          <p:nvPr>
            <p:ph type="body" idx="1"/>
          </p:nvPr>
        </p:nvSpPr>
        <p:spPr>
          <a:xfrm>
            <a:off x="2555776" y="843558"/>
            <a:ext cx="5655599" cy="3468300"/>
          </a:xfrm>
        </p:spPr>
        <p:txBody>
          <a:bodyPr/>
          <a:lstStyle/>
          <a:p>
            <a:pPr>
              <a:buFont typeface="Wingdings" panose="05000000000000000000" pitchFamily="2" charset="2"/>
              <a:buChar char="§"/>
            </a:pPr>
            <a:r>
              <a:rPr lang="tr-TR" sz="1600" dirty="0">
                <a:solidFill>
                  <a:schemeClr val="accent1">
                    <a:lumMod val="75000"/>
                  </a:schemeClr>
                </a:solidFill>
                <a:latin typeface="Calibri" panose="020F0502020204030204" pitchFamily="34" charset="0"/>
                <a:cs typeface="Calibri" panose="020F0502020204030204" pitchFamily="34" charset="0"/>
              </a:rPr>
              <a:t>Okul etkinlikleri, temelde sevgi, kabul görme, kontrol, özgürlük ve eğlence ihtiyaçlarının doyurulmasına yönelik olmalıdır.</a:t>
            </a:r>
          </a:p>
          <a:p>
            <a:pPr>
              <a:buFont typeface="Wingdings" panose="05000000000000000000" pitchFamily="2" charset="2"/>
              <a:buChar char="§"/>
            </a:pPr>
            <a:r>
              <a:rPr lang="tr-TR" sz="1600" dirty="0">
                <a:solidFill>
                  <a:schemeClr val="accent1">
                    <a:lumMod val="75000"/>
                  </a:schemeClr>
                </a:solidFill>
                <a:latin typeface="Calibri" panose="020F0502020204030204" pitchFamily="34" charset="0"/>
                <a:cs typeface="Calibri" panose="020F0502020204030204" pitchFamily="34" charset="0"/>
              </a:rPr>
              <a:t> Öğrenciler ile okul personeli veya öğretmenlerinin birlikte yürütecekleri sosyal sorumluluk projelerinin geliştirilmesi de bu bağlamda faydalı olacaktır.</a:t>
            </a:r>
          </a:p>
          <a:p>
            <a:pPr>
              <a:buFont typeface="Wingdings" panose="05000000000000000000" pitchFamily="2" charset="2"/>
              <a:buChar char="§"/>
            </a:pPr>
            <a:r>
              <a:rPr lang="tr-TR" sz="1600" dirty="0">
                <a:solidFill>
                  <a:schemeClr val="accent1">
                    <a:lumMod val="75000"/>
                  </a:schemeClr>
                </a:solidFill>
                <a:latin typeface="Calibri" panose="020F0502020204030204" pitchFamily="34" charset="0"/>
                <a:cs typeface="Calibri" panose="020F0502020204030204" pitchFamily="34" charset="0"/>
              </a:rPr>
              <a:t>Çeşitliliğin hoş görülmesi ve  öğrencilerinizin kim oldukları, nereden geldikleri ve sosyokültürel özelliklerinin tanınması ve buna uygun davranılması önemlidir.</a:t>
            </a:r>
          </a:p>
          <a:p>
            <a:pPr>
              <a:buFont typeface="Wingdings" panose="05000000000000000000" pitchFamily="2" charset="2"/>
              <a:buChar char="§"/>
            </a:pPr>
            <a:r>
              <a:rPr lang="tr-TR" sz="1600" dirty="0">
                <a:solidFill>
                  <a:schemeClr val="accent1">
                    <a:lumMod val="75000"/>
                  </a:schemeClr>
                </a:solidFill>
                <a:latin typeface="Calibri" panose="020F0502020204030204" pitchFamily="34" charset="0"/>
                <a:cs typeface="Calibri" panose="020F0502020204030204" pitchFamily="34" charset="0"/>
              </a:rPr>
              <a:t>Öğrenciler, kendilerini ifade etmeye cesaretlendirilmeli ve görüşleri dikkatlice dinlenmelidir. İşbirliğine dayalı öğrenmeye önem verilmelidir.</a:t>
            </a:r>
          </a:p>
          <a:p>
            <a:pPr marL="76200" indent="0">
              <a:buNone/>
            </a:pPr>
            <a:r>
              <a:rPr lang="tr-TR" sz="1600" dirty="0">
                <a:solidFill>
                  <a:schemeClr val="accent1">
                    <a:lumMod val="75000"/>
                  </a:schemeClr>
                </a:solidFill>
                <a:latin typeface="Calibri" panose="020F0502020204030204" pitchFamily="34" charset="0"/>
                <a:cs typeface="Calibri" panose="020F0502020204030204" pitchFamily="34" charset="0"/>
              </a:rPr>
              <a:t> </a:t>
            </a:r>
            <a:endParaRPr lang="tr-TR" dirty="0"/>
          </a:p>
        </p:txBody>
      </p:sp>
      <p:sp>
        <p:nvSpPr>
          <p:cNvPr id="4" name="Slayt Numarası Yer Tutucusu 3">
            <a:extLst>
              <a:ext uri="{FF2B5EF4-FFF2-40B4-BE49-F238E27FC236}">
                <a16:creationId xmlns:a16="http://schemas.microsoft.com/office/drawing/2014/main" id="{6D9ED226-9BBF-4EC1-A7C6-7F507FB1AB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153460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D398EA7D-5F72-4061-AAE8-A58E5781FB93}"/>
              </a:ext>
            </a:extLst>
          </p:cNvPr>
          <p:cNvSpPr>
            <a:spLocks noGrp="1"/>
          </p:cNvSpPr>
          <p:nvPr>
            <p:ph type="body" idx="1"/>
          </p:nvPr>
        </p:nvSpPr>
        <p:spPr>
          <a:xfrm>
            <a:off x="2483767" y="843558"/>
            <a:ext cx="5850607" cy="3468300"/>
          </a:xfrm>
        </p:spPr>
        <p:txBody>
          <a:bodyPr/>
          <a:lstStyle/>
          <a:p>
            <a:pPr algn="just">
              <a:buFont typeface="Wingdings" panose="05000000000000000000" pitchFamily="2" charset="2"/>
              <a:buChar char="§"/>
            </a:pPr>
            <a:r>
              <a:rPr lang="tr-TR" sz="1800" dirty="0">
                <a:solidFill>
                  <a:schemeClr val="accent1">
                    <a:lumMod val="75000"/>
                  </a:schemeClr>
                </a:solidFill>
                <a:latin typeface="Calibri" panose="020F0502020204030204" pitchFamily="34" charset="0"/>
                <a:cs typeface="Calibri" panose="020F0502020204030204" pitchFamily="34" charset="0"/>
              </a:rPr>
              <a:t>Saldırganlığı önlemeye yönelik yapılan çalışmalarda akran baskısıyla baş etme becerileri ve hayır diyebilme becerilerinin kazandırılması oldukça önemlidir.</a:t>
            </a:r>
          </a:p>
          <a:p>
            <a:pPr algn="just">
              <a:buFont typeface="Wingdings" panose="05000000000000000000" pitchFamily="2" charset="2"/>
              <a:buChar char="§"/>
            </a:pPr>
            <a:r>
              <a:rPr lang="tr-TR" sz="1800" dirty="0">
                <a:solidFill>
                  <a:schemeClr val="accent1">
                    <a:lumMod val="75000"/>
                  </a:schemeClr>
                </a:solidFill>
                <a:latin typeface="Calibri" panose="020F0502020204030204" pitchFamily="34" charset="0"/>
                <a:cs typeface="Calibri" panose="020F0502020204030204" pitchFamily="34" charset="0"/>
              </a:rPr>
              <a:t>Ergenlerin işlevsel olmayan ve saldırganlığı tetikleyen otomatik düşüncelere ilişkin farkındalık kazanması ve bu düşüncelerini değiştirebilmesi için etkinlikler yapılması da  önerilebilir. </a:t>
            </a:r>
          </a:p>
          <a:p>
            <a:pPr algn="just">
              <a:buFont typeface="Wingdings" panose="05000000000000000000" pitchFamily="2" charset="2"/>
              <a:buChar char="§"/>
            </a:pPr>
            <a:r>
              <a:rPr lang="tr-TR" sz="1800" dirty="0">
                <a:solidFill>
                  <a:schemeClr val="accent1">
                    <a:lumMod val="75000"/>
                  </a:schemeClr>
                </a:solidFill>
                <a:latin typeface="Calibri" panose="020F0502020204030204" pitchFamily="34" charset="0"/>
                <a:cs typeface="Calibri" panose="020F0502020204030204" pitchFamily="34" charset="0"/>
              </a:rPr>
              <a:t> Öğrencilerin kişisel yaşantılarına ilgi gösterilmelidir. Risk grubuna giren öğrenciler tespit edilmeli, yakından izlenmeli ve bu öğrencilerin hem kendilerine  hem  de ailelerine rehberlik hizmetinin önleyici tedbirler olarak   zamanında  verilmesi önemlidir.</a:t>
            </a:r>
          </a:p>
          <a:p>
            <a:endParaRPr lang="tr-TR" dirty="0"/>
          </a:p>
        </p:txBody>
      </p:sp>
      <p:sp>
        <p:nvSpPr>
          <p:cNvPr id="4" name="Slayt Numarası Yer Tutucusu 3">
            <a:extLst>
              <a:ext uri="{FF2B5EF4-FFF2-40B4-BE49-F238E27FC236}">
                <a16:creationId xmlns:a16="http://schemas.microsoft.com/office/drawing/2014/main" id="{53FE0336-A14A-4E89-8A81-3CF1E5DA3E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00192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FD588CA-12C6-424A-8559-C5486FA8A31B}"/>
              </a:ext>
            </a:extLst>
          </p:cNvPr>
          <p:cNvSpPr>
            <a:spLocks noGrp="1"/>
          </p:cNvSpPr>
          <p:nvPr>
            <p:ph type="sldNum" idx="12"/>
          </p:nvPr>
        </p:nvSpPr>
        <p:spPr/>
        <p:txBody>
          <a:bodyPr/>
          <a:lstStyle/>
          <a:p>
            <a:fld id="{00000000-1234-1234-1234-123412341234}" type="slidenum">
              <a:rPr lang="en" smtClean="0"/>
              <a:pPr/>
              <a:t>2</a:t>
            </a:fld>
            <a:endParaRPr lang="en"/>
          </a:p>
        </p:txBody>
      </p:sp>
      <p:sp>
        <p:nvSpPr>
          <p:cNvPr id="4" name="Dikdörtgen 3">
            <a:extLst>
              <a:ext uri="{FF2B5EF4-FFF2-40B4-BE49-F238E27FC236}">
                <a16:creationId xmlns:a16="http://schemas.microsoft.com/office/drawing/2014/main" id="{298F06FB-616C-4840-9D6E-E22F450B3BAD}"/>
              </a:ext>
            </a:extLst>
          </p:cNvPr>
          <p:cNvSpPr/>
          <p:nvPr/>
        </p:nvSpPr>
        <p:spPr>
          <a:xfrm>
            <a:off x="1489774" y="3019842"/>
            <a:ext cx="6141660" cy="2123658"/>
          </a:xfrm>
          <a:prstGeom prst="rect">
            <a:avLst/>
          </a:prstGeom>
        </p:spPr>
        <p:txBody>
          <a:bodyPr wrap="square">
            <a:spAutoFit/>
          </a:bodyPr>
          <a:lstStyle/>
          <a:p>
            <a:pPr algn="ctr"/>
            <a:r>
              <a:rPr lang="tr-TR" sz="4400" b="1" dirty="0">
                <a:ln w="1905"/>
                <a:solidFill>
                  <a:srgbClr val="7030A0"/>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a:t>
            </a:r>
            <a:r>
              <a:rPr lang="tr-TR" sz="4400" b="1" dirty="0">
                <a:ln w="1905"/>
                <a:solidFill>
                  <a:srgbClr val="92D050"/>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ŞİDDETTEN  UZAK</a:t>
            </a:r>
            <a:r>
              <a:rPr lang="tr-TR" sz="4400" b="1" dirty="0">
                <a:ln w="1905"/>
                <a:solidFill>
                  <a:srgbClr val="7030A0"/>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   </a:t>
            </a:r>
          </a:p>
          <a:p>
            <a:pPr algn="ctr"/>
            <a:r>
              <a:rPr lang="tr-TR" sz="4400" b="1" dirty="0">
                <a:ln w="1905"/>
                <a:solidFill>
                  <a:srgbClr val="7030A0"/>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DAHA GÜVENLİ OKULLARA  </a:t>
            </a:r>
            <a:endParaRPr lang="tr-TR" sz="4400" b="1" dirty="0">
              <a:ln w="1905"/>
              <a:solidFill>
                <a:srgbClr val="7030A0"/>
              </a:solidFill>
              <a:effectLst>
                <a:innerShdw blurRad="69850" dist="43180" dir="5400000">
                  <a:srgbClr val="000000">
                    <a:alpha val="65000"/>
                  </a:srgbClr>
                </a:innerShdw>
              </a:effectLst>
            </a:endParaRPr>
          </a:p>
        </p:txBody>
      </p:sp>
      <p:pic>
        <p:nvPicPr>
          <p:cNvPr id="1027" name="Picture 3" descr="C:\Users\SeymaSOYDAS\Desktop\24049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36562"/>
            <a:ext cx="3744416" cy="3096344"/>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976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042B8F09-6B14-4B70-945E-C15D93102856}"/>
              </a:ext>
            </a:extLst>
          </p:cNvPr>
          <p:cNvSpPr>
            <a:spLocks noGrp="1"/>
          </p:cNvSpPr>
          <p:nvPr>
            <p:ph type="body" idx="1"/>
          </p:nvPr>
        </p:nvSpPr>
        <p:spPr>
          <a:xfrm>
            <a:off x="2555776" y="771550"/>
            <a:ext cx="5760640" cy="3540308"/>
          </a:xfrm>
        </p:spPr>
        <p:txBody>
          <a:bodyPr/>
          <a:lstStyle/>
          <a:p>
            <a:pPr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Öğrencilerin kendi davranışlarını kontrol edebilmeyi öğrenmeleri sağlanmalıdır. </a:t>
            </a:r>
            <a:r>
              <a:rPr lang="tr-TR" sz="1600" b="1" dirty="0">
                <a:latin typeface="Calibri" panose="020F0502020204030204" pitchFamily="34" charset="0"/>
                <a:cs typeface="Calibri" panose="020F0502020204030204" pitchFamily="34" charset="0"/>
              </a:rPr>
              <a:t>Davranış yönetimi konusu, branşı ne olursa olsun her öğretmen tarafından ciddiye alınmalı, gizli müfredatın bir parçası olarak derslerde gündeme getirilmelidir.</a:t>
            </a:r>
          </a:p>
          <a:p>
            <a:pPr algn="just">
              <a:buFont typeface="Wingdings" panose="05000000000000000000" pitchFamily="2" charset="2"/>
              <a:buChar char="§"/>
            </a:pPr>
            <a:r>
              <a:rPr lang="tr-TR" sz="1600" b="1" dirty="0">
                <a:latin typeface="Calibri" panose="020F0502020204030204" pitchFamily="34" charset="0"/>
                <a:cs typeface="Calibri" panose="020F0502020204030204" pitchFamily="34" charset="0"/>
              </a:rPr>
              <a:t> </a:t>
            </a:r>
            <a:r>
              <a:rPr lang="tr-TR" sz="1600" dirty="0">
                <a:latin typeface="Calibri" panose="020F0502020204030204" pitchFamily="34" charset="0"/>
                <a:cs typeface="Calibri" panose="020F0502020204030204" pitchFamily="34" charset="0"/>
              </a:rPr>
              <a:t>Öfke duygusunun normal olduğunu, ama şiddetin kabul edilemeyeceği mutlaka öğrencilere belirtilmelidir.</a:t>
            </a:r>
          </a:p>
          <a:p>
            <a:pPr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Olumlu davranış kazandırma ve olumsuz davranışların engellenmesi süreci temel akademik alışkanlıkların kazandırılması çabalarıyla birlikte yürütülmelidir.</a:t>
            </a:r>
          </a:p>
          <a:p>
            <a:pPr algn="just">
              <a:buFont typeface="Wingdings" panose="05000000000000000000" pitchFamily="2" charset="2"/>
              <a:buChar char="§"/>
            </a:pPr>
            <a:r>
              <a:rPr lang="tr-TR" sz="1600" dirty="0">
                <a:latin typeface="Calibri" panose="020F0502020204030204" pitchFamily="34" charset="0"/>
                <a:cs typeface="Calibri" panose="020F0502020204030204" pitchFamily="34" charset="0"/>
              </a:rPr>
              <a:t> </a:t>
            </a:r>
            <a:r>
              <a:rPr lang="tr-TR" sz="1600" dirty="0">
                <a:solidFill>
                  <a:schemeClr val="accent1">
                    <a:lumMod val="75000"/>
                  </a:schemeClr>
                </a:solidFill>
                <a:latin typeface="Calibri" panose="020F0502020204030204" pitchFamily="34" charset="0"/>
                <a:cs typeface="Calibri" panose="020F0502020204030204" pitchFamily="34" charset="0"/>
              </a:rPr>
              <a:t>Öğrencilerden beklenen olumlu davranışlar açık ve somut bir biçimde tanımlanmalı ve öğrencilere duyurulmalıdır.</a:t>
            </a:r>
          </a:p>
          <a:p>
            <a:pPr algn="just"/>
            <a:endParaRPr lang="tr-TR" sz="1600" dirty="0">
              <a:latin typeface="Calibri" panose="020F0502020204030204" pitchFamily="34" charset="0"/>
              <a:cs typeface="Calibri" panose="020F0502020204030204" pitchFamily="34" charset="0"/>
            </a:endParaRPr>
          </a:p>
          <a:p>
            <a:endParaRPr lang="tr-TR" sz="1400" dirty="0">
              <a:latin typeface="Calibri" panose="020F0502020204030204" pitchFamily="34" charset="0"/>
              <a:cs typeface="Calibri" panose="020F0502020204030204" pitchFamily="34" charset="0"/>
            </a:endParaRPr>
          </a:p>
          <a:p>
            <a:endParaRPr lang="tr-TR" sz="14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958963C9-8527-4745-8744-FBC664F893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899856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0106E0ED-F820-405C-99CB-54E518B60EF1}"/>
              </a:ext>
            </a:extLst>
          </p:cNvPr>
          <p:cNvSpPr>
            <a:spLocks noGrp="1"/>
          </p:cNvSpPr>
          <p:nvPr>
            <p:ph type="body" idx="1"/>
          </p:nvPr>
        </p:nvSpPr>
        <p:spPr>
          <a:xfrm>
            <a:off x="2627784" y="987574"/>
            <a:ext cx="5832648" cy="3816424"/>
          </a:xfrm>
        </p:spPr>
        <p:txBody>
          <a:bodyPr/>
          <a:lstStyle/>
          <a:p>
            <a:pPr algn="just">
              <a:buFont typeface="Wingdings" panose="05000000000000000000" pitchFamily="2" charset="2"/>
              <a:buChar char="§"/>
            </a:pPr>
            <a:r>
              <a:rPr lang="tr-TR" sz="1600" dirty="0">
                <a:solidFill>
                  <a:schemeClr val="accent1">
                    <a:lumMod val="75000"/>
                  </a:schemeClr>
                </a:solidFill>
                <a:latin typeface="Calibri" panose="020F0502020204030204" pitchFamily="34" charset="0"/>
                <a:cs typeface="Calibri" panose="020F0502020204030204" pitchFamily="34" charset="0"/>
              </a:rPr>
              <a:t>Öğrenciler tarafından sergilenen olumsuz davranışlar görmezlikten gelinmemeli, bu olumsuz davranışlara müdahale edilmelidir.</a:t>
            </a:r>
          </a:p>
          <a:p>
            <a:pPr algn="just">
              <a:buFont typeface="Wingdings" panose="05000000000000000000" pitchFamily="2" charset="2"/>
              <a:buChar char="§"/>
            </a:pPr>
            <a:r>
              <a:rPr lang="tr-TR" sz="1600" dirty="0">
                <a:solidFill>
                  <a:schemeClr val="accent1">
                    <a:lumMod val="75000"/>
                  </a:schemeClr>
                </a:solidFill>
                <a:latin typeface="Calibri" panose="020F0502020204030204" pitchFamily="34" charset="0"/>
                <a:cs typeface="Calibri" panose="020F0502020204030204" pitchFamily="34" charset="0"/>
              </a:rPr>
              <a:t>Olumsuz davranışları cezalandırmaktan çok bu davranışların ortaya çıkma olasılığını azaltacak önlemler alınmalı, olumlu davranışlar sergileyen öğrencilerin teşvik edildiği bir yaklaşım benimsenmelidir.</a:t>
            </a:r>
          </a:p>
          <a:p>
            <a:pPr algn="just">
              <a:buFont typeface="Wingdings" panose="05000000000000000000" pitchFamily="2" charset="2"/>
              <a:buChar char="§"/>
            </a:pPr>
            <a:r>
              <a:rPr lang="tr-TR" sz="1600" dirty="0">
                <a:solidFill>
                  <a:schemeClr val="accent1">
                    <a:lumMod val="75000"/>
                  </a:schemeClr>
                </a:solidFill>
                <a:latin typeface="Calibri" panose="020F0502020204030204" pitchFamily="34" charset="0"/>
                <a:cs typeface="Calibri" panose="020F0502020204030204" pitchFamily="34" charset="0"/>
              </a:rPr>
              <a:t>Öğrenciler tarafından sergilenen davranış problemleri sadece sınıfta değil, sınıf dışında da takip edilmeli, bu sorunların yaşandığı mekânlar belirlenmeli, gerekli tedbirler alınmalıdır.</a:t>
            </a:r>
          </a:p>
          <a:p>
            <a:pPr algn="just">
              <a:buFont typeface="Wingdings" panose="05000000000000000000" pitchFamily="2" charset="2"/>
              <a:buChar char="§"/>
            </a:pPr>
            <a:r>
              <a:rPr lang="tr-TR" sz="1600" dirty="0">
                <a:solidFill>
                  <a:schemeClr val="accent1">
                    <a:lumMod val="75000"/>
                  </a:schemeClr>
                </a:solidFill>
                <a:latin typeface="Calibri" panose="020F0502020204030204" pitchFamily="34" charset="0"/>
                <a:cs typeface="Calibri" panose="020F0502020204030204" pitchFamily="34" charset="0"/>
              </a:rPr>
              <a:t>Öğretmenler ve çocukla çalışan diğer personel şiddet içermeyen çatışma ve çözüm yöntemlerini kullanmalı ve şiddet içermeyen mesajlar vermelidir.</a:t>
            </a:r>
          </a:p>
          <a:p>
            <a:pPr algn="just">
              <a:buFont typeface="Wingdings" panose="05000000000000000000" pitchFamily="2" charset="2"/>
              <a:buChar char="§"/>
            </a:pPr>
            <a:endParaRPr lang="tr-TR" sz="18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3A9425E9-EFDE-4799-9754-DE638329E9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845293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Oval 1"/>
          <p:cNvSpPr/>
          <p:nvPr/>
        </p:nvSpPr>
        <p:spPr>
          <a:xfrm>
            <a:off x="539552" y="699542"/>
            <a:ext cx="3672408" cy="3672408"/>
          </a:xfrm>
          <a:prstGeom prst="ellips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2" name="Google Shape;232;p18"/>
          <p:cNvSpPr txBox="1">
            <a:spLocks noGrp="1"/>
          </p:cNvSpPr>
          <p:nvPr>
            <p:ph type="title"/>
          </p:nvPr>
        </p:nvSpPr>
        <p:spPr>
          <a:xfrm>
            <a:off x="827584" y="2067694"/>
            <a:ext cx="3024336" cy="1584176"/>
          </a:xfrm>
          <a:prstGeom prst="rect">
            <a:avLst/>
          </a:prstGeom>
        </p:spPr>
        <p:txBody>
          <a:bodyPr spcFirstLastPara="1" wrap="square" lIns="91425" tIns="91425" rIns="91425" bIns="91425" anchor="b" anchorCtr="0">
            <a:noAutofit/>
          </a:bodyPr>
          <a:lstStyle/>
          <a:p>
            <a:pPr lvl="0" algn="ctr"/>
            <a:r>
              <a:rPr lang="tr-TR" sz="2800" b="1" dirty="0">
                <a:solidFill>
                  <a:schemeClr val="bg1"/>
                </a:solidFill>
                <a:latin typeface="Calibri" panose="020F0502020204030204" pitchFamily="34" charset="0"/>
                <a:cs typeface="Calibri" panose="020F0502020204030204" pitchFamily="34" charset="0"/>
              </a:rPr>
              <a:t>ŞİDDETİ ÖNLEME VE OKUL GÜVENLİĞİNİ ARTIRMA STRATEJİLERİ </a:t>
            </a:r>
          </a:p>
        </p:txBody>
      </p:sp>
      <p:sp>
        <p:nvSpPr>
          <p:cNvPr id="233" name="Google Shape;233;p18"/>
          <p:cNvSpPr txBox="1">
            <a:spLocks noGrp="1"/>
          </p:cNvSpPr>
          <p:nvPr>
            <p:ph type="body" idx="1"/>
          </p:nvPr>
        </p:nvSpPr>
        <p:spPr>
          <a:xfrm>
            <a:off x="4067944" y="441558"/>
            <a:ext cx="4968552" cy="4290432"/>
          </a:xfrm>
          <a:prstGeom prst="rect">
            <a:avLst/>
          </a:prstGeom>
        </p:spPr>
        <p:txBody>
          <a:bodyPr spcFirstLastPara="1" wrap="square" lIns="91425" tIns="91425" rIns="91425" bIns="91425" anchor="t" anchorCtr="0">
            <a:noAutofit/>
          </a:bodyPr>
          <a:lstStyle/>
          <a:p>
            <a:pPr lvl="0" algn="just">
              <a:buFont typeface="Wingdings" panose="05000000000000000000" pitchFamily="2" charset="2"/>
              <a:buChar char="§"/>
            </a:pPr>
            <a:r>
              <a:rPr lang="tr-TR" sz="1200" dirty="0">
                <a:latin typeface="Calibri" panose="020F0502020204030204" pitchFamily="34" charset="0"/>
                <a:cs typeface="Calibri" panose="020F0502020204030204" pitchFamily="34" charset="0"/>
              </a:rPr>
              <a:t> </a:t>
            </a:r>
            <a:r>
              <a:rPr lang="tr-TR" sz="1400" dirty="0">
                <a:latin typeface="Calibri" panose="020F0502020204030204" pitchFamily="34" charset="0"/>
                <a:cs typeface="Calibri" panose="020F0502020204030204" pitchFamily="34" charset="0"/>
              </a:rPr>
              <a:t>Okula giriş çıkışların kontrol altına alınması.</a:t>
            </a:r>
          </a:p>
          <a:p>
            <a:pPr algn="just">
              <a:buFont typeface="Wingdings" panose="05000000000000000000" pitchFamily="2" charset="2"/>
              <a:buChar char="§"/>
            </a:pPr>
            <a:r>
              <a:rPr lang="tr-TR" sz="1400" dirty="0">
                <a:latin typeface="Calibri" panose="020F0502020204030204" pitchFamily="34" charset="0"/>
                <a:cs typeface="Calibri" panose="020F0502020204030204" pitchFamily="34" charset="0"/>
              </a:rPr>
              <a:t>Çocukların ve gençlerin suç işlemelerini kolaylaştıran çevre koşullarını değiştirerek suça yönelmelerini önleme.*</a:t>
            </a:r>
          </a:p>
          <a:p>
            <a:pPr algn="just">
              <a:buFont typeface="Wingdings" panose="05000000000000000000" pitchFamily="2" charset="2"/>
              <a:buChar char="§"/>
            </a:pPr>
            <a:r>
              <a:rPr lang="tr-TR" sz="1400" dirty="0">
                <a:latin typeface="Calibri" panose="020F0502020204030204" pitchFamily="34" charset="0"/>
                <a:cs typeface="Calibri" panose="020F0502020204030204" pitchFamily="34" charset="0"/>
              </a:rPr>
              <a:t>Okullarda meydana gelen suç niteliğindeki olaylara ilişkin kayıt tutmak ve takip etmek. </a:t>
            </a:r>
          </a:p>
          <a:p>
            <a:pPr lvl="0" algn="just">
              <a:buFont typeface="Wingdings" panose="05000000000000000000" pitchFamily="2" charset="2"/>
              <a:buChar char="§"/>
            </a:pPr>
            <a:r>
              <a:rPr lang="tr-TR" sz="1400" dirty="0">
                <a:latin typeface="Calibri" panose="020F0502020204030204" pitchFamily="34" charset="0"/>
                <a:cs typeface="Calibri" panose="020F0502020204030204" pitchFamily="34" charset="0"/>
              </a:rPr>
              <a:t>Okulun vizyonunu ve misyonunu ifade ederken mutlaka “öğrencilerin güvenli bir ortamda eğitim-öğretim yapma hakkına sahip oldukları” gerçeğinin vurgulanması.</a:t>
            </a:r>
          </a:p>
          <a:p>
            <a:pPr algn="just">
              <a:buFont typeface="Wingdings" panose="05000000000000000000" pitchFamily="2" charset="2"/>
              <a:buChar char="§"/>
            </a:pPr>
            <a:r>
              <a:rPr lang="tr-TR" sz="1400" dirty="0">
                <a:latin typeface="Calibri" panose="020F0502020204030204" pitchFamily="34" charset="0"/>
                <a:cs typeface="Calibri" panose="020F0502020204030204" pitchFamily="34" charset="0"/>
              </a:rPr>
              <a:t> Ana-babalar ve öğrencilerin de katılımıyla, geniş kapsamlı bir okul güvenliğini sağlama planının geliştirilmesi. </a:t>
            </a:r>
          </a:p>
          <a:p>
            <a:pPr algn="just">
              <a:buFont typeface="Wingdings" panose="05000000000000000000" pitchFamily="2" charset="2"/>
              <a:buChar char="§"/>
            </a:pPr>
            <a:r>
              <a:rPr lang="tr-TR" sz="1400" dirty="0">
                <a:solidFill>
                  <a:schemeClr val="accent1">
                    <a:lumMod val="75000"/>
                  </a:schemeClr>
                </a:solidFill>
                <a:latin typeface="Calibri" panose="020F0502020204030204" pitchFamily="34" charset="0"/>
                <a:cs typeface="Calibri" panose="020F0502020204030204" pitchFamily="34" charset="0"/>
              </a:rPr>
              <a:t>Okul ve sınıf kurallarının  açık, tutarlı ve objektif olarak mutlaka  belirlenmesi ve  öğretim yılı başında her öğrenciye ve velisine , uyulması gereken kuralların neler olduğunu ifade eden broşürlerin dağıtılması.</a:t>
            </a:r>
          </a:p>
          <a:p>
            <a:pPr algn="just">
              <a:buFont typeface="Wingdings" panose="05000000000000000000" pitchFamily="2" charset="2"/>
              <a:buChar char="§"/>
            </a:pPr>
            <a:r>
              <a:rPr lang="tr-TR" sz="1400" dirty="0">
                <a:latin typeface="Calibri" panose="020F0502020204030204" pitchFamily="34" charset="0"/>
                <a:cs typeface="Calibri" panose="020F0502020204030204" pitchFamily="34" charset="0"/>
              </a:rPr>
              <a:t>Okula gelen ziyaretçilerin izlenmesi,   okul içerisinde kontrollü bir şekilde hareket etmelerinin sağlanması.</a:t>
            </a:r>
            <a:endParaRPr sz="1200" dirty="0"/>
          </a:p>
        </p:txBody>
      </p:sp>
      <p:sp>
        <p:nvSpPr>
          <p:cNvPr id="234" name="Google Shape;234;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2F395850-EED5-4D0F-B03D-1F9C37A4CD62}"/>
              </a:ext>
            </a:extLst>
          </p:cNvPr>
          <p:cNvSpPr>
            <a:spLocks noGrp="1"/>
          </p:cNvSpPr>
          <p:nvPr>
            <p:ph type="body" idx="1"/>
          </p:nvPr>
        </p:nvSpPr>
        <p:spPr>
          <a:xfrm>
            <a:off x="1187624" y="1707654"/>
            <a:ext cx="6624736" cy="2808312"/>
          </a:xfrm>
        </p:spPr>
        <p:txBody>
          <a:bodyPr/>
          <a:lstStyle/>
          <a:p>
            <a:pPr algn="just"/>
            <a:r>
              <a:rPr lang="tr-TR" sz="2200" b="1" i="1" dirty="0">
                <a:solidFill>
                  <a:schemeClr val="accent1">
                    <a:lumMod val="75000"/>
                  </a:schemeClr>
                </a:solidFill>
                <a:latin typeface="Calibri" panose="020F0502020204030204" pitchFamily="34" charset="0"/>
                <a:cs typeface="Calibri" panose="020F0502020204030204" pitchFamily="34" charset="0"/>
              </a:rPr>
              <a:t>Okul genelinde belli bir disiplin anlayışı (yaklaşımı) benimsenmeli, ortak bir amaç üzerinde uzlaşılmalı ve bu amaç herkes tarafından paylaşılmalıdır.</a:t>
            </a:r>
          </a:p>
          <a:p>
            <a:pPr algn="just"/>
            <a:r>
              <a:rPr lang="tr-TR" sz="2200" b="1" i="1" dirty="0">
                <a:solidFill>
                  <a:srgbClr val="FF0000"/>
                </a:solidFill>
                <a:latin typeface="Calibri" panose="020F0502020204030204" pitchFamily="34" charset="0"/>
                <a:cs typeface="Calibri" panose="020F0502020204030204" pitchFamily="34" charset="0"/>
              </a:rPr>
              <a:t>Okul güvenliği süreklilik isteyen bir iş olduğunun unutulmaması, her yıl düzenli olarak okul güvenliğini sağlamaya yönelik planların gözden geçirilmesi ve gerekiyorsa ek önlemlerin alınması gerekmektedir.</a:t>
            </a:r>
          </a:p>
          <a:p>
            <a:pPr algn="just"/>
            <a:endParaRPr lang="tr-TR" dirty="0"/>
          </a:p>
        </p:txBody>
      </p:sp>
      <p:sp>
        <p:nvSpPr>
          <p:cNvPr id="4" name="Slayt Numarası Yer Tutucusu 3">
            <a:extLst>
              <a:ext uri="{FF2B5EF4-FFF2-40B4-BE49-F238E27FC236}">
                <a16:creationId xmlns:a16="http://schemas.microsoft.com/office/drawing/2014/main" id="{E04CB464-E7A9-4C6A-A473-0D99D35580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dirty="0"/>
          </a:p>
        </p:txBody>
      </p:sp>
    </p:spTree>
    <p:extLst>
      <p:ext uri="{BB962C8B-B14F-4D97-AF65-F5344CB8AC3E}">
        <p14:creationId xmlns:p14="http://schemas.microsoft.com/office/powerpoint/2010/main" val="2563597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67544" y="1408008"/>
            <a:ext cx="2808312" cy="2681963"/>
          </a:xfrm>
          <a:prstGeom prst="ellipse">
            <a:avLst/>
          </a:prstGeom>
          <a:solidFill>
            <a:srgbClr val="EF5B05"/>
          </a:solidFill>
          <a:ln>
            <a:solidFill>
              <a:srgbClr val="E3310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buClr>
                <a:srgbClr val="000000"/>
              </a:buClr>
              <a:buFont typeface="Arial"/>
              <a:buNone/>
            </a:pPr>
            <a:endParaRPr lang="tr-TR" kern="0">
              <a:solidFill>
                <a:prstClr val="white"/>
              </a:solidFill>
              <a:sym typeface="Arial"/>
            </a:endParaRPr>
          </a:p>
        </p:txBody>
      </p:sp>
      <p:sp>
        <p:nvSpPr>
          <p:cNvPr id="5" name="Unvan 4"/>
          <p:cNvSpPr>
            <a:spLocks noGrp="1"/>
          </p:cNvSpPr>
          <p:nvPr>
            <p:ph type="title"/>
          </p:nvPr>
        </p:nvSpPr>
        <p:spPr>
          <a:xfrm>
            <a:off x="647564" y="1346087"/>
            <a:ext cx="2448272" cy="2592288"/>
          </a:xfrm>
        </p:spPr>
        <p:txBody>
          <a:bodyPr/>
          <a:lstStyle/>
          <a:p>
            <a:pPr algn="ctr"/>
            <a:r>
              <a:rPr lang="tr-TR" sz="2000" b="1" dirty="0">
                <a:solidFill>
                  <a:schemeClr val="bg1"/>
                </a:solidFill>
                <a:latin typeface="Calibri" panose="020F0502020204030204" pitchFamily="34" charset="0"/>
                <a:cs typeface="Calibri" panose="020F0502020204030204" pitchFamily="34" charset="0"/>
              </a:rPr>
              <a:t>GÜVENDE KALABİLMEK İÇİN GEREKLİ GÜVENLİK NUMARALARINI KAYDEDİN</a:t>
            </a:r>
            <a:br>
              <a:rPr lang="tr-TR" sz="2000" b="1" dirty="0">
                <a:solidFill>
                  <a:schemeClr val="bg1"/>
                </a:solidFill>
                <a:latin typeface="Calibri" panose="020F0502020204030204" pitchFamily="34" charset="0"/>
                <a:cs typeface="Calibri" panose="020F0502020204030204" pitchFamily="34" charset="0"/>
              </a:rPr>
            </a:br>
            <a:endParaRPr lang="tr-TR" sz="2000" dirty="0">
              <a:solidFill>
                <a:schemeClr val="bg1"/>
              </a:solidFill>
              <a:latin typeface="Calibri" panose="020F0502020204030204" pitchFamily="34" charset="0"/>
              <a:cs typeface="Calibri" panose="020F0502020204030204" pitchFamily="34" charset="0"/>
            </a:endParaRPr>
          </a:p>
        </p:txBody>
      </p:sp>
      <p:sp>
        <p:nvSpPr>
          <p:cNvPr id="4" name="Slayt Numarası Yer Tutucusu 3"/>
          <p:cNvSpPr>
            <a:spLocks noGrp="1"/>
          </p:cNvSpPr>
          <p:nvPr>
            <p:ph type="sldNum" idx="12"/>
          </p:nvPr>
        </p:nvSpPr>
        <p:spPr/>
        <p:txBody>
          <a:bodyPr/>
          <a:lstStyle/>
          <a:p>
            <a:pPr algn="ctr"/>
            <a:fld id="{00000000-1234-1234-1234-123412341234}" type="slidenum">
              <a:rPr lang="en" smtClean="0"/>
              <a:pPr algn="ctr"/>
              <a:t>24</a:t>
            </a:fld>
            <a:endParaRPr lang="en"/>
          </a:p>
        </p:txBody>
      </p:sp>
      <p:sp>
        <p:nvSpPr>
          <p:cNvPr id="13" name="2 İçerik Yer Tutucusu"/>
          <p:cNvSpPr txBox="1">
            <a:spLocks/>
          </p:cNvSpPr>
          <p:nvPr/>
        </p:nvSpPr>
        <p:spPr>
          <a:xfrm>
            <a:off x="3491879" y="1131590"/>
            <a:ext cx="4701533" cy="33843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1pPr>
            <a:lvl2pPr marL="914400" marR="0" lvl="1"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2pPr>
            <a:lvl3pPr marL="1371600" marR="0" lvl="2"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3pPr>
            <a:lvl4pPr marL="1828800" marR="0" lvl="3"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4pPr>
            <a:lvl5pPr marL="2286000" marR="0" lvl="4"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5pPr>
            <a:lvl6pPr marL="2743200" marR="0" lvl="5"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6pPr>
            <a:lvl7pPr marL="3200400" marR="0" lvl="6"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7pPr>
            <a:lvl8pPr marL="3657600" marR="0" lvl="7"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8pPr>
            <a:lvl9pPr marL="4114800" marR="0" lvl="8" indent="-381000" algn="l" rtl="0">
              <a:lnSpc>
                <a:spcPct val="100000"/>
              </a:lnSpc>
              <a:spcBef>
                <a:spcPts val="0"/>
              </a:spcBef>
              <a:spcAft>
                <a:spcPts val="0"/>
              </a:spcAft>
              <a:buClr>
                <a:srgbClr val="A1BECC"/>
              </a:buClr>
              <a:buSzPts val="2400"/>
              <a:buFont typeface="Varela Round"/>
              <a:buChar char="■"/>
              <a:defRPr sz="2400" b="0" i="0" u="none" strike="noStrike" cap="none">
                <a:solidFill>
                  <a:srgbClr val="617A86"/>
                </a:solidFill>
                <a:latin typeface="Varela Round"/>
                <a:ea typeface="Varela Round"/>
                <a:cs typeface="Varela Round"/>
                <a:sym typeface="Varela Round"/>
              </a:defRPr>
            </a:lvl9pPr>
          </a:lstStyle>
          <a:p>
            <a:pPr marL="0" indent="0" defTabSz="914400">
              <a:buFont typeface="Varela Round"/>
              <a:buNone/>
              <a:defRPr/>
            </a:pPr>
            <a:endParaRPr lang="tr-TR" sz="1800" b="1" kern="0" dirty="0">
              <a:solidFill>
                <a:srgbClr val="002060"/>
              </a:solidFill>
              <a:latin typeface="Arial"/>
            </a:endParaRPr>
          </a:p>
          <a:p>
            <a:pPr marL="285750" indent="-285750" defTabSz="914400">
              <a:lnSpc>
                <a:spcPct val="150000"/>
              </a:lnSpc>
            </a:pPr>
            <a:r>
              <a:rPr lang="tr-TR" sz="1400" b="1" kern="0" dirty="0">
                <a:solidFill>
                  <a:srgbClr val="002060"/>
                </a:solidFill>
                <a:latin typeface="Calibri" panose="020F0502020204030204" pitchFamily="34" charset="0"/>
                <a:cs typeface="Calibri" panose="020F0502020204030204" pitchFamily="34" charset="0"/>
              </a:rPr>
              <a:t>Kocaeli Emniyet Çocuk Şube Müdürlüğü: 0 262 329 42 25</a:t>
            </a:r>
          </a:p>
          <a:p>
            <a:pPr marL="285750" indent="-285750" defTabSz="914400">
              <a:lnSpc>
                <a:spcPct val="150000"/>
              </a:lnSpc>
            </a:pPr>
            <a:r>
              <a:rPr lang="tr-TR" sz="1400" b="1" kern="0" dirty="0">
                <a:solidFill>
                  <a:srgbClr val="002060"/>
                </a:solidFill>
                <a:latin typeface="Calibri" panose="020F0502020204030204" pitchFamily="34" charset="0"/>
                <a:cs typeface="Calibri" panose="020F0502020204030204" pitchFamily="34" charset="0"/>
              </a:rPr>
              <a:t>Gebze Çocuk Büro Amirliği: 0 262 646 73 50, Dahili 6868 </a:t>
            </a:r>
          </a:p>
          <a:p>
            <a:pPr marL="285750" indent="-285750">
              <a:lnSpc>
                <a:spcPct val="150000"/>
              </a:lnSpc>
            </a:pPr>
            <a:r>
              <a:rPr lang="tr-TR" sz="1400" b="1" kern="0" dirty="0">
                <a:solidFill>
                  <a:srgbClr val="002060"/>
                </a:solidFill>
                <a:latin typeface="Calibri" panose="020F0502020204030204" pitchFamily="34" charset="0"/>
                <a:cs typeface="Calibri" panose="020F0502020204030204" pitchFamily="34" charset="0"/>
              </a:rPr>
              <a:t>Gölcük Çocuk Büro Amirliği: 02624147817</a:t>
            </a:r>
          </a:p>
          <a:p>
            <a:pPr marL="285750" indent="-285750" defTabSz="914400">
              <a:lnSpc>
                <a:spcPct val="150000"/>
              </a:lnSpc>
            </a:pPr>
            <a:r>
              <a:rPr lang="tr-TR" sz="1400" b="1" kern="0" dirty="0">
                <a:solidFill>
                  <a:srgbClr val="002060"/>
                </a:solidFill>
                <a:latin typeface="Calibri" panose="020F0502020204030204" pitchFamily="34" charset="0"/>
                <a:cs typeface="Calibri" panose="020F0502020204030204" pitchFamily="34" charset="0"/>
              </a:rPr>
              <a:t>Kocaeli Barosu Çocuk Hakları Merkezi: 0 262 321 13 90</a:t>
            </a:r>
          </a:p>
          <a:p>
            <a:pPr marL="285750" indent="-285750" defTabSz="914400">
              <a:lnSpc>
                <a:spcPct val="150000"/>
              </a:lnSpc>
            </a:pPr>
            <a:r>
              <a:rPr lang="tr-TR" sz="1400" b="1" kern="0" dirty="0">
                <a:solidFill>
                  <a:srgbClr val="002060"/>
                </a:solidFill>
                <a:latin typeface="Calibri" panose="020F0502020204030204" pitchFamily="34" charset="0"/>
                <a:cs typeface="Calibri" panose="020F0502020204030204" pitchFamily="34" charset="0"/>
              </a:rPr>
              <a:t>Aile ve Sosyal Politikalar Bakanlığı: ALO 183</a:t>
            </a:r>
          </a:p>
          <a:p>
            <a:pPr marL="285750" indent="-285750">
              <a:lnSpc>
                <a:spcPct val="150000"/>
              </a:lnSpc>
            </a:pPr>
            <a:r>
              <a:rPr lang="tr-TR" sz="1400" b="1" kern="0" dirty="0">
                <a:solidFill>
                  <a:srgbClr val="002060"/>
                </a:solidFill>
                <a:latin typeface="Calibri" panose="020F0502020204030204" pitchFamily="34" charset="0"/>
                <a:cs typeface="Calibri" panose="020F0502020204030204" pitchFamily="34" charset="0"/>
              </a:rPr>
              <a:t>Kocaeli Aile Danışma Merkezi: 0262 332 18 41</a:t>
            </a:r>
          </a:p>
          <a:p>
            <a:pPr marL="285750" indent="-285750">
              <a:lnSpc>
                <a:spcPct val="150000"/>
              </a:lnSpc>
            </a:pPr>
            <a:r>
              <a:rPr lang="tr-TR" sz="1400" b="1" dirty="0">
                <a:solidFill>
                  <a:srgbClr val="002060"/>
                </a:solidFill>
                <a:latin typeface="Calibri" panose="020F0502020204030204" pitchFamily="34" charset="0"/>
                <a:cs typeface="Calibri" panose="020F0502020204030204" pitchFamily="34" charset="0"/>
              </a:rPr>
              <a:t>ŞÖNİM-Şiddeti Önleme ve </a:t>
            </a:r>
            <a:r>
              <a:rPr lang="tr-TR" sz="1400" b="1">
                <a:solidFill>
                  <a:srgbClr val="002060"/>
                </a:solidFill>
                <a:latin typeface="Calibri" panose="020F0502020204030204" pitchFamily="34" charset="0"/>
                <a:cs typeface="Calibri" panose="020F0502020204030204" pitchFamily="34" charset="0"/>
              </a:rPr>
              <a:t>İzleme Merkezi-02623210206</a:t>
            </a:r>
            <a:endParaRPr lang="tr-TR" sz="1400" b="1" kern="0" dirty="0">
              <a:solidFill>
                <a:srgbClr val="002060"/>
              </a:solidFill>
              <a:latin typeface="Calibri" panose="020F0502020204030204" pitchFamily="34" charset="0"/>
              <a:cs typeface="Calibri" panose="020F0502020204030204" pitchFamily="34" charset="0"/>
            </a:endParaRPr>
          </a:p>
          <a:p>
            <a:pPr marL="0" indent="0" defTabSz="914400">
              <a:lnSpc>
                <a:spcPct val="150000"/>
              </a:lnSpc>
              <a:buNone/>
            </a:pPr>
            <a:endParaRPr lang="tr-TR" sz="1400" b="1" kern="0" dirty="0">
              <a:solidFill>
                <a:srgbClr val="002060"/>
              </a:solidFill>
              <a:latin typeface="Calibri" panose="020F0502020204030204" pitchFamily="34" charset="0"/>
              <a:cs typeface="Calibri" panose="020F0502020204030204" pitchFamily="34" charset="0"/>
            </a:endParaRPr>
          </a:p>
          <a:p>
            <a:pPr marL="285750" indent="-285750" defTabSz="914400">
              <a:lnSpc>
                <a:spcPct val="150000"/>
              </a:lnSpc>
            </a:pPr>
            <a:endParaRPr lang="tr-TR" sz="1400" b="1" kern="0" dirty="0">
              <a:solidFill>
                <a:srgbClr val="002060"/>
              </a:solidFill>
              <a:latin typeface="Calibri" panose="020F0502020204030204" pitchFamily="34" charset="0"/>
              <a:cs typeface="Calibri" panose="020F0502020204030204" pitchFamily="34" charset="0"/>
            </a:endParaRPr>
          </a:p>
          <a:p>
            <a:pPr defTabSz="914400">
              <a:lnSpc>
                <a:spcPct val="150000"/>
              </a:lnSpc>
              <a:defRPr/>
            </a:pPr>
            <a:endParaRPr lang="tr-TR" sz="1400" kern="0" dirty="0">
              <a:solidFill>
                <a:srgbClr val="002060"/>
              </a:solidFill>
              <a:latin typeface="Calibri" panose="020F0502020204030204" pitchFamily="34" charset="0"/>
              <a:cs typeface="Calibri" panose="020F0502020204030204" pitchFamily="34" charset="0"/>
            </a:endParaRPr>
          </a:p>
        </p:txBody>
      </p:sp>
      <p:pic>
        <p:nvPicPr>
          <p:cNvPr id="14" name="3 Resim" descr="0_1c5f46_7b0f49b0_XL.png"/>
          <p:cNvPicPr>
            <a:picLocks noChangeAspect="1"/>
          </p:cNvPicPr>
          <p:nvPr/>
        </p:nvPicPr>
        <p:blipFill>
          <a:blip r:embed="rId3"/>
          <a:stretch>
            <a:fillRect/>
          </a:stretch>
        </p:blipFill>
        <p:spPr>
          <a:xfrm>
            <a:off x="6156176" y="267494"/>
            <a:ext cx="1071150" cy="1036349"/>
          </a:xfrm>
          <a:prstGeom prst="rect">
            <a:avLst/>
          </a:prstGeom>
        </p:spPr>
      </p:pic>
    </p:spTree>
    <p:extLst>
      <p:ext uri="{BB962C8B-B14F-4D97-AF65-F5344CB8AC3E}">
        <p14:creationId xmlns:p14="http://schemas.microsoft.com/office/powerpoint/2010/main" val="16077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1" name="Google Shape;241;p19"/>
          <p:cNvSpPr/>
          <p:nvPr/>
        </p:nvSpPr>
        <p:spPr>
          <a:xfrm>
            <a:off x="2826075" y="915566"/>
            <a:ext cx="3492000" cy="3492000"/>
          </a:xfrm>
          <a:prstGeom prst="ellipse">
            <a:avLst/>
          </a:prstGeom>
          <a:solidFill>
            <a:srgbClr val="00B050">
              <a:alpha val="86670"/>
            </a:srgbClr>
          </a:solidFill>
          <a:ln>
            <a:noFill/>
          </a:ln>
        </p:spPr>
        <p:txBody>
          <a:bodyPr spcFirstLastPara="1" wrap="square" lIns="91425" tIns="91425" rIns="91425" bIns="91425" anchor="ctr" anchorCtr="0">
            <a:noAutofit/>
          </a:bodyPr>
          <a:lstStyle/>
          <a:p>
            <a:endParaRPr sz="2000" b="1" dirty="0">
              <a:solidFill>
                <a:srgbClr val="FFFFFF"/>
              </a:solidFill>
            </a:endParaRPr>
          </a:p>
        </p:txBody>
      </p:sp>
      <p:sp>
        <p:nvSpPr>
          <p:cNvPr id="242" name="Google Shape;242;p19"/>
          <p:cNvSpPr/>
          <p:nvPr/>
        </p:nvSpPr>
        <p:spPr>
          <a:xfrm>
            <a:off x="3209925" y="1209675"/>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243" name="Google Shape;243;p19"/>
          <p:cNvSpPr/>
          <p:nvPr/>
        </p:nvSpPr>
        <p:spPr>
          <a:xfrm>
            <a:off x="2794712" y="1059582"/>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endParaRPr/>
          </a:p>
        </p:txBody>
      </p:sp>
      <p:sp>
        <p:nvSpPr>
          <p:cNvPr id="244" name="Google Shape;244;p19"/>
          <p:cNvSpPr/>
          <p:nvPr/>
        </p:nvSpPr>
        <p:spPr>
          <a:xfrm>
            <a:off x="5448375" y="3421401"/>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endParaRPr/>
          </a:p>
        </p:txBody>
      </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fld id="{00000000-1234-1234-1234-123412341234}" type="slidenum">
              <a:rPr lang="en"/>
              <a:pPr/>
              <a:t>25</a:t>
            </a:fld>
            <a:endParaRPr/>
          </a:p>
        </p:txBody>
      </p:sp>
      <p:sp>
        <p:nvSpPr>
          <p:cNvPr id="2" name="Metin kutusu 1"/>
          <p:cNvSpPr txBox="1"/>
          <p:nvPr/>
        </p:nvSpPr>
        <p:spPr>
          <a:xfrm>
            <a:off x="3010489" y="1411932"/>
            <a:ext cx="3258093" cy="2800767"/>
          </a:xfrm>
          <a:prstGeom prst="rect">
            <a:avLst/>
          </a:prstGeom>
          <a:noFill/>
        </p:spPr>
        <p:txBody>
          <a:bodyPr wrap="square" rtlCol="0">
            <a:spAutoFit/>
          </a:bodyPr>
          <a:lstStyle/>
          <a:p>
            <a:pPr algn="ctr"/>
            <a:r>
              <a:rPr lang="tr-TR" sz="3600" b="1" u="sng" dirty="0">
                <a:solidFill>
                  <a:srgbClr val="FFFF00"/>
                </a:solidFill>
                <a:latin typeface="Calibri" panose="020F0502020204030204" pitchFamily="34" charset="0"/>
                <a:cs typeface="Calibri" panose="020F0502020204030204" pitchFamily="34" charset="0"/>
              </a:rPr>
              <a:t>ETKİNLİK;</a:t>
            </a:r>
          </a:p>
          <a:p>
            <a:pPr algn="ctr"/>
            <a:r>
              <a:rPr lang="tr-TR" sz="2800" b="1" dirty="0">
                <a:solidFill>
                  <a:srgbClr val="FFFF00"/>
                </a:solidFill>
                <a:latin typeface="Calibri" panose="020F0502020204030204" pitchFamily="34" charset="0"/>
                <a:cs typeface="Calibri" panose="020F0502020204030204" pitchFamily="34" charset="0"/>
              </a:rPr>
              <a:t>BİR ÇOCUĞUN ŞİDDETE MARUZ KALDIĞINI NASIL ANLARIM?</a:t>
            </a:r>
          </a:p>
          <a:p>
            <a:pPr algn="ctr"/>
            <a:endParaRPr lang="tr-TR" sz="2800" b="1" u="sng" dirty="0">
              <a:solidFill>
                <a:srgbClr val="FFFF00"/>
              </a:solidFill>
              <a:latin typeface="Calibri" panose="020F0502020204030204" pitchFamily="34" charset="0"/>
              <a:cs typeface="Calibri" panose="020F0502020204030204" pitchFamily="34" charset="0"/>
            </a:endParaRPr>
          </a:p>
        </p:txBody>
      </p:sp>
      <p:pic>
        <p:nvPicPr>
          <p:cNvPr id="8" name="Picture 3" descr="C:\Users\SeymaSOYDAS\Desktop\Sunum Fotoğrafları\589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99" y="2161401"/>
            <a:ext cx="2520000" cy="252000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Halka 3"/>
          <p:cNvSpPr/>
          <p:nvPr/>
        </p:nvSpPr>
        <p:spPr>
          <a:xfrm>
            <a:off x="5868144" y="1059582"/>
            <a:ext cx="1440160" cy="1440160"/>
          </a:xfrm>
          <a:prstGeom prst="donut">
            <a:avLst>
              <a:gd name="adj" fmla="val 17464"/>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00000"/>
              </a:solidFill>
            </a:endParaRPr>
          </a:p>
        </p:txBody>
      </p:sp>
    </p:spTree>
    <p:extLst>
      <p:ext uri="{BB962C8B-B14F-4D97-AF65-F5344CB8AC3E}">
        <p14:creationId xmlns:p14="http://schemas.microsoft.com/office/powerpoint/2010/main" val="2653986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2627784" y="771550"/>
            <a:ext cx="5275500" cy="641100"/>
          </a:xfrm>
        </p:spPr>
        <p:txBody>
          <a:bodyPr/>
          <a:lstStyle/>
          <a:p>
            <a:pPr algn="ctr">
              <a:lnSpc>
                <a:spcPct val="107000"/>
              </a:lnSpc>
              <a:spcAft>
                <a:spcPts val="800"/>
              </a:spcAft>
            </a:pPr>
            <a:r>
              <a:rPr lang="tr-TR" sz="2800" b="1" dirty="0">
                <a:solidFill>
                  <a:srgbClr val="FF0000"/>
                </a:solidFill>
                <a:latin typeface="Calibri"/>
                <a:ea typeface="Calibri"/>
                <a:cs typeface="Times New Roman"/>
              </a:rPr>
              <a:t>KAYNAKÇA</a:t>
            </a:r>
          </a:p>
        </p:txBody>
      </p:sp>
      <p:sp>
        <p:nvSpPr>
          <p:cNvPr id="6" name="Metin Yer Tutucusu 5"/>
          <p:cNvSpPr>
            <a:spLocks noGrp="1"/>
          </p:cNvSpPr>
          <p:nvPr>
            <p:ph type="body" idx="1"/>
          </p:nvPr>
        </p:nvSpPr>
        <p:spPr>
          <a:xfrm>
            <a:off x="1763688" y="1419622"/>
            <a:ext cx="7056784" cy="3528392"/>
          </a:xfrm>
        </p:spPr>
        <p:txBody>
          <a:bodyPr/>
          <a:lstStyle/>
          <a:p>
            <a:pPr algn="just">
              <a:lnSpc>
                <a:spcPct val="107000"/>
              </a:lnSpc>
              <a:spcAft>
                <a:spcPts val="800"/>
              </a:spcAft>
            </a:pPr>
            <a:r>
              <a:rPr lang="tr-TR" sz="1200" b="1" dirty="0">
                <a:latin typeface="Calibri"/>
                <a:ea typeface="Calibri"/>
                <a:cs typeface="Times New Roman"/>
              </a:rPr>
              <a:t>Okullarda Suç ve Şiddeti Önleme. </a:t>
            </a:r>
            <a:r>
              <a:rPr lang="tr-TR" sz="1200" b="1" dirty="0" err="1">
                <a:latin typeface="Calibri"/>
                <a:ea typeface="Calibri"/>
                <a:cs typeface="Times New Roman"/>
              </a:rPr>
              <a:t>Kültegin</a:t>
            </a:r>
            <a:r>
              <a:rPr lang="tr-TR" sz="1200" b="1" dirty="0">
                <a:latin typeface="Calibri"/>
                <a:ea typeface="Calibri"/>
                <a:cs typeface="Times New Roman"/>
              </a:rPr>
              <a:t> Ögel, Itır Tarı, Ceyda </a:t>
            </a:r>
            <a:r>
              <a:rPr lang="tr-TR" sz="1200" b="1" dirty="0" err="1">
                <a:latin typeface="Calibri"/>
                <a:ea typeface="Calibri"/>
                <a:cs typeface="Times New Roman"/>
              </a:rPr>
              <a:t>Yılmazçetin</a:t>
            </a:r>
            <a:r>
              <a:rPr lang="tr-TR" sz="1200" b="1" dirty="0">
                <a:latin typeface="Calibri"/>
                <a:ea typeface="Calibri"/>
                <a:cs typeface="Times New Roman"/>
              </a:rPr>
              <a:t> Eke-Yeniden Yayınları N0:17 İstanbul-2006</a:t>
            </a:r>
          </a:p>
          <a:p>
            <a:pPr algn="just">
              <a:lnSpc>
                <a:spcPct val="107000"/>
              </a:lnSpc>
              <a:spcAft>
                <a:spcPts val="800"/>
              </a:spcAft>
            </a:pPr>
            <a:r>
              <a:rPr lang="tr-TR" sz="1200" b="1" dirty="0">
                <a:latin typeface="Calibri"/>
                <a:ea typeface="Calibri"/>
                <a:cs typeface="Times New Roman"/>
              </a:rPr>
              <a:t>TBMM Çocuklarda ve Gençlerde Artan Şiddet Eğitimi ile Okullarda Meydana Gelen Olaylar ile İlgili Meclis Araştırma Komisyon Raporu.</a:t>
            </a:r>
          </a:p>
          <a:p>
            <a:pPr algn="just">
              <a:lnSpc>
                <a:spcPct val="107000"/>
              </a:lnSpc>
              <a:spcAft>
                <a:spcPts val="800"/>
              </a:spcAft>
            </a:pPr>
            <a:r>
              <a:rPr lang="tr-TR" sz="1200" b="1" dirty="0">
                <a:latin typeface="Calibri"/>
                <a:ea typeface="Calibri"/>
                <a:cs typeface="Times New Roman"/>
              </a:rPr>
              <a:t>MEB ve İçişleri Bakanlığı arasında 20.09.2007 tarihinde imzalanan “Okullarda Güvenli Ortamın Sağlanmasına Yönelik Koruyucu ve Önleyici Tedbirlerin Artırılmasına İlişkin İşbirliği Protokolü,”</a:t>
            </a:r>
          </a:p>
          <a:p>
            <a:pPr algn="just">
              <a:lnSpc>
                <a:spcPct val="107000"/>
              </a:lnSpc>
              <a:spcAft>
                <a:spcPts val="800"/>
              </a:spcAft>
            </a:pPr>
            <a:r>
              <a:rPr lang="tr-TR" sz="1200" b="1" dirty="0">
                <a:latin typeface="Calibri"/>
                <a:ea typeface="Calibri"/>
                <a:cs typeface="Times New Roman"/>
              </a:rPr>
              <a:t>Ankara Üniversitesi Eğitim Bilimleri Fakültesi Öğretim Görevlisi Prof. Dr. Selahattin </a:t>
            </a:r>
            <a:r>
              <a:rPr lang="tr-TR" sz="1200" b="1" dirty="0" err="1">
                <a:latin typeface="Calibri"/>
                <a:ea typeface="Calibri"/>
                <a:cs typeface="Times New Roman"/>
              </a:rPr>
              <a:t>Öğülmüş’ün</a:t>
            </a:r>
            <a:r>
              <a:rPr lang="tr-TR" sz="1200" b="1" dirty="0">
                <a:latin typeface="Calibri"/>
                <a:ea typeface="Calibri"/>
                <a:cs typeface="Times New Roman"/>
              </a:rPr>
              <a:t> okullarda şiddetin önlemesi ile ilgili strateji önerileri</a:t>
            </a:r>
          </a:p>
          <a:p>
            <a:pPr algn="just">
              <a:lnSpc>
                <a:spcPct val="107000"/>
              </a:lnSpc>
              <a:spcAft>
                <a:spcPts val="800"/>
              </a:spcAft>
            </a:pPr>
            <a:r>
              <a:rPr lang="tr-TR" sz="1200" b="1" dirty="0">
                <a:latin typeface="Calibri"/>
                <a:ea typeface="Calibri"/>
                <a:cs typeface="Times New Roman"/>
              </a:rPr>
              <a:t> Pişkin, M., </a:t>
            </a:r>
            <a:r>
              <a:rPr lang="tr-TR" sz="1200" b="1" dirty="0" err="1">
                <a:latin typeface="Calibri"/>
                <a:ea typeface="Calibri"/>
                <a:cs typeface="Times New Roman"/>
              </a:rPr>
              <a:t>Öğülmüş</a:t>
            </a:r>
            <a:r>
              <a:rPr lang="tr-TR" sz="1200" b="1" dirty="0">
                <a:latin typeface="Calibri"/>
                <a:ea typeface="Calibri"/>
                <a:cs typeface="Times New Roman"/>
              </a:rPr>
              <a:t>, S. ve Boysan, M. (2011). Güvenli okul ortamı oluşturma öğretmen ve yönetici kitabı.</a:t>
            </a:r>
          </a:p>
          <a:p>
            <a:pPr algn="just">
              <a:lnSpc>
                <a:spcPct val="107000"/>
              </a:lnSpc>
              <a:spcAft>
                <a:spcPts val="800"/>
              </a:spcAft>
            </a:pPr>
            <a:r>
              <a:rPr lang="tr-TR" sz="1200" b="1" dirty="0">
                <a:latin typeface="Calibri"/>
                <a:ea typeface="Calibri"/>
                <a:cs typeface="Times New Roman"/>
              </a:rPr>
              <a:t>YAVUZER Y.” Okullarda Saldırganlık/Şiddet: Okul Ve Öğretmenle İlgili Risk Faktörleri Ve Önleme Stratejileri” Millî Eğitim Dergisi Sayı. 192   Güz/2011</a:t>
            </a:r>
          </a:p>
          <a:p>
            <a:pPr algn="just"/>
            <a:endParaRPr lang="tr-TR" sz="1200" b="1" dirty="0"/>
          </a:p>
        </p:txBody>
      </p:sp>
      <p:sp>
        <p:nvSpPr>
          <p:cNvPr id="4" name="Slayt Numarası Yer Tutucusu 3"/>
          <p:cNvSpPr>
            <a:spLocks noGrp="1"/>
          </p:cNvSpPr>
          <p:nvPr>
            <p:ph type="sldNum" idx="12"/>
          </p:nvPr>
        </p:nvSpPr>
        <p:spPr/>
        <p:txBody>
          <a:bodyPr/>
          <a:lstStyle/>
          <a:p>
            <a:fld id="{09E3DEE6-42BC-42F3-BA44-DC45B595E725}" type="slidenum">
              <a:rPr lang="tr-TR" smtClean="0"/>
              <a:t>26</a:t>
            </a:fld>
            <a:endParaRPr lang="tr-TR"/>
          </a:p>
        </p:txBody>
      </p:sp>
    </p:spTree>
    <p:extLst>
      <p:ext uri="{BB962C8B-B14F-4D97-AF65-F5344CB8AC3E}">
        <p14:creationId xmlns:p14="http://schemas.microsoft.com/office/powerpoint/2010/main" val="64593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23728" y="1059582"/>
            <a:ext cx="5328592" cy="614526"/>
          </a:xfrm>
        </p:spPr>
        <p:txBody>
          <a:bodyPr/>
          <a:lstStyle/>
          <a:p>
            <a:r>
              <a:rPr lang="tr-TR" sz="4600" b="1" dirty="0">
                <a:solidFill>
                  <a:srgbClr val="0070C0"/>
                </a:solidFill>
              </a:rPr>
              <a:t>ŞİDDET NEDİR? </a:t>
            </a:r>
          </a:p>
        </p:txBody>
      </p:sp>
      <p:sp>
        <p:nvSpPr>
          <p:cNvPr id="3" name="İçerik Yer Tutucusu 2"/>
          <p:cNvSpPr>
            <a:spLocks noGrp="1"/>
          </p:cNvSpPr>
          <p:nvPr>
            <p:ph idx="4294967295"/>
          </p:nvPr>
        </p:nvSpPr>
        <p:spPr>
          <a:xfrm>
            <a:off x="1375309" y="1455884"/>
            <a:ext cx="6257943" cy="3348114"/>
          </a:xfrm>
        </p:spPr>
        <p:txBody>
          <a:bodyPr>
            <a:normAutofit fontScale="92500" lnSpcReduction="10000"/>
          </a:bodyPr>
          <a:lstStyle/>
          <a:p>
            <a:pPr marL="0" indent="0" algn="just">
              <a:buNone/>
            </a:pPr>
            <a:endParaRPr lang="tr-TR" dirty="0"/>
          </a:p>
          <a:p>
            <a:pPr algn="just">
              <a:buFont typeface="Courier New" panose="02070309020205020404" pitchFamily="49" charset="0"/>
              <a:buChar char="o"/>
            </a:pPr>
            <a:r>
              <a:rPr lang="tr-TR" sz="2000" b="1" i="1" dirty="0">
                <a:solidFill>
                  <a:schemeClr val="accent3">
                    <a:lumMod val="50000"/>
                  </a:schemeClr>
                </a:solidFill>
              </a:rPr>
              <a:t>Şiddet; dili, dini, etnik kökeni, sınıfı, kültürü ne olursa olsun tüm insanlığı tehdit eden evrensel bir olgudur.</a:t>
            </a:r>
          </a:p>
          <a:p>
            <a:pPr algn="just">
              <a:buFont typeface="Courier New" panose="02070309020205020404" pitchFamily="49" charset="0"/>
              <a:buChar char="o"/>
            </a:pPr>
            <a:r>
              <a:rPr lang="tr-TR" sz="2000" dirty="0">
                <a:solidFill>
                  <a:schemeClr val="accent3">
                    <a:lumMod val="50000"/>
                  </a:schemeClr>
                </a:solidFill>
              </a:rPr>
              <a:t> Dünyanın her yerinde, her toplumunda, her sosyal sınıfında şiddet olgusu gözlenmekte ve insanlar şu veya bu şekilde şiddete maruz kalmaktadırlar. </a:t>
            </a:r>
          </a:p>
          <a:p>
            <a:pPr algn="just">
              <a:buFont typeface="Courier New" panose="02070309020205020404" pitchFamily="49" charset="0"/>
              <a:buChar char="o"/>
            </a:pPr>
            <a:r>
              <a:rPr lang="tr-TR" sz="2000" dirty="0">
                <a:solidFill>
                  <a:schemeClr val="accent3">
                    <a:lumMod val="50000"/>
                  </a:schemeClr>
                </a:solidFill>
              </a:rPr>
              <a:t>Şiddet bir insanın ya da grubun bir başka birey ya da gruba karşı çeşitli amaç ve niyetlerle kötü muamele </a:t>
            </a:r>
            <a:r>
              <a:rPr lang="tr-TR" dirty="0">
                <a:solidFill>
                  <a:schemeClr val="accent3">
                    <a:lumMod val="50000"/>
                  </a:schemeClr>
                </a:solidFill>
              </a:rPr>
              <a:t>etmesidir. </a:t>
            </a:r>
          </a:p>
        </p:txBody>
      </p:sp>
    </p:spTree>
    <p:extLst>
      <p:ext uri="{BB962C8B-B14F-4D97-AF65-F5344CB8AC3E}">
        <p14:creationId xmlns:p14="http://schemas.microsoft.com/office/powerpoint/2010/main" val="108045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Bağlayıcı 3"/>
          <p:cNvSpPr/>
          <p:nvPr/>
        </p:nvSpPr>
        <p:spPr>
          <a:xfrm>
            <a:off x="585216" y="753466"/>
            <a:ext cx="3635654" cy="3628339"/>
          </a:xfrm>
          <a:prstGeom prst="flowChartConnector">
            <a:avLst/>
          </a:prstGeom>
          <a:solidFill>
            <a:srgbClr val="FF6699"/>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585216" y="1347614"/>
            <a:ext cx="3377512" cy="1936238"/>
          </a:xfrm>
        </p:spPr>
        <p:txBody>
          <a:bodyPr/>
          <a:lstStyle/>
          <a:p>
            <a:pPr algn="ctr"/>
            <a:r>
              <a:rPr lang="tr-TR" sz="4400" b="1" dirty="0">
                <a:solidFill>
                  <a:schemeClr val="bg1"/>
                </a:solidFill>
              </a:rPr>
              <a:t>ŞİDDET TÜRLERİ?</a:t>
            </a:r>
          </a:p>
        </p:txBody>
      </p:sp>
      <p:sp>
        <p:nvSpPr>
          <p:cNvPr id="3" name="İçerik Yer Tutucusu 2"/>
          <p:cNvSpPr>
            <a:spLocks noGrp="1"/>
          </p:cNvSpPr>
          <p:nvPr>
            <p:ph type="body" idx="1"/>
          </p:nvPr>
        </p:nvSpPr>
        <p:spPr>
          <a:xfrm>
            <a:off x="4535423" y="918592"/>
            <a:ext cx="4059935" cy="3550995"/>
          </a:xfrm>
        </p:spPr>
        <p:txBody>
          <a:bodyPr/>
          <a:lstStyle/>
          <a:p>
            <a:pPr marL="0" indent="0">
              <a:buNone/>
            </a:pPr>
            <a:r>
              <a:rPr lang="tr-TR" b="1" dirty="0">
                <a:solidFill>
                  <a:srgbClr val="FF0000"/>
                </a:solidFill>
              </a:rPr>
              <a:t>Çocuklara yönelik şiddet beş alanda görülebilmektedir. Bunlar;</a:t>
            </a:r>
          </a:p>
          <a:p>
            <a:endParaRPr lang="tr-TR" dirty="0"/>
          </a:p>
          <a:p>
            <a:r>
              <a:rPr lang="tr-TR" b="1" dirty="0">
                <a:solidFill>
                  <a:schemeClr val="accent3">
                    <a:lumMod val="50000"/>
                  </a:schemeClr>
                </a:solidFill>
              </a:rPr>
              <a:t>Fiziksel Şiddet</a:t>
            </a:r>
          </a:p>
          <a:p>
            <a:pPr lvl="0"/>
            <a:r>
              <a:rPr lang="tr-TR" b="1" dirty="0">
                <a:solidFill>
                  <a:schemeClr val="accent3">
                    <a:lumMod val="50000"/>
                  </a:schemeClr>
                </a:solidFill>
              </a:rPr>
              <a:t>Psikolojik Şiddet</a:t>
            </a:r>
          </a:p>
          <a:p>
            <a:pPr lvl="0"/>
            <a:r>
              <a:rPr lang="tr-TR" b="1" dirty="0">
                <a:solidFill>
                  <a:schemeClr val="accent3">
                    <a:lumMod val="50000"/>
                  </a:schemeClr>
                </a:solidFill>
              </a:rPr>
              <a:t>Cinsel Şiddet</a:t>
            </a:r>
          </a:p>
          <a:p>
            <a:pPr lvl="0"/>
            <a:r>
              <a:rPr lang="tr-TR" b="1" dirty="0">
                <a:solidFill>
                  <a:schemeClr val="accent3">
                    <a:lumMod val="50000"/>
                  </a:schemeClr>
                </a:solidFill>
              </a:rPr>
              <a:t>Ekonomik Şiddet</a:t>
            </a:r>
          </a:p>
          <a:p>
            <a:pPr lvl="0"/>
            <a:r>
              <a:rPr lang="tr-TR" b="1" dirty="0">
                <a:solidFill>
                  <a:schemeClr val="accent3">
                    <a:lumMod val="50000"/>
                  </a:schemeClr>
                </a:solidFill>
              </a:rPr>
              <a:t>Siber </a:t>
            </a:r>
            <a:r>
              <a:rPr lang="tr-TR" b="1" dirty="0" err="1">
                <a:solidFill>
                  <a:schemeClr val="accent3">
                    <a:lumMod val="50000"/>
                  </a:schemeClr>
                </a:solidFill>
              </a:rPr>
              <a:t>Şiddet’tir</a:t>
            </a:r>
            <a:r>
              <a:rPr lang="tr-TR" b="1" dirty="0">
                <a:solidFill>
                  <a:schemeClr val="accent3">
                    <a:lumMod val="50000"/>
                  </a:schemeClr>
                </a:solidFill>
              </a:rPr>
              <a:t>.</a:t>
            </a:r>
          </a:p>
          <a:p>
            <a:endParaRPr lang="tr-TR" b="1" dirty="0">
              <a:solidFill>
                <a:schemeClr val="tx1">
                  <a:lumMod val="95000"/>
                  <a:lumOff val="5000"/>
                </a:schemeClr>
              </a:solidFill>
            </a:endParaRPr>
          </a:p>
        </p:txBody>
      </p:sp>
    </p:spTree>
    <p:extLst>
      <p:ext uri="{BB962C8B-B14F-4D97-AF65-F5344CB8AC3E}">
        <p14:creationId xmlns:p14="http://schemas.microsoft.com/office/powerpoint/2010/main" val="1030594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idx="1"/>
          </p:nvPr>
        </p:nvSpPr>
        <p:spPr>
          <a:xfrm>
            <a:off x="2304289" y="1013693"/>
            <a:ext cx="6027725" cy="3828969"/>
          </a:xfrm>
        </p:spPr>
        <p:txBody>
          <a:bodyPr/>
          <a:lstStyle/>
          <a:p>
            <a:pPr algn="just"/>
            <a:r>
              <a:rPr lang="tr-TR" sz="1900" b="1" dirty="0">
                <a:solidFill>
                  <a:schemeClr val="accent1">
                    <a:lumMod val="75000"/>
                  </a:schemeClr>
                </a:solidFill>
                <a:latin typeface="Calibri" panose="020F0502020204030204" pitchFamily="34" charset="0"/>
                <a:cs typeface="Calibri" panose="020F0502020204030204" pitchFamily="34" charset="0"/>
              </a:rPr>
              <a:t>Fiziksel Şiddet: </a:t>
            </a:r>
            <a:r>
              <a:rPr lang="tr-TR" sz="1900" dirty="0">
                <a:solidFill>
                  <a:schemeClr val="accent1">
                    <a:lumMod val="75000"/>
                  </a:schemeClr>
                </a:solidFill>
                <a:latin typeface="Calibri" panose="020F0502020204030204" pitchFamily="34" charset="0"/>
                <a:cs typeface="Calibri" panose="020F0502020204030204" pitchFamily="34" charset="0"/>
              </a:rPr>
              <a:t>Çocuğun bedenine yönelik ve bedensel olarak zarar görmesine yol açan her türlü davranış fiziksel şiddet olarak tanımlanabilir. Bu davranışlar; tekme-tokat atmak, dövmek, elini-kolunu bükmek, itmek, ısırmak, tükürmek, her türlü fiziksel cezadır.</a:t>
            </a:r>
          </a:p>
          <a:p>
            <a:pPr algn="just"/>
            <a:r>
              <a:rPr lang="tr-TR" sz="1900" b="1" dirty="0">
                <a:solidFill>
                  <a:schemeClr val="accent1">
                    <a:lumMod val="75000"/>
                  </a:schemeClr>
                </a:solidFill>
                <a:latin typeface="Calibri" panose="020F0502020204030204" pitchFamily="34" charset="0"/>
                <a:cs typeface="Calibri" panose="020F0502020204030204" pitchFamily="34" charset="0"/>
              </a:rPr>
              <a:t>Psikolojik Şiddet: </a:t>
            </a:r>
            <a:r>
              <a:rPr lang="tr-TR" sz="1900" dirty="0">
                <a:solidFill>
                  <a:schemeClr val="accent1">
                    <a:lumMod val="75000"/>
                  </a:schemeClr>
                </a:solidFill>
                <a:latin typeface="Calibri" panose="020F0502020204030204" pitchFamily="34" charset="0"/>
                <a:cs typeface="Calibri" panose="020F0502020204030204" pitchFamily="34" charset="0"/>
              </a:rPr>
              <a:t>Korkutmak, tehdit etmek, aşağılamak, reddetmek, küfür etmek, küçümsemek, hakaret etmek, isim takmak gibi bireyin benlik saygısını ve öz güvenini zedeleyici nitelikteki her türlü sözel ya da fiili kötü muamele psikolojik şiddettir.</a:t>
            </a:r>
          </a:p>
          <a:p>
            <a:pPr algn="just"/>
            <a:r>
              <a:rPr lang="tr-TR" sz="1900" b="1" dirty="0">
                <a:solidFill>
                  <a:schemeClr val="accent1">
                    <a:lumMod val="75000"/>
                  </a:schemeClr>
                </a:solidFill>
                <a:latin typeface="Calibri" panose="020F0502020204030204" pitchFamily="34" charset="0"/>
                <a:cs typeface="Calibri" panose="020F0502020204030204" pitchFamily="34" charset="0"/>
              </a:rPr>
              <a:t>Cinsel Şiddet: </a:t>
            </a:r>
            <a:r>
              <a:rPr lang="tr-TR" sz="1900" dirty="0">
                <a:solidFill>
                  <a:schemeClr val="accent1">
                    <a:lumMod val="75000"/>
                  </a:schemeClr>
                </a:solidFill>
                <a:latin typeface="Calibri" panose="020F0502020204030204" pitchFamily="34" charset="0"/>
                <a:cs typeface="Calibri" panose="020F0502020204030204" pitchFamily="34" charset="0"/>
              </a:rPr>
              <a:t>Cinsel şiddet bireylerin istekleri dışında ve istemedikleri biçimde cinsel eyleme zorlanmasıdır</a:t>
            </a:r>
            <a:r>
              <a:rPr lang="tr-TR" sz="1900" dirty="0"/>
              <a:t>. </a:t>
            </a:r>
          </a:p>
        </p:txBody>
      </p:sp>
    </p:spTree>
    <p:extLst>
      <p:ext uri="{BB962C8B-B14F-4D97-AF65-F5344CB8AC3E}">
        <p14:creationId xmlns:p14="http://schemas.microsoft.com/office/powerpoint/2010/main" val="265054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idx="1"/>
          </p:nvPr>
        </p:nvSpPr>
        <p:spPr>
          <a:xfrm>
            <a:off x="2443276" y="1123423"/>
            <a:ext cx="5779007" cy="3785078"/>
          </a:xfrm>
        </p:spPr>
        <p:txBody>
          <a:bodyPr/>
          <a:lstStyle/>
          <a:p>
            <a:pPr algn="just"/>
            <a:r>
              <a:rPr lang="tr-TR" sz="2000" b="1" dirty="0">
                <a:solidFill>
                  <a:schemeClr val="accent1">
                    <a:lumMod val="75000"/>
                  </a:schemeClr>
                </a:solidFill>
                <a:latin typeface="Calibri" panose="020F0502020204030204" pitchFamily="34" charset="0"/>
                <a:cs typeface="Calibri" panose="020F0502020204030204" pitchFamily="34" charset="0"/>
              </a:rPr>
              <a:t>Ekonomik Şiddet: </a:t>
            </a:r>
            <a:r>
              <a:rPr lang="tr-TR" sz="2000" dirty="0">
                <a:solidFill>
                  <a:schemeClr val="accent1">
                    <a:lumMod val="75000"/>
                  </a:schemeClr>
                </a:solidFill>
                <a:latin typeface="Calibri" panose="020F0502020204030204" pitchFamily="34" charset="0"/>
                <a:cs typeface="Calibri" panose="020F0502020204030204" pitchFamily="34" charset="0"/>
              </a:rPr>
              <a:t>Çocuğun gelişimini engelleyici, haklarını ihlal edici işlerde ya da düşük ücretli iş gücü olarak çalışması ya da çalıştırılması ekonomik şiddettir.</a:t>
            </a:r>
          </a:p>
          <a:p>
            <a:pPr algn="just"/>
            <a:r>
              <a:rPr lang="tr-TR" sz="2000" b="1" dirty="0">
                <a:solidFill>
                  <a:schemeClr val="accent1">
                    <a:lumMod val="75000"/>
                  </a:schemeClr>
                </a:solidFill>
                <a:latin typeface="Calibri" panose="020F0502020204030204" pitchFamily="34" charset="0"/>
                <a:cs typeface="Calibri" panose="020F0502020204030204" pitchFamily="34" charset="0"/>
              </a:rPr>
              <a:t>Siber Zorbalık: </a:t>
            </a:r>
            <a:r>
              <a:rPr lang="tr-TR" sz="2000" dirty="0">
                <a:solidFill>
                  <a:schemeClr val="accent1">
                    <a:lumMod val="75000"/>
                  </a:schemeClr>
                </a:solidFill>
                <a:latin typeface="Calibri" panose="020F0502020204030204" pitchFamily="34" charset="0"/>
                <a:cs typeface="Calibri" panose="020F0502020204030204" pitchFamily="34" charset="0"/>
              </a:rPr>
              <a:t>Teknolojide yaşanan hızlı değişime bağlı olarak ortaya çıkan bir şiddet türüdür. Siber zorbalık tekrarlayıcı bir şekilde bir kişinin gözünü korkutmak veya zarar vermek amacıyla internet, sosyal paylaşım ağları, web sayfaları, mesajlar, anlık mesajlar gibi iletişim teknolojilerinin kullanılmasıdır.</a:t>
            </a:r>
          </a:p>
        </p:txBody>
      </p:sp>
    </p:spTree>
    <p:extLst>
      <p:ext uri="{BB962C8B-B14F-4D97-AF65-F5344CB8AC3E}">
        <p14:creationId xmlns:p14="http://schemas.microsoft.com/office/powerpoint/2010/main" val="301585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Bağlayıcı 3"/>
          <p:cNvSpPr/>
          <p:nvPr/>
        </p:nvSpPr>
        <p:spPr>
          <a:xfrm>
            <a:off x="585216" y="753466"/>
            <a:ext cx="3635654" cy="3628339"/>
          </a:xfrm>
          <a:prstGeom prst="flowChartConnector">
            <a:avLst/>
          </a:prstGeom>
          <a:solidFill>
            <a:srgbClr val="FF6699"/>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solidFill>
                <a:srgbClr val="FFFFFF"/>
              </a:solidFill>
            </a:endParaRPr>
          </a:p>
        </p:txBody>
      </p:sp>
      <p:sp>
        <p:nvSpPr>
          <p:cNvPr id="2" name="Unvan 1"/>
          <p:cNvSpPr>
            <a:spLocks noGrp="1"/>
          </p:cNvSpPr>
          <p:nvPr>
            <p:ph type="title"/>
          </p:nvPr>
        </p:nvSpPr>
        <p:spPr>
          <a:xfrm>
            <a:off x="585216" y="1347614"/>
            <a:ext cx="3377512" cy="1936238"/>
          </a:xfrm>
        </p:spPr>
        <p:txBody>
          <a:bodyPr/>
          <a:lstStyle/>
          <a:p>
            <a:pPr algn="ctr"/>
            <a:r>
              <a:rPr lang="tr-TR" sz="4400" b="1" dirty="0">
                <a:solidFill>
                  <a:schemeClr val="bg1"/>
                </a:solidFill>
              </a:rPr>
              <a:t>GÜVENLİ OKUL</a:t>
            </a:r>
          </a:p>
        </p:txBody>
      </p:sp>
      <p:sp>
        <p:nvSpPr>
          <p:cNvPr id="3" name="İçerik Yer Tutucusu 2"/>
          <p:cNvSpPr>
            <a:spLocks noGrp="1"/>
          </p:cNvSpPr>
          <p:nvPr>
            <p:ph type="body" idx="1"/>
          </p:nvPr>
        </p:nvSpPr>
        <p:spPr>
          <a:xfrm>
            <a:off x="4535423" y="918592"/>
            <a:ext cx="4059935" cy="3550995"/>
          </a:xfrm>
        </p:spPr>
        <p:txBody>
          <a:bodyPr/>
          <a:lstStyle/>
          <a:p>
            <a:pPr marL="0" indent="0">
              <a:buNone/>
            </a:pPr>
            <a:r>
              <a:rPr lang="tr-TR" dirty="0"/>
              <a:t>	</a:t>
            </a:r>
            <a:endParaRPr lang="tr-TR" b="1" dirty="0">
              <a:solidFill>
                <a:schemeClr val="tx1">
                  <a:lumMod val="95000"/>
                  <a:lumOff val="5000"/>
                </a:schemeClr>
              </a:solidFill>
            </a:endParaRPr>
          </a:p>
        </p:txBody>
      </p:sp>
      <p:sp>
        <p:nvSpPr>
          <p:cNvPr id="5" name="Dikdörtgen 4"/>
          <p:cNvSpPr/>
          <p:nvPr/>
        </p:nvSpPr>
        <p:spPr>
          <a:xfrm>
            <a:off x="4304415" y="627534"/>
            <a:ext cx="4572000" cy="4170372"/>
          </a:xfrm>
          <a:prstGeom prst="rect">
            <a:avLst/>
          </a:prstGeom>
        </p:spPr>
        <p:txBody>
          <a:bodyPr>
            <a:spAutoFit/>
          </a:bodyPr>
          <a:lstStyle/>
          <a:p>
            <a:pPr marL="342900" lvl="0" indent="-342900" algn="just">
              <a:spcBef>
                <a:spcPts val="600"/>
              </a:spcBef>
              <a:buClr>
                <a:srgbClr val="A1BECC"/>
              </a:buClr>
              <a:buSzPts val="2400"/>
              <a:buFont typeface="Wingdings" panose="05000000000000000000" pitchFamily="2" charset="2"/>
              <a:buChar char="v"/>
            </a:pPr>
            <a:r>
              <a:rPr lang="tr-TR" sz="2000" b="1" i="1" dirty="0">
                <a:solidFill>
                  <a:srgbClr val="617A86"/>
                </a:solidFill>
                <a:latin typeface="Calibri" panose="020F0502020204030204" pitchFamily="34" charset="0"/>
                <a:cs typeface="Calibri" panose="020F0502020204030204" pitchFamily="34" charset="0"/>
                <a:sym typeface="Varela Round"/>
              </a:rPr>
              <a:t>Güvenli bir okul, eğitim-öğretim faaliyetlerinin korkudan, şiddetten ve endişeden arınmış, keyifli bir ortamda gerçekleştirilebileceği bir mekandır. Böyle bir ortam, her öğrencinin kendisini özen görmekte ve kabul edilmiş hissettiği bir eğitim iklimi sağlar.</a:t>
            </a:r>
          </a:p>
          <a:p>
            <a:pPr marL="342900" lvl="0" indent="-342900" algn="just">
              <a:spcBef>
                <a:spcPts val="600"/>
              </a:spcBef>
              <a:buClr>
                <a:srgbClr val="A1BECC"/>
              </a:buClr>
              <a:buSzPts val="2400"/>
              <a:buFont typeface="Wingdings" panose="05000000000000000000" pitchFamily="2" charset="2"/>
              <a:buChar char="v"/>
            </a:pPr>
            <a:r>
              <a:rPr lang="tr-TR" sz="2000" b="1" i="1" dirty="0">
                <a:solidFill>
                  <a:srgbClr val="617A86"/>
                </a:solidFill>
                <a:latin typeface="Calibri" panose="020F0502020204030204" pitchFamily="34" charset="0"/>
                <a:cs typeface="Calibri" panose="020F0502020204030204" pitchFamily="34" charset="0"/>
                <a:sym typeface="Varela Round"/>
              </a:rPr>
              <a:t> Güven ortamı oluşmuş okul; zorbalıktan uzak, davranış beklentilerinin açık bir şekilde ifade edildiği ve destekleyici ve özenli bir şekilde uygulandığı bir yerdir. </a:t>
            </a:r>
          </a:p>
        </p:txBody>
      </p:sp>
    </p:spTree>
    <p:extLst>
      <p:ext uri="{BB962C8B-B14F-4D97-AF65-F5344CB8AC3E}">
        <p14:creationId xmlns:p14="http://schemas.microsoft.com/office/powerpoint/2010/main" val="407269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2555777" y="555526"/>
            <a:ext cx="5688632" cy="64807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3000" b="1" dirty="0">
                <a:solidFill>
                  <a:srgbClr val="FF0000"/>
                </a:solidFill>
              </a:rPr>
              <a:t>OKULDA ŞİDDET KAVRAMI</a:t>
            </a:r>
            <a:endParaRPr sz="3000" b="1" dirty="0">
              <a:solidFill>
                <a:srgbClr val="FF0000"/>
              </a:solidFill>
            </a:endParaRPr>
          </a:p>
        </p:txBody>
      </p:sp>
      <p:sp>
        <p:nvSpPr>
          <p:cNvPr id="201" name="Google Shape;201;p14"/>
          <p:cNvSpPr txBox="1"/>
          <p:nvPr/>
        </p:nvSpPr>
        <p:spPr>
          <a:xfrm>
            <a:off x="2123729" y="1203598"/>
            <a:ext cx="6120680" cy="3548027"/>
          </a:xfrm>
          <a:prstGeom prst="rect">
            <a:avLst/>
          </a:prstGeom>
          <a:noFill/>
          <a:ln>
            <a:noFill/>
          </a:ln>
        </p:spPr>
        <p:txBody>
          <a:bodyPr spcFirstLastPara="1" wrap="square" lIns="91425" tIns="91425" rIns="91425" bIns="91425" anchor="t" anchorCtr="0">
            <a:noAutofit/>
          </a:bodyPr>
          <a:lstStyle/>
          <a:p>
            <a:pPr marL="285750" indent="-285750" algn="just">
              <a:buFont typeface="Arial" panose="020B0604020202020204" pitchFamily="34" charset="0"/>
              <a:buChar char="•"/>
            </a:pPr>
            <a:r>
              <a:rPr lang="tr-TR" sz="1600" dirty="0">
                <a:solidFill>
                  <a:schemeClr val="bg2">
                    <a:lumMod val="50000"/>
                  </a:schemeClr>
                </a:solidFill>
                <a:latin typeface="Calibri" panose="020F0502020204030204" pitchFamily="34" charset="0"/>
                <a:cs typeface="Calibri" panose="020F0502020204030204" pitchFamily="34" charset="0"/>
              </a:rPr>
              <a:t>Okullar toplumun bir parçası olması nedeniyle bireysel, toplumsal ve ailesel kaynaklı nedenlerin tetiklediği şiddetin görülebilir hale geldiği yerlerin başında gelmektedir.</a:t>
            </a:r>
            <a:r>
              <a:rPr lang="tr-TR" sz="1600" dirty="0">
                <a:solidFill>
                  <a:schemeClr val="bg2">
                    <a:lumMod val="50000"/>
                  </a:schemeClr>
                </a:solidFill>
                <a:latin typeface="Calibri" panose="020F0502020204030204" pitchFamily="34" charset="0"/>
                <a:ea typeface="Calibri"/>
                <a:cs typeface="Calibri" panose="020F0502020204030204" pitchFamily="34" charset="0"/>
                <a:sym typeface="Varela Round"/>
              </a:rPr>
              <a:t> Okullarda, meydana gelen şiddet olaylarının diğer ülkelerde olduğu gibi Türkiye‘de de son yıllarda arttığı, özellikle 2000‘li yıllardan itibaren medyanın gündemine de daha sık geldiği dikkati çekmektedir.</a:t>
            </a:r>
          </a:p>
          <a:p>
            <a:pPr marL="285750" indent="-285750" algn="just">
              <a:buFont typeface="Arial" panose="020B0604020202020204" pitchFamily="34" charset="0"/>
              <a:buChar char="•"/>
            </a:pPr>
            <a:endParaRPr lang="tr-TR" sz="1600" dirty="0">
              <a:solidFill>
                <a:schemeClr val="accent1">
                  <a:lumMod val="75000"/>
                </a:schemeClr>
              </a:solidFill>
              <a:latin typeface="Calibri" panose="020F0502020204030204" pitchFamily="34" charset="0"/>
              <a:ea typeface="Calibri"/>
              <a:cs typeface="Calibri" panose="020F0502020204030204" pitchFamily="34" charset="0"/>
              <a:sym typeface="Varela Round"/>
            </a:endParaRPr>
          </a:p>
          <a:p>
            <a:pPr marL="285750" indent="-285750" algn="just">
              <a:buFont typeface="Arial" panose="020B0604020202020204" pitchFamily="34" charset="0"/>
              <a:buChar char="•"/>
            </a:pPr>
            <a:r>
              <a:rPr lang="tr-TR" sz="1600" b="1" i="1" dirty="0">
                <a:solidFill>
                  <a:schemeClr val="accent1">
                    <a:lumMod val="75000"/>
                  </a:schemeClr>
                </a:solidFill>
                <a:latin typeface="Calibri" panose="020F0502020204030204" pitchFamily="34" charset="0"/>
                <a:cs typeface="Calibri" panose="020F0502020204030204" pitchFamily="34" charset="0"/>
              </a:rPr>
              <a:t>Okulda şiddet kavramı</a:t>
            </a:r>
            <a:r>
              <a:rPr lang="tr-TR" sz="1600" i="1" dirty="0">
                <a:solidFill>
                  <a:schemeClr val="accent1">
                    <a:lumMod val="75000"/>
                  </a:schemeClr>
                </a:solidFill>
                <a:latin typeface="Calibri" panose="020F0502020204030204" pitchFamily="34" charset="0"/>
                <a:cs typeface="Calibri" panose="020F0502020204030204" pitchFamily="34" charset="0"/>
              </a:rPr>
              <a:t>; okul iklimi üzerinde olumsuz sonuçlar doğuran sağlıklı ve etkili eğitim sürecine zarar veren davranışlardan kaynaklanmaktadır. Okulda şiddet öğrenci-öğrenci, öğretmen-öğrenci, okul yönetimi-öğrenci arasındaki fiziksel duygusal olumsuzluktaki zarar verici baskı ve saldırganlık içeren etkileşimleri kapsamaktadır.</a:t>
            </a:r>
          </a:p>
          <a:p>
            <a:pPr marL="285750" indent="-285750" algn="just">
              <a:buFont typeface="Arial" panose="020B0604020202020204" pitchFamily="34" charset="0"/>
              <a:buChar char="•"/>
            </a:pPr>
            <a:endParaRPr lang="tr-TR" sz="1600" dirty="0">
              <a:latin typeface="Calibri" panose="020F0502020204030204" pitchFamily="34" charset="0"/>
              <a:cs typeface="Calibri" panose="020F0502020204030204" pitchFamily="34" charset="0"/>
            </a:endParaRPr>
          </a:p>
        </p:txBody>
      </p:sp>
      <p:sp>
        <p:nvSpPr>
          <p:cNvPr id="204" name="Google Shape;204;p14"/>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F31EDB-2846-4D14-826E-9A86C8E7D1D8}"/>
              </a:ext>
            </a:extLst>
          </p:cNvPr>
          <p:cNvSpPr>
            <a:spLocks noGrp="1"/>
          </p:cNvSpPr>
          <p:nvPr>
            <p:ph type="title"/>
          </p:nvPr>
        </p:nvSpPr>
        <p:spPr>
          <a:xfrm>
            <a:off x="3059832" y="483518"/>
            <a:ext cx="4896544" cy="576064"/>
          </a:xfrm>
        </p:spPr>
        <p:txBody>
          <a:bodyPr/>
          <a:lstStyle/>
          <a:p>
            <a:pPr algn="ctr"/>
            <a:r>
              <a:rPr lang="tr-TR" sz="2000" b="1" dirty="0">
                <a:solidFill>
                  <a:srgbClr val="FF0000"/>
                </a:solidFill>
                <a:latin typeface="Calibri" panose="020F0502020204030204" pitchFamily="34" charset="0"/>
                <a:cs typeface="Calibri" panose="020F0502020204030204" pitchFamily="34" charset="0"/>
              </a:rPr>
              <a:t>OKULLARDA ORTAYA ÇIKAN SALDIRGANLIK TÜRLERİ </a:t>
            </a:r>
          </a:p>
        </p:txBody>
      </p:sp>
      <p:sp>
        <p:nvSpPr>
          <p:cNvPr id="3" name="Metin Yer Tutucusu 2">
            <a:extLst>
              <a:ext uri="{FF2B5EF4-FFF2-40B4-BE49-F238E27FC236}">
                <a16:creationId xmlns:a16="http://schemas.microsoft.com/office/drawing/2014/main" id="{CFE79638-020D-4E54-8BDC-28BF279A7987}"/>
              </a:ext>
            </a:extLst>
          </p:cNvPr>
          <p:cNvSpPr>
            <a:spLocks noGrp="1"/>
          </p:cNvSpPr>
          <p:nvPr>
            <p:ph type="body" idx="1"/>
          </p:nvPr>
        </p:nvSpPr>
        <p:spPr>
          <a:xfrm>
            <a:off x="2339752" y="915566"/>
            <a:ext cx="5871623" cy="3396292"/>
          </a:xfrm>
        </p:spPr>
        <p:txBody>
          <a:bodyPr/>
          <a:lstStyle/>
          <a:p>
            <a:pPr>
              <a:buFont typeface="Arial" panose="020B0604020202020204" pitchFamily="34" charset="0"/>
              <a:buChar char="•"/>
            </a:pPr>
            <a:r>
              <a:rPr lang="tr-TR" sz="1400" dirty="0"/>
              <a:t> </a:t>
            </a:r>
            <a:r>
              <a:rPr lang="tr-TR" sz="1600" b="1" i="1" dirty="0">
                <a:latin typeface="Calibri" panose="020F0502020204030204" pitchFamily="34" charset="0"/>
                <a:cs typeface="Calibri" panose="020F0502020204030204" pitchFamily="34" charset="0"/>
              </a:rPr>
              <a:t>1-Düşük Düzeyde Saldırganlık:</a:t>
            </a:r>
            <a:r>
              <a:rPr lang="tr-TR" sz="1600" dirty="0">
                <a:latin typeface="Calibri" panose="020F0502020204030204" pitchFamily="34" charset="0"/>
                <a:cs typeface="Calibri" panose="020F0502020204030204" pitchFamily="34" charset="0"/>
              </a:rPr>
              <a:t> Kötü sözler söyleme, itme, dürtme, olumsuz sözler içeren duvar yazıları yazma ve hırsızlık yapma gibi davranışları kapsamaktadır.</a:t>
            </a:r>
          </a:p>
          <a:p>
            <a:pPr>
              <a:buFont typeface="Arial" panose="020B0604020202020204" pitchFamily="34" charset="0"/>
              <a:buChar char="•"/>
            </a:pPr>
            <a:r>
              <a:rPr lang="tr-TR" sz="1600" dirty="0">
                <a:latin typeface="Calibri" panose="020F0502020204030204" pitchFamily="34" charset="0"/>
                <a:cs typeface="Calibri" panose="020F0502020204030204" pitchFamily="34" charset="0"/>
              </a:rPr>
              <a:t> </a:t>
            </a:r>
            <a:r>
              <a:rPr lang="tr-TR" sz="1600" b="1" i="1" dirty="0">
                <a:latin typeface="Calibri" panose="020F0502020204030204" pitchFamily="34" charset="0"/>
                <a:cs typeface="Calibri" panose="020F0502020204030204" pitchFamily="34" charset="0"/>
              </a:rPr>
              <a:t>2-Taşınmaz Mala Karşı Saldırganlık (Vandalizm): </a:t>
            </a:r>
            <a:r>
              <a:rPr lang="tr-TR" sz="1600" dirty="0">
                <a:latin typeface="Calibri" panose="020F0502020204030204" pitchFamily="34" charset="0"/>
                <a:cs typeface="Calibri" panose="020F0502020204030204" pitchFamily="34" charset="0"/>
              </a:rPr>
              <a:t>Okulda kullanılan mallara kasıtlı olarak zarar verme, yangın çıkarma gibi okullarda ciddi zararlar ortaya çıkaran eylemler olarak tanımlanmaktadır. </a:t>
            </a:r>
          </a:p>
          <a:p>
            <a:pPr>
              <a:buFont typeface="Arial" panose="020B0604020202020204" pitchFamily="34" charset="0"/>
              <a:buChar char="•"/>
            </a:pPr>
            <a:r>
              <a:rPr lang="tr-TR" sz="1600" b="1" i="1" dirty="0">
                <a:latin typeface="Calibri" panose="020F0502020204030204" pitchFamily="34" charset="0"/>
                <a:cs typeface="Calibri" panose="020F0502020204030204" pitchFamily="34" charset="0"/>
              </a:rPr>
              <a:t>3-Tehditler:</a:t>
            </a:r>
            <a:r>
              <a:rPr lang="tr-TR" sz="1600" dirty="0">
                <a:latin typeface="Calibri" panose="020F0502020204030204" pitchFamily="34" charset="0"/>
                <a:cs typeface="Calibri" panose="020F0502020204030204" pitchFamily="34" charset="0"/>
              </a:rPr>
              <a:t>Öğrencinin diğer bir öğrenciyi açık bir şekilde tehdit etmesi durumunu içerir. Okullarda çok fazla yaşanan durumlardan bir tanesidir.</a:t>
            </a:r>
          </a:p>
          <a:p>
            <a:pPr>
              <a:buFont typeface="Arial" panose="020B0604020202020204" pitchFamily="34" charset="0"/>
              <a:buChar char="•"/>
            </a:pPr>
            <a:r>
              <a:rPr lang="tr-TR" sz="1600" dirty="0">
                <a:latin typeface="Calibri" panose="020F0502020204030204" pitchFamily="34" charset="0"/>
                <a:cs typeface="Calibri" panose="020F0502020204030204" pitchFamily="34" charset="0"/>
              </a:rPr>
              <a:t> </a:t>
            </a:r>
            <a:r>
              <a:rPr lang="tr-TR" sz="1600" b="1" i="1" dirty="0">
                <a:latin typeface="Calibri" panose="020F0502020204030204" pitchFamily="34" charset="0"/>
                <a:cs typeface="Calibri" panose="020F0502020204030204" pitchFamily="34" charset="0"/>
              </a:rPr>
              <a:t>4-Fiziksel Saldırganlık</a:t>
            </a:r>
            <a:r>
              <a:rPr lang="tr-TR" sz="1600" dirty="0">
                <a:latin typeface="Calibri" panose="020F0502020204030204" pitchFamily="34" charset="0"/>
                <a:cs typeface="Calibri" panose="020F0502020204030204" pitchFamily="34" charset="0"/>
              </a:rPr>
              <a:t>: Alay etme, zorbalık, cinsel saldırı, tecavüz, tartışma, kavga etme, bıçaklama, silah taşıma ve kullanma tehdidi ya da kullanma  gibi davranışlar fiziksel saldırganlık kapsamındadır</a:t>
            </a:r>
            <a:r>
              <a:rPr lang="tr-TR" sz="1400" dirty="0"/>
              <a:t>. </a:t>
            </a:r>
          </a:p>
        </p:txBody>
      </p:sp>
      <p:sp>
        <p:nvSpPr>
          <p:cNvPr id="4" name="Slayt Numarası Yer Tutucusu 3">
            <a:extLst>
              <a:ext uri="{FF2B5EF4-FFF2-40B4-BE49-F238E27FC236}">
                <a16:creationId xmlns:a16="http://schemas.microsoft.com/office/drawing/2014/main" id="{7A898CD5-AA30-4678-B159-514D44BCF0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194320009"/>
      </p:ext>
    </p:extLst>
  </p:cSld>
  <p:clrMapOvr>
    <a:masterClrMapping/>
  </p:clrMapOvr>
</p:sld>
</file>

<file path=ppt/theme/theme1.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2638</Words>
  <Application>Microsoft Office PowerPoint</Application>
  <PresentationFormat>Ekran Gösterisi (16:9)</PresentationFormat>
  <Paragraphs>181</Paragraphs>
  <Slides>26</Slides>
  <Notes>12</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26</vt:i4>
      </vt:variant>
    </vt:vector>
  </HeadingPairs>
  <TitlesOfParts>
    <vt:vector size="36" baseType="lpstr">
      <vt:lpstr>Arial</vt:lpstr>
      <vt:lpstr>Calibri</vt:lpstr>
      <vt:lpstr>Calibri Light</vt:lpstr>
      <vt:lpstr>Courier New</vt:lpstr>
      <vt:lpstr>Nixie One</vt:lpstr>
      <vt:lpstr>Varela Round</vt:lpstr>
      <vt:lpstr>Wingdings</vt:lpstr>
      <vt:lpstr>Puck template</vt:lpstr>
      <vt:lpstr>1_Puck template</vt:lpstr>
      <vt:lpstr>1_Ofis Teması</vt:lpstr>
      <vt:lpstr>PowerPoint Sunusu</vt:lpstr>
      <vt:lpstr>PowerPoint Sunusu</vt:lpstr>
      <vt:lpstr>ŞİDDET NEDİR? </vt:lpstr>
      <vt:lpstr>ŞİDDET TÜRLERİ?</vt:lpstr>
      <vt:lpstr>PowerPoint Sunusu</vt:lpstr>
      <vt:lpstr>PowerPoint Sunusu</vt:lpstr>
      <vt:lpstr>GÜVENLİ OKUL</vt:lpstr>
      <vt:lpstr>OKULDA ŞİDDET KAVRAMI</vt:lpstr>
      <vt:lpstr>OKULLARDA ORTAYA ÇIKAN SALDIRGANLIK TÜRLERİ </vt:lpstr>
      <vt:lpstr>T.B.M.M ‘nin Çocuklarda ve Gençlerde Artan Şiddet Eğitimi ile Okullarda Meydana Gelen Olaylar ile İlgili Meclis Araştırma Komisyonu Raporuna göre;</vt:lpstr>
      <vt:lpstr>PowerPoint Sunusu</vt:lpstr>
      <vt:lpstr>PowerPoint Sunusu</vt:lpstr>
      <vt:lpstr>ÇOCUKLARDA  VE GENÇLERDE ŞİDDET EĞİLİMİNE NEDEN OLAN UNSURLAR;</vt:lpstr>
      <vt:lpstr>PowerPoint Sunusu</vt:lpstr>
      <vt:lpstr>ERKEN TANIMA VE UYARI İŞARETLERİ</vt:lpstr>
      <vt:lpstr>YAKIN UYARI İŞARETLERİ </vt:lpstr>
      <vt:lpstr>OKULDA ŞİDDET OLAYLARINI ÖNLEYİCİ TEDBİRLER </vt:lpstr>
      <vt:lpstr>PowerPoint Sunusu</vt:lpstr>
      <vt:lpstr>PowerPoint Sunusu</vt:lpstr>
      <vt:lpstr>PowerPoint Sunusu</vt:lpstr>
      <vt:lpstr>PowerPoint Sunusu</vt:lpstr>
      <vt:lpstr>ŞİDDETİ ÖNLEME VE OKUL GÜVENLİĞİNİ ARTIRMA STRATEJİLERİ </vt:lpstr>
      <vt:lpstr>PowerPoint Sunusu</vt:lpstr>
      <vt:lpstr>GÜVENDE KALABİLMEK İÇİN GEREKLİ GÜVENLİK NUMARALARINI KAYDEDİN </vt:lpstr>
      <vt:lpstr>PowerPoint Sunusu</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SeymaSOYDAS</dc:creator>
  <cp:lastModifiedBy>Ferhat Kanat</cp:lastModifiedBy>
  <cp:revision>65</cp:revision>
  <dcterms:modified xsi:type="dcterms:W3CDTF">2020-11-11T10:00:08Z</dcterms:modified>
</cp:coreProperties>
</file>