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  <p:sldId id="272" r:id="rId18"/>
    <p:sldId id="273" r:id="rId19"/>
    <p:sldId id="277" r:id="rId20"/>
    <p:sldId id="278" r:id="rId21"/>
    <p:sldId id="279" r:id="rId22"/>
    <p:sldId id="274" r:id="rId23"/>
    <p:sldId id="276" r:id="rId24"/>
    <p:sldId id="275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8A659C-7922-4D8B-8F66-00AFB5520B68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8E97E5-9527-4954-8344-59019CAEB86F}">
      <dgm:prSet/>
      <dgm:spPr/>
      <dgm:t>
        <a:bodyPr/>
        <a:lstStyle/>
        <a:p>
          <a:r>
            <a:rPr lang="tr-TR"/>
            <a:t>Travma nedir?</a:t>
          </a:r>
          <a:endParaRPr lang="en-US"/>
        </a:p>
      </dgm:t>
    </dgm:pt>
    <dgm:pt modelId="{7F79933C-8DD3-44D2-9C71-741883B56F44}" type="parTrans" cxnId="{B1F1DC77-D470-4CC1-8632-AE9EA0EB84A5}">
      <dgm:prSet/>
      <dgm:spPr/>
      <dgm:t>
        <a:bodyPr/>
        <a:lstStyle/>
        <a:p>
          <a:endParaRPr lang="en-US"/>
        </a:p>
      </dgm:t>
    </dgm:pt>
    <dgm:pt modelId="{AE57A12A-1F06-4DB8-9D12-18112BC1A2B4}" type="sibTrans" cxnId="{B1F1DC77-D470-4CC1-8632-AE9EA0EB84A5}">
      <dgm:prSet/>
      <dgm:spPr/>
      <dgm:t>
        <a:bodyPr/>
        <a:lstStyle/>
        <a:p>
          <a:endParaRPr lang="en-US"/>
        </a:p>
      </dgm:t>
    </dgm:pt>
    <dgm:pt modelId="{47D569B8-E174-4667-B6D3-AF8617D3DE7B}">
      <dgm:prSet/>
      <dgm:spPr/>
      <dgm:t>
        <a:bodyPr/>
        <a:lstStyle/>
        <a:p>
          <a:r>
            <a:rPr lang="tr-TR"/>
            <a:t>Salgın nasıl bir travmadır?</a:t>
          </a:r>
          <a:endParaRPr lang="en-US"/>
        </a:p>
      </dgm:t>
    </dgm:pt>
    <dgm:pt modelId="{14AA9A59-F5A4-4EF2-BA0B-88EBB2D69E1B}" type="parTrans" cxnId="{60BEED1A-C642-4212-9861-2C479E4C0675}">
      <dgm:prSet/>
      <dgm:spPr/>
      <dgm:t>
        <a:bodyPr/>
        <a:lstStyle/>
        <a:p>
          <a:endParaRPr lang="en-US"/>
        </a:p>
      </dgm:t>
    </dgm:pt>
    <dgm:pt modelId="{50FC9209-57A8-4E2E-A6BB-9D316C574C88}" type="sibTrans" cxnId="{60BEED1A-C642-4212-9861-2C479E4C0675}">
      <dgm:prSet/>
      <dgm:spPr/>
      <dgm:t>
        <a:bodyPr/>
        <a:lstStyle/>
        <a:p>
          <a:endParaRPr lang="en-US"/>
        </a:p>
      </dgm:t>
    </dgm:pt>
    <dgm:pt modelId="{AE001E31-6394-4470-9561-019EBA6DEF8B}">
      <dgm:prSet/>
      <dgm:spPr/>
      <dgm:t>
        <a:bodyPr/>
        <a:lstStyle/>
        <a:p>
          <a:r>
            <a:rPr lang="tr-TR"/>
            <a:t>Gençlerde salgının etkisi hangi alanlarda görülür?</a:t>
          </a:r>
          <a:endParaRPr lang="en-US"/>
        </a:p>
      </dgm:t>
    </dgm:pt>
    <dgm:pt modelId="{51914977-8939-419D-AC26-48C8116D1F50}" type="parTrans" cxnId="{76CF4A82-9A8C-499B-9D9F-B1369EC62873}">
      <dgm:prSet/>
      <dgm:spPr/>
      <dgm:t>
        <a:bodyPr/>
        <a:lstStyle/>
        <a:p>
          <a:endParaRPr lang="en-US"/>
        </a:p>
      </dgm:t>
    </dgm:pt>
    <dgm:pt modelId="{A1815239-2F2B-42E2-BA48-E6BF69411299}" type="sibTrans" cxnId="{76CF4A82-9A8C-499B-9D9F-B1369EC62873}">
      <dgm:prSet/>
      <dgm:spPr/>
      <dgm:t>
        <a:bodyPr/>
        <a:lstStyle/>
        <a:p>
          <a:endParaRPr lang="en-US"/>
        </a:p>
      </dgm:t>
    </dgm:pt>
    <dgm:pt modelId="{85D984E1-526B-4301-8DE1-8A3831AC2DF8}">
      <dgm:prSet/>
      <dgm:spPr/>
      <dgm:t>
        <a:bodyPr/>
        <a:lstStyle/>
        <a:p>
          <a:r>
            <a:rPr lang="tr-TR"/>
            <a:t>Travmatik  strese karşı dayanıklılığı  birey ve sistem bazında nasıl destekleriz?</a:t>
          </a:r>
          <a:endParaRPr lang="en-US"/>
        </a:p>
      </dgm:t>
    </dgm:pt>
    <dgm:pt modelId="{30A85255-202A-45BC-B4D3-F48B6B1F0928}" type="parTrans" cxnId="{0D3907B6-5FD6-4ECF-932D-1CA5931950D8}">
      <dgm:prSet/>
      <dgm:spPr/>
      <dgm:t>
        <a:bodyPr/>
        <a:lstStyle/>
        <a:p>
          <a:endParaRPr lang="en-US"/>
        </a:p>
      </dgm:t>
    </dgm:pt>
    <dgm:pt modelId="{025EA64F-E5BF-4D8C-9A6A-60866BF2AE01}" type="sibTrans" cxnId="{0D3907B6-5FD6-4ECF-932D-1CA5931950D8}">
      <dgm:prSet/>
      <dgm:spPr/>
      <dgm:t>
        <a:bodyPr/>
        <a:lstStyle/>
        <a:p>
          <a:endParaRPr lang="en-US"/>
        </a:p>
      </dgm:t>
    </dgm:pt>
    <dgm:pt modelId="{D040C7AD-6F2E-47AE-BDAE-6232CA1DC78E}">
      <dgm:prSet/>
      <dgm:spPr/>
      <dgm:t>
        <a:bodyPr/>
        <a:lstStyle/>
        <a:p>
          <a:r>
            <a:rPr lang="tr-TR" dirty="0"/>
            <a:t>6 adımda okula dönüş sonrasında salgına verilen tepkilerin yönetimi nasıl sağlanır?</a:t>
          </a:r>
          <a:endParaRPr lang="en-US" dirty="0"/>
        </a:p>
      </dgm:t>
    </dgm:pt>
    <dgm:pt modelId="{AD941136-840D-4D5E-954C-E00CA994B496}" type="parTrans" cxnId="{8F998B73-F89F-4C72-ADE1-3E2DD5D7A967}">
      <dgm:prSet/>
      <dgm:spPr/>
      <dgm:t>
        <a:bodyPr/>
        <a:lstStyle/>
        <a:p>
          <a:endParaRPr lang="en-US"/>
        </a:p>
      </dgm:t>
    </dgm:pt>
    <dgm:pt modelId="{9AEFDD7F-A602-499E-92B1-2FAEC7199DDC}" type="sibTrans" cxnId="{8F998B73-F89F-4C72-ADE1-3E2DD5D7A967}">
      <dgm:prSet/>
      <dgm:spPr/>
      <dgm:t>
        <a:bodyPr/>
        <a:lstStyle/>
        <a:p>
          <a:endParaRPr lang="en-US"/>
        </a:p>
      </dgm:t>
    </dgm:pt>
    <dgm:pt modelId="{411DBD82-86CE-4C25-86FC-481DDB5258C7}">
      <dgm:prSet/>
      <dgm:spPr/>
      <dgm:t>
        <a:bodyPr/>
        <a:lstStyle/>
        <a:p>
          <a:r>
            <a:rPr lang="tr-TR" dirty="0" err="1"/>
            <a:t>Travmatik</a:t>
          </a:r>
          <a:r>
            <a:rPr lang="tr-TR" dirty="0"/>
            <a:t> belirtiler gösteren, bir yakınını kaybeden öğrencilere yapılacak rehberlik</a:t>
          </a:r>
          <a:endParaRPr lang="en-US" dirty="0"/>
        </a:p>
      </dgm:t>
    </dgm:pt>
    <dgm:pt modelId="{745358AA-E3E2-4711-A453-181A2DA4FC38}" type="parTrans" cxnId="{9E517375-F8CD-409F-ABB3-DBA60490095F}">
      <dgm:prSet/>
      <dgm:spPr/>
      <dgm:t>
        <a:bodyPr/>
        <a:lstStyle/>
        <a:p>
          <a:endParaRPr lang="tr-TR"/>
        </a:p>
      </dgm:t>
    </dgm:pt>
    <dgm:pt modelId="{4FF1586A-6149-4103-AA28-9853A9CEE95B}" type="sibTrans" cxnId="{9E517375-F8CD-409F-ABB3-DBA60490095F}">
      <dgm:prSet/>
      <dgm:spPr/>
    </dgm:pt>
    <dgm:pt modelId="{46D82C60-6814-4048-BC2C-260317A435E3}" type="pres">
      <dgm:prSet presAssocID="{348A659C-7922-4D8B-8F66-00AFB5520B68}" presName="linear" presStyleCnt="0">
        <dgm:presLayoutVars>
          <dgm:animLvl val="lvl"/>
          <dgm:resizeHandles val="exact"/>
        </dgm:presLayoutVars>
      </dgm:prSet>
      <dgm:spPr/>
    </dgm:pt>
    <dgm:pt modelId="{16831249-0D19-4761-8534-80980CDB09AD}" type="pres">
      <dgm:prSet presAssocID="{F98E97E5-9527-4954-8344-59019CAEB86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989303AB-8F96-48BB-945F-7BC4AEA1AC44}" type="pres">
      <dgm:prSet presAssocID="{AE57A12A-1F06-4DB8-9D12-18112BC1A2B4}" presName="spacer" presStyleCnt="0"/>
      <dgm:spPr/>
    </dgm:pt>
    <dgm:pt modelId="{A23A6589-1C23-4828-9DF3-B8D219B02908}" type="pres">
      <dgm:prSet presAssocID="{47D569B8-E174-4667-B6D3-AF8617D3DE7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7690E10A-52F6-4AD4-B560-35CA5A45AFBB}" type="pres">
      <dgm:prSet presAssocID="{50FC9209-57A8-4E2E-A6BB-9D316C574C88}" presName="spacer" presStyleCnt="0"/>
      <dgm:spPr/>
    </dgm:pt>
    <dgm:pt modelId="{1F09A13D-57FF-4A07-9035-C3FBFB3A0495}" type="pres">
      <dgm:prSet presAssocID="{AE001E31-6394-4470-9561-019EBA6DEF8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B203B3F-1311-410A-A06B-BD8A5472E506}" type="pres">
      <dgm:prSet presAssocID="{A1815239-2F2B-42E2-BA48-E6BF69411299}" presName="spacer" presStyleCnt="0"/>
      <dgm:spPr/>
    </dgm:pt>
    <dgm:pt modelId="{F78B548B-981E-4EEE-9C4D-830B2DD8C9BC}" type="pres">
      <dgm:prSet presAssocID="{85D984E1-526B-4301-8DE1-8A3831AC2DF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3DE7C2E-AE67-4688-82D7-138FA6B75F7C}" type="pres">
      <dgm:prSet presAssocID="{025EA64F-E5BF-4D8C-9A6A-60866BF2AE01}" presName="spacer" presStyleCnt="0"/>
      <dgm:spPr/>
    </dgm:pt>
    <dgm:pt modelId="{BE25014A-EE16-4FB0-999F-9972BEA14D45}" type="pres">
      <dgm:prSet presAssocID="{D040C7AD-6F2E-47AE-BDAE-6232CA1DC78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8BD5B5F-4AA6-4BD3-855C-906B633EA643}" type="pres">
      <dgm:prSet presAssocID="{9AEFDD7F-A602-499E-92B1-2FAEC7199DDC}" presName="spacer" presStyleCnt="0"/>
      <dgm:spPr/>
    </dgm:pt>
    <dgm:pt modelId="{0173E55E-486F-4773-9CE9-39631552A3A3}" type="pres">
      <dgm:prSet presAssocID="{411DBD82-86CE-4C25-86FC-481DDB5258C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E5E1F30B-73A2-454D-9130-1E407A6C5E47}" type="presOf" srcId="{AE001E31-6394-4470-9561-019EBA6DEF8B}" destId="{1F09A13D-57FF-4A07-9035-C3FBFB3A0495}" srcOrd="0" destOrd="0" presId="urn:microsoft.com/office/officeart/2005/8/layout/vList2"/>
    <dgm:cxn modelId="{60BEED1A-C642-4212-9861-2C479E4C0675}" srcId="{348A659C-7922-4D8B-8F66-00AFB5520B68}" destId="{47D569B8-E174-4667-B6D3-AF8617D3DE7B}" srcOrd="1" destOrd="0" parTransId="{14AA9A59-F5A4-4EF2-BA0B-88EBB2D69E1B}" sibTransId="{50FC9209-57A8-4E2E-A6BB-9D316C574C88}"/>
    <dgm:cxn modelId="{8F998B73-F89F-4C72-ADE1-3E2DD5D7A967}" srcId="{348A659C-7922-4D8B-8F66-00AFB5520B68}" destId="{D040C7AD-6F2E-47AE-BDAE-6232CA1DC78E}" srcOrd="4" destOrd="0" parTransId="{AD941136-840D-4D5E-954C-E00CA994B496}" sibTransId="{9AEFDD7F-A602-499E-92B1-2FAEC7199DDC}"/>
    <dgm:cxn modelId="{9E517375-F8CD-409F-ABB3-DBA60490095F}" srcId="{348A659C-7922-4D8B-8F66-00AFB5520B68}" destId="{411DBD82-86CE-4C25-86FC-481DDB5258C7}" srcOrd="5" destOrd="0" parTransId="{745358AA-E3E2-4711-A453-181A2DA4FC38}" sibTransId="{4FF1586A-6149-4103-AA28-9853A9CEE95B}"/>
    <dgm:cxn modelId="{B1F1DC77-D470-4CC1-8632-AE9EA0EB84A5}" srcId="{348A659C-7922-4D8B-8F66-00AFB5520B68}" destId="{F98E97E5-9527-4954-8344-59019CAEB86F}" srcOrd="0" destOrd="0" parTransId="{7F79933C-8DD3-44D2-9C71-741883B56F44}" sibTransId="{AE57A12A-1F06-4DB8-9D12-18112BC1A2B4}"/>
    <dgm:cxn modelId="{76CF4A82-9A8C-499B-9D9F-B1369EC62873}" srcId="{348A659C-7922-4D8B-8F66-00AFB5520B68}" destId="{AE001E31-6394-4470-9561-019EBA6DEF8B}" srcOrd="2" destOrd="0" parTransId="{51914977-8939-419D-AC26-48C8116D1F50}" sibTransId="{A1815239-2F2B-42E2-BA48-E6BF69411299}"/>
    <dgm:cxn modelId="{E927ED86-57D1-4D33-BDD4-59A59C6A3AA9}" type="presOf" srcId="{D040C7AD-6F2E-47AE-BDAE-6232CA1DC78E}" destId="{BE25014A-EE16-4FB0-999F-9972BEA14D45}" srcOrd="0" destOrd="0" presId="urn:microsoft.com/office/officeart/2005/8/layout/vList2"/>
    <dgm:cxn modelId="{0D3907B6-5FD6-4ECF-932D-1CA5931950D8}" srcId="{348A659C-7922-4D8B-8F66-00AFB5520B68}" destId="{85D984E1-526B-4301-8DE1-8A3831AC2DF8}" srcOrd="3" destOrd="0" parTransId="{30A85255-202A-45BC-B4D3-F48B6B1F0928}" sibTransId="{025EA64F-E5BF-4D8C-9A6A-60866BF2AE01}"/>
    <dgm:cxn modelId="{FE6A73C1-DD8B-4483-A48C-C204B1FA3B41}" type="presOf" srcId="{F98E97E5-9527-4954-8344-59019CAEB86F}" destId="{16831249-0D19-4761-8534-80980CDB09AD}" srcOrd="0" destOrd="0" presId="urn:microsoft.com/office/officeart/2005/8/layout/vList2"/>
    <dgm:cxn modelId="{90F061D9-0723-48EC-9BE6-3D964E7E326C}" type="presOf" srcId="{47D569B8-E174-4667-B6D3-AF8617D3DE7B}" destId="{A23A6589-1C23-4828-9DF3-B8D219B02908}" srcOrd="0" destOrd="0" presId="urn:microsoft.com/office/officeart/2005/8/layout/vList2"/>
    <dgm:cxn modelId="{41E382DC-3A35-47AB-A3E2-37AB50C654D0}" type="presOf" srcId="{85D984E1-526B-4301-8DE1-8A3831AC2DF8}" destId="{F78B548B-981E-4EEE-9C4D-830B2DD8C9BC}" srcOrd="0" destOrd="0" presId="urn:microsoft.com/office/officeart/2005/8/layout/vList2"/>
    <dgm:cxn modelId="{B4BDB2ED-605C-4A00-864A-6CF3BD267269}" type="presOf" srcId="{411DBD82-86CE-4C25-86FC-481DDB5258C7}" destId="{0173E55E-486F-4773-9CE9-39631552A3A3}" srcOrd="0" destOrd="0" presId="urn:microsoft.com/office/officeart/2005/8/layout/vList2"/>
    <dgm:cxn modelId="{1A49ADFC-1B75-46D1-9721-C2A78FC57AB2}" type="presOf" srcId="{348A659C-7922-4D8B-8F66-00AFB5520B68}" destId="{46D82C60-6814-4048-BC2C-260317A435E3}" srcOrd="0" destOrd="0" presId="urn:microsoft.com/office/officeart/2005/8/layout/vList2"/>
    <dgm:cxn modelId="{4176D890-0CEF-4629-9741-7FB129D30436}" type="presParOf" srcId="{46D82C60-6814-4048-BC2C-260317A435E3}" destId="{16831249-0D19-4761-8534-80980CDB09AD}" srcOrd="0" destOrd="0" presId="urn:microsoft.com/office/officeart/2005/8/layout/vList2"/>
    <dgm:cxn modelId="{8F772F40-383C-49BA-A5C5-132BAB61BAC8}" type="presParOf" srcId="{46D82C60-6814-4048-BC2C-260317A435E3}" destId="{989303AB-8F96-48BB-945F-7BC4AEA1AC44}" srcOrd="1" destOrd="0" presId="urn:microsoft.com/office/officeart/2005/8/layout/vList2"/>
    <dgm:cxn modelId="{EF7E6F60-D085-4258-9AF4-D3B4D81A1C82}" type="presParOf" srcId="{46D82C60-6814-4048-BC2C-260317A435E3}" destId="{A23A6589-1C23-4828-9DF3-B8D219B02908}" srcOrd="2" destOrd="0" presId="urn:microsoft.com/office/officeart/2005/8/layout/vList2"/>
    <dgm:cxn modelId="{E88F2AFC-C42F-4EDC-9551-4141CDBED063}" type="presParOf" srcId="{46D82C60-6814-4048-BC2C-260317A435E3}" destId="{7690E10A-52F6-4AD4-B560-35CA5A45AFBB}" srcOrd="3" destOrd="0" presId="urn:microsoft.com/office/officeart/2005/8/layout/vList2"/>
    <dgm:cxn modelId="{B2DAFFB0-66CC-4E02-B963-9A355989FA0C}" type="presParOf" srcId="{46D82C60-6814-4048-BC2C-260317A435E3}" destId="{1F09A13D-57FF-4A07-9035-C3FBFB3A0495}" srcOrd="4" destOrd="0" presId="urn:microsoft.com/office/officeart/2005/8/layout/vList2"/>
    <dgm:cxn modelId="{DE8E63E8-0D33-41E7-82D3-AF75BDE9A927}" type="presParOf" srcId="{46D82C60-6814-4048-BC2C-260317A435E3}" destId="{6B203B3F-1311-410A-A06B-BD8A5472E506}" srcOrd="5" destOrd="0" presId="urn:microsoft.com/office/officeart/2005/8/layout/vList2"/>
    <dgm:cxn modelId="{8E25A889-EDF9-462E-AAFA-840BC3F3BB49}" type="presParOf" srcId="{46D82C60-6814-4048-BC2C-260317A435E3}" destId="{F78B548B-981E-4EEE-9C4D-830B2DD8C9BC}" srcOrd="6" destOrd="0" presId="urn:microsoft.com/office/officeart/2005/8/layout/vList2"/>
    <dgm:cxn modelId="{8C7AC3B5-D0BC-4CC6-B6E1-EA9D1504B098}" type="presParOf" srcId="{46D82C60-6814-4048-BC2C-260317A435E3}" destId="{13DE7C2E-AE67-4688-82D7-138FA6B75F7C}" srcOrd="7" destOrd="0" presId="urn:microsoft.com/office/officeart/2005/8/layout/vList2"/>
    <dgm:cxn modelId="{39B10430-97F0-427B-947D-323A0A38EF4E}" type="presParOf" srcId="{46D82C60-6814-4048-BC2C-260317A435E3}" destId="{BE25014A-EE16-4FB0-999F-9972BEA14D45}" srcOrd="8" destOrd="0" presId="urn:microsoft.com/office/officeart/2005/8/layout/vList2"/>
    <dgm:cxn modelId="{6473654B-8B1D-4C9D-AC72-30AA0C6D4833}" type="presParOf" srcId="{46D82C60-6814-4048-BC2C-260317A435E3}" destId="{38BD5B5F-4AA6-4BD3-855C-906B633EA643}" srcOrd="9" destOrd="0" presId="urn:microsoft.com/office/officeart/2005/8/layout/vList2"/>
    <dgm:cxn modelId="{48E3D313-3673-4EFC-BB96-A6BB77109D5A}" type="presParOf" srcId="{46D82C60-6814-4048-BC2C-260317A435E3}" destId="{0173E55E-486F-4773-9CE9-39631552A3A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8ED61F-E111-4F0D-8C39-28C29CC59FD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DEC1981-6A08-43EB-B953-814FCF469655}">
      <dgm:prSet phldrT="[Metin]" custT="1"/>
      <dgm:spPr/>
      <dgm:t>
        <a:bodyPr/>
        <a:lstStyle/>
        <a:p>
          <a:r>
            <a:rPr lang="tr-TR" sz="2800" dirty="0"/>
            <a:t>Yoğun stresli durum/salgın</a:t>
          </a:r>
        </a:p>
      </dgm:t>
    </dgm:pt>
    <dgm:pt modelId="{DDABB16A-6DCC-49E4-B838-2627E4F344F6}" type="parTrans" cxnId="{4B8E5681-9217-49A1-B233-79EEF2867375}">
      <dgm:prSet/>
      <dgm:spPr/>
      <dgm:t>
        <a:bodyPr/>
        <a:lstStyle/>
        <a:p>
          <a:endParaRPr lang="tr-TR"/>
        </a:p>
      </dgm:t>
    </dgm:pt>
    <dgm:pt modelId="{E1286688-FFC0-467A-B7B8-045356B81025}" type="sibTrans" cxnId="{4B8E5681-9217-49A1-B233-79EEF2867375}">
      <dgm:prSet/>
      <dgm:spPr/>
      <dgm:t>
        <a:bodyPr/>
        <a:lstStyle/>
        <a:p>
          <a:endParaRPr lang="tr-TR"/>
        </a:p>
      </dgm:t>
    </dgm:pt>
    <dgm:pt modelId="{5B60B924-8631-4705-9BB4-F680510A9322}">
      <dgm:prSet phldrT="[Metin]"/>
      <dgm:spPr/>
      <dgm:t>
        <a:bodyPr/>
        <a:lstStyle/>
        <a:p>
          <a:endParaRPr lang="tr-TR" dirty="0"/>
        </a:p>
      </dgm:t>
    </dgm:pt>
    <dgm:pt modelId="{46AA25CA-FA33-4AC4-9270-76D4554D8F80}" type="parTrans" cxnId="{5E8996A7-616F-4F1F-B00F-F2D5105CF583}">
      <dgm:prSet/>
      <dgm:spPr/>
      <dgm:t>
        <a:bodyPr/>
        <a:lstStyle/>
        <a:p>
          <a:endParaRPr lang="tr-TR"/>
        </a:p>
      </dgm:t>
    </dgm:pt>
    <dgm:pt modelId="{EAB1514F-1118-4132-968A-5C1D7AD56394}" type="sibTrans" cxnId="{5E8996A7-616F-4F1F-B00F-F2D5105CF583}">
      <dgm:prSet/>
      <dgm:spPr/>
      <dgm:t>
        <a:bodyPr/>
        <a:lstStyle/>
        <a:p>
          <a:endParaRPr lang="tr-TR"/>
        </a:p>
      </dgm:t>
    </dgm:pt>
    <dgm:pt modelId="{673DCB13-C183-452B-A522-7B4F23ED4C13}">
      <dgm:prSet phldrT="[Metin]" custT="1"/>
      <dgm:spPr/>
      <dgm:t>
        <a:bodyPr/>
        <a:lstStyle/>
        <a:p>
          <a:endParaRPr lang="tr-TR"/>
        </a:p>
      </dgm:t>
    </dgm:pt>
    <dgm:pt modelId="{B119550A-CE77-4736-91AD-D4E8EE6D9F34}" type="parTrans" cxnId="{9C1FE1AA-4A28-4C60-A266-6FA207FE8AE6}">
      <dgm:prSet/>
      <dgm:spPr/>
      <dgm:t>
        <a:bodyPr/>
        <a:lstStyle/>
        <a:p>
          <a:endParaRPr lang="tr-TR"/>
        </a:p>
      </dgm:t>
    </dgm:pt>
    <dgm:pt modelId="{AE19B7EC-9BEE-4873-B4D6-231AEAC65DA9}" type="sibTrans" cxnId="{9C1FE1AA-4A28-4C60-A266-6FA207FE8AE6}">
      <dgm:prSet/>
      <dgm:spPr/>
      <dgm:t>
        <a:bodyPr/>
        <a:lstStyle/>
        <a:p>
          <a:endParaRPr lang="tr-TR"/>
        </a:p>
      </dgm:t>
    </dgm:pt>
    <dgm:pt modelId="{6708FC2A-0390-4840-B0BA-E202A102FDE3}">
      <dgm:prSet phldrT="[Metin]" phldr="1"/>
      <dgm:spPr/>
      <dgm:t>
        <a:bodyPr/>
        <a:lstStyle/>
        <a:p>
          <a:endParaRPr lang="tr-TR" dirty="0"/>
        </a:p>
      </dgm:t>
    </dgm:pt>
    <dgm:pt modelId="{CA4951F6-B5F6-4BA0-9C4B-9BDC47BEDB42}" type="parTrans" cxnId="{CE7CDC23-51FE-427B-93C6-31D37CEAE94B}">
      <dgm:prSet/>
      <dgm:spPr/>
      <dgm:t>
        <a:bodyPr/>
        <a:lstStyle/>
        <a:p>
          <a:endParaRPr lang="tr-TR"/>
        </a:p>
      </dgm:t>
    </dgm:pt>
    <dgm:pt modelId="{73F681A7-A01A-483B-820A-D6B953C5643A}" type="sibTrans" cxnId="{CE7CDC23-51FE-427B-93C6-31D37CEAE94B}">
      <dgm:prSet/>
      <dgm:spPr/>
      <dgm:t>
        <a:bodyPr/>
        <a:lstStyle/>
        <a:p>
          <a:endParaRPr lang="tr-TR"/>
        </a:p>
      </dgm:t>
    </dgm:pt>
    <dgm:pt modelId="{5B3B4D5C-3904-4C41-AE2E-9755BC1C3EA3}" type="pres">
      <dgm:prSet presAssocID="{BD8ED61F-E111-4F0D-8C39-28C29CC59FDB}" presName="linear" presStyleCnt="0">
        <dgm:presLayoutVars>
          <dgm:animLvl val="lvl"/>
          <dgm:resizeHandles val="exact"/>
        </dgm:presLayoutVars>
      </dgm:prSet>
      <dgm:spPr/>
    </dgm:pt>
    <dgm:pt modelId="{C281E9E0-7892-4FF5-ACE3-3DBB6053BF18}" type="pres">
      <dgm:prSet presAssocID="{4DEC1981-6A08-43EB-B953-814FCF469655}" presName="parentText" presStyleLbl="node1" presStyleIdx="0" presStyleCnt="3" custScaleX="98916" custScaleY="73931" custLinFactY="-31139" custLinFactNeighborX="-30" custLinFactNeighborY="-100000">
        <dgm:presLayoutVars>
          <dgm:chMax val="0"/>
          <dgm:bulletEnabled val="1"/>
        </dgm:presLayoutVars>
      </dgm:prSet>
      <dgm:spPr/>
    </dgm:pt>
    <dgm:pt modelId="{9F28D190-9F2C-43E0-B564-67B3D47D646E}" type="pres">
      <dgm:prSet presAssocID="{E1286688-FFC0-467A-B7B8-045356B81025}" presName="spacer" presStyleCnt="0"/>
      <dgm:spPr/>
    </dgm:pt>
    <dgm:pt modelId="{2CCC7F03-CDCD-4227-98C7-974D03E3B3D5}" type="pres">
      <dgm:prSet presAssocID="{5B60B924-8631-4705-9BB4-F680510A932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5A90891-887F-410D-9C57-7D7AD0F65EB2}" type="pres">
      <dgm:prSet presAssocID="{EAB1514F-1118-4132-968A-5C1D7AD56394}" presName="spacer" presStyleCnt="0"/>
      <dgm:spPr/>
    </dgm:pt>
    <dgm:pt modelId="{910EF0E9-CF4B-4DB2-8866-70B395625F4D}" type="pres">
      <dgm:prSet presAssocID="{673DCB13-C183-452B-A522-7B4F23ED4C1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A83271B-ACE8-4B07-8935-26DCE293C57D}" type="pres">
      <dgm:prSet presAssocID="{673DCB13-C183-452B-A522-7B4F23ED4C1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94F0C1B-D6CD-414D-B3F4-DD003549B01A}" type="presOf" srcId="{BD8ED61F-E111-4F0D-8C39-28C29CC59FDB}" destId="{5B3B4D5C-3904-4C41-AE2E-9755BC1C3EA3}" srcOrd="0" destOrd="0" presId="urn:microsoft.com/office/officeart/2005/8/layout/vList2"/>
    <dgm:cxn modelId="{515E6E1F-AABD-45CB-9864-D88AD0533E3F}" type="presOf" srcId="{5B60B924-8631-4705-9BB4-F680510A9322}" destId="{2CCC7F03-CDCD-4227-98C7-974D03E3B3D5}" srcOrd="0" destOrd="0" presId="urn:microsoft.com/office/officeart/2005/8/layout/vList2"/>
    <dgm:cxn modelId="{CE7CDC23-51FE-427B-93C6-31D37CEAE94B}" srcId="{673DCB13-C183-452B-A522-7B4F23ED4C13}" destId="{6708FC2A-0390-4840-B0BA-E202A102FDE3}" srcOrd="0" destOrd="0" parTransId="{CA4951F6-B5F6-4BA0-9C4B-9BDC47BEDB42}" sibTransId="{73F681A7-A01A-483B-820A-D6B953C5643A}"/>
    <dgm:cxn modelId="{4B8E5681-9217-49A1-B233-79EEF2867375}" srcId="{BD8ED61F-E111-4F0D-8C39-28C29CC59FDB}" destId="{4DEC1981-6A08-43EB-B953-814FCF469655}" srcOrd="0" destOrd="0" parTransId="{DDABB16A-6DCC-49E4-B838-2627E4F344F6}" sibTransId="{E1286688-FFC0-467A-B7B8-045356B81025}"/>
    <dgm:cxn modelId="{5E8996A7-616F-4F1F-B00F-F2D5105CF583}" srcId="{BD8ED61F-E111-4F0D-8C39-28C29CC59FDB}" destId="{5B60B924-8631-4705-9BB4-F680510A9322}" srcOrd="1" destOrd="0" parTransId="{46AA25CA-FA33-4AC4-9270-76D4554D8F80}" sibTransId="{EAB1514F-1118-4132-968A-5C1D7AD56394}"/>
    <dgm:cxn modelId="{9C1FE1AA-4A28-4C60-A266-6FA207FE8AE6}" srcId="{BD8ED61F-E111-4F0D-8C39-28C29CC59FDB}" destId="{673DCB13-C183-452B-A522-7B4F23ED4C13}" srcOrd="2" destOrd="0" parTransId="{B119550A-CE77-4736-91AD-D4E8EE6D9F34}" sibTransId="{AE19B7EC-9BEE-4873-B4D6-231AEAC65DA9}"/>
    <dgm:cxn modelId="{27C542CC-26B9-4749-8B2B-D78C9CDC8BCC}" type="presOf" srcId="{673DCB13-C183-452B-A522-7B4F23ED4C13}" destId="{910EF0E9-CF4B-4DB2-8866-70B395625F4D}" srcOrd="0" destOrd="0" presId="urn:microsoft.com/office/officeart/2005/8/layout/vList2"/>
    <dgm:cxn modelId="{39B4C5EC-45DF-4F78-BFEA-C1E1991CD9E9}" type="presOf" srcId="{6708FC2A-0390-4840-B0BA-E202A102FDE3}" destId="{1A83271B-ACE8-4B07-8935-26DCE293C57D}" srcOrd="0" destOrd="0" presId="urn:microsoft.com/office/officeart/2005/8/layout/vList2"/>
    <dgm:cxn modelId="{06DEEDFA-F77D-467E-A821-7A56A22173A6}" type="presOf" srcId="{4DEC1981-6A08-43EB-B953-814FCF469655}" destId="{C281E9E0-7892-4FF5-ACE3-3DBB6053BF18}" srcOrd="0" destOrd="0" presId="urn:microsoft.com/office/officeart/2005/8/layout/vList2"/>
    <dgm:cxn modelId="{E0311B79-5A6B-4765-91B0-830E5E836709}" type="presParOf" srcId="{5B3B4D5C-3904-4C41-AE2E-9755BC1C3EA3}" destId="{C281E9E0-7892-4FF5-ACE3-3DBB6053BF18}" srcOrd="0" destOrd="0" presId="urn:microsoft.com/office/officeart/2005/8/layout/vList2"/>
    <dgm:cxn modelId="{D5333ECB-80D5-4819-9A80-E80ED07B5D6A}" type="presParOf" srcId="{5B3B4D5C-3904-4C41-AE2E-9755BC1C3EA3}" destId="{9F28D190-9F2C-43E0-B564-67B3D47D646E}" srcOrd="1" destOrd="0" presId="urn:microsoft.com/office/officeart/2005/8/layout/vList2"/>
    <dgm:cxn modelId="{948E6C08-B6A6-4A52-B814-DABE8F0C2CD8}" type="presParOf" srcId="{5B3B4D5C-3904-4C41-AE2E-9755BC1C3EA3}" destId="{2CCC7F03-CDCD-4227-98C7-974D03E3B3D5}" srcOrd="2" destOrd="0" presId="urn:microsoft.com/office/officeart/2005/8/layout/vList2"/>
    <dgm:cxn modelId="{08A6E632-A9FC-4E59-8428-DAD60BF587E2}" type="presParOf" srcId="{5B3B4D5C-3904-4C41-AE2E-9755BC1C3EA3}" destId="{C5A90891-887F-410D-9C57-7D7AD0F65EB2}" srcOrd="3" destOrd="0" presId="urn:microsoft.com/office/officeart/2005/8/layout/vList2"/>
    <dgm:cxn modelId="{96775598-933D-499A-8001-4D562FC82075}" type="presParOf" srcId="{5B3B4D5C-3904-4C41-AE2E-9755BC1C3EA3}" destId="{910EF0E9-CF4B-4DB2-8866-70B395625F4D}" srcOrd="4" destOrd="0" presId="urn:microsoft.com/office/officeart/2005/8/layout/vList2"/>
    <dgm:cxn modelId="{68C145A1-2B77-41C1-9A63-430DA5B08535}" type="presParOf" srcId="{5B3B4D5C-3904-4C41-AE2E-9755BC1C3EA3}" destId="{1A83271B-ACE8-4B07-8935-26DCE293C57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FF0113-ECA9-4D67-B536-37B8DF067EC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572EA51-1FAE-46D9-BB28-0D1F43109E6E}">
      <dgm:prSet phldrT="[Metin]"/>
      <dgm:spPr/>
      <dgm:t>
        <a:bodyPr/>
        <a:lstStyle/>
        <a:p>
          <a:r>
            <a:rPr lang="tr-TR" dirty="0"/>
            <a:t>Yaşananlar</a:t>
          </a:r>
        </a:p>
      </dgm:t>
    </dgm:pt>
    <dgm:pt modelId="{75C42934-AC8F-47D9-8956-3983030BAE5A}" type="parTrans" cxnId="{74DC4D0C-8B82-4762-8B1D-EFC85F4F3DDA}">
      <dgm:prSet/>
      <dgm:spPr/>
      <dgm:t>
        <a:bodyPr/>
        <a:lstStyle/>
        <a:p>
          <a:endParaRPr lang="tr-TR"/>
        </a:p>
      </dgm:t>
    </dgm:pt>
    <dgm:pt modelId="{21867D88-2D3C-46B9-BD85-19CEB29045DC}" type="sibTrans" cxnId="{74DC4D0C-8B82-4762-8B1D-EFC85F4F3DDA}">
      <dgm:prSet/>
      <dgm:spPr/>
      <dgm:t>
        <a:bodyPr/>
        <a:lstStyle/>
        <a:p>
          <a:endParaRPr lang="tr-TR"/>
        </a:p>
      </dgm:t>
    </dgm:pt>
    <dgm:pt modelId="{6C567C2C-A42C-432C-BD79-871D334B9118}">
      <dgm:prSet phldrT="[Metin]"/>
      <dgm:spPr/>
      <dgm:t>
        <a:bodyPr/>
        <a:lstStyle/>
        <a:p>
          <a:r>
            <a:rPr lang="tr-TR" dirty="0"/>
            <a:t>yaklaşımlar</a:t>
          </a:r>
        </a:p>
      </dgm:t>
    </dgm:pt>
    <dgm:pt modelId="{3DE5B7E4-4E4C-41A3-B220-D20CB7F6FDA8}" type="parTrans" cxnId="{4B1C7C99-A387-4EA0-A5FC-DC486845EC6F}">
      <dgm:prSet/>
      <dgm:spPr/>
      <dgm:t>
        <a:bodyPr/>
        <a:lstStyle/>
        <a:p>
          <a:endParaRPr lang="tr-TR"/>
        </a:p>
      </dgm:t>
    </dgm:pt>
    <dgm:pt modelId="{388C38FF-9C26-4C50-85A5-2B15B493B404}" type="sibTrans" cxnId="{4B1C7C99-A387-4EA0-A5FC-DC486845EC6F}">
      <dgm:prSet/>
      <dgm:spPr/>
      <dgm:t>
        <a:bodyPr/>
        <a:lstStyle/>
        <a:p>
          <a:endParaRPr lang="tr-TR"/>
        </a:p>
      </dgm:t>
    </dgm:pt>
    <dgm:pt modelId="{7242A0B8-CE7A-42B1-AA75-4150CB62E921}" type="pres">
      <dgm:prSet presAssocID="{91FF0113-ECA9-4D67-B536-37B8DF067ECE}" presName="Name0" presStyleCnt="0">
        <dgm:presLayoutVars>
          <dgm:dir/>
          <dgm:resizeHandles val="exact"/>
        </dgm:presLayoutVars>
      </dgm:prSet>
      <dgm:spPr/>
    </dgm:pt>
    <dgm:pt modelId="{FBA57C2E-8264-428D-B2D5-95FA6F91834B}" type="pres">
      <dgm:prSet presAssocID="{C572EA51-1FAE-46D9-BB28-0D1F43109E6E}" presName="node" presStyleLbl="node1" presStyleIdx="0" presStyleCnt="2">
        <dgm:presLayoutVars>
          <dgm:bulletEnabled val="1"/>
        </dgm:presLayoutVars>
      </dgm:prSet>
      <dgm:spPr/>
    </dgm:pt>
    <dgm:pt modelId="{4F3A96EC-C1EE-496C-9F7B-FA7608252438}" type="pres">
      <dgm:prSet presAssocID="{21867D88-2D3C-46B9-BD85-19CEB29045DC}" presName="sibTrans" presStyleLbl="sibTrans2D1" presStyleIdx="0" presStyleCnt="1"/>
      <dgm:spPr/>
    </dgm:pt>
    <dgm:pt modelId="{D46EF02A-A453-4BD0-8453-A77C4154B644}" type="pres">
      <dgm:prSet presAssocID="{21867D88-2D3C-46B9-BD85-19CEB29045DC}" presName="connectorText" presStyleLbl="sibTrans2D1" presStyleIdx="0" presStyleCnt="1"/>
      <dgm:spPr/>
    </dgm:pt>
    <dgm:pt modelId="{CB87D1C0-6E50-40FC-912F-695FFD2A4C79}" type="pres">
      <dgm:prSet presAssocID="{6C567C2C-A42C-432C-BD79-871D334B9118}" presName="node" presStyleLbl="node1" presStyleIdx="1" presStyleCnt="2">
        <dgm:presLayoutVars>
          <dgm:bulletEnabled val="1"/>
        </dgm:presLayoutVars>
      </dgm:prSet>
      <dgm:spPr/>
    </dgm:pt>
  </dgm:ptLst>
  <dgm:cxnLst>
    <dgm:cxn modelId="{74DC4D0C-8B82-4762-8B1D-EFC85F4F3DDA}" srcId="{91FF0113-ECA9-4D67-B536-37B8DF067ECE}" destId="{C572EA51-1FAE-46D9-BB28-0D1F43109E6E}" srcOrd="0" destOrd="0" parTransId="{75C42934-AC8F-47D9-8956-3983030BAE5A}" sibTransId="{21867D88-2D3C-46B9-BD85-19CEB29045DC}"/>
    <dgm:cxn modelId="{FD016A1E-3656-4A92-82B1-9EFA9189154A}" type="presOf" srcId="{21867D88-2D3C-46B9-BD85-19CEB29045DC}" destId="{D46EF02A-A453-4BD0-8453-A77C4154B644}" srcOrd="1" destOrd="0" presId="urn:microsoft.com/office/officeart/2005/8/layout/process1"/>
    <dgm:cxn modelId="{FFE11D69-66FD-4381-B749-EFC91265302F}" type="presOf" srcId="{C572EA51-1FAE-46D9-BB28-0D1F43109E6E}" destId="{FBA57C2E-8264-428D-B2D5-95FA6F91834B}" srcOrd="0" destOrd="0" presId="urn:microsoft.com/office/officeart/2005/8/layout/process1"/>
    <dgm:cxn modelId="{803B0B6A-60D3-4A1D-91FB-875A592A80D3}" type="presOf" srcId="{6C567C2C-A42C-432C-BD79-871D334B9118}" destId="{CB87D1C0-6E50-40FC-912F-695FFD2A4C79}" srcOrd="0" destOrd="0" presId="urn:microsoft.com/office/officeart/2005/8/layout/process1"/>
    <dgm:cxn modelId="{6A03948B-29E0-4B89-9723-57254AD69A26}" type="presOf" srcId="{21867D88-2D3C-46B9-BD85-19CEB29045DC}" destId="{4F3A96EC-C1EE-496C-9F7B-FA7608252438}" srcOrd="0" destOrd="0" presId="urn:microsoft.com/office/officeart/2005/8/layout/process1"/>
    <dgm:cxn modelId="{4B1C7C99-A387-4EA0-A5FC-DC486845EC6F}" srcId="{91FF0113-ECA9-4D67-B536-37B8DF067ECE}" destId="{6C567C2C-A42C-432C-BD79-871D334B9118}" srcOrd="1" destOrd="0" parTransId="{3DE5B7E4-4E4C-41A3-B220-D20CB7F6FDA8}" sibTransId="{388C38FF-9C26-4C50-85A5-2B15B493B404}"/>
    <dgm:cxn modelId="{B85E34C7-995B-4019-9D99-1EFC76357A9A}" type="presOf" srcId="{91FF0113-ECA9-4D67-B536-37B8DF067ECE}" destId="{7242A0B8-CE7A-42B1-AA75-4150CB62E921}" srcOrd="0" destOrd="0" presId="urn:microsoft.com/office/officeart/2005/8/layout/process1"/>
    <dgm:cxn modelId="{DA200B61-170C-4F53-96A0-41E51E7BCC03}" type="presParOf" srcId="{7242A0B8-CE7A-42B1-AA75-4150CB62E921}" destId="{FBA57C2E-8264-428D-B2D5-95FA6F91834B}" srcOrd="0" destOrd="0" presId="urn:microsoft.com/office/officeart/2005/8/layout/process1"/>
    <dgm:cxn modelId="{5DB0A324-AC63-400C-B335-5D6540A812E2}" type="presParOf" srcId="{7242A0B8-CE7A-42B1-AA75-4150CB62E921}" destId="{4F3A96EC-C1EE-496C-9F7B-FA7608252438}" srcOrd="1" destOrd="0" presId="urn:microsoft.com/office/officeart/2005/8/layout/process1"/>
    <dgm:cxn modelId="{2FB837EA-9C6F-40C5-9410-97743CDE8EEA}" type="presParOf" srcId="{4F3A96EC-C1EE-496C-9F7B-FA7608252438}" destId="{D46EF02A-A453-4BD0-8453-A77C4154B644}" srcOrd="0" destOrd="0" presId="urn:microsoft.com/office/officeart/2005/8/layout/process1"/>
    <dgm:cxn modelId="{AA3E256A-0D73-44A2-B832-2C9327B3740E}" type="presParOf" srcId="{7242A0B8-CE7A-42B1-AA75-4150CB62E921}" destId="{CB87D1C0-6E50-40FC-912F-695FFD2A4C7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1F5786B-F9AB-488C-B232-B03D7DA3C3E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ADD86E2-632B-4A25-97F9-41D11A4B2E29}">
      <dgm:prSet phldrT="[Metin]"/>
      <dgm:spPr/>
      <dgm:t>
        <a:bodyPr/>
        <a:lstStyle/>
        <a:p>
          <a:r>
            <a:rPr lang="tr-TR" dirty="0"/>
            <a:t>Kayıp ve hüzün</a:t>
          </a:r>
        </a:p>
      </dgm:t>
    </dgm:pt>
    <dgm:pt modelId="{0142F378-AF28-4015-BB06-5E2203D9E9B0}" type="parTrans" cxnId="{43A5EBAE-96B6-4F76-98ED-D81233B3D10B}">
      <dgm:prSet/>
      <dgm:spPr/>
      <dgm:t>
        <a:bodyPr/>
        <a:lstStyle/>
        <a:p>
          <a:endParaRPr lang="tr-TR"/>
        </a:p>
      </dgm:t>
    </dgm:pt>
    <dgm:pt modelId="{37A81A8E-26FB-4702-92F2-442084F88250}" type="sibTrans" cxnId="{43A5EBAE-96B6-4F76-98ED-D81233B3D10B}">
      <dgm:prSet/>
      <dgm:spPr/>
      <dgm:t>
        <a:bodyPr/>
        <a:lstStyle/>
        <a:p>
          <a:endParaRPr lang="tr-TR"/>
        </a:p>
      </dgm:t>
    </dgm:pt>
    <dgm:pt modelId="{9123A63C-8FBC-412E-A486-F0FCA4DE2623}">
      <dgm:prSet phldrT="[Metin]"/>
      <dgm:spPr/>
      <dgm:t>
        <a:bodyPr/>
        <a:lstStyle/>
        <a:p>
          <a:r>
            <a:rPr lang="tr-TR" dirty="0"/>
            <a:t>Özgürlüğün kısıtlanması ve güçsüzlük hissi</a:t>
          </a:r>
        </a:p>
      </dgm:t>
    </dgm:pt>
    <dgm:pt modelId="{05F32ADF-1893-416E-ADCA-44D161076161}" type="parTrans" cxnId="{46C7D22E-2638-437D-A8F7-AF6493916A67}">
      <dgm:prSet/>
      <dgm:spPr/>
      <dgm:t>
        <a:bodyPr/>
        <a:lstStyle/>
        <a:p>
          <a:endParaRPr lang="tr-TR"/>
        </a:p>
      </dgm:t>
    </dgm:pt>
    <dgm:pt modelId="{668E0956-3017-4DD1-BEB3-76E5A388FDDC}" type="sibTrans" cxnId="{46C7D22E-2638-437D-A8F7-AF6493916A67}">
      <dgm:prSet/>
      <dgm:spPr/>
      <dgm:t>
        <a:bodyPr/>
        <a:lstStyle/>
        <a:p>
          <a:endParaRPr lang="tr-TR"/>
        </a:p>
      </dgm:t>
    </dgm:pt>
    <dgm:pt modelId="{A3F92318-8797-4E42-810D-F2BCA3C905C5}">
      <dgm:prSet phldrT="[Metin]"/>
      <dgm:spPr/>
      <dgm:t>
        <a:bodyPr/>
        <a:lstStyle/>
        <a:p>
          <a:r>
            <a:rPr lang="tr-TR" dirty="0"/>
            <a:t>izolasyon</a:t>
          </a:r>
        </a:p>
      </dgm:t>
    </dgm:pt>
    <dgm:pt modelId="{063D8238-46EB-4589-9376-AC6184275717}" type="parTrans" cxnId="{3CBC1209-F71D-44FE-A14E-EEF5B3DE94F3}">
      <dgm:prSet/>
      <dgm:spPr/>
      <dgm:t>
        <a:bodyPr/>
        <a:lstStyle/>
        <a:p>
          <a:endParaRPr lang="tr-TR"/>
        </a:p>
      </dgm:t>
    </dgm:pt>
    <dgm:pt modelId="{C8286BE5-B1C1-4ECE-B6B9-ED1484AC3200}" type="sibTrans" cxnId="{3CBC1209-F71D-44FE-A14E-EEF5B3DE94F3}">
      <dgm:prSet/>
      <dgm:spPr/>
      <dgm:t>
        <a:bodyPr/>
        <a:lstStyle/>
        <a:p>
          <a:endParaRPr lang="tr-TR"/>
        </a:p>
      </dgm:t>
    </dgm:pt>
    <dgm:pt modelId="{D23486FA-B811-48F4-8884-8ACE3581C910}">
      <dgm:prSet phldrT="[Metin]"/>
      <dgm:spPr/>
      <dgm:t>
        <a:bodyPr/>
        <a:lstStyle/>
        <a:p>
          <a:r>
            <a:rPr lang="tr-TR" dirty="0"/>
            <a:t>Ani değişim ve belirsizlik</a:t>
          </a:r>
        </a:p>
      </dgm:t>
    </dgm:pt>
    <dgm:pt modelId="{C3D38BC8-C0BA-4146-A190-B8026A1CAA91}" type="parTrans" cxnId="{68BCCD1C-D414-4E46-9DDA-69AECA56E83B}">
      <dgm:prSet/>
      <dgm:spPr/>
      <dgm:t>
        <a:bodyPr/>
        <a:lstStyle/>
        <a:p>
          <a:endParaRPr lang="tr-TR"/>
        </a:p>
      </dgm:t>
    </dgm:pt>
    <dgm:pt modelId="{7339FB56-4F54-4DE7-B400-883111E0A717}" type="sibTrans" cxnId="{68BCCD1C-D414-4E46-9DDA-69AECA56E83B}">
      <dgm:prSet/>
      <dgm:spPr/>
      <dgm:t>
        <a:bodyPr/>
        <a:lstStyle/>
        <a:p>
          <a:endParaRPr lang="tr-TR"/>
        </a:p>
      </dgm:t>
    </dgm:pt>
    <dgm:pt modelId="{18E38532-487B-48CC-A366-0829D1E19C0B}" type="pres">
      <dgm:prSet presAssocID="{81F5786B-F9AB-488C-B232-B03D7DA3C3ED}" presName="diagram" presStyleCnt="0">
        <dgm:presLayoutVars>
          <dgm:dir/>
          <dgm:resizeHandles val="exact"/>
        </dgm:presLayoutVars>
      </dgm:prSet>
      <dgm:spPr/>
    </dgm:pt>
    <dgm:pt modelId="{72FBE6A2-D719-4CAE-92F6-0D472E6664B1}" type="pres">
      <dgm:prSet presAssocID="{FADD86E2-632B-4A25-97F9-41D11A4B2E29}" presName="node" presStyleLbl="node1" presStyleIdx="0" presStyleCnt="4">
        <dgm:presLayoutVars>
          <dgm:bulletEnabled val="1"/>
        </dgm:presLayoutVars>
      </dgm:prSet>
      <dgm:spPr/>
    </dgm:pt>
    <dgm:pt modelId="{F04E2B7A-2598-4625-AA59-57BAAE65D35A}" type="pres">
      <dgm:prSet presAssocID="{37A81A8E-26FB-4702-92F2-442084F88250}" presName="sibTrans" presStyleCnt="0"/>
      <dgm:spPr/>
    </dgm:pt>
    <dgm:pt modelId="{814D7CC6-EA68-454B-AAAD-BCE0631D009C}" type="pres">
      <dgm:prSet presAssocID="{9123A63C-8FBC-412E-A486-F0FCA4DE2623}" presName="node" presStyleLbl="node1" presStyleIdx="1" presStyleCnt="4">
        <dgm:presLayoutVars>
          <dgm:bulletEnabled val="1"/>
        </dgm:presLayoutVars>
      </dgm:prSet>
      <dgm:spPr/>
    </dgm:pt>
    <dgm:pt modelId="{3DBC284D-77EE-4DF9-BEAC-3B3637C51BD0}" type="pres">
      <dgm:prSet presAssocID="{668E0956-3017-4DD1-BEB3-76E5A388FDDC}" presName="sibTrans" presStyleCnt="0"/>
      <dgm:spPr/>
    </dgm:pt>
    <dgm:pt modelId="{EAF1398C-CF6C-47E6-A72E-F1C70E8EA477}" type="pres">
      <dgm:prSet presAssocID="{A3F92318-8797-4E42-810D-F2BCA3C905C5}" presName="node" presStyleLbl="node1" presStyleIdx="2" presStyleCnt="4">
        <dgm:presLayoutVars>
          <dgm:bulletEnabled val="1"/>
        </dgm:presLayoutVars>
      </dgm:prSet>
      <dgm:spPr/>
    </dgm:pt>
    <dgm:pt modelId="{3A8093F8-FA37-4542-BF53-0A4764DDD047}" type="pres">
      <dgm:prSet presAssocID="{C8286BE5-B1C1-4ECE-B6B9-ED1484AC3200}" presName="sibTrans" presStyleCnt="0"/>
      <dgm:spPr/>
    </dgm:pt>
    <dgm:pt modelId="{439BD046-B430-4262-8A4E-39E28CF6389D}" type="pres">
      <dgm:prSet presAssocID="{D23486FA-B811-48F4-8884-8ACE3581C910}" presName="node" presStyleLbl="node1" presStyleIdx="3" presStyleCnt="4">
        <dgm:presLayoutVars>
          <dgm:bulletEnabled val="1"/>
        </dgm:presLayoutVars>
      </dgm:prSet>
      <dgm:spPr/>
    </dgm:pt>
  </dgm:ptLst>
  <dgm:cxnLst>
    <dgm:cxn modelId="{3CBC1209-F71D-44FE-A14E-EEF5B3DE94F3}" srcId="{81F5786B-F9AB-488C-B232-B03D7DA3C3ED}" destId="{A3F92318-8797-4E42-810D-F2BCA3C905C5}" srcOrd="2" destOrd="0" parTransId="{063D8238-46EB-4589-9376-AC6184275717}" sibTransId="{C8286BE5-B1C1-4ECE-B6B9-ED1484AC3200}"/>
    <dgm:cxn modelId="{68BCCD1C-D414-4E46-9DDA-69AECA56E83B}" srcId="{81F5786B-F9AB-488C-B232-B03D7DA3C3ED}" destId="{D23486FA-B811-48F4-8884-8ACE3581C910}" srcOrd="3" destOrd="0" parTransId="{C3D38BC8-C0BA-4146-A190-B8026A1CAA91}" sibTransId="{7339FB56-4F54-4DE7-B400-883111E0A717}"/>
    <dgm:cxn modelId="{24D32D2B-E311-494D-BD73-B546CAA672D4}" type="presOf" srcId="{81F5786B-F9AB-488C-B232-B03D7DA3C3ED}" destId="{18E38532-487B-48CC-A366-0829D1E19C0B}" srcOrd="0" destOrd="0" presId="urn:microsoft.com/office/officeart/2005/8/layout/default"/>
    <dgm:cxn modelId="{46C7D22E-2638-437D-A8F7-AF6493916A67}" srcId="{81F5786B-F9AB-488C-B232-B03D7DA3C3ED}" destId="{9123A63C-8FBC-412E-A486-F0FCA4DE2623}" srcOrd="1" destOrd="0" parTransId="{05F32ADF-1893-416E-ADCA-44D161076161}" sibTransId="{668E0956-3017-4DD1-BEB3-76E5A388FDDC}"/>
    <dgm:cxn modelId="{8D14BC43-C1EA-46F0-840A-668F3C528E82}" type="presOf" srcId="{A3F92318-8797-4E42-810D-F2BCA3C905C5}" destId="{EAF1398C-CF6C-47E6-A72E-F1C70E8EA477}" srcOrd="0" destOrd="0" presId="urn:microsoft.com/office/officeart/2005/8/layout/default"/>
    <dgm:cxn modelId="{6FF0F484-0879-4A5D-9CA0-28715CEFC56E}" type="presOf" srcId="{9123A63C-8FBC-412E-A486-F0FCA4DE2623}" destId="{814D7CC6-EA68-454B-AAAD-BCE0631D009C}" srcOrd="0" destOrd="0" presId="urn:microsoft.com/office/officeart/2005/8/layout/default"/>
    <dgm:cxn modelId="{43A5EBAE-96B6-4F76-98ED-D81233B3D10B}" srcId="{81F5786B-F9AB-488C-B232-B03D7DA3C3ED}" destId="{FADD86E2-632B-4A25-97F9-41D11A4B2E29}" srcOrd="0" destOrd="0" parTransId="{0142F378-AF28-4015-BB06-5E2203D9E9B0}" sibTransId="{37A81A8E-26FB-4702-92F2-442084F88250}"/>
    <dgm:cxn modelId="{457D75B6-F232-4902-B472-703130532D18}" type="presOf" srcId="{D23486FA-B811-48F4-8884-8ACE3581C910}" destId="{439BD046-B430-4262-8A4E-39E28CF6389D}" srcOrd="0" destOrd="0" presId="urn:microsoft.com/office/officeart/2005/8/layout/default"/>
    <dgm:cxn modelId="{B1182BE9-3C5C-4CA9-BC8B-D63873980588}" type="presOf" srcId="{FADD86E2-632B-4A25-97F9-41D11A4B2E29}" destId="{72FBE6A2-D719-4CAE-92F6-0D472E6664B1}" srcOrd="0" destOrd="0" presId="urn:microsoft.com/office/officeart/2005/8/layout/default"/>
    <dgm:cxn modelId="{1F0F27D4-5958-4CDA-AD12-DC9B93407E11}" type="presParOf" srcId="{18E38532-487B-48CC-A366-0829D1E19C0B}" destId="{72FBE6A2-D719-4CAE-92F6-0D472E6664B1}" srcOrd="0" destOrd="0" presId="urn:microsoft.com/office/officeart/2005/8/layout/default"/>
    <dgm:cxn modelId="{B2EC14F5-41B4-47BA-9B78-B9E3EAA498AD}" type="presParOf" srcId="{18E38532-487B-48CC-A366-0829D1E19C0B}" destId="{F04E2B7A-2598-4625-AA59-57BAAE65D35A}" srcOrd="1" destOrd="0" presId="urn:microsoft.com/office/officeart/2005/8/layout/default"/>
    <dgm:cxn modelId="{9324BF97-58F6-48DC-B713-DF4174A555DE}" type="presParOf" srcId="{18E38532-487B-48CC-A366-0829D1E19C0B}" destId="{814D7CC6-EA68-454B-AAAD-BCE0631D009C}" srcOrd="2" destOrd="0" presId="urn:microsoft.com/office/officeart/2005/8/layout/default"/>
    <dgm:cxn modelId="{E4F3B1BC-92E9-4AA1-9883-C4643C53D28D}" type="presParOf" srcId="{18E38532-487B-48CC-A366-0829D1E19C0B}" destId="{3DBC284D-77EE-4DF9-BEAC-3B3637C51BD0}" srcOrd="3" destOrd="0" presId="urn:microsoft.com/office/officeart/2005/8/layout/default"/>
    <dgm:cxn modelId="{8B7B2F32-09B7-40C0-A76F-F34C0FF65B25}" type="presParOf" srcId="{18E38532-487B-48CC-A366-0829D1E19C0B}" destId="{EAF1398C-CF6C-47E6-A72E-F1C70E8EA477}" srcOrd="4" destOrd="0" presId="urn:microsoft.com/office/officeart/2005/8/layout/default"/>
    <dgm:cxn modelId="{D0ED5CDC-C8F9-4C62-9A3A-7908333680A5}" type="presParOf" srcId="{18E38532-487B-48CC-A366-0829D1E19C0B}" destId="{3A8093F8-FA37-4542-BF53-0A4764DDD047}" srcOrd="5" destOrd="0" presId="urn:microsoft.com/office/officeart/2005/8/layout/default"/>
    <dgm:cxn modelId="{452A913C-0803-493E-9FF1-912AFACFBDC5}" type="presParOf" srcId="{18E38532-487B-48CC-A366-0829D1E19C0B}" destId="{439BD046-B430-4262-8A4E-39E28CF6389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1F5786B-F9AB-488C-B232-B03D7DA3C3E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ADD86E2-632B-4A25-97F9-41D11A4B2E29}">
      <dgm:prSet phldrT="[Metin]"/>
      <dgm:spPr/>
      <dgm:t>
        <a:bodyPr/>
        <a:lstStyle/>
        <a:p>
          <a:r>
            <a:rPr lang="tr-TR" dirty="0"/>
            <a:t>Duyguların farkındalığı  ve yargısızca kabul</a:t>
          </a:r>
        </a:p>
      </dgm:t>
    </dgm:pt>
    <dgm:pt modelId="{0142F378-AF28-4015-BB06-5E2203D9E9B0}" type="parTrans" cxnId="{43A5EBAE-96B6-4F76-98ED-D81233B3D10B}">
      <dgm:prSet/>
      <dgm:spPr/>
      <dgm:t>
        <a:bodyPr/>
        <a:lstStyle/>
        <a:p>
          <a:endParaRPr lang="tr-TR"/>
        </a:p>
      </dgm:t>
    </dgm:pt>
    <dgm:pt modelId="{37A81A8E-26FB-4702-92F2-442084F88250}" type="sibTrans" cxnId="{43A5EBAE-96B6-4F76-98ED-D81233B3D10B}">
      <dgm:prSet/>
      <dgm:spPr/>
      <dgm:t>
        <a:bodyPr/>
        <a:lstStyle/>
        <a:p>
          <a:endParaRPr lang="tr-TR"/>
        </a:p>
      </dgm:t>
    </dgm:pt>
    <dgm:pt modelId="{9123A63C-8FBC-412E-A486-F0FCA4DE2623}">
      <dgm:prSet phldrT="[Metin]"/>
      <dgm:spPr/>
      <dgm:t>
        <a:bodyPr/>
        <a:lstStyle/>
        <a:p>
          <a:r>
            <a:rPr lang="tr-TR" dirty="0"/>
            <a:t>Kendini ifade etme alanları   ve seçme/karar hakkı</a:t>
          </a:r>
        </a:p>
      </dgm:t>
    </dgm:pt>
    <dgm:pt modelId="{05F32ADF-1893-416E-ADCA-44D161076161}" type="parTrans" cxnId="{46C7D22E-2638-437D-A8F7-AF6493916A67}">
      <dgm:prSet/>
      <dgm:spPr/>
      <dgm:t>
        <a:bodyPr/>
        <a:lstStyle/>
        <a:p>
          <a:endParaRPr lang="tr-TR"/>
        </a:p>
      </dgm:t>
    </dgm:pt>
    <dgm:pt modelId="{668E0956-3017-4DD1-BEB3-76E5A388FDDC}" type="sibTrans" cxnId="{46C7D22E-2638-437D-A8F7-AF6493916A67}">
      <dgm:prSet/>
      <dgm:spPr/>
      <dgm:t>
        <a:bodyPr/>
        <a:lstStyle/>
        <a:p>
          <a:endParaRPr lang="tr-TR"/>
        </a:p>
      </dgm:t>
    </dgm:pt>
    <dgm:pt modelId="{A3F92318-8797-4E42-810D-F2BCA3C905C5}">
      <dgm:prSet phldrT="[Metin]"/>
      <dgm:spPr/>
      <dgm:t>
        <a:bodyPr/>
        <a:lstStyle/>
        <a:p>
          <a:r>
            <a:rPr lang="tr-TR" dirty="0"/>
            <a:t>Güvenli ilişki, sınırları belirgin yakınlık</a:t>
          </a:r>
        </a:p>
      </dgm:t>
    </dgm:pt>
    <dgm:pt modelId="{063D8238-46EB-4589-9376-AC6184275717}" type="parTrans" cxnId="{3CBC1209-F71D-44FE-A14E-EEF5B3DE94F3}">
      <dgm:prSet/>
      <dgm:spPr/>
      <dgm:t>
        <a:bodyPr/>
        <a:lstStyle/>
        <a:p>
          <a:endParaRPr lang="tr-TR"/>
        </a:p>
      </dgm:t>
    </dgm:pt>
    <dgm:pt modelId="{C8286BE5-B1C1-4ECE-B6B9-ED1484AC3200}" type="sibTrans" cxnId="{3CBC1209-F71D-44FE-A14E-EEF5B3DE94F3}">
      <dgm:prSet/>
      <dgm:spPr/>
      <dgm:t>
        <a:bodyPr/>
        <a:lstStyle/>
        <a:p>
          <a:endParaRPr lang="tr-TR"/>
        </a:p>
      </dgm:t>
    </dgm:pt>
    <dgm:pt modelId="{D23486FA-B811-48F4-8884-8ACE3581C910}">
      <dgm:prSet phldrT="[Metin]"/>
      <dgm:spPr/>
      <dgm:t>
        <a:bodyPr/>
        <a:lstStyle/>
        <a:p>
          <a:r>
            <a:rPr lang="tr-TR" dirty="0"/>
            <a:t>Sürdürülebilir destek ve geçerli planlar </a:t>
          </a:r>
        </a:p>
      </dgm:t>
    </dgm:pt>
    <dgm:pt modelId="{C3D38BC8-C0BA-4146-A190-B8026A1CAA91}" type="parTrans" cxnId="{68BCCD1C-D414-4E46-9DDA-69AECA56E83B}">
      <dgm:prSet/>
      <dgm:spPr/>
      <dgm:t>
        <a:bodyPr/>
        <a:lstStyle/>
        <a:p>
          <a:endParaRPr lang="tr-TR"/>
        </a:p>
      </dgm:t>
    </dgm:pt>
    <dgm:pt modelId="{7339FB56-4F54-4DE7-B400-883111E0A717}" type="sibTrans" cxnId="{68BCCD1C-D414-4E46-9DDA-69AECA56E83B}">
      <dgm:prSet/>
      <dgm:spPr/>
      <dgm:t>
        <a:bodyPr/>
        <a:lstStyle/>
        <a:p>
          <a:endParaRPr lang="tr-TR"/>
        </a:p>
      </dgm:t>
    </dgm:pt>
    <dgm:pt modelId="{18E38532-487B-48CC-A366-0829D1E19C0B}" type="pres">
      <dgm:prSet presAssocID="{81F5786B-F9AB-488C-B232-B03D7DA3C3ED}" presName="diagram" presStyleCnt="0">
        <dgm:presLayoutVars>
          <dgm:dir/>
          <dgm:resizeHandles val="exact"/>
        </dgm:presLayoutVars>
      </dgm:prSet>
      <dgm:spPr/>
    </dgm:pt>
    <dgm:pt modelId="{72FBE6A2-D719-4CAE-92F6-0D472E6664B1}" type="pres">
      <dgm:prSet presAssocID="{FADD86E2-632B-4A25-97F9-41D11A4B2E29}" presName="node" presStyleLbl="node1" presStyleIdx="0" presStyleCnt="4">
        <dgm:presLayoutVars>
          <dgm:bulletEnabled val="1"/>
        </dgm:presLayoutVars>
      </dgm:prSet>
      <dgm:spPr/>
    </dgm:pt>
    <dgm:pt modelId="{F04E2B7A-2598-4625-AA59-57BAAE65D35A}" type="pres">
      <dgm:prSet presAssocID="{37A81A8E-26FB-4702-92F2-442084F88250}" presName="sibTrans" presStyleCnt="0"/>
      <dgm:spPr/>
    </dgm:pt>
    <dgm:pt modelId="{814D7CC6-EA68-454B-AAAD-BCE0631D009C}" type="pres">
      <dgm:prSet presAssocID="{9123A63C-8FBC-412E-A486-F0FCA4DE2623}" presName="node" presStyleLbl="node1" presStyleIdx="1" presStyleCnt="4">
        <dgm:presLayoutVars>
          <dgm:bulletEnabled val="1"/>
        </dgm:presLayoutVars>
      </dgm:prSet>
      <dgm:spPr/>
    </dgm:pt>
    <dgm:pt modelId="{3DBC284D-77EE-4DF9-BEAC-3B3637C51BD0}" type="pres">
      <dgm:prSet presAssocID="{668E0956-3017-4DD1-BEB3-76E5A388FDDC}" presName="sibTrans" presStyleCnt="0"/>
      <dgm:spPr/>
    </dgm:pt>
    <dgm:pt modelId="{EAF1398C-CF6C-47E6-A72E-F1C70E8EA477}" type="pres">
      <dgm:prSet presAssocID="{A3F92318-8797-4E42-810D-F2BCA3C905C5}" presName="node" presStyleLbl="node1" presStyleIdx="2" presStyleCnt="4">
        <dgm:presLayoutVars>
          <dgm:bulletEnabled val="1"/>
        </dgm:presLayoutVars>
      </dgm:prSet>
      <dgm:spPr/>
    </dgm:pt>
    <dgm:pt modelId="{3A8093F8-FA37-4542-BF53-0A4764DDD047}" type="pres">
      <dgm:prSet presAssocID="{C8286BE5-B1C1-4ECE-B6B9-ED1484AC3200}" presName="sibTrans" presStyleCnt="0"/>
      <dgm:spPr/>
    </dgm:pt>
    <dgm:pt modelId="{439BD046-B430-4262-8A4E-39E28CF6389D}" type="pres">
      <dgm:prSet presAssocID="{D23486FA-B811-48F4-8884-8ACE3581C910}" presName="node" presStyleLbl="node1" presStyleIdx="3" presStyleCnt="4">
        <dgm:presLayoutVars>
          <dgm:bulletEnabled val="1"/>
        </dgm:presLayoutVars>
      </dgm:prSet>
      <dgm:spPr/>
    </dgm:pt>
  </dgm:ptLst>
  <dgm:cxnLst>
    <dgm:cxn modelId="{3CBC1209-F71D-44FE-A14E-EEF5B3DE94F3}" srcId="{81F5786B-F9AB-488C-B232-B03D7DA3C3ED}" destId="{A3F92318-8797-4E42-810D-F2BCA3C905C5}" srcOrd="2" destOrd="0" parTransId="{063D8238-46EB-4589-9376-AC6184275717}" sibTransId="{C8286BE5-B1C1-4ECE-B6B9-ED1484AC3200}"/>
    <dgm:cxn modelId="{68BCCD1C-D414-4E46-9DDA-69AECA56E83B}" srcId="{81F5786B-F9AB-488C-B232-B03D7DA3C3ED}" destId="{D23486FA-B811-48F4-8884-8ACE3581C910}" srcOrd="3" destOrd="0" parTransId="{C3D38BC8-C0BA-4146-A190-B8026A1CAA91}" sibTransId="{7339FB56-4F54-4DE7-B400-883111E0A717}"/>
    <dgm:cxn modelId="{46C7D22E-2638-437D-A8F7-AF6493916A67}" srcId="{81F5786B-F9AB-488C-B232-B03D7DA3C3ED}" destId="{9123A63C-8FBC-412E-A486-F0FCA4DE2623}" srcOrd="1" destOrd="0" parTransId="{05F32ADF-1893-416E-ADCA-44D161076161}" sibTransId="{668E0956-3017-4DD1-BEB3-76E5A388FDDC}"/>
    <dgm:cxn modelId="{67CA1532-6FDE-448E-A96C-A75AA3042170}" type="presOf" srcId="{A3F92318-8797-4E42-810D-F2BCA3C905C5}" destId="{EAF1398C-CF6C-47E6-A72E-F1C70E8EA477}" srcOrd="0" destOrd="0" presId="urn:microsoft.com/office/officeart/2005/8/layout/default"/>
    <dgm:cxn modelId="{2BC0976C-9043-4AE2-880B-CA3D8DFFCCFD}" type="presOf" srcId="{81F5786B-F9AB-488C-B232-B03D7DA3C3ED}" destId="{18E38532-487B-48CC-A366-0829D1E19C0B}" srcOrd="0" destOrd="0" presId="urn:microsoft.com/office/officeart/2005/8/layout/default"/>
    <dgm:cxn modelId="{440C2A88-F205-4089-8E35-68F3EFE35D85}" type="presOf" srcId="{D23486FA-B811-48F4-8884-8ACE3581C910}" destId="{439BD046-B430-4262-8A4E-39E28CF6389D}" srcOrd="0" destOrd="0" presId="urn:microsoft.com/office/officeart/2005/8/layout/default"/>
    <dgm:cxn modelId="{4962C59A-9504-4010-84E8-384CBEE76E84}" type="presOf" srcId="{FADD86E2-632B-4A25-97F9-41D11A4B2E29}" destId="{72FBE6A2-D719-4CAE-92F6-0D472E6664B1}" srcOrd="0" destOrd="0" presId="urn:microsoft.com/office/officeart/2005/8/layout/default"/>
    <dgm:cxn modelId="{43A5EBAE-96B6-4F76-98ED-D81233B3D10B}" srcId="{81F5786B-F9AB-488C-B232-B03D7DA3C3ED}" destId="{FADD86E2-632B-4A25-97F9-41D11A4B2E29}" srcOrd="0" destOrd="0" parTransId="{0142F378-AF28-4015-BB06-5E2203D9E9B0}" sibTransId="{37A81A8E-26FB-4702-92F2-442084F88250}"/>
    <dgm:cxn modelId="{ABDCA6DF-E59B-4F16-9601-5375B5C05436}" type="presOf" srcId="{9123A63C-8FBC-412E-A486-F0FCA4DE2623}" destId="{814D7CC6-EA68-454B-AAAD-BCE0631D009C}" srcOrd="0" destOrd="0" presId="urn:microsoft.com/office/officeart/2005/8/layout/default"/>
    <dgm:cxn modelId="{8F28BD02-B930-4F68-B74D-E70C020A3A58}" type="presParOf" srcId="{18E38532-487B-48CC-A366-0829D1E19C0B}" destId="{72FBE6A2-D719-4CAE-92F6-0D472E6664B1}" srcOrd="0" destOrd="0" presId="urn:microsoft.com/office/officeart/2005/8/layout/default"/>
    <dgm:cxn modelId="{D2B9A2AB-59A5-48BC-8E54-D34D59C811B5}" type="presParOf" srcId="{18E38532-487B-48CC-A366-0829D1E19C0B}" destId="{F04E2B7A-2598-4625-AA59-57BAAE65D35A}" srcOrd="1" destOrd="0" presId="urn:microsoft.com/office/officeart/2005/8/layout/default"/>
    <dgm:cxn modelId="{0000615B-A162-4984-BE81-D030ACC22AA2}" type="presParOf" srcId="{18E38532-487B-48CC-A366-0829D1E19C0B}" destId="{814D7CC6-EA68-454B-AAAD-BCE0631D009C}" srcOrd="2" destOrd="0" presId="urn:microsoft.com/office/officeart/2005/8/layout/default"/>
    <dgm:cxn modelId="{BE43DFA0-0B09-4559-BE86-B227F91758A8}" type="presParOf" srcId="{18E38532-487B-48CC-A366-0829D1E19C0B}" destId="{3DBC284D-77EE-4DF9-BEAC-3B3637C51BD0}" srcOrd="3" destOrd="0" presId="urn:microsoft.com/office/officeart/2005/8/layout/default"/>
    <dgm:cxn modelId="{1CF7C0CE-EBD4-4179-89C5-4C8B71A15329}" type="presParOf" srcId="{18E38532-487B-48CC-A366-0829D1E19C0B}" destId="{EAF1398C-CF6C-47E6-A72E-F1C70E8EA477}" srcOrd="4" destOrd="0" presId="urn:microsoft.com/office/officeart/2005/8/layout/default"/>
    <dgm:cxn modelId="{02D764B1-6E5F-4313-AD7A-C25DD423A81E}" type="presParOf" srcId="{18E38532-487B-48CC-A366-0829D1E19C0B}" destId="{3A8093F8-FA37-4542-BF53-0A4764DDD047}" srcOrd="5" destOrd="0" presId="urn:microsoft.com/office/officeart/2005/8/layout/default"/>
    <dgm:cxn modelId="{9DA185B7-DBCE-4FAA-A503-67D44B81B61B}" type="presParOf" srcId="{18E38532-487B-48CC-A366-0829D1E19C0B}" destId="{439BD046-B430-4262-8A4E-39E28CF6389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831249-0D19-4761-8534-80980CDB09AD}">
      <dsp:nvSpPr>
        <dsp:cNvPr id="0" name=""/>
        <dsp:cNvSpPr/>
      </dsp:nvSpPr>
      <dsp:spPr>
        <a:xfrm>
          <a:off x="0" y="929472"/>
          <a:ext cx="82296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Travma nedir?</a:t>
          </a:r>
          <a:endParaRPr lang="en-US" sz="1800" kern="1200"/>
        </a:p>
      </dsp:txBody>
      <dsp:txXfrm>
        <a:off x="21075" y="950547"/>
        <a:ext cx="8187450" cy="389580"/>
      </dsp:txXfrm>
    </dsp:sp>
    <dsp:sp modelId="{A23A6589-1C23-4828-9DF3-B8D219B02908}">
      <dsp:nvSpPr>
        <dsp:cNvPr id="0" name=""/>
        <dsp:cNvSpPr/>
      </dsp:nvSpPr>
      <dsp:spPr>
        <a:xfrm>
          <a:off x="0" y="1413042"/>
          <a:ext cx="82296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Salgın nasıl bir travmadır?</a:t>
          </a:r>
          <a:endParaRPr lang="en-US" sz="1800" kern="1200"/>
        </a:p>
      </dsp:txBody>
      <dsp:txXfrm>
        <a:off x="21075" y="1434117"/>
        <a:ext cx="8187450" cy="389580"/>
      </dsp:txXfrm>
    </dsp:sp>
    <dsp:sp modelId="{1F09A13D-57FF-4A07-9035-C3FBFB3A0495}">
      <dsp:nvSpPr>
        <dsp:cNvPr id="0" name=""/>
        <dsp:cNvSpPr/>
      </dsp:nvSpPr>
      <dsp:spPr>
        <a:xfrm>
          <a:off x="0" y="1896612"/>
          <a:ext cx="82296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Gençlerde salgının etkisi hangi alanlarda görülür?</a:t>
          </a:r>
          <a:endParaRPr lang="en-US" sz="1800" kern="1200"/>
        </a:p>
      </dsp:txBody>
      <dsp:txXfrm>
        <a:off x="21075" y="1917687"/>
        <a:ext cx="8187450" cy="389580"/>
      </dsp:txXfrm>
    </dsp:sp>
    <dsp:sp modelId="{F78B548B-981E-4EEE-9C4D-830B2DD8C9BC}">
      <dsp:nvSpPr>
        <dsp:cNvPr id="0" name=""/>
        <dsp:cNvSpPr/>
      </dsp:nvSpPr>
      <dsp:spPr>
        <a:xfrm>
          <a:off x="0" y="2380182"/>
          <a:ext cx="82296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Travmatik  strese karşı dayanıklılığı  birey ve sistem bazında nasıl destekleriz?</a:t>
          </a:r>
          <a:endParaRPr lang="en-US" sz="1800" kern="1200"/>
        </a:p>
      </dsp:txBody>
      <dsp:txXfrm>
        <a:off x="21075" y="2401257"/>
        <a:ext cx="8187450" cy="389580"/>
      </dsp:txXfrm>
    </dsp:sp>
    <dsp:sp modelId="{BE25014A-EE16-4FB0-999F-9972BEA14D45}">
      <dsp:nvSpPr>
        <dsp:cNvPr id="0" name=""/>
        <dsp:cNvSpPr/>
      </dsp:nvSpPr>
      <dsp:spPr>
        <a:xfrm>
          <a:off x="0" y="2863752"/>
          <a:ext cx="82296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6 adımda okula dönüş sonrasında salgına verilen tepkilerin yönetimi nasıl sağlanır?</a:t>
          </a:r>
          <a:endParaRPr lang="en-US" sz="1800" kern="1200" dirty="0"/>
        </a:p>
      </dsp:txBody>
      <dsp:txXfrm>
        <a:off x="21075" y="2884827"/>
        <a:ext cx="8187450" cy="389580"/>
      </dsp:txXfrm>
    </dsp:sp>
    <dsp:sp modelId="{0173E55E-486F-4773-9CE9-39631552A3A3}">
      <dsp:nvSpPr>
        <dsp:cNvPr id="0" name=""/>
        <dsp:cNvSpPr/>
      </dsp:nvSpPr>
      <dsp:spPr>
        <a:xfrm>
          <a:off x="0" y="3347322"/>
          <a:ext cx="8229600" cy="431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 err="1"/>
            <a:t>Travmatik</a:t>
          </a:r>
          <a:r>
            <a:rPr lang="tr-TR" sz="1800" kern="1200" dirty="0"/>
            <a:t> belirtiler gösteren, bir yakınını kaybeden öğrencilere yapılacak rehberlik</a:t>
          </a:r>
          <a:endParaRPr lang="en-US" sz="1800" kern="1200" dirty="0"/>
        </a:p>
      </dsp:txBody>
      <dsp:txXfrm>
        <a:off x="21075" y="3368397"/>
        <a:ext cx="8187450" cy="3895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81E9E0-7892-4FF5-ACE3-3DBB6053BF18}">
      <dsp:nvSpPr>
        <dsp:cNvPr id="0" name=""/>
        <dsp:cNvSpPr/>
      </dsp:nvSpPr>
      <dsp:spPr>
        <a:xfrm>
          <a:off x="31211" y="0"/>
          <a:ext cx="6029919" cy="7611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/>
            <a:t>Yoğun stresli durum/salgın</a:t>
          </a:r>
        </a:p>
      </dsp:txBody>
      <dsp:txXfrm>
        <a:off x="68369" y="37158"/>
        <a:ext cx="5955603" cy="686877"/>
      </dsp:txXfrm>
    </dsp:sp>
    <dsp:sp modelId="{2CCC7F03-CDCD-4227-98C7-974D03E3B3D5}">
      <dsp:nvSpPr>
        <dsp:cNvPr id="0" name=""/>
        <dsp:cNvSpPr/>
      </dsp:nvSpPr>
      <dsp:spPr>
        <a:xfrm>
          <a:off x="0" y="927596"/>
          <a:ext cx="6096000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500" kern="1200" dirty="0"/>
        </a:p>
      </dsp:txBody>
      <dsp:txXfrm>
        <a:off x="50261" y="977857"/>
        <a:ext cx="5995478" cy="929078"/>
      </dsp:txXfrm>
    </dsp:sp>
    <dsp:sp modelId="{910EF0E9-CF4B-4DB2-8866-70B395625F4D}">
      <dsp:nvSpPr>
        <dsp:cNvPr id="0" name=""/>
        <dsp:cNvSpPr/>
      </dsp:nvSpPr>
      <dsp:spPr>
        <a:xfrm>
          <a:off x="0" y="2115596"/>
          <a:ext cx="6096000" cy="102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3600" kern="1200"/>
        </a:p>
      </dsp:txBody>
      <dsp:txXfrm>
        <a:off x="50261" y="2165857"/>
        <a:ext cx="5995478" cy="929078"/>
      </dsp:txXfrm>
    </dsp:sp>
    <dsp:sp modelId="{1A83271B-ACE8-4B07-8935-26DCE293C57D}">
      <dsp:nvSpPr>
        <dsp:cNvPr id="0" name=""/>
        <dsp:cNvSpPr/>
      </dsp:nvSpPr>
      <dsp:spPr>
        <a:xfrm>
          <a:off x="0" y="3145196"/>
          <a:ext cx="6096000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69850" rIns="391160" bIns="69850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tr-TR" sz="4300" kern="1200" dirty="0"/>
        </a:p>
      </dsp:txBody>
      <dsp:txXfrm>
        <a:off x="0" y="3145196"/>
        <a:ext cx="6096000" cy="910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A57C2E-8264-428D-B2D5-95FA6F91834B}">
      <dsp:nvSpPr>
        <dsp:cNvPr id="0" name=""/>
        <dsp:cNvSpPr/>
      </dsp:nvSpPr>
      <dsp:spPr>
        <a:xfrm>
          <a:off x="1350" y="0"/>
          <a:ext cx="2879194" cy="4320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Yaşananlar</a:t>
          </a:r>
        </a:p>
      </dsp:txBody>
      <dsp:txXfrm>
        <a:off x="14004" y="12654"/>
        <a:ext cx="2853886" cy="406740"/>
      </dsp:txXfrm>
    </dsp:sp>
    <dsp:sp modelId="{4F3A96EC-C1EE-496C-9F7B-FA7608252438}">
      <dsp:nvSpPr>
        <dsp:cNvPr id="0" name=""/>
        <dsp:cNvSpPr/>
      </dsp:nvSpPr>
      <dsp:spPr>
        <a:xfrm>
          <a:off x="3168464" y="0"/>
          <a:ext cx="610389" cy="4320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1400" kern="1200"/>
        </a:p>
      </dsp:txBody>
      <dsp:txXfrm>
        <a:off x="3168464" y="86410"/>
        <a:ext cx="480775" cy="259228"/>
      </dsp:txXfrm>
    </dsp:sp>
    <dsp:sp modelId="{CB87D1C0-6E50-40FC-912F-695FFD2A4C79}">
      <dsp:nvSpPr>
        <dsp:cNvPr id="0" name=""/>
        <dsp:cNvSpPr/>
      </dsp:nvSpPr>
      <dsp:spPr>
        <a:xfrm>
          <a:off x="4032222" y="0"/>
          <a:ext cx="2879194" cy="4320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/>
            <a:t>yaklaşımlar</a:t>
          </a:r>
        </a:p>
      </dsp:txBody>
      <dsp:txXfrm>
        <a:off x="4044876" y="12654"/>
        <a:ext cx="2853886" cy="4067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FBE6A2-D719-4CAE-92F6-0D472E6664B1}">
      <dsp:nvSpPr>
        <dsp:cNvPr id="0" name=""/>
        <dsp:cNvSpPr/>
      </dsp:nvSpPr>
      <dsp:spPr>
        <a:xfrm>
          <a:off x="360" y="346547"/>
          <a:ext cx="1405527" cy="843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Kayıp ve hüzün</a:t>
          </a:r>
        </a:p>
      </dsp:txBody>
      <dsp:txXfrm>
        <a:off x="360" y="346547"/>
        <a:ext cx="1405527" cy="843316"/>
      </dsp:txXfrm>
    </dsp:sp>
    <dsp:sp modelId="{814D7CC6-EA68-454B-AAAD-BCE0631D009C}">
      <dsp:nvSpPr>
        <dsp:cNvPr id="0" name=""/>
        <dsp:cNvSpPr/>
      </dsp:nvSpPr>
      <dsp:spPr>
        <a:xfrm>
          <a:off x="1546440" y="346547"/>
          <a:ext cx="1405527" cy="843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Özgürlüğün kısıtlanması ve güçsüzlük hissi</a:t>
          </a:r>
        </a:p>
      </dsp:txBody>
      <dsp:txXfrm>
        <a:off x="1546440" y="346547"/>
        <a:ext cx="1405527" cy="843316"/>
      </dsp:txXfrm>
    </dsp:sp>
    <dsp:sp modelId="{EAF1398C-CF6C-47E6-A72E-F1C70E8EA477}">
      <dsp:nvSpPr>
        <dsp:cNvPr id="0" name=""/>
        <dsp:cNvSpPr/>
      </dsp:nvSpPr>
      <dsp:spPr>
        <a:xfrm>
          <a:off x="360" y="1330416"/>
          <a:ext cx="1405527" cy="843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izolasyon</a:t>
          </a:r>
        </a:p>
      </dsp:txBody>
      <dsp:txXfrm>
        <a:off x="360" y="1330416"/>
        <a:ext cx="1405527" cy="843316"/>
      </dsp:txXfrm>
    </dsp:sp>
    <dsp:sp modelId="{439BD046-B430-4262-8A4E-39E28CF6389D}">
      <dsp:nvSpPr>
        <dsp:cNvPr id="0" name=""/>
        <dsp:cNvSpPr/>
      </dsp:nvSpPr>
      <dsp:spPr>
        <a:xfrm>
          <a:off x="1546440" y="1330416"/>
          <a:ext cx="1405527" cy="843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Ani değişim ve belirsizlik</a:t>
          </a:r>
        </a:p>
      </dsp:txBody>
      <dsp:txXfrm>
        <a:off x="1546440" y="1330416"/>
        <a:ext cx="1405527" cy="8433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FBE6A2-D719-4CAE-92F6-0D472E6664B1}">
      <dsp:nvSpPr>
        <dsp:cNvPr id="0" name=""/>
        <dsp:cNvSpPr/>
      </dsp:nvSpPr>
      <dsp:spPr>
        <a:xfrm>
          <a:off x="421" y="190568"/>
          <a:ext cx="1645495" cy="987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Duyguların farkındalığı  ve yargısızca kabul</a:t>
          </a:r>
        </a:p>
      </dsp:txBody>
      <dsp:txXfrm>
        <a:off x="421" y="190568"/>
        <a:ext cx="1645495" cy="987297"/>
      </dsp:txXfrm>
    </dsp:sp>
    <dsp:sp modelId="{814D7CC6-EA68-454B-AAAD-BCE0631D009C}">
      <dsp:nvSpPr>
        <dsp:cNvPr id="0" name=""/>
        <dsp:cNvSpPr/>
      </dsp:nvSpPr>
      <dsp:spPr>
        <a:xfrm>
          <a:off x="1810466" y="190568"/>
          <a:ext cx="1645495" cy="987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Kendini ifade etme alanları   ve seçme/karar hakkı</a:t>
          </a:r>
        </a:p>
      </dsp:txBody>
      <dsp:txXfrm>
        <a:off x="1810466" y="190568"/>
        <a:ext cx="1645495" cy="987297"/>
      </dsp:txXfrm>
    </dsp:sp>
    <dsp:sp modelId="{EAF1398C-CF6C-47E6-A72E-F1C70E8EA477}">
      <dsp:nvSpPr>
        <dsp:cNvPr id="0" name=""/>
        <dsp:cNvSpPr/>
      </dsp:nvSpPr>
      <dsp:spPr>
        <a:xfrm>
          <a:off x="421" y="1342414"/>
          <a:ext cx="1645495" cy="987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Güvenli ilişki, sınırları belirgin yakınlık</a:t>
          </a:r>
        </a:p>
      </dsp:txBody>
      <dsp:txXfrm>
        <a:off x="421" y="1342414"/>
        <a:ext cx="1645495" cy="987297"/>
      </dsp:txXfrm>
    </dsp:sp>
    <dsp:sp modelId="{439BD046-B430-4262-8A4E-39E28CF6389D}">
      <dsp:nvSpPr>
        <dsp:cNvPr id="0" name=""/>
        <dsp:cNvSpPr/>
      </dsp:nvSpPr>
      <dsp:spPr>
        <a:xfrm>
          <a:off x="1810466" y="1342414"/>
          <a:ext cx="1645495" cy="987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600" kern="1200" dirty="0"/>
            <a:t>Sürdürülebilir destek ve geçerli planlar </a:t>
          </a:r>
        </a:p>
      </dsp:txBody>
      <dsp:txXfrm>
        <a:off x="1810466" y="1342414"/>
        <a:ext cx="1645495" cy="9872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B742-C240-4D45-98AB-BDDABC8B80DC}" type="datetimeFigureOut">
              <a:rPr lang="tr-TR" smtClean="0"/>
              <a:t>10.09.2020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94AD-515F-473A-B5A0-0D29C8CBA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03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B742-C240-4D45-98AB-BDDABC8B80DC}" type="datetimeFigureOut">
              <a:rPr lang="tr-TR" smtClean="0"/>
              <a:t>10.09.2020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94AD-515F-473A-B5A0-0D29C8CBA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224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B742-C240-4D45-98AB-BDDABC8B80DC}" type="datetimeFigureOut">
              <a:rPr lang="tr-TR" smtClean="0"/>
              <a:t>10.09.2020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94AD-515F-473A-B5A0-0D29C8CBA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28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B742-C240-4D45-98AB-BDDABC8B80DC}" type="datetimeFigureOut">
              <a:rPr lang="tr-TR" smtClean="0"/>
              <a:t>10.09.2020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94AD-515F-473A-B5A0-0D29C8CBA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5578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B742-C240-4D45-98AB-BDDABC8B80DC}" type="datetimeFigureOut">
              <a:rPr lang="tr-TR" smtClean="0"/>
              <a:t>10.09.2020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94AD-515F-473A-B5A0-0D29C8CBA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960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B742-C240-4D45-98AB-BDDABC8B80DC}" type="datetimeFigureOut">
              <a:rPr lang="tr-TR" smtClean="0"/>
              <a:t>10.09.2020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94AD-515F-473A-B5A0-0D29C8CBA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9018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B742-C240-4D45-98AB-BDDABC8B80DC}" type="datetimeFigureOut">
              <a:rPr lang="tr-TR" smtClean="0"/>
              <a:t>10.09.2020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94AD-515F-473A-B5A0-0D29C8CBA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422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B742-C240-4D45-98AB-BDDABC8B80DC}" type="datetimeFigureOut">
              <a:rPr lang="tr-TR" smtClean="0"/>
              <a:t>10.09.2020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94AD-515F-473A-B5A0-0D29C8CBA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225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B742-C240-4D45-98AB-BDDABC8B80DC}" type="datetimeFigureOut">
              <a:rPr lang="tr-TR" smtClean="0"/>
              <a:t>10.09.2020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94AD-515F-473A-B5A0-0D29C8CBA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20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B742-C240-4D45-98AB-BDDABC8B80DC}" type="datetimeFigureOut">
              <a:rPr lang="tr-TR" smtClean="0"/>
              <a:t>10.09.2020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94AD-515F-473A-B5A0-0D29C8CBA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32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B742-C240-4D45-98AB-BDDABC8B80DC}" type="datetimeFigureOut">
              <a:rPr lang="tr-TR" smtClean="0"/>
              <a:t>10.09.2020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94AD-515F-473A-B5A0-0D29C8CBA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7556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0B742-C240-4D45-98AB-BDDABC8B80DC}" type="datetimeFigureOut">
              <a:rPr lang="tr-TR" smtClean="0"/>
              <a:t>10.09.2020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E94AD-515F-473A-B5A0-0D29C8CBAF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34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4176464"/>
          </a:xfrm>
        </p:spPr>
        <p:txBody>
          <a:bodyPr>
            <a:noAutofit/>
          </a:bodyPr>
          <a:lstStyle/>
          <a:p>
            <a:r>
              <a:rPr lang="tr-TR" sz="6000" b="1" dirty="0">
                <a:solidFill>
                  <a:srgbClr val="FF0000"/>
                </a:solidFill>
              </a:rPr>
              <a:t>SALGIN SÜRECİNDE ÖĞRENCİ REHBERLİĞİ</a:t>
            </a:r>
          </a:p>
        </p:txBody>
      </p:sp>
    </p:spTree>
    <p:extLst>
      <p:ext uri="{BB962C8B-B14F-4D97-AF65-F5344CB8AC3E}">
        <p14:creationId xmlns:p14="http://schemas.microsoft.com/office/powerpoint/2010/main" val="2162814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00B050"/>
                </a:solidFill>
              </a:rPr>
              <a:t>RİSK GRUPLARI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Sosyal desteği az olanlar</a:t>
            </a:r>
          </a:p>
          <a:p>
            <a:r>
              <a:rPr lang="tr-TR" sz="2400" dirty="0"/>
              <a:t>Kronik ve geçmişte ruhsal rahatsızlığı olanlar</a:t>
            </a:r>
          </a:p>
          <a:p>
            <a:r>
              <a:rPr lang="tr-TR" sz="2400" dirty="0"/>
              <a:t>Başka stres kaynaklarına veya travmaya maruz kalmış olanlar</a:t>
            </a:r>
          </a:p>
          <a:p>
            <a:r>
              <a:rPr lang="tr-TR" sz="2400" dirty="0"/>
              <a:t>Kayıp yaşamış kişiler</a:t>
            </a:r>
          </a:p>
          <a:p>
            <a:r>
              <a:rPr lang="tr-TR" sz="2400" dirty="0"/>
              <a:t>Dışlanma ve ayrımcılığa maruz kalan öğrenciler, zorbalığa uğramış olan öğrenciler</a:t>
            </a:r>
          </a:p>
          <a:p>
            <a:r>
              <a:rPr lang="tr-TR" sz="2400" dirty="0"/>
              <a:t>Öğrenme ve uyum güçlüğü olanlar</a:t>
            </a:r>
          </a:p>
          <a:p>
            <a:r>
              <a:rPr lang="tr-TR" sz="2400" dirty="0"/>
              <a:t>Maddi durumu etkilenmiş olanlar</a:t>
            </a:r>
          </a:p>
          <a:p>
            <a:r>
              <a:rPr lang="tr-TR" sz="2400" dirty="0"/>
              <a:t>Evde hastası olanlar</a:t>
            </a:r>
          </a:p>
          <a:p>
            <a:r>
              <a:rPr lang="tr-TR" sz="2400" dirty="0"/>
              <a:t>İnkar edenler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181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0B050"/>
                </a:solidFill>
              </a:rPr>
              <a:t>BİLİNMESİ GEREKENLER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Travma sonrası verilen işlevselliği orta-uzun vadede zedelemeyen stres  tepkileri doğaldır.</a:t>
            </a:r>
          </a:p>
          <a:p>
            <a:r>
              <a:rPr lang="tr-TR" dirty="0"/>
              <a:t>Travma sonrası  herkes aynı oranda ve aynı şekilde </a:t>
            </a:r>
            <a:r>
              <a:rPr lang="tr-TR" dirty="0" err="1"/>
              <a:t>travmatik</a:t>
            </a:r>
            <a:r>
              <a:rPr lang="tr-TR" dirty="0"/>
              <a:t> nitelikte tepkiler vermez.</a:t>
            </a:r>
          </a:p>
          <a:p>
            <a:r>
              <a:rPr lang="tr-TR" dirty="0"/>
              <a:t>Herkes travma sonrası  stres bozukluğu yaşamaz.</a:t>
            </a:r>
          </a:p>
          <a:p>
            <a:r>
              <a:rPr lang="tr-TR" dirty="0" err="1"/>
              <a:t>Travmatik</a:t>
            </a:r>
            <a:r>
              <a:rPr lang="tr-TR" dirty="0"/>
              <a:t> nitelikte olan tepkiler engellenebilir.</a:t>
            </a:r>
          </a:p>
        </p:txBody>
      </p:sp>
    </p:spTree>
    <p:extLst>
      <p:ext uri="{BB962C8B-B14F-4D97-AF65-F5344CB8AC3E}">
        <p14:creationId xmlns:p14="http://schemas.microsoft.com/office/powerpoint/2010/main" val="18522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B050"/>
                </a:solidFill>
              </a:rPr>
              <a:t>TRAVMA NİTELİĞİNDE TEPKİLER NE ZAMAN OLUŞUR</a:t>
            </a:r>
            <a:r>
              <a:rPr lang="tr-TR" b="1" dirty="0">
                <a:solidFill>
                  <a:srgbClr val="002060"/>
                </a:solidFill>
              </a:rPr>
              <a:t>?</a:t>
            </a:r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411361453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up 6"/>
          <p:cNvGrpSpPr/>
          <p:nvPr/>
        </p:nvGrpSpPr>
        <p:grpSpPr>
          <a:xfrm>
            <a:off x="1489125" y="2276872"/>
            <a:ext cx="6511035" cy="2089159"/>
            <a:chOff x="-473578" y="1083548"/>
            <a:chExt cx="6511035" cy="2089159"/>
          </a:xfrm>
        </p:grpSpPr>
        <p:sp>
          <p:nvSpPr>
            <p:cNvPr id="8" name="Yuvarlatılmış Dikdörtgen 7"/>
            <p:cNvSpPr/>
            <p:nvPr/>
          </p:nvSpPr>
          <p:spPr>
            <a:xfrm>
              <a:off x="-473578" y="1083548"/>
              <a:ext cx="6096000" cy="119925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tr-TR" sz="2800" dirty="0"/>
                <a:t>Duygu ve düşünceleri  uzaklaştırmak  için  bastırmak  veya inkar etmek</a:t>
              </a:r>
            </a:p>
          </p:txBody>
        </p:sp>
        <p:sp>
          <p:nvSpPr>
            <p:cNvPr id="9" name="Yuvarlatılmış Dikdörtgen 4"/>
            <p:cNvSpPr/>
            <p:nvPr/>
          </p:nvSpPr>
          <p:spPr>
            <a:xfrm>
              <a:off x="58543" y="2090543"/>
              <a:ext cx="5978914" cy="10821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0" tIns="190500" rIns="190500" bIns="190500" numCol="1" spcCol="1270" anchor="ctr" anchorCtr="0">
              <a:noAutofit/>
            </a:bodyPr>
            <a:lstStyle/>
            <a:p>
              <a:pPr lvl="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5000" kern="1200"/>
            </a:p>
          </p:txBody>
        </p:sp>
      </p:grpSp>
      <p:grpSp>
        <p:nvGrpSpPr>
          <p:cNvPr id="10" name="Grup 9"/>
          <p:cNvGrpSpPr/>
          <p:nvPr/>
        </p:nvGrpSpPr>
        <p:grpSpPr>
          <a:xfrm>
            <a:off x="1489126" y="3468443"/>
            <a:ext cx="6096000" cy="2379599"/>
            <a:chOff x="56522" y="793108"/>
            <a:chExt cx="6096000" cy="2379599"/>
          </a:xfrm>
        </p:grpSpPr>
        <p:sp>
          <p:nvSpPr>
            <p:cNvPr id="11" name="Yuvarlatılmış Dikdörtgen 10"/>
            <p:cNvSpPr/>
            <p:nvPr/>
          </p:nvSpPr>
          <p:spPr>
            <a:xfrm>
              <a:off x="56522" y="793108"/>
              <a:ext cx="6096000" cy="154473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tr-TR" sz="2400" dirty="0"/>
                <a:t>İşlevsel olmayan  başa çıkma yolları (içe kapanma, kendine veya başkalarına zarar verme , </a:t>
              </a:r>
              <a:r>
                <a:rPr lang="tr-TR" sz="2400" dirty="0" err="1"/>
                <a:t>dürtüsellik</a:t>
              </a:r>
              <a:r>
                <a:rPr lang="tr-TR" sz="2400" dirty="0"/>
                <a:t>, madde kullanımı</a:t>
              </a:r>
            </a:p>
          </p:txBody>
        </p:sp>
        <p:sp>
          <p:nvSpPr>
            <p:cNvPr id="12" name="Yuvarlatılmış Dikdörtgen 4"/>
            <p:cNvSpPr/>
            <p:nvPr/>
          </p:nvSpPr>
          <p:spPr>
            <a:xfrm>
              <a:off x="58543" y="2090543"/>
              <a:ext cx="5978914" cy="10821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0" tIns="190500" rIns="190500" bIns="190500" numCol="1" spcCol="1270" anchor="ctr" anchorCtr="0">
              <a:noAutofit/>
            </a:bodyPr>
            <a:lstStyle/>
            <a:p>
              <a:pPr lvl="0" algn="l" defTabSz="2222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5000" kern="1200"/>
            </a:p>
          </p:txBody>
        </p:sp>
      </p:grpSp>
      <p:grpSp>
        <p:nvGrpSpPr>
          <p:cNvPr id="14" name="Grup 13"/>
          <p:cNvGrpSpPr/>
          <p:nvPr/>
        </p:nvGrpSpPr>
        <p:grpSpPr>
          <a:xfrm>
            <a:off x="1440142" y="5029410"/>
            <a:ext cx="6168051" cy="1567941"/>
            <a:chOff x="31211" y="0"/>
            <a:chExt cx="6168051" cy="899592"/>
          </a:xfrm>
        </p:grpSpPr>
        <p:sp>
          <p:nvSpPr>
            <p:cNvPr id="15" name="Yuvarlatılmış Dikdörtgen 14"/>
            <p:cNvSpPr/>
            <p:nvPr/>
          </p:nvSpPr>
          <p:spPr>
            <a:xfrm>
              <a:off x="31211" y="0"/>
              <a:ext cx="6168051" cy="89959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Yuvarlatılmış Dikdörtgen 4"/>
            <p:cNvSpPr/>
            <p:nvPr/>
          </p:nvSpPr>
          <p:spPr>
            <a:xfrm>
              <a:off x="257171" y="28137"/>
              <a:ext cx="5942091" cy="8117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dirty="0"/>
                <a:t>Olumsuz  değerlendirmelere ve düşüncelere kapılmak. ( travmaya yüklenen anlam ve yararlı olmayan olumsuz düşünceler)</a:t>
              </a:r>
              <a:endParaRPr lang="tr-TR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41404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B050"/>
                </a:solidFill>
              </a:rPr>
              <a:t>BİREY BAZINDA TRAVMAYA  KARŞI DAYANIKLILIK</a:t>
            </a:r>
          </a:p>
        </p:txBody>
      </p:sp>
      <p:grpSp>
        <p:nvGrpSpPr>
          <p:cNvPr id="8" name="Grup 7"/>
          <p:cNvGrpSpPr/>
          <p:nvPr/>
        </p:nvGrpSpPr>
        <p:grpSpPr>
          <a:xfrm>
            <a:off x="1259632" y="1772818"/>
            <a:ext cx="6168051" cy="739530"/>
            <a:chOff x="31211" y="0"/>
            <a:chExt cx="6168051" cy="899592"/>
          </a:xfrm>
        </p:grpSpPr>
        <p:sp>
          <p:nvSpPr>
            <p:cNvPr id="9" name="Yuvarlatılmış Dikdörtgen 8"/>
            <p:cNvSpPr/>
            <p:nvPr/>
          </p:nvSpPr>
          <p:spPr>
            <a:xfrm>
              <a:off x="31211" y="0"/>
              <a:ext cx="6168051" cy="89959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tr-TR" dirty="0"/>
                <a:t>        Yoğun stresli durum /salgın</a:t>
              </a:r>
            </a:p>
          </p:txBody>
        </p:sp>
        <p:sp>
          <p:nvSpPr>
            <p:cNvPr id="10" name="Yuvarlatılmış Dikdörtgen 4"/>
            <p:cNvSpPr/>
            <p:nvPr/>
          </p:nvSpPr>
          <p:spPr>
            <a:xfrm>
              <a:off x="257171" y="28137"/>
              <a:ext cx="5942091" cy="8117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400" kern="1200" dirty="0"/>
            </a:p>
          </p:txBody>
        </p:sp>
      </p:grpSp>
      <p:grpSp>
        <p:nvGrpSpPr>
          <p:cNvPr id="11" name="Grup 10"/>
          <p:cNvGrpSpPr/>
          <p:nvPr/>
        </p:nvGrpSpPr>
        <p:grpSpPr>
          <a:xfrm>
            <a:off x="1259630" y="2663432"/>
            <a:ext cx="6168051" cy="981592"/>
            <a:chOff x="31209" y="-389711"/>
            <a:chExt cx="6168051" cy="899592"/>
          </a:xfrm>
        </p:grpSpPr>
        <p:sp>
          <p:nvSpPr>
            <p:cNvPr id="12" name="Yuvarlatılmış Dikdörtgen 11"/>
            <p:cNvSpPr/>
            <p:nvPr/>
          </p:nvSpPr>
          <p:spPr>
            <a:xfrm>
              <a:off x="31209" y="-389711"/>
              <a:ext cx="6168051" cy="89959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tr-TR" dirty="0"/>
                <a:t>Odağı negatif değerlendirmelerden şu anda var olan iç ve dış kaynaklara getirmek</a:t>
              </a:r>
            </a:p>
          </p:txBody>
        </p:sp>
        <p:sp>
          <p:nvSpPr>
            <p:cNvPr id="13" name="Yuvarlatılmış Dikdörtgen 4"/>
            <p:cNvSpPr/>
            <p:nvPr/>
          </p:nvSpPr>
          <p:spPr>
            <a:xfrm>
              <a:off x="31211" y="-389711"/>
              <a:ext cx="5942091" cy="8117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400" kern="1200" dirty="0"/>
            </a:p>
          </p:txBody>
        </p:sp>
      </p:grpSp>
      <p:grpSp>
        <p:nvGrpSpPr>
          <p:cNvPr id="14" name="Grup 13"/>
          <p:cNvGrpSpPr/>
          <p:nvPr/>
        </p:nvGrpSpPr>
        <p:grpSpPr>
          <a:xfrm>
            <a:off x="1230077" y="3891510"/>
            <a:ext cx="6168051" cy="873990"/>
            <a:chOff x="31211" y="0"/>
            <a:chExt cx="6168051" cy="899592"/>
          </a:xfrm>
        </p:grpSpPr>
        <p:sp>
          <p:nvSpPr>
            <p:cNvPr id="15" name="Yuvarlatılmış Dikdörtgen 14"/>
            <p:cNvSpPr/>
            <p:nvPr/>
          </p:nvSpPr>
          <p:spPr>
            <a:xfrm>
              <a:off x="31211" y="0"/>
              <a:ext cx="6168051" cy="89959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tr-TR" dirty="0"/>
                <a:t>Duygu ve düşünceleri uzaklaştırmak  yerine  kabul etmek</a:t>
              </a:r>
            </a:p>
          </p:txBody>
        </p:sp>
        <p:sp>
          <p:nvSpPr>
            <p:cNvPr id="16" name="Yuvarlatılmış Dikdörtgen 4"/>
            <p:cNvSpPr/>
            <p:nvPr/>
          </p:nvSpPr>
          <p:spPr>
            <a:xfrm>
              <a:off x="257171" y="28137"/>
              <a:ext cx="5942091" cy="8117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400" kern="1200" dirty="0"/>
            </a:p>
          </p:txBody>
        </p:sp>
      </p:grpSp>
      <p:grpSp>
        <p:nvGrpSpPr>
          <p:cNvPr id="17" name="Grup 16"/>
          <p:cNvGrpSpPr/>
          <p:nvPr/>
        </p:nvGrpSpPr>
        <p:grpSpPr>
          <a:xfrm>
            <a:off x="1224250" y="5019312"/>
            <a:ext cx="6168051" cy="873990"/>
            <a:chOff x="31211" y="0"/>
            <a:chExt cx="6168051" cy="899592"/>
          </a:xfrm>
        </p:grpSpPr>
        <p:sp>
          <p:nvSpPr>
            <p:cNvPr id="18" name="Yuvarlatılmış Dikdörtgen 17"/>
            <p:cNvSpPr/>
            <p:nvPr/>
          </p:nvSpPr>
          <p:spPr>
            <a:xfrm>
              <a:off x="31211" y="0"/>
              <a:ext cx="6168051" cy="89959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tr-TR" dirty="0"/>
                <a:t>İşlevsel olmayan başa çıkma yolları yerine  anlamlı önceliklere odaklanmak ve işlevsel çözüm odaklı davranışlara yönlendirmek</a:t>
              </a:r>
            </a:p>
          </p:txBody>
        </p:sp>
        <p:sp>
          <p:nvSpPr>
            <p:cNvPr id="19" name="Yuvarlatılmış Dikdörtgen 4"/>
            <p:cNvSpPr/>
            <p:nvPr/>
          </p:nvSpPr>
          <p:spPr>
            <a:xfrm>
              <a:off x="257171" y="28137"/>
              <a:ext cx="5942091" cy="81176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16204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B050"/>
                </a:solidFill>
              </a:rPr>
              <a:t>SİSTEM BAZINDA TRAVMA ODAKLI YAKLAŞIM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Hem bireysel hem de toplumsal iyileşme önemlidir.</a:t>
            </a:r>
          </a:p>
          <a:p>
            <a:r>
              <a:rPr lang="tr-TR" sz="2400" dirty="0"/>
              <a:t>Yaşanan travmanın yarattığı ortamın tam tersi bir ortam yaratmak hedeflenmelidir.</a:t>
            </a:r>
          </a:p>
          <a:p>
            <a:pPr marL="0" indent="0">
              <a:buNone/>
            </a:pPr>
            <a:r>
              <a:rPr lang="tr-TR" sz="2400" dirty="0"/>
              <a:t>       </a:t>
            </a: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4083846563"/>
              </p:ext>
            </p:extLst>
          </p:nvPr>
        </p:nvGraphicFramePr>
        <p:xfrm>
          <a:off x="971600" y="2996952"/>
          <a:ext cx="6912768" cy="432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4135621376"/>
              </p:ext>
            </p:extLst>
          </p:nvPr>
        </p:nvGraphicFramePr>
        <p:xfrm>
          <a:off x="827584" y="3573016"/>
          <a:ext cx="2952328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2671941400"/>
              </p:ext>
            </p:extLst>
          </p:nvPr>
        </p:nvGraphicFramePr>
        <p:xfrm>
          <a:off x="4572000" y="3573016"/>
          <a:ext cx="3456384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249151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B050"/>
                </a:solidFill>
              </a:rPr>
              <a:t>OKULA DÖNÜŞ SONRASI 6 ADIMDA (TRAVMA ODAKLI) YAPILABİLECEKLER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Dinle</a:t>
            </a:r>
          </a:p>
          <a:p>
            <a:r>
              <a:rPr lang="tr-TR" dirty="0"/>
              <a:t>2. Koru</a:t>
            </a:r>
          </a:p>
          <a:p>
            <a:r>
              <a:rPr lang="tr-TR" dirty="0"/>
              <a:t>3. Bağlantı kur</a:t>
            </a:r>
          </a:p>
          <a:p>
            <a:r>
              <a:rPr lang="tr-TR" dirty="0"/>
              <a:t>4. Örnek ol</a:t>
            </a:r>
          </a:p>
          <a:p>
            <a:r>
              <a:rPr lang="tr-TR" dirty="0"/>
              <a:t>5. Bilgilendir</a:t>
            </a:r>
          </a:p>
          <a:p>
            <a:r>
              <a:rPr lang="tr-TR" dirty="0"/>
              <a:t>6. Riskli grupları değerlendir</a:t>
            </a:r>
          </a:p>
        </p:txBody>
      </p:sp>
    </p:spTree>
    <p:extLst>
      <p:ext uri="{BB962C8B-B14F-4D97-AF65-F5344CB8AC3E}">
        <p14:creationId xmlns:p14="http://schemas.microsoft.com/office/powerpoint/2010/main" val="1223752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B050"/>
                </a:solidFill>
              </a:rPr>
              <a:t>OKULA DÖNÜŞ SONRASI 6 ADIMDA (TRAVMA ODAKLI) YAPILABİLECEKLER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solidFill>
                  <a:srgbClr val="FF0000"/>
                </a:solidFill>
              </a:rPr>
              <a:t>1. Dinle : </a:t>
            </a:r>
            <a:r>
              <a:rPr lang="tr-TR" dirty="0"/>
              <a:t>Salgın sırasında hayatları nasıl etkilendi? İlgi ve merakla, yargısızca yaşadıklarının ne olduğunu ve düzeyini anlamaya çalışın; başa çıkma mekanizmalarını öğrenin; ihtiyaçlarını sorun; mevcut kaynaklarına ve güçlü yanlarına odaklanın.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2. Koru : </a:t>
            </a:r>
            <a:r>
              <a:rPr lang="tr-TR" dirty="0"/>
              <a:t>Güvenli bir ortam sağlayınız; diğer travma ve stres kaynaklarını azaltınız.</a:t>
            </a:r>
          </a:p>
        </p:txBody>
      </p:sp>
    </p:spTree>
    <p:extLst>
      <p:ext uri="{BB962C8B-B14F-4D97-AF65-F5344CB8AC3E}">
        <p14:creationId xmlns:p14="http://schemas.microsoft.com/office/powerpoint/2010/main" val="335152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548680"/>
            <a:ext cx="8229600" cy="525658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>
                <a:solidFill>
                  <a:srgbClr val="FF0000"/>
                </a:solidFill>
              </a:rPr>
              <a:t>3. Bağlantı kur : </a:t>
            </a:r>
            <a:r>
              <a:rPr lang="tr-TR" dirty="0"/>
              <a:t>Ulaşılır, saygılı, sıcak, güvenilir bir destek ortamı hazırlayın. Desteği belirgin kılın. Temasta kalın ve izleyin.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4. Örnek ol : </a:t>
            </a:r>
            <a:r>
              <a:rPr lang="tr-TR" dirty="0"/>
              <a:t>Olumlu , sakin ve yapıcı davranışlarla öğrencilere örnek olunmalı.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5. Bilgilendir :</a:t>
            </a:r>
            <a:r>
              <a:rPr lang="tr-TR" dirty="0"/>
              <a:t> Travma sonrası verilen doğal olan tepkilere, yapıcı olmayan tepkilere  ve başa çıkma mekanizmalarına dair </a:t>
            </a:r>
            <a:r>
              <a:rPr lang="tr-TR" dirty="0" err="1"/>
              <a:t>psikososyal</a:t>
            </a:r>
            <a:r>
              <a:rPr lang="tr-TR" dirty="0"/>
              <a:t> destek verilmeli.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6. Riskli grupları değerlendir :  </a:t>
            </a:r>
            <a:r>
              <a:rPr lang="tr-TR" dirty="0"/>
              <a:t>GÖZLEMLE-DİNLE-YÖNLENDİR 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0408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B050"/>
                </a:solidFill>
              </a:rPr>
              <a:t>NETLİK VE GÜVENİLİR KAYNAKLAR , ROLLER VE SINIRLAR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Sağlığa dair riskleri önlemek için yapılacaklar çok net olmalı.</a:t>
            </a:r>
          </a:p>
          <a:p>
            <a:pPr algn="just"/>
            <a:r>
              <a:rPr lang="tr-TR" dirty="0"/>
              <a:t>Bilgilendirme rolü kimde net olmalıdır.</a:t>
            </a:r>
          </a:p>
          <a:p>
            <a:pPr algn="just"/>
            <a:r>
              <a:rPr lang="tr-TR" dirty="0"/>
              <a:t>Koruma ve destek mercilerinin kimler olduğu ve neler yapabileceklerinin herkes tarafından bilinmesi ve bunlara eşit erişim sağlanması.</a:t>
            </a:r>
          </a:p>
          <a:p>
            <a:pPr algn="just"/>
            <a:r>
              <a:rPr lang="tr-TR" dirty="0"/>
              <a:t>Psikolojik ve medikal destek için alınacak adımların net ve istikrarlı olması.</a:t>
            </a:r>
          </a:p>
        </p:txBody>
      </p:sp>
    </p:spTree>
    <p:extLst>
      <p:ext uri="{BB962C8B-B14F-4D97-AF65-F5344CB8AC3E}">
        <p14:creationId xmlns:p14="http://schemas.microsoft.com/office/powerpoint/2010/main" val="4237424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DE8DBB-224B-4278-A490-98E1BC993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ÖĞRENCİ REHBERLİĞİ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431441-A8FB-4A5C-BFF1-E566D697A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Önceki bölümde anlatılan </a:t>
            </a:r>
            <a:r>
              <a:rPr lang="tr-TR" dirty="0" err="1"/>
              <a:t>travmatik</a:t>
            </a:r>
            <a:r>
              <a:rPr lang="tr-TR" dirty="0"/>
              <a:t> belirtileri gösteren, bir yakınını kaybettiği öğrenilen öğrencilerin durumunu anlamak adına derse giren öğretmen, öğrenciyle gizlilik çerçevesi içinde kısa bir görüşme yapmalıdır. </a:t>
            </a:r>
          </a:p>
          <a:p>
            <a:pPr algn="just"/>
            <a:r>
              <a:rPr lang="tr-TR" dirty="0"/>
              <a:t>Daha sonra öğretmen, öğrenciyi psikolojik destek alması için okul pdr servisine yönlendirmelidir.</a:t>
            </a:r>
          </a:p>
          <a:p>
            <a:pPr algn="just"/>
            <a:r>
              <a:rPr lang="tr-TR" dirty="0"/>
              <a:t>Öğretmen, öğrencinin durumunun sınıf içinde yayılmasının önüne geçmelidir.</a:t>
            </a:r>
          </a:p>
        </p:txBody>
      </p:sp>
    </p:spTree>
    <p:extLst>
      <p:ext uri="{BB962C8B-B14F-4D97-AF65-F5344CB8AC3E}">
        <p14:creationId xmlns:p14="http://schemas.microsoft.com/office/powerpoint/2010/main" val="590311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1EA071D2-1EF7-4BBE-82A5-CD514BDD3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tr-TR" dirty="0"/>
              <a:t>Sunum İçeriği</a:t>
            </a:r>
            <a:endParaRPr lang="en-US" dirty="0"/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EE3B4DBB-1EFD-41BE-85FC-F89C57BEFA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985771"/>
              </p:ext>
            </p:extLst>
          </p:nvPr>
        </p:nvGraphicFramePr>
        <p:xfrm>
          <a:off x="457200" y="1417638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5547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>
            <a:extLst>
              <a:ext uri="{FF2B5EF4-FFF2-40B4-BE49-F238E27FC236}">
                <a16:creationId xmlns:a16="http://schemas.microsoft.com/office/drawing/2014/main" id="{C38B6818-E10A-4B2F-841F-1F6045545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CCCD9502-1F9D-4C81-A753-18F369973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algn="just"/>
            <a:r>
              <a:rPr lang="tr-TR" dirty="0"/>
              <a:t>Öğretmenler yönlendirdikleri öğrenciler için pdr servisiyle sürekli işbirliği içerisinde olmalıdır.</a:t>
            </a:r>
          </a:p>
          <a:p>
            <a:pPr algn="just"/>
            <a:r>
              <a:rPr lang="tr-TR" dirty="0"/>
              <a:t>Bu durumda olan öğrenci/öğrencilere sınıf içi etkinliklerde esnek davranılmalı, zorlayıcı görev ve sorumluluk verilmemelidir.</a:t>
            </a:r>
          </a:p>
          <a:p>
            <a:pPr algn="just"/>
            <a:r>
              <a:rPr lang="tr-TR" dirty="0"/>
              <a:t>Öğrencinin durumunda ne gibi değişikler, ilerlemeler olduğu konusunda bilgi sahibi olunmalıdır.</a:t>
            </a:r>
          </a:p>
        </p:txBody>
      </p:sp>
    </p:spTree>
    <p:extLst>
      <p:ext uri="{BB962C8B-B14F-4D97-AF65-F5344CB8AC3E}">
        <p14:creationId xmlns:p14="http://schemas.microsoft.com/office/powerpoint/2010/main" val="1074859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9B1E73-5D20-40B1-A932-8F12DE867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01FDC2-A6B5-496E-A7C6-215557F9C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Yeterli bilgi ve beceriye sahip olmadığını düşünen öğretmenler psikolojik danışmandan müşavirlik desteği alabilir. Ayrıca bilgilendirici yayın ve içerikleri kullanabilirler.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45533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>
                <a:solidFill>
                  <a:srgbClr val="00B050"/>
                </a:solidFill>
              </a:rPr>
              <a:t>SONUÇ OLARAK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Bu süreçten el birliğiyle çıkacağız. (imece </a:t>
            </a:r>
            <a:r>
              <a:rPr lang="tr-TR" dirty="0" err="1"/>
              <a:t>usulu</a:t>
            </a:r>
            <a:r>
              <a:rPr lang="tr-TR" dirty="0"/>
              <a:t>) Herkes güçlü yanlarını ortaya koymalı, eksik yanlar ne ise tespit edilip hep beraber  eksiklikler tamamlanmalı.</a:t>
            </a:r>
          </a:p>
          <a:p>
            <a:pPr algn="just"/>
            <a:r>
              <a:rPr lang="tr-TR" dirty="0"/>
              <a:t>Çözüm odaklı bir anlayış benimsenmeli.</a:t>
            </a:r>
          </a:p>
          <a:p>
            <a:pPr algn="just"/>
            <a:r>
              <a:rPr lang="tr-TR" dirty="0"/>
              <a:t>Bireysel ve sistemsel (okul kültürü içerisinde) yapılacakları planlamak ve ona göre hareket etmek.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05133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/>
          </a:p>
          <a:p>
            <a:pPr algn="just"/>
            <a:r>
              <a:rPr lang="tr-TR" sz="3800" dirty="0"/>
              <a:t>    Kendimizi sakınmakla başkalarını da sakınıyoruz. Kendi direncimizi artırmakla toplumun direncini de artırıyoruz.</a:t>
            </a:r>
          </a:p>
          <a:p>
            <a:pPr algn="just"/>
            <a:r>
              <a:rPr lang="tr-TR" sz="3800" dirty="0"/>
              <a:t>    Bu, tek halkanın bir zinciri ya da tek tuğlanın bir duvarı güçlendirmesinin yolunun, onun mümkün olan en üst seviyede kendini yetkin kılmasından geçtiği anlayışla örtüşüyor.</a:t>
            </a:r>
          </a:p>
        </p:txBody>
      </p:sp>
    </p:spTree>
    <p:extLst>
      <p:ext uri="{BB962C8B-B14F-4D97-AF65-F5344CB8AC3E}">
        <p14:creationId xmlns:p14="http://schemas.microsoft.com/office/powerpoint/2010/main" val="21945202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tr-TR" sz="9600" b="1" dirty="0">
                <a:solidFill>
                  <a:srgbClr val="00B050"/>
                </a:solidFill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402032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r>
              <a:rPr lang="tr-TR" dirty="0">
                <a:solidFill>
                  <a:srgbClr val="00B050"/>
                </a:solidFill>
              </a:rPr>
              <a:t>TRAVMA NEDİR?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b="1" dirty="0">
                <a:solidFill>
                  <a:srgbClr val="FF0000"/>
                </a:solidFill>
              </a:rPr>
              <a:t>Travma: </a:t>
            </a:r>
            <a:r>
              <a:rPr lang="tr-TR" dirty="0"/>
              <a:t>Kişinin psikolojik ve bedensel bütünlüğünü sarsan, kişiyi örseleyen ve yaşamı tehdit eden olağan dışı bir olaydır.</a:t>
            </a:r>
          </a:p>
          <a:p>
            <a:pPr algn="just"/>
            <a:r>
              <a:rPr lang="tr-TR" dirty="0"/>
              <a:t>Birini ölümü,  cinsel, fiziksel ve sözel şiddet, kazalar, doğal afetler son olarak da yaşadığımız salgın süreci vb.</a:t>
            </a:r>
          </a:p>
          <a:p>
            <a:pPr algn="just"/>
            <a:r>
              <a:rPr lang="tr-TR" dirty="0" err="1"/>
              <a:t>Travmatik</a:t>
            </a:r>
            <a:r>
              <a:rPr lang="tr-TR" dirty="0"/>
              <a:t> bir olaya maruz kalan veya şahit olan kişi tepki olarak korku, çaresizlik ve dehşete düşme gibi sarsıcı duygular hisseder.</a:t>
            </a:r>
          </a:p>
        </p:txBody>
      </p:sp>
    </p:spTree>
    <p:extLst>
      <p:ext uri="{BB962C8B-B14F-4D97-AF65-F5344CB8AC3E}">
        <p14:creationId xmlns:p14="http://schemas.microsoft.com/office/powerpoint/2010/main" val="781926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B050"/>
                </a:solidFill>
              </a:rPr>
              <a:t>SALGININ DİĞER TRAVMA UNSURLARINDAN FARKI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Toplumsal olması</a:t>
            </a:r>
          </a:p>
          <a:p>
            <a:r>
              <a:rPr lang="tr-TR" dirty="0"/>
              <a:t>Devamlılık gösteren</a:t>
            </a:r>
          </a:p>
          <a:p>
            <a:r>
              <a:rPr lang="tr-TR" dirty="0"/>
              <a:t>Yaygın etki-hayatın her alanına etkisi</a:t>
            </a:r>
          </a:p>
          <a:p>
            <a:r>
              <a:rPr lang="tr-TR" dirty="0"/>
              <a:t>Yaşamın ani ve sürekli değişimini gerektirdiği</a:t>
            </a:r>
          </a:p>
          <a:p>
            <a:r>
              <a:rPr lang="tr-TR" dirty="0"/>
              <a:t>Doğal ihtiyaçların belirsiz bir süre içinde kısıtlanmasına yol açan bir farkları olduğunu ifade edebiliriz.</a:t>
            </a:r>
          </a:p>
        </p:txBody>
      </p:sp>
    </p:spTree>
    <p:extLst>
      <p:ext uri="{BB962C8B-B14F-4D97-AF65-F5344CB8AC3E}">
        <p14:creationId xmlns:p14="http://schemas.microsoft.com/office/powerpoint/2010/main" val="1570809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B050"/>
                </a:solidFill>
              </a:rPr>
              <a:t>SALGINA VERİLEN DOĞAL TEPKİLER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53136"/>
          </a:xfrm>
        </p:spPr>
        <p:txBody>
          <a:bodyPr>
            <a:noAutofit/>
          </a:bodyPr>
          <a:lstStyle/>
          <a:p>
            <a:r>
              <a:rPr lang="tr-TR" sz="2600" dirty="0"/>
              <a:t>Öfke</a:t>
            </a:r>
          </a:p>
          <a:p>
            <a:r>
              <a:rPr lang="tr-TR" sz="2600" dirty="0" err="1"/>
              <a:t>Kısıtlanmışlık</a:t>
            </a:r>
            <a:r>
              <a:rPr lang="tr-TR" sz="2600" dirty="0"/>
              <a:t> hissi,</a:t>
            </a:r>
          </a:p>
          <a:p>
            <a:r>
              <a:rPr lang="tr-TR" sz="2600" dirty="0"/>
              <a:t>Çaresizlik hissi,</a:t>
            </a:r>
          </a:p>
          <a:p>
            <a:r>
              <a:rPr lang="tr-TR" sz="2600" dirty="0"/>
              <a:t>Güçsüzlük ve yetersizlik hissi,</a:t>
            </a:r>
          </a:p>
          <a:p>
            <a:r>
              <a:rPr lang="tr-TR" sz="2600" dirty="0"/>
              <a:t>İnişli çıkışlı kaygı hali</a:t>
            </a:r>
          </a:p>
          <a:p>
            <a:r>
              <a:rPr lang="tr-TR" sz="2600" dirty="0"/>
              <a:t>Neden ararken suçlama eğilimi</a:t>
            </a:r>
          </a:p>
          <a:p>
            <a:r>
              <a:rPr lang="tr-TR" sz="2600" dirty="0"/>
              <a:t>Hayal kırıklığı</a:t>
            </a:r>
          </a:p>
          <a:p>
            <a:r>
              <a:rPr lang="tr-TR" sz="2600" dirty="0"/>
              <a:t>Pişmanlık</a:t>
            </a:r>
          </a:p>
          <a:p>
            <a:r>
              <a:rPr lang="tr-TR" sz="2600" dirty="0"/>
              <a:t>Hüzün</a:t>
            </a:r>
          </a:p>
          <a:p>
            <a:r>
              <a:rPr lang="tr-TR" sz="2600" dirty="0"/>
              <a:t>Aşırı stres</a:t>
            </a:r>
          </a:p>
        </p:txBody>
      </p:sp>
    </p:spTree>
    <p:extLst>
      <p:ext uri="{BB962C8B-B14F-4D97-AF65-F5344CB8AC3E}">
        <p14:creationId xmlns:p14="http://schemas.microsoft.com/office/powerpoint/2010/main" val="2244355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00B050"/>
                </a:solidFill>
              </a:rPr>
              <a:t>TRAVMATİK NİTELİKTE TEPKİLER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algn="just"/>
            <a:r>
              <a:rPr lang="tr-TR" sz="2800" dirty="0"/>
              <a:t>Travma sonrası stres bozukluğu</a:t>
            </a:r>
          </a:p>
          <a:p>
            <a:pPr marL="0" indent="0" algn="just">
              <a:buNone/>
            </a:pPr>
            <a:r>
              <a:rPr lang="tr-TR" sz="2800" dirty="0"/>
              <a:t>      - travmanın ve anılarının istemsizce zihinde  canlanması, yeniden deneyimleme(kabuslar)</a:t>
            </a:r>
          </a:p>
          <a:p>
            <a:pPr marL="0" indent="0" algn="just">
              <a:buNone/>
            </a:pPr>
            <a:r>
              <a:rPr lang="tr-TR" sz="2800" dirty="0"/>
              <a:t>      - olayı hatırlatan unsurlara karşı aşırı tepki ve uzaklaşma isteği     </a:t>
            </a:r>
          </a:p>
          <a:p>
            <a:pPr marL="0" indent="0" algn="just">
              <a:buNone/>
            </a:pPr>
            <a:r>
              <a:rPr lang="tr-TR" sz="2800" dirty="0"/>
              <a:t>      - aşırı tepkisellik ve huzursuzluk hali(odaklanma, uykuda güçlük, tetikte olma hali, irkilme, huzursuzluk, öfke, aşırı endişe)</a:t>
            </a:r>
          </a:p>
          <a:p>
            <a:pPr marL="0" indent="0" algn="just">
              <a:buNone/>
            </a:pPr>
            <a:r>
              <a:rPr lang="tr-TR" sz="2800" dirty="0"/>
              <a:t>      - olumsuz duygu ve düşünceler( suçluluk, utanç,  ilgide azalma, yüksek tehlike algısı) </a:t>
            </a:r>
          </a:p>
          <a:p>
            <a:pPr marL="0" indent="0">
              <a:buNone/>
            </a:pPr>
            <a:r>
              <a:rPr lang="tr-TR" sz="2800" dirty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1924711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B050"/>
                </a:solidFill>
              </a:rPr>
              <a:t>TRAVMATİK STRESİN İSTENMEYEN SONUÇLARI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Diğer olası psikolojik etkileri : Depresyon, gerçeklikten kopma, </a:t>
            </a:r>
            <a:r>
              <a:rPr lang="tr-TR" dirty="0" err="1"/>
              <a:t>anksiyete</a:t>
            </a:r>
            <a:r>
              <a:rPr lang="tr-TR" dirty="0"/>
              <a:t> bozuklukları, uyku bozuklukları,  aşırı tepkisellik, öfke, </a:t>
            </a:r>
            <a:r>
              <a:rPr lang="tr-TR" dirty="0" err="1"/>
              <a:t>yanlızlaşma</a:t>
            </a:r>
            <a:r>
              <a:rPr lang="tr-TR" dirty="0"/>
              <a:t>, odaklanmada güçlük, istem dışı olumsuz düşünceler.</a:t>
            </a:r>
          </a:p>
          <a:p>
            <a:pPr algn="just"/>
            <a:r>
              <a:rPr lang="tr-TR" dirty="0"/>
              <a:t>Okul başarısı : Devamsızlık, öğrenmede güçlük, dikkat dağınıklığı, katılım ve notlarda düşüş</a:t>
            </a:r>
          </a:p>
          <a:p>
            <a:pPr algn="just"/>
            <a:r>
              <a:rPr lang="tr-TR" dirty="0"/>
              <a:t>Sosyal etkileri : Sosyal becerilerin azalması, dışlanma</a:t>
            </a:r>
          </a:p>
        </p:txBody>
      </p:sp>
    </p:spTree>
    <p:extLst>
      <p:ext uri="{BB962C8B-B14F-4D97-AF65-F5344CB8AC3E}">
        <p14:creationId xmlns:p14="http://schemas.microsoft.com/office/powerpoint/2010/main" val="77352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00B050"/>
                </a:solidFill>
              </a:rPr>
              <a:t>SALGININ GENÇLER ÜZERİNDE ETKİSİ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021574" y="1948670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otonomi</a:t>
            </a:r>
          </a:p>
        </p:txBody>
      </p:sp>
      <p:sp>
        <p:nvSpPr>
          <p:cNvPr id="8" name="Dikdörtgen 7"/>
          <p:cNvSpPr/>
          <p:nvPr/>
        </p:nvSpPr>
        <p:spPr>
          <a:xfrm>
            <a:off x="6390278" y="3933056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İnsiyatif</a:t>
            </a:r>
            <a:r>
              <a:rPr lang="tr-TR" dirty="0"/>
              <a:t> alabilme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3566713" y="4077072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yeterlilik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1115616" y="4077072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yakınlık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6292138" y="1946501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gizlilik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3544474" y="1941984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güvenlik</a:t>
            </a:r>
          </a:p>
        </p:txBody>
      </p:sp>
      <p:sp>
        <p:nvSpPr>
          <p:cNvPr id="14" name="Metin kutusu 13"/>
          <p:cNvSpPr txBox="1"/>
          <p:nvPr/>
        </p:nvSpPr>
        <p:spPr>
          <a:xfrm>
            <a:off x="791580" y="2851836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/>
              <a:t>Özerklik ya da otonomi, başka bir kişi ya da durumdan bağımsız karar verme, kendi kendini yönetebilme yetisi.</a:t>
            </a:r>
          </a:p>
        </p:txBody>
      </p:sp>
    </p:spTree>
    <p:extLst>
      <p:ext uri="{BB962C8B-B14F-4D97-AF65-F5344CB8AC3E}">
        <p14:creationId xmlns:p14="http://schemas.microsoft.com/office/powerpoint/2010/main" val="1022269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B050"/>
                </a:solidFill>
              </a:rPr>
              <a:t>SALGININ GENÇLER ÜZERİNDE ETKİSİ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tr-TR" sz="2000" dirty="0"/>
              <a:t>Travma sonrası stres bozukluğu ( ilk başlarda yapılan bir araştırmaya göre gençlerin %14 süreçten etkilendiğini ifade etmiş.)</a:t>
            </a:r>
          </a:p>
          <a:p>
            <a:r>
              <a:rPr lang="tr-TR" sz="2000" dirty="0"/>
              <a:t>Psikolojik rahatsızlıklara eğilim % 40</a:t>
            </a:r>
          </a:p>
          <a:p>
            <a:r>
              <a:rPr lang="tr-TR" sz="2000" dirty="0"/>
              <a:t>Yüksek stres seviyesi  % 20</a:t>
            </a:r>
          </a:p>
          <a:p>
            <a:r>
              <a:rPr lang="tr-TR" sz="2000" dirty="0"/>
              <a:t>Depresyon  ve </a:t>
            </a:r>
            <a:r>
              <a:rPr lang="tr-TR" sz="2000" dirty="0" err="1"/>
              <a:t>anksiyete</a:t>
            </a:r>
            <a:endParaRPr lang="tr-TR" sz="2000" dirty="0"/>
          </a:p>
          <a:p>
            <a:r>
              <a:rPr lang="tr-TR" sz="2000" dirty="0"/>
              <a:t>Kendine ve başkalarına zarar verme davranışı</a:t>
            </a:r>
          </a:p>
          <a:p>
            <a:r>
              <a:rPr lang="tr-TR" sz="2000" dirty="0"/>
              <a:t>Dikkat ve öğrenme güçlüğü</a:t>
            </a:r>
          </a:p>
          <a:p>
            <a:r>
              <a:rPr lang="tr-TR" sz="2000" dirty="0"/>
              <a:t>Çaresizlik, güçsüzlük </a:t>
            </a:r>
            <a:r>
              <a:rPr lang="tr-TR" sz="2000" dirty="0" err="1"/>
              <a:t>sınırlandırılmışlık</a:t>
            </a:r>
            <a:r>
              <a:rPr lang="tr-TR" sz="2000" dirty="0"/>
              <a:t> hissi</a:t>
            </a:r>
          </a:p>
          <a:p>
            <a:r>
              <a:rPr lang="tr-TR" sz="2000" dirty="0"/>
              <a:t>Hüzün</a:t>
            </a:r>
          </a:p>
          <a:p>
            <a:r>
              <a:rPr lang="tr-TR" sz="2000" dirty="0"/>
              <a:t>Öfke</a:t>
            </a:r>
          </a:p>
          <a:p>
            <a:r>
              <a:rPr lang="tr-TR" sz="2000" dirty="0"/>
              <a:t>Yalnızlaşma ve içe dönme</a:t>
            </a:r>
          </a:p>
          <a:p>
            <a:r>
              <a:rPr lang="tr-TR" sz="2000" dirty="0" err="1"/>
              <a:t>Dürtüsellikte</a:t>
            </a:r>
            <a:r>
              <a:rPr lang="tr-TR" sz="2000" dirty="0"/>
              <a:t> artış</a:t>
            </a:r>
          </a:p>
          <a:p>
            <a:r>
              <a:rPr lang="tr-TR" sz="2000" dirty="0"/>
              <a:t>Çatışma ve şiddet artışı</a:t>
            </a:r>
          </a:p>
          <a:p>
            <a:endParaRPr lang="tr-TR" sz="2000" dirty="0"/>
          </a:p>
          <a:p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743083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1103</Words>
  <Application>Microsoft Office PowerPoint</Application>
  <PresentationFormat>Ekran Gösterisi (4:3)</PresentationFormat>
  <Paragraphs>138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7" baseType="lpstr">
      <vt:lpstr>Arial</vt:lpstr>
      <vt:lpstr>Calibri</vt:lpstr>
      <vt:lpstr>Ofis Teması</vt:lpstr>
      <vt:lpstr>SALGIN SÜRECİNDE ÖĞRENCİ REHBERLİĞİ</vt:lpstr>
      <vt:lpstr>Sunum İçeriği</vt:lpstr>
      <vt:lpstr>TRAVMA NEDİR?</vt:lpstr>
      <vt:lpstr>SALGININ DİĞER TRAVMA UNSURLARINDAN FARKI</vt:lpstr>
      <vt:lpstr>SALGINA VERİLEN DOĞAL TEPKİLER</vt:lpstr>
      <vt:lpstr>TRAVMATİK NİTELİKTE TEPKİLER</vt:lpstr>
      <vt:lpstr>TRAVMATİK STRESİN İSTENMEYEN SONUÇLARI</vt:lpstr>
      <vt:lpstr>SALGININ GENÇLER ÜZERİNDE ETKİSİ</vt:lpstr>
      <vt:lpstr>SALGININ GENÇLER ÜZERİNDE ETKİSİ</vt:lpstr>
      <vt:lpstr>RİSK GRUPLARI</vt:lpstr>
      <vt:lpstr>BİLİNMESİ GEREKENLER</vt:lpstr>
      <vt:lpstr>TRAVMA NİTELİĞİNDE TEPKİLER NE ZAMAN OLUŞUR?</vt:lpstr>
      <vt:lpstr>BİREY BAZINDA TRAVMAYA  KARŞI DAYANIKLILIK</vt:lpstr>
      <vt:lpstr>SİSTEM BAZINDA TRAVMA ODAKLI YAKLAŞIM</vt:lpstr>
      <vt:lpstr>OKULA DÖNÜŞ SONRASI 6 ADIMDA (TRAVMA ODAKLI) YAPILABİLECEKLER</vt:lpstr>
      <vt:lpstr>OKULA DÖNÜŞ SONRASI 6 ADIMDA (TRAVMA ODAKLI) YAPILABİLECEKLER</vt:lpstr>
      <vt:lpstr>PowerPoint Sunusu</vt:lpstr>
      <vt:lpstr>NETLİK VE GÜVENİLİR KAYNAKLAR , ROLLER VE SINIRLAR</vt:lpstr>
      <vt:lpstr>ÖĞRENCİ REHBERLİĞİ</vt:lpstr>
      <vt:lpstr>PowerPoint Sunusu</vt:lpstr>
      <vt:lpstr>PowerPoint Sunusu</vt:lpstr>
      <vt:lpstr>SONUÇ OLARAK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SALGIN SÜRECİNDE ÖĞRENCİ REHBERLİĞİ</dc:title>
  <dc:creator>Ferhat Kanat</dc:creator>
  <cp:lastModifiedBy>Ferhat Kanat</cp:lastModifiedBy>
  <cp:revision>3</cp:revision>
  <dcterms:created xsi:type="dcterms:W3CDTF">2020-09-09T16:43:18Z</dcterms:created>
  <dcterms:modified xsi:type="dcterms:W3CDTF">2020-09-10T18:08:22Z</dcterms:modified>
</cp:coreProperties>
</file>