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 id="2147483673" r:id="rId2"/>
    <p:sldMasterId id="2147483689" r:id="rId3"/>
    <p:sldMasterId id="2147483700" r:id="rId4"/>
    <p:sldMasterId id="2147483712" r:id="rId5"/>
  </p:sldMasterIdLst>
  <p:notesMasterIdLst>
    <p:notesMasterId r:id="rId52"/>
  </p:notesMasterIdLst>
  <p:sldIdLst>
    <p:sldId id="398" r:id="rId6"/>
    <p:sldId id="346" r:id="rId7"/>
    <p:sldId id="387" r:id="rId8"/>
    <p:sldId id="345" r:id="rId9"/>
    <p:sldId id="350" r:id="rId10"/>
    <p:sldId id="351" r:id="rId11"/>
    <p:sldId id="352" r:id="rId12"/>
    <p:sldId id="393" r:id="rId13"/>
    <p:sldId id="388" r:id="rId14"/>
    <p:sldId id="389" r:id="rId15"/>
    <p:sldId id="390" r:id="rId16"/>
    <p:sldId id="391" r:id="rId17"/>
    <p:sldId id="392" r:id="rId18"/>
    <p:sldId id="299" r:id="rId19"/>
    <p:sldId id="287" r:id="rId20"/>
    <p:sldId id="341" r:id="rId21"/>
    <p:sldId id="335" r:id="rId22"/>
    <p:sldId id="336" r:id="rId23"/>
    <p:sldId id="300" r:id="rId24"/>
    <p:sldId id="329" r:id="rId25"/>
    <p:sldId id="328" r:id="rId26"/>
    <p:sldId id="394" r:id="rId27"/>
    <p:sldId id="330" r:id="rId28"/>
    <p:sldId id="333" r:id="rId29"/>
    <p:sldId id="310" r:id="rId30"/>
    <p:sldId id="311" r:id="rId31"/>
    <p:sldId id="320" r:id="rId32"/>
    <p:sldId id="301" r:id="rId33"/>
    <p:sldId id="343" r:id="rId34"/>
    <p:sldId id="312" r:id="rId35"/>
    <p:sldId id="348" r:id="rId36"/>
    <p:sldId id="314" r:id="rId37"/>
    <p:sldId id="321" r:id="rId38"/>
    <p:sldId id="323" r:id="rId39"/>
    <p:sldId id="324" r:id="rId40"/>
    <p:sldId id="326" r:id="rId41"/>
    <p:sldId id="305" r:id="rId42"/>
    <p:sldId id="303" r:id="rId43"/>
    <p:sldId id="304" r:id="rId44"/>
    <p:sldId id="342" r:id="rId45"/>
    <p:sldId id="317" r:id="rId46"/>
    <p:sldId id="327" r:id="rId47"/>
    <p:sldId id="318" r:id="rId48"/>
    <p:sldId id="397" r:id="rId49"/>
    <p:sldId id="396" r:id="rId50"/>
    <p:sldId id="367"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6CC"/>
    <a:srgbClr val="FF00FF"/>
    <a:srgbClr val="FFFF66"/>
    <a:srgbClr val="FF33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D15D76-71B9-4158-9D63-998022C6AE41}">
  <a:tblStyle styleId="{8DD15D76-71B9-4158-9D63-998022C6AE4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2689" autoAdjust="0"/>
  </p:normalViewPr>
  <p:slideViewPr>
    <p:cSldViewPr>
      <p:cViewPr varScale="1">
        <p:scale>
          <a:sx n="79" d="100"/>
          <a:sy n="79" d="100"/>
        </p:scale>
        <p:origin x="402" y="72"/>
      </p:cViewPr>
      <p:guideLst>
        <p:guide orient="horz" pos="162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1118007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5263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dirty="0"/>
              <a:t>Uygulayıcı</a:t>
            </a:r>
            <a:r>
              <a:rPr lang="tr-TR" baseline="0" dirty="0"/>
              <a:t> tarafından ö</a:t>
            </a:r>
            <a:r>
              <a:rPr lang="tr-TR" dirty="0"/>
              <a:t>ğrencilerden yanıtlar</a:t>
            </a:r>
            <a:r>
              <a:rPr lang="tr-TR" baseline="0" dirty="0"/>
              <a:t> alınır, tahtaya yazılır.</a:t>
            </a:r>
            <a:endParaRPr lang="tr-TR" dirty="0"/>
          </a:p>
        </p:txBody>
      </p:sp>
    </p:spTree>
    <p:extLst>
      <p:ext uri="{BB962C8B-B14F-4D97-AF65-F5344CB8AC3E}">
        <p14:creationId xmlns:p14="http://schemas.microsoft.com/office/powerpoint/2010/main" val="204633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2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485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lvl="0" indent="-381000" algn="just" defTabSz="914400" rtl="0" eaLnBrk="1" fontAlgn="auto" latinLnBrk="0" hangingPunct="1">
              <a:lnSpc>
                <a:spcPct val="100000"/>
              </a:lnSpc>
              <a:spcBef>
                <a:spcPts val="600"/>
              </a:spcBef>
              <a:spcAft>
                <a:spcPts val="0"/>
              </a:spcAft>
              <a:buClr>
                <a:srgbClr val="A1BECC"/>
              </a:buClr>
              <a:buSzPts val="2400"/>
              <a:buFont typeface="Varela Round"/>
              <a:buChar char="◎"/>
              <a:tabLst/>
              <a:defRPr/>
            </a:pPr>
            <a:r>
              <a:rPr kumimoji="0" lang="tr-TR" sz="1600" b="1"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Her sorunun birden fazla çözüm yolu olduğuna inanmak, karşımızdaki kişiyi yenilgiye uğratmak için değil de sorunu çözmek niyetiyle bir araya gelerek görüşmeler yoluyla çözüm aramak, kendi çözüm önerimizi dayatmak yerine herkesin yararına olabilecek çözüm yolları aramak, adil ve sürdürülebilir bir çözüm bulununcaya kadar görüşmelere devam etmek  sorun çözme becerisini geliştirilmesi açısından önemlidir. </a:t>
            </a:r>
          </a:p>
          <a:p>
            <a:endParaRPr lang="tr-TR" dirty="0"/>
          </a:p>
        </p:txBody>
      </p:sp>
    </p:spTree>
    <p:extLst>
      <p:ext uri="{BB962C8B-B14F-4D97-AF65-F5344CB8AC3E}">
        <p14:creationId xmlns:p14="http://schemas.microsoft.com/office/powerpoint/2010/main" val="1190584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lvl="0" indent="-381000" algn="just" defTabSz="914400" rtl="0" eaLnBrk="1" fontAlgn="auto" latinLnBrk="0" hangingPunct="1">
              <a:lnSpc>
                <a:spcPct val="100000"/>
              </a:lnSpc>
              <a:spcBef>
                <a:spcPts val="600"/>
              </a:spcBef>
              <a:spcAft>
                <a:spcPts val="0"/>
              </a:spcAft>
              <a:buClr>
                <a:srgbClr val="A1BECC"/>
              </a:buClr>
              <a:buSzPts val="2400"/>
              <a:buFont typeface="Arial" panose="020B0604020202020204" pitchFamily="34" charset="0"/>
              <a:buChar char="•"/>
              <a:tabLst/>
              <a:defRPr/>
            </a:pPr>
            <a:r>
              <a:rPr kumimoji="0" lang="tr-TR" sz="2000" b="1"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Bazen bizi engelleyen, moralimizi bozan, bizi kızdıran durumlarla karşılaşabiliriz. Bu anormal, beklenmedik bir durum değildir.</a:t>
            </a:r>
          </a:p>
          <a:p>
            <a:endParaRPr lang="tr-TR" dirty="0"/>
          </a:p>
        </p:txBody>
      </p:sp>
    </p:spTree>
    <p:extLst>
      <p:ext uri="{BB962C8B-B14F-4D97-AF65-F5344CB8AC3E}">
        <p14:creationId xmlns:p14="http://schemas.microsoft.com/office/powerpoint/2010/main" val="197663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lvl="0" indent="-381000" algn="just" defTabSz="914400" rtl="0" eaLnBrk="1" fontAlgn="auto" latinLnBrk="0" hangingPunct="1">
              <a:lnSpc>
                <a:spcPct val="100000"/>
              </a:lnSpc>
              <a:spcBef>
                <a:spcPts val="600"/>
              </a:spcBef>
              <a:spcAft>
                <a:spcPts val="0"/>
              </a:spcAft>
              <a:buClr>
                <a:srgbClr val="A1BECC"/>
              </a:buClr>
              <a:buSzPts val="2400"/>
              <a:buFont typeface="Arial" panose="020B0604020202020204" pitchFamily="34" charset="0"/>
              <a:buChar char="•"/>
              <a:tabLst/>
              <a:defRPr/>
            </a:pPr>
            <a:r>
              <a:rPr kumimoji="0" lang="tr-TR" sz="1800" b="1"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Gerekçesi ne olursa olsun, sürekli saldırgan davranışlar sergilemek medeni toplumlarda kabul görmeyen, kişiler arası ilişkileri bozan, bireyi içinde bulunduğu toplumda yalnızlaştıran bir sonuç doğurabilir. </a:t>
            </a:r>
          </a:p>
          <a:p>
            <a:endParaRPr lang="tr-TR" dirty="0"/>
          </a:p>
        </p:txBody>
      </p:sp>
    </p:spTree>
    <p:extLst>
      <p:ext uri="{BB962C8B-B14F-4D97-AF65-F5344CB8AC3E}">
        <p14:creationId xmlns:p14="http://schemas.microsoft.com/office/powerpoint/2010/main" val="25135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tr-TR" sz="1100" dirty="0"/>
              <a:t>Bireylerin öfkenin nedenleri ve sonuçları hakkında bilgi sahibi olması, bu duyguların yol açabileceği olumsuz tepkileri kontrol edebilmeyi öğrenmesi gerekmektedir. Öfke kontrolü bir beceri olduğu için öğrenilebilen bir şeydir ve ne kadar küçük yaşta öğrenilmeye başlanırsa o kadar başarılı olunur.</a:t>
            </a:r>
          </a:p>
          <a:p>
            <a:endParaRPr lang="tr-TR" dirty="0"/>
          </a:p>
        </p:txBody>
      </p:sp>
    </p:spTree>
    <p:extLst>
      <p:ext uri="{BB962C8B-B14F-4D97-AF65-F5344CB8AC3E}">
        <p14:creationId xmlns:p14="http://schemas.microsoft.com/office/powerpoint/2010/main" val="314156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tr-TR" dirty="0"/>
          </a:p>
        </p:txBody>
      </p:sp>
    </p:spTree>
    <p:extLst>
      <p:ext uri="{BB962C8B-B14F-4D97-AF65-F5344CB8AC3E}">
        <p14:creationId xmlns:p14="http://schemas.microsoft.com/office/powerpoint/2010/main" val="99609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dirty="0"/>
              <a:t>*Öfkelendiğimizde ya da üzüldüğümüzde sağlığımız, rahatımız kısacası ruhsal dengemiz bozulur. Örneğin kalp atışlarımız hızlanır, terleriz ya da kızarırız, sesimiz titrer vb. Bu durum aslında olaylara bakış açımızın düşünce ve davranış biçimimizi etkilemesinden kaynaklanmaktadır. Bizi üzen ya da öfkelendiren bu durumlara biz “TETİKLEYİCİLER” adını veriyoruz.</a:t>
            </a:r>
          </a:p>
          <a:p>
            <a:r>
              <a:rPr lang="tr-TR" dirty="0"/>
              <a:t>gönüllülerden kendilerini öfkelendiren olaylardan örnekler vermelerini isteyin. Grupların verdiği cevaplardan yola çıkarak hepsi için ortak olan olayları belirleyin.</a:t>
            </a:r>
          </a:p>
        </p:txBody>
      </p:sp>
    </p:spTree>
    <p:extLst>
      <p:ext uri="{BB962C8B-B14F-4D97-AF65-F5344CB8AC3E}">
        <p14:creationId xmlns:p14="http://schemas.microsoft.com/office/powerpoint/2010/main" val="251171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indent="0" algn="just">
              <a:buNone/>
            </a:pPr>
            <a:r>
              <a:rPr lang="tr-TR" sz="1100" b="1" dirty="0">
                <a:solidFill>
                  <a:srgbClr val="00B0F0"/>
                </a:solidFill>
                <a:latin typeface="Calibri" panose="020F0502020204030204" pitchFamily="34" charset="0"/>
                <a:cs typeface="Calibri" panose="020F0502020204030204" pitchFamily="34" charset="0"/>
              </a:rPr>
              <a:t>Burada kilit nokta bu inançlarımızın doğru olup olmadığıdır. Öfke duygumuz gerçekçi olmayan bir biçimde artmış olabilir. </a:t>
            </a:r>
          </a:p>
          <a:p>
            <a:pPr marL="76200" indent="0" algn="just">
              <a:buNone/>
            </a:pPr>
            <a:r>
              <a:rPr lang="tr-TR" sz="1100" b="1" dirty="0">
                <a:solidFill>
                  <a:srgbClr val="00B0F0"/>
                </a:solidFill>
                <a:latin typeface="Calibri" panose="020F0502020204030204" pitchFamily="34" charset="0"/>
                <a:cs typeface="Calibri" panose="020F0502020204030204" pitchFamily="34" charset="0"/>
              </a:rPr>
              <a:t>Bu nedenle yapmamız gereken tetikleyici düşüncelerimizi fark etmeye çalışmak, bir adım geri atmak ve bu düşüncelerin ne kadar gerçekçi olup olmadığını değerlendirmektir</a:t>
            </a:r>
            <a:r>
              <a:rPr lang="tr-TR" sz="110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6038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314368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1100" dirty="0"/>
              <a:t>Empati ile saldırganlık arasındaki ilişkiyi inceleyen çalışmalar, </a:t>
            </a:r>
            <a:r>
              <a:rPr lang="tr-TR" sz="1100" dirty="0" err="1"/>
              <a:t>empatik</a:t>
            </a:r>
            <a:r>
              <a:rPr lang="tr-TR" sz="1100" dirty="0"/>
              <a:t> becerisi gelişmiş bireylerin kendi davranışlarının karşı tarafta yaratacağı olumsuz etkileri düşünüp, bu olumsuz davranışları göstermekten kaçındıklarını, ayrıca problem çözme, sorunu netleştirme ve karşısındakine saygılı davranma gibi olumlu iletişim tarzlarını daha fazla kullandıklarını ortaya koymaktadır. Buna karsın empati becerisi düşük bireylerin anti-sosyal davranışlar gösterme eğiliminde oldukları görülmektedir</a:t>
            </a:r>
            <a:endParaRPr dirty="0"/>
          </a:p>
        </p:txBody>
      </p:sp>
    </p:spTree>
    <p:extLst>
      <p:ext uri="{BB962C8B-B14F-4D97-AF65-F5344CB8AC3E}">
        <p14:creationId xmlns:p14="http://schemas.microsoft.com/office/powerpoint/2010/main" val="3687216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err="1"/>
              <a:t>Empatik</a:t>
            </a:r>
            <a:r>
              <a:rPr lang="tr-TR" dirty="0"/>
              <a:t> becerinin kullanılması bir yandan kişiyi istenmedik durumlardan korurken, diğer yandan daha nitelikli ilişki kurulmasını sağlamaktadır. İlişkilerde </a:t>
            </a:r>
            <a:r>
              <a:rPr lang="tr-TR" dirty="0" err="1"/>
              <a:t>empatik</a:t>
            </a:r>
            <a:r>
              <a:rPr lang="tr-TR" dirty="0"/>
              <a:t> tepkiler alan kişiler yalnız olmadıklarını ve daha iyi anlaşıldıklarını hissedecektir. Ayrıca, </a:t>
            </a:r>
            <a:r>
              <a:rPr lang="tr-TR" dirty="0" err="1"/>
              <a:t>empatik</a:t>
            </a:r>
            <a:r>
              <a:rPr lang="tr-TR" dirty="0"/>
              <a:t> becerileri gelişen saldırgan bireylerin, şiddete başvurmadan önce kendilerini mağdurun yerine koyarak onu anlamaya çalışmaları ve daha az saldırgan davranmaları beklenmektedir. </a:t>
            </a:r>
          </a:p>
          <a:p>
            <a:pPr marL="0" lvl="0" indent="0" algn="l" rtl="0">
              <a:spcBef>
                <a:spcPts val="0"/>
              </a:spcBef>
              <a:spcAft>
                <a:spcPts val="0"/>
              </a:spcAft>
              <a:buNone/>
            </a:pPr>
            <a:r>
              <a:rPr lang="tr-TR" dirty="0"/>
              <a:t> </a:t>
            </a:r>
            <a:endParaRPr dirty="0"/>
          </a:p>
        </p:txBody>
      </p:sp>
    </p:spTree>
    <p:extLst>
      <p:ext uri="{BB962C8B-B14F-4D97-AF65-F5344CB8AC3E}">
        <p14:creationId xmlns:p14="http://schemas.microsoft.com/office/powerpoint/2010/main" val="537833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7810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5642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56421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Uygulayıcı</a:t>
            </a:r>
            <a:r>
              <a:rPr lang="tr-TR" baseline="0" dirty="0"/>
              <a:t> </a:t>
            </a:r>
            <a:r>
              <a:rPr lang="tr-TR" dirty="0"/>
              <a:t>Soru-cevap</a:t>
            </a:r>
            <a:r>
              <a:rPr lang="tr-TR" baseline="0" dirty="0"/>
              <a:t> olarak öğrencilere soruları yöneltir, cevapları alır.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baseline="0" dirty="0"/>
              <a:t>Duygusal Şiddet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Cinsel</a:t>
            </a:r>
            <a:r>
              <a:rPr lang="tr-TR" baseline="0" dirty="0"/>
              <a:t> Şiddet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tr-TR" dirty="0">
                <a:latin typeface="Times New Roman" panose="02020603050405020304" pitchFamily="18" charset="0"/>
                <a:cs typeface="Times New Roman" panose="02020603050405020304" pitchFamily="18" charset="0"/>
              </a:rPr>
              <a:t>Fiziksel şiddet</a:t>
            </a:r>
          </a:p>
          <a:p>
            <a:pPr marL="0" indent="0">
              <a:buNone/>
            </a:pPr>
            <a:r>
              <a:rPr lang="tr-TR" dirty="0">
                <a:latin typeface="Times New Roman" panose="02020603050405020304" pitchFamily="18" charset="0"/>
                <a:cs typeface="Times New Roman" panose="02020603050405020304" pitchFamily="18" charset="0"/>
              </a:rPr>
              <a:t>Ekonomik şiddet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tr-TR" sz="1100" dirty="0"/>
              <a:t>Sanal/Siber  şiddet</a:t>
            </a:r>
          </a:p>
          <a:p>
            <a:r>
              <a:rPr lang="tr-TR" sz="1100" dirty="0"/>
              <a:t>Cinsel şiddet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tr-TR" dirty="0"/>
              <a:t>Flört Şiddeti</a:t>
            </a:r>
          </a:p>
          <a:p>
            <a:r>
              <a:rPr lang="tr-TR" sz="1100" dirty="0"/>
              <a:t>Duygusal Şiddet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tr-TR" dirty="0"/>
              <a:t>*Öğrencilerden olayı kısaca yazmaları da istenebilir.</a:t>
            </a:r>
          </a:p>
        </p:txBody>
      </p:sp>
    </p:spTree>
    <p:extLst>
      <p:ext uri="{BB962C8B-B14F-4D97-AF65-F5344CB8AC3E}">
        <p14:creationId xmlns:p14="http://schemas.microsoft.com/office/powerpoint/2010/main" val="410115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623888" y="1282307"/>
            <a:ext cx="7886700" cy="2139553"/>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4880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369219"/>
            <a:ext cx="3886200" cy="326350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369219"/>
            <a:ext cx="3886200" cy="326350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8787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29841" y="273844"/>
            <a:ext cx="7886700" cy="994172"/>
          </a:xfrm>
        </p:spPr>
        <p:txBody>
          <a:bodyPr/>
          <a:lstStyle/>
          <a:p>
            <a:r>
              <a:rPr lang="tr-TR"/>
              <a:t>Asıl başlık stili için tıklatın</a:t>
            </a:r>
          </a:p>
        </p:txBody>
      </p:sp>
      <p:sp>
        <p:nvSpPr>
          <p:cNvPr id="3" name="Metin Yer Tutucusu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629842" y="1878806"/>
            <a:ext cx="3868340" cy="2763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2"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4629152" y="1878806"/>
            <a:ext cx="3887391" cy="2763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63186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41147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17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29841" y="342900"/>
            <a:ext cx="2949178" cy="120015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6890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629841" y="342900"/>
            <a:ext cx="2949178" cy="120015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740573"/>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tr-TR"/>
          </a:p>
        </p:txBody>
      </p:sp>
      <p:sp>
        <p:nvSpPr>
          <p:cNvPr id="4" name="Metin Yer Tutucusu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1108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7384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6" y="273848"/>
            <a:ext cx="1971675" cy="4358879"/>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2" y="273848"/>
            <a:ext cx="5800725" cy="4358879"/>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5394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404748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3" tIns="91423" rIns="91423" bIns="91423"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210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3" tIns="91423" rIns="91423" bIns="91423" anchor="t" anchorCtr="0">
            <a:noAutofit/>
          </a:bodyPr>
          <a:lstStyle>
            <a:lvl1pPr marL="457189" lvl="0" indent="-380990" algn="ctr" rtl="0">
              <a:spcBef>
                <a:spcPts val="600"/>
              </a:spcBef>
              <a:spcAft>
                <a:spcPts val="0"/>
              </a:spcAft>
              <a:buSzPts val="2400"/>
              <a:buChar char="◎"/>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3" tIns="91423" rIns="91423" bIns="91423" anchor="t" anchorCtr="0">
            <a:noAutofit/>
          </a:bodyPr>
          <a:lstStyle/>
          <a:p>
            <a:pPr algn="ct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036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3" tIns="91423" rIns="91423" bIns="91423" anchor="t" anchorCtr="0">
            <a:noAutofit/>
          </a:bodyPr>
          <a:lstStyle>
            <a:lvl1pPr marL="457189" lvl="0" indent="-380990">
              <a:spcBef>
                <a:spcPts val="600"/>
              </a:spcBef>
              <a:spcAft>
                <a:spcPts val="0"/>
              </a:spcAft>
              <a:buSzPts val="2400"/>
              <a:buChar char="◎"/>
              <a:defRPr sz="2400"/>
            </a:lvl1pPr>
            <a:lvl2pPr marL="914378"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sz="2400"/>
            </a:lvl4pPr>
            <a:lvl5pPr marL="2285943" lvl="4" indent="-380990">
              <a:spcBef>
                <a:spcPts val="0"/>
              </a:spcBef>
              <a:spcAft>
                <a:spcPts val="0"/>
              </a:spcAft>
              <a:buSzPts val="2400"/>
              <a:buChar char="○"/>
              <a:defRPr sz="2400"/>
            </a:lvl5pPr>
            <a:lvl6pPr marL="2743132" lvl="5" indent="-380990">
              <a:spcBef>
                <a:spcPts val="0"/>
              </a:spcBef>
              <a:spcAft>
                <a:spcPts val="0"/>
              </a:spcAft>
              <a:buSzPts val="2400"/>
              <a:buChar char="■"/>
              <a:defRPr sz="2400"/>
            </a:lvl6pPr>
            <a:lvl7pPr marL="3200320" lvl="6" indent="-380990">
              <a:spcBef>
                <a:spcPts val="0"/>
              </a:spcBef>
              <a:spcAft>
                <a:spcPts val="0"/>
              </a:spcAft>
              <a:buSzPts val="2400"/>
              <a:buChar char="●"/>
              <a:defRPr sz="2400"/>
            </a:lvl7pPr>
            <a:lvl8pPr marL="3657509" lvl="7" indent="-380990">
              <a:spcBef>
                <a:spcPts val="0"/>
              </a:spcBef>
              <a:spcAft>
                <a:spcPts val="0"/>
              </a:spcAft>
              <a:buSzPts val="2400"/>
              <a:buChar char="○"/>
              <a:defRPr sz="2400"/>
            </a:lvl8pPr>
            <a:lvl9pPr marL="4114697" lvl="8" indent="-38099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2669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3" tIns="91423" rIns="91423" bIns="91423"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3" tIns="91423" rIns="91423" bIns="91423" anchor="t" anchorCtr="0">
            <a:noAutofit/>
          </a:bodyPr>
          <a:lstStyle>
            <a:lvl1pPr marL="457189" lvl="0" indent="-355591" rtl="0">
              <a:spcBef>
                <a:spcPts val="600"/>
              </a:spcBef>
              <a:spcAft>
                <a:spcPts val="0"/>
              </a:spcAft>
              <a:buSzPts val="2000"/>
              <a:buChar char="◎"/>
              <a:defRPr sz="2000"/>
            </a:lvl1pPr>
            <a:lvl2pPr marL="914378"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2"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4144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3" tIns="91423" rIns="91423" bIns="91423"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3" tIns="91423" rIns="91423" bIns="91423"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1388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6981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252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0184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628650" y="4767264"/>
            <a:ext cx="2057400" cy="273844"/>
          </a:xfrm>
          <a:prstGeom prst="rect">
            <a:avLst/>
          </a:prstGeom>
        </p:spPr>
        <p:txBody>
          <a:bodyPr lIns="91438" tIns="45719" rIns="91438" bIns="45719"/>
          <a:lstStyle/>
          <a:p>
            <a:fld id="{4D9441E7-5EE3-4D5B-A0A9-688A653BA079}" type="datetimeFigureOut">
              <a:rPr lang="tr-TR" smtClean="0"/>
              <a:pPr/>
              <a:t>11.11.2020</a:t>
            </a:fld>
            <a:endParaRPr lang="tr-TR"/>
          </a:p>
        </p:txBody>
      </p:sp>
      <p:sp>
        <p:nvSpPr>
          <p:cNvPr id="5" name="Altbilgi Yer Tutucusu 4"/>
          <p:cNvSpPr>
            <a:spLocks noGrp="1"/>
          </p:cNvSpPr>
          <p:nvPr>
            <p:ph type="ftr" sz="quarter" idx="11"/>
          </p:nvPr>
        </p:nvSpPr>
        <p:spPr>
          <a:xfrm>
            <a:off x="3028950" y="4767264"/>
            <a:ext cx="3086100" cy="273844"/>
          </a:xfrm>
          <a:prstGeom prst="rect">
            <a:avLst/>
          </a:prstGeom>
        </p:spPr>
        <p:txBody>
          <a:bodyPr lIns="91438" tIns="45719" rIns="91438" bIns="45719"/>
          <a:lstStyle/>
          <a:p>
            <a:endParaRPr lang="tr-TR"/>
          </a:p>
        </p:txBody>
      </p:sp>
      <p:sp>
        <p:nvSpPr>
          <p:cNvPr id="6" name="Slayt Numarası Yer Tutucusu 5"/>
          <p:cNvSpPr>
            <a:spLocks noGrp="1"/>
          </p:cNvSpPr>
          <p:nvPr>
            <p:ph type="sldNum" sz="quarter" idx="12"/>
          </p:nvPr>
        </p:nvSpPr>
        <p:spPr/>
        <p:txBody>
          <a:bodyPr/>
          <a:lstStyle/>
          <a:p>
            <a:fld id="{E9B07619-91A4-4059-823F-BF597376CDB8}" type="slidenum">
              <a:rPr lang="tr-TR" smtClean="0"/>
              <a:pPr/>
              <a:t>‹#›</a:t>
            </a:fld>
            <a:endParaRPr lang="tr-TR"/>
          </a:p>
        </p:txBody>
      </p:sp>
    </p:spTree>
    <p:extLst>
      <p:ext uri="{BB962C8B-B14F-4D97-AF65-F5344CB8AC3E}">
        <p14:creationId xmlns:p14="http://schemas.microsoft.com/office/powerpoint/2010/main" val="3162794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95350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3" tIns="91423" rIns="91423" bIns="91423"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Tree>
    <p:extLst>
      <p:ext uri="{BB962C8B-B14F-4D97-AF65-F5344CB8AC3E}">
        <p14:creationId xmlns:p14="http://schemas.microsoft.com/office/powerpoint/2010/main" val="3278889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3" tIns="91423" rIns="91423" bIns="91423" anchor="t" anchorCtr="0">
            <a:noAutofit/>
          </a:bodyPr>
          <a:lstStyle>
            <a:lvl1pPr marL="457189" lvl="0" indent="-380990" algn="ctr" rtl="0">
              <a:spcBef>
                <a:spcPts val="600"/>
              </a:spcBef>
              <a:spcAft>
                <a:spcPts val="0"/>
              </a:spcAft>
              <a:buSzPts val="2400"/>
              <a:buChar char="◎"/>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3" tIns="91423" rIns="91423" bIns="91423" anchor="t" anchorCtr="0">
            <a:noAutofit/>
          </a:bodyPr>
          <a:lstStyle/>
          <a:p>
            <a:pPr algn="ct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pPr/>
              <a:t>‹#›</a:t>
            </a:fld>
            <a:endParaRPr/>
          </a:p>
        </p:txBody>
      </p:sp>
    </p:spTree>
    <p:extLst>
      <p:ext uri="{BB962C8B-B14F-4D97-AF65-F5344CB8AC3E}">
        <p14:creationId xmlns:p14="http://schemas.microsoft.com/office/powerpoint/2010/main" val="148695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3" tIns="91423" rIns="91423" bIns="91423" anchor="t" anchorCtr="0">
            <a:noAutofit/>
          </a:bodyPr>
          <a:lstStyle>
            <a:lvl1pPr marL="457189" lvl="0" indent="-380990">
              <a:spcBef>
                <a:spcPts val="600"/>
              </a:spcBef>
              <a:spcAft>
                <a:spcPts val="0"/>
              </a:spcAft>
              <a:buSzPts val="2400"/>
              <a:buChar char="◎"/>
              <a:defRPr sz="2400"/>
            </a:lvl1pPr>
            <a:lvl2pPr marL="914378"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sz="2400"/>
            </a:lvl4pPr>
            <a:lvl5pPr marL="2285943" lvl="4" indent="-380990">
              <a:spcBef>
                <a:spcPts val="0"/>
              </a:spcBef>
              <a:spcAft>
                <a:spcPts val="0"/>
              </a:spcAft>
              <a:buSzPts val="2400"/>
              <a:buChar char="○"/>
              <a:defRPr sz="2400"/>
            </a:lvl5pPr>
            <a:lvl6pPr marL="2743132" lvl="5" indent="-380990">
              <a:spcBef>
                <a:spcPts val="0"/>
              </a:spcBef>
              <a:spcAft>
                <a:spcPts val="0"/>
              </a:spcAft>
              <a:buSzPts val="2400"/>
              <a:buChar char="■"/>
              <a:defRPr sz="2400"/>
            </a:lvl6pPr>
            <a:lvl7pPr marL="3200320" lvl="6" indent="-380990">
              <a:spcBef>
                <a:spcPts val="0"/>
              </a:spcBef>
              <a:spcAft>
                <a:spcPts val="0"/>
              </a:spcAft>
              <a:buSzPts val="2400"/>
              <a:buChar char="●"/>
              <a:defRPr sz="2400"/>
            </a:lvl7pPr>
            <a:lvl8pPr marL="3657509" lvl="7" indent="-380990">
              <a:spcBef>
                <a:spcPts val="0"/>
              </a:spcBef>
              <a:spcAft>
                <a:spcPts val="0"/>
              </a:spcAft>
              <a:buSzPts val="2400"/>
              <a:buChar char="○"/>
              <a:defRPr sz="2400"/>
            </a:lvl8pPr>
            <a:lvl9pPr marL="4114697" lvl="8" indent="-38099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707978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3" tIns="91423" rIns="91423" bIns="91423"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3" tIns="91423" rIns="91423" bIns="91423" anchor="t" anchorCtr="0">
            <a:noAutofit/>
          </a:bodyPr>
          <a:lstStyle>
            <a:lvl1pPr marL="457189" lvl="0" indent="-355591" rtl="0">
              <a:spcBef>
                <a:spcPts val="600"/>
              </a:spcBef>
              <a:spcAft>
                <a:spcPts val="0"/>
              </a:spcAft>
              <a:buSzPts val="2000"/>
              <a:buChar char="◎"/>
              <a:defRPr sz="2000"/>
            </a:lvl1pPr>
            <a:lvl2pPr marL="914378"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2"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78391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3" tIns="91423" rIns="91423" bIns="91423"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3" tIns="91423" rIns="91423" bIns="91423"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717854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3" tIns="91423" rIns="91423" bIns="91423"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619002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3" tIns="91423" rIns="91423" bIns="91423"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3" tIns="91423" rIns="91423" bIns="91423"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868929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3" tIns="91423" rIns="91423" bIns="91423" anchor="t" anchorCtr="0">
            <a:noAutofit/>
          </a:bodyPr>
          <a:lstStyle>
            <a:lvl1pPr marL="457189" lvl="0" indent="-228594" algn="ctr">
              <a:spcBef>
                <a:spcPts val="360"/>
              </a:spcBef>
              <a:spcAft>
                <a:spcPts val="0"/>
              </a:spcAft>
              <a:buSzPts val="1600"/>
              <a:buNone/>
              <a:defRPr sz="1600"/>
            </a:lvl1pPr>
          </a:lstStyle>
          <a:p>
            <a:endParaRP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60" name="Google Shape;160;p10"/>
          <p:cNvSpPr/>
          <p:nvPr/>
        </p:nvSpPr>
        <p:spPr>
          <a:xfrm rot="10800000">
            <a:off x="-153147" y="-444547"/>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63" name="Google Shape;163;p10"/>
          <p:cNvSpPr/>
          <p:nvPr/>
        </p:nvSpPr>
        <p:spPr>
          <a:xfrm rot="10800000">
            <a:off x="8512150" y="133404"/>
            <a:ext cx="811200" cy="811200"/>
          </a:xfrm>
          <a:prstGeom prst="donut">
            <a:avLst>
              <a:gd name="adj" fmla="val 39163"/>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pPr/>
              <a:t>‹#›</a:t>
            </a:fld>
            <a:endParaRPr/>
          </a:p>
        </p:txBody>
      </p:sp>
    </p:spTree>
    <p:extLst>
      <p:ext uri="{BB962C8B-B14F-4D97-AF65-F5344CB8AC3E}">
        <p14:creationId xmlns:p14="http://schemas.microsoft.com/office/powerpoint/2010/main" val="164575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3" tIns="91423" rIns="91423" bIns="91423" anchor="ctr" anchorCtr="0">
            <a:noAutofit/>
          </a:bodyPr>
          <a:lstStyle/>
          <a:p>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3" tIns="91423" rIns="91423" bIns="91423" anchor="ctr" anchorCtr="0">
            <a:noAutofit/>
          </a:bodyPr>
          <a:lstStyle/>
          <a:p>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3" tIns="91423" rIns="91423" bIns="91423" anchor="ctr" anchorCtr="0">
            <a:noAutofit/>
          </a:bodyPr>
          <a:lstStyle/>
          <a:p>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3" tIns="91423" rIns="91423" bIns="91423" anchor="ctr" anchorCtr="0">
            <a:noAutofit/>
          </a:bodyPr>
          <a:lstStyle/>
          <a:p>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3" tIns="91423" rIns="91423" bIns="91423" anchor="ctr" anchorCtr="0">
            <a:noAutofit/>
          </a:bodyPr>
          <a:lstStyle/>
          <a:p>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3" tIns="91423" rIns="91423" bIns="91423" anchor="ctr" anchorCtr="0">
            <a:noAutofit/>
          </a:bodyPr>
          <a:lstStyle/>
          <a:p>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pPr/>
              <a:t>‹#›</a:t>
            </a:fld>
            <a:endParaRPr/>
          </a:p>
        </p:txBody>
      </p:sp>
    </p:spTree>
    <p:extLst>
      <p:ext uri="{BB962C8B-B14F-4D97-AF65-F5344CB8AC3E}">
        <p14:creationId xmlns:p14="http://schemas.microsoft.com/office/powerpoint/2010/main" val="2499843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3" tIns="91423" rIns="91423" bIns="91423" anchor="ctr" anchorCtr="0">
            <a:noAutofit/>
          </a:bodyPr>
          <a:lstStyle/>
          <a:p>
            <a:endParaRPr/>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pPr/>
              <a:t>‹#›</a:t>
            </a:fld>
            <a:endParaRPr/>
          </a:p>
        </p:txBody>
      </p:sp>
    </p:spTree>
    <p:extLst>
      <p:ext uri="{BB962C8B-B14F-4D97-AF65-F5344CB8AC3E}">
        <p14:creationId xmlns:p14="http://schemas.microsoft.com/office/powerpoint/2010/main" val="232304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143000" y="841772"/>
            <a:ext cx="6858000" cy="17907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35947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923487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623888" y="1282307"/>
            <a:ext cx="7886700" cy="2139553"/>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371693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369219"/>
            <a:ext cx="3886200" cy="326350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369219"/>
            <a:ext cx="3886200" cy="326350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dirty="0">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228864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29841" y="273844"/>
            <a:ext cx="7886700" cy="994172"/>
          </a:xfrm>
        </p:spPr>
        <p:txBody>
          <a:bodyPr/>
          <a:lstStyle/>
          <a:p>
            <a:r>
              <a:rPr lang="tr-TR"/>
              <a:t>Asıl başlık stili için tıklatın</a:t>
            </a:r>
          </a:p>
        </p:txBody>
      </p:sp>
      <p:sp>
        <p:nvSpPr>
          <p:cNvPr id="3" name="Metin Yer Tutucusu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629842" y="1878806"/>
            <a:ext cx="3868340" cy="2763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4629152" y="1878806"/>
            <a:ext cx="3887391" cy="276344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dirty="0">
              <a:solidFill>
                <a:prstClr val="black">
                  <a:tint val="75000"/>
                </a:prstClr>
              </a:solidFill>
            </a:endParaRPr>
          </a:p>
        </p:txBody>
      </p:sp>
      <p:sp>
        <p:nvSpPr>
          <p:cNvPr id="9" name="Slayt Numarası Yer Tutucusu 8"/>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688468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dirty="0">
              <a:solidFill>
                <a:prstClr val="black">
                  <a:tint val="75000"/>
                </a:prstClr>
              </a:solidFill>
            </a:endParaRPr>
          </a:p>
        </p:txBody>
      </p:sp>
      <p:sp>
        <p:nvSpPr>
          <p:cNvPr id="5" name="Slayt Numarası Yer Tutucusu 4"/>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834545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dirty="0">
              <a:solidFill>
                <a:prstClr val="black">
                  <a:tint val="75000"/>
                </a:prstClr>
              </a:solidFill>
            </a:endParaRPr>
          </a:p>
        </p:txBody>
      </p:sp>
      <p:sp>
        <p:nvSpPr>
          <p:cNvPr id="4" name="Slayt Numarası Yer Tutucusu 3"/>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164212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29841" y="342900"/>
            <a:ext cx="2949178" cy="120015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dirty="0">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879767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629841" y="342900"/>
            <a:ext cx="2949178" cy="120015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tr-TR" dirty="0"/>
          </a:p>
        </p:txBody>
      </p:sp>
      <p:sp>
        <p:nvSpPr>
          <p:cNvPr id="4" name="Metin Yer Tutucusu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dirty="0">
              <a:solidFill>
                <a:prstClr val="black">
                  <a:tint val="75000"/>
                </a:prstClr>
              </a:solidFill>
            </a:endParaRPr>
          </a:p>
        </p:txBody>
      </p:sp>
      <p:sp>
        <p:nvSpPr>
          <p:cNvPr id="7" name="Slayt Numarası Yer Tutucusu 6"/>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311982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72124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6" y="273847"/>
            <a:ext cx="1971675" cy="4358879"/>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2" y="273847"/>
            <a:ext cx="5800725" cy="4358879"/>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736612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92643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algn="ctr" defTabSz="685749">
              <a:buClrTx/>
              <a:buFontTx/>
              <a:buNone/>
            </a:pPr>
            <a:r>
              <a:rPr lang="en" sz="9600" kern="1200">
                <a:solidFill>
                  <a:srgbClr val="FFFFFF"/>
                </a:solidFill>
                <a:latin typeface="Nixie One"/>
                <a:ea typeface="Nixie One"/>
                <a:cs typeface="Nixie One"/>
                <a:sym typeface="Nixie One"/>
              </a:rPr>
              <a:t>“</a:t>
            </a:r>
            <a:endParaRPr sz="9600" kern="1200" dirty="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718673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4253167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defTabSz="685749">
              <a:buClrTx/>
              <a:buFontTx/>
              <a:buNone/>
            </a:pPr>
            <a:endParaRPr kern="1200" dirty="0">
              <a:solidFill>
                <a:prstClr val="black"/>
              </a:solidFill>
              <a:latin typeface="Calibri" panose="020F0502020204030204"/>
              <a:ea typeface="+mn-ea"/>
              <a:cs typeface="+mn-cs"/>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9122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FD2C5056-4FB5-4787-8840-7C5896726E22}"/>
              </a:ext>
            </a:extLst>
          </p:cNvPr>
          <p:cNvSpPr>
            <a:spLocks noGrp="1"/>
          </p:cNvSpPr>
          <p:nvPr>
            <p:ph type="dt" sz="half" idx="10"/>
          </p:nvPr>
        </p:nvSpPr>
        <p:spPr/>
        <p:txBody>
          <a:bodyPr/>
          <a:lstStyle>
            <a:lvl1pPr>
              <a:defRPr/>
            </a:lvl1pPr>
          </a:lstStyle>
          <a:p>
            <a:pPr>
              <a:defRPr/>
            </a:pPr>
            <a:endParaRPr lang="tr-TR"/>
          </a:p>
        </p:txBody>
      </p:sp>
      <p:sp>
        <p:nvSpPr>
          <p:cNvPr id="5" name="Footer Placeholder 4">
            <a:extLst>
              <a:ext uri="{FF2B5EF4-FFF2-40B4-BE49-F238E27FC236}">
                <a16:creationId xmlns:a16="http://schemas.microsoft.com/office/drawing/2014/main" id="{DAA29B1E-B02A-4F12-80B0-B5403D703A84}"/>
              </a:ext>
            </a:extLst>
          </p:cNvPr>
          <p:cNvSpPr>
            <a:spLocks noGrp="1"/>
          </p:cNvSpPr>
          <p:nvPr>
            <p:ph type="ftr" sz="quarter" idx="11"/>
          </p:nvPr>
        </p:nvSpPr>
        <p:spPr/>
        <p:txBody>
          <a:bodyPr/>
          <a:lstStyle>
            <a:lvl1pPr>
              <a:defRPr/>
            </a:lvl1pPr>
          </a:lstStyle>
          <a:p>
            <a:pPr>
              <a:defRPr/>
            </a:pPr>
            <a:r>
              <a:rPr lang="tr-TR"/>
              <a:t>Mersin Rehberlik ve Araştırma Merkezi</a:t>
            </a:r>
          </a:p>
        </p:txBody>
      </p:sp>
      <p:sp>
        <p:nvSpPr>
          <p:cNvPr id="6" name="Slide Number Placeholder 5">
            <a:extLst>
              <a:ext uri="{FF2B5EF4-FFF2-40B4-BE49-F238E27FC236}">
                <a16:creationId xmlns:a16="http://schemas.microsoft.com/office/drawing/2014/main" id="{2457C53A-4374-4475-8901-81E4BB9DC469}"/>
              </a:ext>
            </a:extLst>
          </p:cNvPr>
          <p:cNvSpPr>
            <a:spLocks noGrp="1"/>
          </p:cNvSpPr>
          <p:nvPr>
            <p:ph type="sldNum" sz="quarter" idx="12"/>
          </p:nvPr>
        </p:nvSpPr>
        <p:spPr>
          <a:ln/>
        </p:spPr>
        <p:txBody>
          <a:bodyPr/>
          <a:lstStyle>
            <a:lvl1pPr>
              <a:defRPr/>
            </a:lvl1pPr>
          </a:lstStyle>
          <a:p>
            <a:fld id="{0B21A5A2-EE6D-4F27-93CA-8660758ACBCE}" type="slidenum">
              <a:rPr lang="tr-TR" altLang="tr-TR"/>
              <a:pPr/>
              <a:t>‹#›</a:t>
            </a:fld>
            <a:endParaRPr lang="tr-TR" altLang="tr-TR"/>
          </a:p>
        </p:txBody>
      </p:sp>
    </p:spTree>
    <p:extLst>
      <p:ext uri="{BB962C8B-B14F-4D97-AF65-F5344CB8AC3E}">
        <p14:creationId xmlns:p14="http://schemas.microsoft.com/office/powerpoint/2010/main" val="306280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7470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143000" y="841772"/>
            <a:ext cx="6858000" cy="17907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747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072480-10DA-4FB4-BEAE-2A1DEA90F248}" type="datetimeFigureOut">
              <a:rPr lang="tr-TR" smtClean="0">
                <a:solidFill>
                  <a:prstClr val="black">
                    <a:tint val="75000"/>
                  </a:prstClr>
                </a:solidFill>
              </a:rPr>
              <a:pPr/>
              <a:t>11.11.2020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320A84BC-3F9E-4B08-9743-FC4E27FA512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7848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 id="2147483660" r:id="rId6"/>
    <p:sldLayoutId id="214748368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273844"/>
            <a:ext cx="7886700" cy="994172"/>
          </a:xfrm>
          <a:prstGeom prst="rect">
            <a:avLst/>
          </a:prstGeom>
        </p:spPr>
        <p:txBody>
          <a:bodyPr vert="horz" lIns="68574" tIns="34289" rIns="68574" bIns="34289" rtlCol="0" anchor="ctr">
            <a:normAutofit/>
          </a:bodyPr>
          <a:lstStyle/>
          <a:p>
            <a:r>
              <a:rPr lang="tr-TR"/>
              <a:t>Asıl başlık stili için tıklatın</a:t>
            </a:r>
          </a:p>
        </p:txBody>
      </p:sp>
      <p:sp>
        <p:nvSpPr>
          <p:cNvPr id="3" name="Metin Yer Tutucusu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defRPr>
            </a:lvl1pPr>
          </a:lstStyle>
          <a:p>
            <a:pPr defTabSz="685732">
              <a:buClrTx/>
            </a:pPr>
            <a:fld id="{E2072480-10DA-4FB4-BEAE-2A1DEA90F248}" type="datetimeFigureOut">
              <a:rPr lang="tr-TR" kern="1200" smtClean="0">
                <a:solidFill>
                  <a:prstClr val="black">
                    <a:tint val="75000"/>
                  </a:prstClr>
                </a:solidFill>
                <a:latin typeface="Calibri" panose="020F0502020204030204"/>
                <a:ea typeface="+mn-ea"/>
              </a:rPr>
              <a:pPr defTabSz="685732">
                <a:buClrTx/>
              </a:pPr>
              <a:t>11.11.2020</a:t>
            </a:fld>
            <a:endParaRPr lang="tr-TR" kern="1200">
              <a:solidFill>
                <a:prstClr val="black">
                  <a:tint val="75000"/>
                </a:prstClr>
              </a:solidFill>
              <a:latin typeface="Calibri" panose="020F0502020204030204"/>
              <a:ea typeface="+mn-ea"/>
            </a:endParaRPr>
          </a:p>
        </p:txBody>
      </p:sp>
      <p:sp>
        <p:nvSpPr>
          <p:cNvPr id="5" name="Altbilgi Yer Tutucusu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pPr defTabSz="685732">
              <a:buClrTx/>
            </a:pPr>
            <a:endParaRPr lang="tr-TR" kern="1200">
              <a:solidFill>
                <a:prstClr val="black">
                  <a:tint val="75000"/>
                </a:prstClr>
              </a:solidFill>
              <a:latin typeface="Calibri" panose="020F0502020204030204"/>
              <a:ea typeface="+mn-ea"/>
            </a:endParaRPr>
          </a:p>
        </p:txBody>
      </p:sp>
      <p:sp>
        <p:nvSpPr>
          <p:cNvPr id="6" name="Slayt Numarası Yer Tutucusu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defRPr>
            </a:lvl1pPr>
          </a:lstStyle>
          <a:p>
            <a:pPr defTabSz="685732">
              <a:buClrTx/>
            </a:pPr>
            <a:fld id="{320A84BC-3F9E-4B08-9743-FC4E27FA5126}" type="slidenum">
              <a:rPr lang="tr-TR" kern="1200" smtClean="0">
                <a:solidFill>
                  <a:prstClr val="black">
                    <a:tint val="75000"/>
                  </a:prstClr>
                </a:solidFill>
                <a:latin typeface="Calibri" panose="020F0502020204030204"/>
                <a:ea typeface="+mn-ea"/>
              </a:rPr>
              <a:pPr defTabSz="685732">
                <a:buClrTx/>
              </a:pPr>
              <a:t>‹#›</a:t>
            </a:fld>
            <a:endParaRPr lang="tr-TR"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7140097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3" tIns="91423" rIns="91423" bIns="91423"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3" tIns="91423" rIns="91423" bIns="91423"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3" tIns="91423" rIns="91423" bIns="91423"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261435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3" tIns="91423" rIns="91423" bIns="91423"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3" tIns="91423" rIns="91423" bIns="91423"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3" tIns="91423" rIns="91423" bIns="91423"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fld id="{00000000-1234-1234-1234-123412341234}" type="slidenum">
              <a:rPr lang="en"/>
              <a:pPr/>
              <a:t>‹#›</a:t>
            </a:fld>
            <a:endParaRPr/>
          </a:p>
        </p:txBody>
      </p:sp>
    </p:spTree>
    <p:extLst>
      <p:ext uri="{BB962C8B-B14F-4D97-AF65-F5344CB8AC3E}">
        <p14:creationId xmlns:p14="http://schemas.microsoft.com/office/powerpoint/2010/main" val="13589857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tr-TR"/>
              <a:t>Asıl başlık stili için tıklatın</a:t>
            </a:r>
          </a:p>
        </p:txBody>
      </p:sp>
      <p:sp>
        <p:nvSpPr>
          <p:cNvPr id="3" name="Metin Yer Tutucusu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buClrTx/>
              <a:buFontTx/>
              <a:buNone/>
            </a:pPr>
            <a:fld id="{E2072480-10DA-4FB4-BEAE-2A1DEA90F248}" type="datetimeFigureOut">
              <a:rPr lang="tr-TR" kern="1200" smtClean="0">
                <a:solidFill>
                  <a:prstClr val="black">
                    <a:tint val="75000"/>
                  </a:prstClr>
                </a:solidFill>
                <a:latin typeface="Calibri" panose="020F0502020204030204"/>
                <a:ea typeface="+mn-ea"/>
                <a:cs typeface="+mn-cs"/>
              </a:rPr>
              <a:pPr defTabSz="685749">
                <a:buClrTx/>
                <a:buFontTx/>
                <a:buNone/>
              </a:pPr>
              <a:t>11.11.2020</a:t>
            </a:fld>
            <a:endParaRPr lang="tr-TR" kern="1200" dirty="0">
              <a:solidFill>
                <a:prstClr val="black">
                  <a:tint val="75000"/>
                </a:prstClr>
              </a:solidFill>
              <a:latin typeface="Calibri" panose="020F0502020204030204"/>
              <a:ea typeface="+mn-ea"/>
              <a:cs typeface="+mn-cs"/>
            </a:endParaRPr>
          </a:p>
        </p:txBody>
      </p:sp>
      <p:sp>
        <p:nvSpPr>
          <p:cNvPr id="5" name="Altbilgi Yer Tutucusu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buClrTx/>
              <a:buFontTx/>
              <a:buNone/>
            </a:pPr>
            <a:endParaRPr lang="tr-TR" kern="1200" dirty="0">
              <a:solidFill>
                <a:prstClr val="black">
                  <a:tint val="75000"/>
                </a:prstClr>
              </a:solidFill>
              <a:latin typeface="Calibri" panose="020F0502020204030204"/>
              <a:ea typeface="+mn-ea"/>
              <a:cs typeface="+mn-cs"/>
            </a:endParaRPr>
          </a:p>
        </p:txBody>
      </p:sp>
      <p:sp>
        <p:nvSpPr>
          <p:cNvPr id="6" name="Slayt Numarası Yer Tutucusu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buClrTx/>
              <a:buFontTx/>
              <a:buNone/>
            </a:pPr>
            <a:fld id="{320A84BC-3F9E-4B08-9743-FC4E27FA5126}" type="slidenum">
              <a:rPr lang="tr-TR" kern="1200" smtClean="0">
                <a:solidFill>
                  <a:prstClr val="black">
                    <a:tint val="75000"/>
                  </a:prstClr>
                </a:solidFill>
                <a:latin typeface="Calibri" panose="020F0502020204030204"/>
                <a:ea typeface="+mn-ea"/>
                <a:cs typeface="+mn-cs"/>
              </a:rPr>
              <a:pPr defTabSz="685749">
                <a:buClrTx/>
                <a:buFontTx/>
                <a:buNone/>
              </a:pPr>
              <a:t>‹#›</a:t>
            </a:fld>
            <a:endParaRPr lang="tr-TR"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505232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3848"/>
            <a:ext cx="91582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kış Çizelgesi: Gecikme 5"/>
          <p:cNvSpPr/>
          <p:nvPr/>
        </p:nvSpPr>
        <p:spPr>
          <a:xfrm>
            <a:off x="3950494" y="906271"/>
            <a:ext cx="4823318" cy="3048668"/>
          </a:xfrm>
          <a:prstGeom prst="flowChartDelay">
            <a:avLst/>
          </a:prstGeom>
        </p:spPr>
        <p:style>
          <a:lnRef idx="1">
            <a:schemeClr val="accent4"/>
          </a:lnRef>
          <a:fillRef idx="3">
            <a:schemeClr val="accent4"/>
          </a:fillRef>
          <a:effectRef idx="2">
            <a:schemeClr val="accent4"/>
          </a:effectRef>
          <a:fontRef idx="minor">
            <a:schemeClr val="lt1"/>
          </a:fontRef>
        </p:style>
        <p:txBody>
          <a:bodyPr lIns="68576" tIns="34289" rIns="68576" bIns="34289" rtlCol="0" anchor="ctr"/>
          <a:lstStyle/>
          <a:p>
            <a:pPr algn="ctr" defTabSz="685749">
              <a:buClrTx/>
              <a:buFontTx/>
              <a:buNone/>
            </a:pPr>
            <a:endParaRPr lang="tr-TR" kern="1200" dirty="0">
              <a:solidFill>
                <a:prstClr val="white"/>
              </a:solidFill>
            </a:endParaRPr>
          </a:p>
        </p:txBody>
      </p:sp>
      <p:pic>
        <p:nvPicPr>
          <p:cNvPr id="8" name="Resim 7">
            <a:extLst>
              <a:ext uri="{FF2B5EF4-FFF2-40B4-BE49-F238E27FC236}">
                <a16:creationId xmlns:a16="http://schemas.microsoft.com/office/drawing/2014/main" id="{25D014F0-82BB-4636-9E14-0317E46E9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638" y="1817986"/>
            <a:ext cx="1225238" cy="12252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Metin kutusu 6"/>
          <p:cNvSpPr txBox="1"/>
          <p:nvPr/>
        </p:nvSpPr>
        <p:spPr>
          <a:xfrm>
            <a:off x="3950497" y="2352041"/>
            <a:ext cx="3968261" cy="1027203"/>
          </a:xfrm>
          <a:prstGeom prst="rect">
            <a:avLst/>
          </a:prstGeom>
          <a:noFill/>
        </p:spPr>
        <p:txBody>
          <a:bodyPr wrap="square" lIns="68576" tIns="34289" rIns="68576" bIns="34289" rtlCol="0">
            <a:spAutoFit/>
          </a:bodyPr>
          <a:lstStyle/>
          <a:p>
            <a:pPr defTabSz="685749">
              <a:buClrTx/>
              <a:buFontTx/>
              <a:buNone/>
            </a:pPr>
            <a:endParaRPr lang="tr-TR" kern="1200" dirty="0">
              <a:solidFill>
                <a:prstClr val="black"/>
              </a:solidFill>
              <a:latin typeface="Calibri" panose="020F0502020204030204"/>
              <a:ea typeface="+mn-ea"/>
              <a:cs typeface="+mn-cs"/>
            </a:endParaRPr>
          </a:p>
          <a:p>
            <a:pPr defTabSz="685749">
              <a:buClrTx/>
              <a:buFontTx/>
              <a:buNone/>
            </a:pPr>
            <a:r>
              <a:rPr lang="tr-TR" sz="24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EĞİTİM ORTAMLARINDA ŞİDDETİ ÖNLEME EĞİTİMLERİ</a:t>
            </a:r>
          </a:p>
        </p:txBody>
      </p:sp>
      <p:sp>
        <p:nvSpPr>
          <p:cNvPr id="10" name="Alt Başlık 2">
            <a:extLst>
              <a:ext uri="{FF2B5EF4-FFF2-40B4-BE49-F238E27FC236}">
                <a16:creationId xmlns:a16="http://schemas.microsoft.com/office/drawing/2014/main" id="{61B01E96-94D8-4EF6-87F7-D91ECDC31D63}"/>
              </a:ext>
            </a:extLst>
          </p:cNvPr>
          <p:cNvSpPr txBox="1">
            <a:spLocks/>
          </p:cNvSpPr>
          <p:nvPr/>
        </p:nvSpPr>
        <p:spPr>
          <a:xfrm>
            <a:off x="3950497" y="1154877"/>
            <a:ext cx="4725439" cy="745804"/>
          </a:xfrm>
          <a:prstGeom prst="rect">
            <a:avLst/>
          </a:prstGeom>
        </p:spPr>
        <p:txBody>
          <a:bodyPr lIns="68576" tIns="34289" rIns="68576" bIns="3428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buFont typeface="Arial" panose="020B0604020202020204" pitchFamily="34" charset="0"/>
              <a:buNone/>
            </a:pPr>
            <a:endParaRPr lang="tr-TR" b="1" dirty="0">
              <a:solidFill>
                <a:prstClr val="black"/>
              </a:solidFill>
            </a:endParaRPr>
          </a:p>
          <a:p>
            <a:pPr marL="0" indent="0">
              <a:spcBef>
                <a:spcPts val="0"/>
              </a:spcBef>
              <a:buClrTx/>
              <a:buFont typeface="Arial" panose="020B0604020202020204" pitchFamily="34" charset="0"/>
              <a:buNone/>
            </a:pPr>
            <a:r>
              <a:rPr lang="tr-TR" sz="2100" b="1" dirty="0">
                <a:solidFill>
                  <a:prstClr val="black"/>
                </a:solidFill>
                <a:effectLst>
                  <a:outerShdw blurRad="38100" dist="38100" dir="2700000" algn="tl">
                    <a:srgbClr val="000000">
                      <a:alpha val="43137"/>
                    </a:srgbClr>
                  </a:outerShdw>
                </a:effectLst>
              </a:rPr>
              <a:t>KOCAELİ İL MİLLİ EĞİTİM MÜDÜRLÜĞÜ</a:t>
            </a:r>
            <a:endParaRPr lang="en-US" sz="2100" b="1" dirty="0">
              <a:solidFill>
                <a:prstClr val="black"/>
              </a:solidFill>
              <a:effectLst>
                <a:outerShdw blurRad="38100" dist="38100" dir="2700000" algn="tl">
                  <a:srgbClr val="000000">
                    <a:alpha val="43137"/>
                  </a:srgbClr>
                </a:outerShdw>
              </a:effectLst>
            </a:endParaRPr>
          </a:p>
        </p:txBody>
      </p:sp>
      <p:sp>
        <p:nvSpPr>
          <p:cNvPr id="9" name="Beşgen 8"/>
          <p:cNvSpPr/>
          <p:nvPr/>
        </p:nvSpPr>
        <p:spPr>
          <a:xfrm rot="10800000">
            <a:off x="6800853" y="4486276"/>
            <a:ext cx="2343143" cy="607220"/>
          </a:xfrm>
          <a:prstGeom prst="homePlate">
            <a:avLst/>
          </a:prstGeom>
        </p:spPr>
        <p:style>
          <a:lnRef idx="2">
            <a:schemeClr val="dk1">
              <a:shade val="50000"/>
            </a:schemeClr>
          </a:lnRef>
          <a:fillRef idx="1">
            <a:schemeClr val="dk1"/>
          </a:fillRef>
          <a:effectRef idx="0">
            <a:schemeClr val="dk1"/>
          </a:effectRef>
          <a:fontRef idx="minor">
            <a:schemeClr val="lt1"/>
          </a:fontRef>
        </p:style>
        <p:txBody>
          <a:bodyPr lIns="68576" tIns="34289" rIns="68576" bIns="34289" rtlCol="0" anchor="ctr"/>
          <a:lstStyle/>
          <a:p>
            <a:pPr algn="ctr" defTabSz="685749">
              <a:buClrTx/>
              <a:buFontTx/>
              <a:buNone/>
            </a:pPr>
            <a:endParaRPr lang="tr-TR" kern="1200" dirty="0">
              <a:solidFill>
                <a:prstClr val="white"/>
              </a:solidFill>
            </a:endParaRPr>
          </a:p>
        </p:txBody>
      </p:sp>
      <p:sp>
        <p:nvSpPr>
          <p:cNvPr id="11" name="Metin kutusu 10"/>
          <p:cNvSpPr txBox="1"/>
          <p:nvPr/>
        </p:nvSpPr>
        <p:spPr>
          <a:xfrm>
            <a:off x="7105379" y="4611173"/>
            <a:ext cx="2052910" cy="377024"/>
          </a:xfrm>
          <a:prstGeom prst="rect">
            <a:avLst/>
          </a:prstGeom>
          <a:noFill/>
        </p:spPr>
        <p:txBody>
          <a:bodyPr wrap="square" lIns="68576" tIns="34289" rIns="68576" bIns="34289" rtlCol="0">
            <a:spAutoFit/>
          </a:bodyPr>
          <a:lstStyle/>
          <a:p>
            <a:pPr defTabSz="685749">
              <a:buClrTx/>
              <a:buFontTx/>
              <a:buNone/>
            </a:pPr>
            <a:r>
              <a:rPr lang="tr-TR" sz="2000" b="1" kern="1200" dirty="0">
                <a:solidFill>
                  <a:prstClr val="white"/>
                </a:solidFill>
                <a:latin typeface="Calibri" panose="020F0502020204030204"/>
                <a:ea typeface="+mn-ea"/>
                <a:cs typeface="+mn-cs"/>
              </a:rPr>
              <a:t>LİSE SUNUMU</a:t>
            </a:r>
          </a:p>
        </p:txBody>
      </p:sp>
      <p:cxnSp>
        <p:nvCxnSpPr>
          <p:cNvPr id="13" name="Düz Ok Bağlayıcısı 12"/>
          <p:cNvCxnSpPr/>
          <p:nvPr/>
        </p:nvCxnSpPr>
        <p:spPr>
          <a:xfrm>
            <a:off x="4040145" y="2378068"/>
            <a:ext cx="3826773" cy="714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82"/>
          <p:cNvGrpSpPr/>
          <p:nvPr/>
        </p:nvGrpSpPr>
        <p:grpSpPr>
          <a:xfrm>
            <a:off x="93189" y="4059648"/>
            <a:ext cx="874510" cy="1004347"/>
            <a:chOff x="7058512" y="2683976"/>
            <a:chExt cx="2786527" cy="3237294"/>
          </a:xfrm>
        </p:grpSpPr>
        <p:sp>
          <p:nvSpPr>
            <p:cNvPr id="14" name="Oval 13"/>
            <p:cNvSpPr/>
            <p:nvPr/>
          </p:nvSpPr>
          <p:spPr>
            <a:xfrm>
              <a:off x="7752008" y="5788281"/>
              <a:ext cx="1399777" cy="132989"/>
            </a:xfrm>
            <a:prstGeom prst="ellipse">
              <a:avLst/>
            </a:prstGeom>
            <a:solidFill>
              <a:srgbClr val="000000">
                <a:alpha val="40000"/>
              </a:srgbClr>
            </a:solidFill>
            <a:ln w="12700" cap="flat" cmpd="sng" algn="ctr">
              <a:noFill/>
              <a:prstDash val="solid"/>
              <a:miter lim="800000"/>
            </a:ln>
            <a:effectLst/>
          </p:spPr>
          <p:txBody>
            <a:bodyPr rtlCol="0" anchor="ctr"/>
            <a:lstStyle/>
            <a:p>
              <a:pPr algn="ctr" defTabSz="685783">
                <a:buClrTx/>
                <a:buFontTx/>
                <a:buNone/>
                <a:defRPr/>
              </a:pPr>
              <a:endParaRPr lang="en-US" dirty="0">
                <a:solidFill>
                  <a:srgbClr val="FFFFFF"/>
                </a:solidFill>
                <a:latin typeface="Calibri" panose="020F0502020204030204"/>
                <a:ea typeface="+mn-ea"/>
                <a:cs typeface="+mn-cs"/>
              </a:endParaRPr>
            </a:p>
          </p:txBody>
        </p:sp>
        <p:grpSp>
          <p:nvGrpSpPr>
            <p:cNvPr id="15" name="Group 31"/>
            <p:cNvGrpSpPr/>
            <p:nvPr/>
          </p:nvGrpSpPr>
          <p:grpSpPr>
            <a:xfrm>
              <a:off x="7058512" y="2683976"/>
              <a:ext cx="2786527" cy="3147494"/>
              <a:chOff x="5438775" y="1938338"/>
              <a:chExt cx="1311275" cy="1481138"/>
            </a:xfrm>
          </p:grpSpPr>
          <p:grpSp>
            <p:nvGrpSpPr>
              <p:cNvPr id="25" name="Group 32"/>
              <p:cNvGrpSpPr/>
              <p:nvPr/>
            </p:nvGrpSpPr>
            <p:grpSpPr>
              <a:xfrm>
                <a:off x="5800725" y="2520951"/>
                <a:ext cx="606426" cy="898525"/>
                <a:chOff x="5800725" y="2520951"/>
                <a:chExt cx="606426" cy="898525"/>
              </a:xfrm>
            </p:grpSpPr>
            <p:sp>
              <p:nvSpPr>
                <p:cNvPr id="32" name="Freeform 11"/>
                <p:cNvSpPr>
                  <a:spLocks/>
                </p:cNvSpPr>
                <p:nvPr/>
              </p:nvSpPr>
              <p:spPr bwMode="auto">
                <a:xfrm>
                  <a:off x="5999163" y="2520951"/>
                  <a:ext cx="165100" cy="898525"/>
                </a:xfrm>
                <a:custGeom>
                  <a:avLst/>
                  <a:gdLst>
                    <a:gd name="T0" fmla="*/ 0 w 104"/>
                    <a:gd name="T1" fmla="*/ 566 h 566"/>
                    <a:gd name="T2" fmla="*/ 30 w 104"/>
                    <a:gd name="T3" fmla="*/ 0 h 566"/>
                    <a:gd name="T4" fmla="*/ 78 w 104"/>
                    <a:gd name="T5" fmla="*/ 0 h 566"/>
                    <a:gd name="T6" fmla="*/ 104 w 104"/>
                    <a:gd name="T7" fmla="*/ 566 h 566"/>
                    <a:gd name="T8" fmla="*/ 0 w 104"/>
                    <a:gd name="T9" fmla="*/ 566 h 566"/>
                  </a:gdLst>
                  <a:ahLst/>
                  <a:cxnLst>
                    <a:cxn ang="0">
                      <a:pos x="T0" y="T1"/>
                    </a:cxn>
                    <a:cxn ang="0">
                      <a:pos x="T2" y="T3"/>
                    </a:cxn>
                    <a:cxn ang="0">
                      <a:pos x="T4" y="T5"/>
                    </a:cxn>
                    <a:cxn ang="0">
                      <a:pos x="T6" y="T7"/>
                    </a:cxn>
                    <a:cxn ang="0">
                      <a:pos x="T8" y="T9"/>
                    </a:cxn>
                  </a:cxnLst>
                  <a:rect l="0" t="0" r="r" b="b"/>
                  <a:pathLst>
                    <a:path w="104" h="566">
                      <a:moveTo>
                        <a:pt x="0" y="566"/>
                      </a:moveTo>
                      <a:lnTo>
                        <a:pt x="30" y="0"/>
                      </a:lnTo>
                      <a:lnTo>
                        <a:pt x="78" y="0"/>
                      </a:lnTo>
                      <a:lnTo>
                        <a:pt x="104" y="566"/>
                      </a:lnTo>
                      <a:lnTo>
                        <a:pt x="0" y="566"/>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33" name="Freeform 13"/>
                <p:cNvSpPr>
                  <a:spLocks/>
                </p:cNvSpPr>
                <p:nvPr/>
              </p:nvSpPr>
              <p:spPr bwMode="auto">
                <a:xfrm>
                  <a:off x="5800725" y="2716213"/>
                  <a:ext cx="319088" cy="323850"/>
                </a:xfrm>
                <a:custGeom>
                  <a:avLst/>
                  <a:gdLst>
                    <a:gd name="T0" fmla="*/ 161 w 201"/>
                    <a:gd name="T1" fmla="*/ 204 h 204"/>
                    <a:gd name="T2" fmla="*/ 0 w 201"/>
                    <a:gd name="T3" fmla="*/ 18 h 204"/>
                    <a:gd name="T4" fmla="*/ 18 w 201"/>
                    <a:gd name="T5" fmla="*/ 0 h 204"/>
                    <a:gd name="T6" fmla="*/ 201 w 201"/>
                    <a:gd name="T7" fmla="*/ 166 h 204"/>
                    <a:gd name="T8" fmla="*/ 161 w 201"/>
                    <a:gd name="T9" fmla="*/ 204 h 204"/>
                  </a:gdLst>
                  <a:ahLst/>
                  <a:cxnLst>
                    <a:cxn ang="0">
                      <a:pos x="T0" y="T1"/>
                    </a:cxn>
                    <a:cxn ang="0">
                      <a:pos x="T2" y="T3"/>
                    </a:cxn>
                    <a:cxn ang="0">
                      <a:pos x="T4" y="T5"/>
                    </a:cxn>
                    <a:cxn ang="0">
                      <a:pos x="T6" y="T7"/>
                    </a:cxn>
                    <a:cxn ang="0">
                      <a:pos x="T8" y="T9"/>
                    </a:cxn>
                  </a:cxnLst>
                  <a:rect l="0" t="0" r="r" b="b"/>
                  <a:pathLst>
                    <a:path w="201" h="204">
                      <a:moveTo>
                        <a:pt x="161" y="204"/>
                      </a:moveTo>
                      <a:lnTo>
                        <a:pt x="0" y="18"/>
                      </a:lnTo>
                      <a:lnTo>
                        <a:pt x="18" y="0"/>
                      </a:lnTo>
                      <a:lnTo>
                        <a:pt x="201" y="166"/>
                      </a:lnTo>
                      <a:lnTo>
                        <a:pt x="161" y="204"/>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34" name="Freeform 15"/>
                <p:cNvSpPr>
                  <a:spLocks/>
                </p:cNvSpPr>
                <p:nvPr/>
              </p:nvSpPr>
              <p:spPr bwMode="auto">
                <a:xfrm>
                  <a:off x="6072188" y="2767013"/>
                  <a:ext cx="334963" cy="311150"/>
                </a:xfrm>
                <a:custGeom>
                  <a:avLst/>
                  <a:gdLst>
                    <a:gd name="T0" fmla="*/ 0 w 211"/>
                    <a:gd name="T1" fmla="*/ 152 h 196"/>
                    <a:gd name="T2" fmla="*/ 193 w 211"/>
                    <a:gd name="T3" fmla="*/ 0 h 196"/>
                    <a:gd name="T4" fmla="*/ 211 w 211"/>
                    <a:gd name="T5" fmla="*/ 20 h 196"/>
                    <a:gd name="T6" fmla="*/ 40 w 211"/>
                    <a:gd name="T7" fmla="*/ 196 h 196"/>
                    <a:gd name="T8" fmla="*/ 0 w 211"/>
                    <a:gd name="T9" fmla="*/ 152 h 196"/>
                  </a:gdLst>
                  <a:ahLst/>
                  <a:cxnLst>
                    <a:cxn ang="0">
                      <a:pos x="T0" y="T1"/>
                    </a:cxn>
                    <a:cxn ang="0">
                      <a:pos x="T2" y="T3"/>
                    </a:cxn>
                    <a:cxn ang="0">
                      <a:pos x="T4" y="T5"/>
                    </a:cxn>
                    <a:cxn ang="0">
                      <a:pos x="T6" y="T7"/>
                    </a:cxn>
                    <a:cxn ang="0">
                      <a:pos x="T8" y="T9"/>
                    </a:cxn>
                  </a:cxnLst>
                  <a:rect l="0" t="0" r="r" b="b"/>
                  <a:pathLst>
                    <a:path w="211" h="196">
                      <a:moveTo>
                        <a:pt x="0" y="152"/>
                      </a:moveTo>
                      <a:lnTo>
                        <a:pt x="193" y="0"/>
                      </a:lnTo>
                      <a:lnTo>
                        <a:pt x="211" y="20"/>
                      </a:lnTo>
                      <a:lnTo>
                        <a:pt x="40" y="196"/>
                      </a:lnTo>
                      <a:lnTo>
                        <a:pt x="0" y="152"/>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26" name="Group 33"/>
              <p:cNvGrpSpPr/>
              <p:nvPr/>
            </p:nvGrpSpPr>
            <p:grpSpPr>
              <a:xfrm>
                <a:off x="5438775" y="1938338"/>
                <a:ext cx="1311275" cy="939801"/>
                <a:chOff x="5438775" y="1938338"/>
                <a:chExt cx="1311275" cy="939801"/>
              </a:xfrm>
            </p:grpSpPr>
            <p:sp>
              <p:nvSpPr>
                <p:cNvPr id="27" name="Oval 5"/>
                <p:cNvSpPr>
                  <a:spLocks noChangeArrowheads="1"/>
                </p:cNvSpPr>
                <p:nvPr/>
              </p:nvSpPr>
              <p:spPr bwMode="auto">
                <a:xfrm>
                  <a:off x="5438775" y="2317751"/>
                  <a:ext cx="527050" cy="52863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8" name="Oval 6"/>
                <p:cNvSpPr>
                  <a:spLocks noChangeArrowheads="1"/>
                </p:cNvSpPr>
                <p:nvPr/>
              </p:nvSpPr>
              <p:spPr bwMode="auto">
                <a:xfrm>
                  <a:off x="5649913" y="1938338"/>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9" name="Oval 7"/>
                <p:cNvSpPr>
                  <a:spLocks noChangeArrowheads="1"/>
                </p:cNvSpPr>
                <p:nvPr/>
              </p:nvSpPr>
              <p:spPr bwMode="auto">
                <a:xfrm>
                  <a:off x="6046788" y="1995488"/>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30" name="Oval 8"/>
                <p:cNvSpPr>
                  <a:spLocks noChangeArrowheads="1"/>
                </p:cNvSpPr>
                <p:nvPr/>
              </p:nvSpPr>
              <p:spPr bwMode="auto">
                <a:xfrm>
                  <a:off x="6223000" y="2352676"/>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31" name="Oval 10"/>
                <p:cNvSpPr>
                  <a:spLocks noChangeArrowheads="1"/>
                </p:cNvSpPr>
                <p:nvPr/>
              </p:nvSpPr>
              <p:spPr bwMode="auto">
                <a:xfrm>
                  <a:off x="5810250" y="2260601"/>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sp>
          <p:nvSpPr>
            <p:cNvPr id="16" name="Oval 7"/>
            <p:cNvSpPr>
              <a:spLocks noChangeArrowheads="1"/>
            </p:cNvSpPr>
            <p:nvPr/>
          </p:nvSpPr>
          <p:spPr bwMode="auto">
            <a:xfrm>
              <a:off x="7479073"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7" name="Oval 7"/>
            <p:cNvSpPr>
              <a:spLocks noChangeArrowheads="1"/>
            </p:cNvSpPr>
            <p:nvPr/>
          </p:nvSpPr>
          <p:spPr bwMode="auto">
            <a:xfrm>
              <a:off x="7781483" y="3458432"/>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8" name="Oval 7"/>
            <p:cNvSpPr>
              <a:spLocks noChangeArrowheads="1"/>
            </p:cNvSpPr>
            <p:nvPr/>
          </p:nvSpPr>
          <p:spPr bwMode="auto">
            <a:xfrm>
              <a:off x="9027051" y="4279905"/>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9" name="Oval 7"/>
            <p:cNvSpPr>
              <a:spLocks noChangeArrowheads="1"/>
            </p:cNvSpPr>
            <p:nvPr/>
          </p:nvSpPr>
          <p:spPr bwMode="auto">
            <a:xfrm>
              <a:off x="9395799"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0" name="Oval 7"/>
            <p:cNvSpPr>
              <a:spLocks noChangeArrowheads="1"/>
            </p:cNvSpPr>
            <p:nvPr/>
          </p:nvSpPr>
          <p:spPr bwMode="auto">
            <a:xfrm>
              <a:off x="8062391" y="3987360"/>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1" name="Oval 7"/>
            <p:cNvSpPr>
              <a:spLocks noChangeArrowheads="1"/>
            </p:cNvSpPr>
            <p:nvPr/>
          </p:nvSpPr>
          <p:spPr bwMode="auto">
            <a:xfrm>
              <a:off x="8898853" y="3336423"/>
              <a:ext cx="151636" cy="150274"/>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2" name="Oval 7"/>
            <p:cNvSpPr>
              <a:spLocks noChangeArrowheads="1"/>
            </p:cNvSpPr>
            <p:nvPr/>
          </p:nvSpPr>
          <p:spPr bwMode="auto">
            <a:xfrm>
              <a:off x="8765424" y="4011859"/>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3" name="Oval 7"/>
            <p:cNvSpPr>
              <a:spLocks noChangeArrowheads="1"/>
            </p:cNvSpPr>
            <p:nvPr/>
          </p:nvSpPr>
          <p:spPr bwMode="auto">
            <a:xfrm>
              <a:off x="7173691" y="4009307"/>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24" name="Oval 7"/>
            <p:cNvSpPr>
              <a:spLocks noChangeArrowheads="1"/>
            </p:cNvSpPr>
            <p:nvPr/>
          </p:nvSpPr>
          <p:spPr bwMode="auto">
            <a:xfrm>
              <a:off x="9281247" y="3741978"/>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sp>
        <p:nvSpPr>
          <p:cNvPr id="102" name="Oval 7"/>
          <p:cNvSpPr>
            <a:spLocks noChangeArrowheads="1"/>
          </p:cNvSpPr>
          <p:nvPr/>
        </p:nvSpPr>
        <p:spPr bwMode="auto">
          <a:xfrm>
            <a:off x="2858054" y="4232572"/>
            <a:ext cx="96452" cy="89923"/>
          </a:xfrm>
          <a:prstGeom prst="ellipse">
            <a:avLst/>
          </a:prstGeom>
          <a:solidFill>
            <a:srgbClr val="CB1B4A"/>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03" name="Oval 7"/>
          <p:cNvSpPr>
            <a:spLocks noChangeArrowheads="1"/>
          </p:cNvSpPr>
          <p:nvPr/>
        </p:nvSpPr>
        <p:spPr bwMode="auto">
          <a:xfrm>
            <a:off x="3242313" y="4077151"/>
            <a:ext cx="96452" cy="89923"/>
          </a:xfrm>
          <a:prstGeom prst="ellipse">
            <a:avLst/>
          </a:prstGeom>
          <a:solidFill>
            <a:srgbClr val="CB1B4A"/>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04" name="Oval 14">
            <a:extLst>
              <a:ext uri="{FF2B5EF4-FFF2-40B4-BE49-F238E27FC236}">
                <a16:creationId xmlns:a16="http://schemas.microsoft.com/office/drawing/2014/main" id="{99C8EC50-E17D-4BC4-9486-D321A46C0954}"/>
              </a:ext>
            </a:extLst>
          </p:cNvPr>
          <p:cNvSpPr>
            <a:spLocks noChangeArrowheads="1"/>
          </p:cNvSpPr>
          <p:nvPr/>
        </p:nvSpPr>
        <p:spPr bwMode="auto">
          <a:xfrm rot="3202292">
            <a:off x="2082069" y="2872538"/>
            <a:ext cx="460526" cy="799524"/>
          </a:xfrm>
          <a:custGeom>
            <a:avLst/>
            <a:gdLst>
              <a:gd name="connsiteX0" fmla="*/ 0 w 730250"/>
              <a:gd name="connsiteY0" fmla="*/ 1150938 h 2301875"/>
              <a:gd name="connsiteX1" fmla="*/ 365125 w 730250"/>
              <a:gd name="connsiteY1" fmla="*/ 0 h 2301875"/>
              <a:gd name="connsiteX2" fmla="*/ 730250 w 730250"/>
              <a:gd name="connsiteY2" fmla="*/ 1150938 h 2301875"/>
              <a:gd name="connsiteX3" fmla="*/ 365125 w 730250"/>
              <a:gd name="connsiteY3" fmla="*/ 2301876 h 2301875"/>
              <a:gd name="connsiteX4" fmla="*/ 0 w 730250"/>
              <a:gd name="connsiteY4" fmla="*/ 1150938 h 2301875"/>
              <a:gd name="connsiteX0" fmla="*/ 0 w 730250"/>
              <a:gd name="connsiteY0" fmla="*/ 1150938 h 2301876"/>
              <a:gd name="connsiteX1" fmla="*/ 365125 w 730250"/>
              <a:gd name="connsiteY1" fmla="*/ 0 h 2301876"/>
              <a:gd name="connsiteX2" fmla="*/ 730250 w 730250"/>
              <a:gd name="connsiteY2" fmla="*/ 1150938 h 2301876"/>
              <a:gd name="connsiteX3" fmla="*/ 365125 w 730250"/>
              <a:gd name="connsiteY3" fmla="*/ 2301876 h 2301876"/>
              <a:gd name="connsiteX4" fmla="*/ 0 w 730250"/>
              <a:gd name="connsiteY4" fmla="*/ 1150938 h 2301876"/>
              <a:gd name="connsiteX0" fmla="*/ 0 w 730250"/>
              <a:gd name="connsiteY0" fmla="*/ 1150938 h 2301876"/>
              <a:gd name="connsiteX1" fmla="*/ 365125 w 730250"/>
              <a:gd name="connsiteY1" fmla="*/ 0 h 2301876"/>
              <a:gd name="connsiteX2" fmla="*/ 730250 w 730250"/>
              <a:gd name="connsiteY2" fmla="*/ 1150938 h 2301876"/>
              <a:gd name="connsiteX3" fmla="*/ 365125 w 730250"/>
              <a:gd name="connsiteY3" fmla="*/ 2301876 h 2301876"/>
              <a:gd name="connsiteX4" fmla="*/ 0 w 730250"/>
              <a:gd name="connsiteY4" fmla="*/ 1150938 h 230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0" h="2301876">
                <a:moveTo>
                  <a:pt x="0" y="1150938"/>
                </a:moveTo>
                <a:cubicBezTo>
                  <a:pt x="0" y="515292"/>
                  <a:pt x="362438" y="0"/>
                  <a:pt x="365125" y="0"/>
                </a:cubicBezTo>
                <a:cubicBezTo>
                  <a:pt x="367812" y="0"/>
                  <a:pt x="730250" y="515292"/>
                  <a:pt x="730250" y="1150938"/>
                </a:cubicBezTo>
                <a:cubicBezTo>
                  <a:pt x="730250" y="1786584"/>
                  <a:pt x="365695" y="2301876"/>
                  <a:pt x="365125" y="2301876"/>
                </a:cubicBezTo>
                <a:cubicBezTo>
                  <a:pt x="364555" y="2301876"/>
                  <a:pt x="0" y="1786584"/>
                  <a:pt x="0" y="1150938"/>
                </a:cubicBezTo>
                <a:close/>
              </a:path>
            </a:pathLst>
          </a:custGeom>
          <a:solidFill>
            <a:srgbClr val="C0042C"/>
          </a:solidFill>
          <a:ln/>
        </p:spPr>
        <p:style>
          <a:lnRef idx="0">
            <a:schemeClr val="accent4"/>
          </a:lnRef>
          <a:fillRef idx="3">
            <a:schemeClr val="accent4"/>
          </a:fillRef>
          <a:effectRef idx="3">
            <a:schemeClr val="accent4"/>
          </a:effectRef>
          <a:fontRef idx="minor">
            <a:schemeClr val="lt1"/>
          </a:fontRef>
        </p:style>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endParaRPr>
          </a:p>
        </p:txBody>
      </p:sp>
      <p:sp>
        <p:nvSpPr>
          <p:cNvPr id="105" name="Oval 14">
            <a:extLst>
              <a:ext uri="{FF2B5EF4-FFF2-40B4-BE49-F238E27FC236}">
                <a16:creationId xmlns:a16="http://schemas.microsoft.com/office/drawing/2014/main" id="{99C8EC50-E17D-4BC4-9486-D321A46C0954}"/>
              </a:ext>
            </a:extLst>
          </p:cNvPr>
          <p:cNvSpPr>
            <a:spLocks noChangeArrowheads="1"/>
          </p:cNvSpPr>
          <p:nvPr/>
        </p:nvSpPr>
        <p:spPr bwMode="auto">
          <a:xfrm rot="18208269">
            <a:off x="1378751" y="3094685"/>
            <a:ext cx="468173" cy="799524"/>
          </a:xfrm>
          <a:custGeom>
            <a:avLst/>
            <a:gdLst>
              <a:gd name="connsiteX0" fmla="*/ 0 w 730250"/>
              <a:gd name="connsiteY0" fmla="*/ 1150938 h 2301875"/>
              <a:gd name="connsiteX1" fmla="*/ 365125 w 730250"/>
              <a:gd name="connsiteY1" fmla="*/ 0 h 2301875"/>
              <a:gd name="connsiteX2" fmla="*/ 730250 w 730250"/>
              <a:gd name="connsiteY2" fmla="*/ 1150938 h 2301875"/>
              <a:gd name="connsiteX3" fmla="*/ 365125 w 730250"/>
              <a:gd name="connsiteY3" fmla="*/ 2301876 h 2301875"/>
              <a:gd name="connsiteX4" fmla="*/ 0 w 730250"/>
              <a:gd name="connsiteY4" fmla="*/ 1150938 h 2301875"/>
              <a:gd name="connsiteX0" fmla="*/ 0 w 730250"/>
              <a:gd name="connsiteY0" fmla="*/ 1150938 h 2301876"/>
              <a:gd name="connsiteX1" fmla="*/ 365125 w 730250"/>
              <a:gd name="connsiteY1" fmla="*/ 0 h 2301876"/>
              <a:gd name="connsiteX2" fmla="*/ 730250 w 730250"/>
              <a:gd name="connsiteY2" fmla="*/ 1150938 h 2301876"/>
              <a:gd name="connsiteX3" fmla="*/ 365125 w 730250"/>
              <a:gd name="connsiteY3" fmla="*/ 2301876 h 2301876"/>
              <a:gd name="connsiteX4" fmla="*/ 0 w 730250"/>
              <a:gd name="connsiteY4" fmla="*/ 1150938 h 2301876"/>
              <a:gd name="connsiteX0" fmla="*/ 0 w 730250"/>
              <a:gd name="connsiteY0" fmla="*/ 1150938 h 2301876"/>
              <a:gd name="connsiteX1" fmla="*/ 365125 w 730250"/>
              <a:gd name="connsiteY1" fmla="*/ 0 h 2301876"/>
              <a:gd name="connsiteX2" fmla="*/ 730250 w 730250"/>
              <a:gd name="connsiteY2" fmla="*/ 1150938 h 2301876"/>
              <a:gd name="connsiteX3" fmla="*/ 365125 w 730250"/>
              <a:gd name="connsiteY3" fmla="*/ 2301876 h 2301876"/>
              <a:gd name="connsiteX4" fmla="*/ 0 w 730250"/>
              <a:gd name="connsiteY4" fmla="*/ 1150938 h 230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0" h="2301876">
                <a:moveTo>
                  <a:pt x="0" y="1150938"/>
                </a:moveTo>
                <a:cubicBezTo>
                  <a:pt x="0" y="515292"/>
                  <a:pt x="362438" y="0"/>
                  <a:pt x="365125" y="0"/>
                </a:cubicBezTo>
                <a:cubicBezTo>
                  <a:pt x="367812" y="0"/>
                  <a:pt x="730250" y="515292"/>
                  <a:pt x="730250" y="1150938"/>
                </a:cubicBezTo>
                <a:cubicBezTo>
                  <a:pt x="730250" y="1786584"/>
                  <a:pt x="365695" y="2301876"/>
                  <a:pt x="365125" y="2301876"/>
                </a:cubicBezTo>
                <a:cubicBezTo>
                  <a:pt x="364555" y="2301876"/>
                  <a:pt x="0" y="1786584"/>
                  <a:pt x="0" y="1150938"/>
                </a:cubicBezTo>
                <a:close/>
              </a:path>
            </a:pathLst>
          </a:custGeom>
          <a:solidFill>
            <a:srgbClr val="C0042C"/>
          </a:solidFill>
          <a:ln/>
        </p:spPr>
        <p:style>
          <a:lnRef idx="0">
            <a:schemeClr val="accent4"/>
          </a:lnRef>
          <a:fillRef idx="3">
            <a:schemeClr val="accent4"/>
          </a:fillRef>
          <a:effectRef idx="3">
            <a:schemeClr val="accent4"/>
          </a:effectRef>
          <a:fontRef idx="minor">
            <a:schemeClr val="lt1"/>
          </a:fontRef>
        </p:style>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endParaRPr>
          </a:p>
        </p:txBody>
      </p:sp>
      <p:sp>
        <p:nvSpPr>
          <p:cNvPr id="107" name="Freeform 5">
            <a:extLst>
              <a:ext uri="{FF2B5EF4-FFF2-40B4-BE49-F238E27FC236}">
                <a16:creationId xmlns:a16="http://schemas.microsoft.com/office/drawing/2014/main" id="{8F522554-5943-4614-82D5-CB1722A7B9CD}"/>
              </a:ext>
            </a:extLst>
          </p:cNvPr>
          <p:cNvSpPr>
            <a:spLocks/>
          </p:cNvSpPr>
          <p:nvPr/>
        </p:nvSpPr>
        <p:spPr bwMode="auto">
          <a:xfrm>
            <a:off x="1137952" y="4997193"/>
            <a:ext cx="1482443" cy="154813"/>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42AFB6"/>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nvGrpSpPr>
          <p:cNvPr id="35" name="Group 82"/>
          <p:cNvGrpSpPr/>
          <p:nvPr/>
        </p:nvGrpSpPr>
        <p:grpSpPr>
          <a:xfrm>
            <a:off x="1083196" y="3999609"/>
            <a:ext cx="912019" cy="1061111"/>
            <a:chOff x="7058512" y="2683976"/>
            <a:chExt cx="2786527" cy="3237294"/>
          </a:xfrm>
        </p:grpSpPr>
        <p:sp>
          <p:nvSpPr>
            <p:cNvPr id="36" name="Oval 35"/>
            <p:cNvSpPr/>
            <p:nvPr/>
          </p:nvSpPr>
          <p:spPr>
            <a:xfrm>
              <a:off x="7752008" y="5788281"/>
              <a:ext cx="1399777" cy="132989"/>
            </a:xfrm>
            <a:prstGeom prst="ellipse">
              <a:avLst/>
            </a:prstGeom>
            <a:solidFill>
              <a:srgbClr val="000000">
                <a:alpha val="40000"/>
              </a:srgbClr>
            </a:solidFill>
            <a:ln w="12700" cap="flat" cmpd="sng" algn="ctr">
              <a:noFill/>
              <a:prstDash val="solid"/>
              <a:miter lim="800000"/>
            </a:ln>
            <a:effectLst/>
          </p:spPr>
          <p:txBody>
            <a:bodyPr rtlCol="0" anchor="ctr"/>
            <a:lstStyle/>
            <a:p>
              <a:pPr algn="ctr" defTabSz="685783">
                <a:buClrTx/>
                <a:buFontTx/>
                <a:buNone/>
                <a:defRPr/>
              </a:pPr>
              <a:endParaRPr lang="en-US" dirty="0">
                <a:solidFill>
                  <a:srgbClr val="FFFFFF"/>
                </a:solidFill>
                <a:latin typeface="Calibri" panose="020F0502020204030204"/>
                <a:ea typeface="+mn-ea"/>
                <a:cs typeface="+mn-cs"/>
              </a:endParaRPr>
            </a:p>
          </p:txBody>
        </p:sp>
        <p:grpSp>
          <p:nvGrpSpPr>
            <p:cNvPr id="37" name="Group 31"/>
            <p:cNvGrpSpPr/>
            <p:nvPr/>
          </p:nvGrpSpPr>
          <p:grpSpPr>
            <a:xfrm>
              <a:off x="7058512" y="2683976"/>
              <a:ext cx="2786527" cy="3147494"/>
              <a:chOff x="5438775" y="1938338"/>
              <a:chExt cx="1311275" cy="1481138"/>
            </a:xfrm>
          </p:grpSpPr>
          <p:grpSp>
            <p:nvGrpSpPr>
              <p:cNvPr id="47" name="Group 32"/>
              <p:cNvGrpSpPr/>
              <p:nvPr/>
            </p:nvGrpSpPr>
            <p:grpSpPr>
              <a:xfrm>
                <a:off x="5800725" y="2520951"/>
                <a:ext cx="606426" cy="898525"/>
                <a:chOff x="5800725" y="2520951"/>
                <a:chExt cx="606426" cy="898525"/>
              </a:xfrm>
            </p:grpSpPr>
            <p:sp>
              <p:nvSpPr>
                <p:cNvPr id="54" name="Freeform 11"/>
                <p:cNvSpPr>
                  <a:spLocks/>
                </p:cNvSpPr>
                <p:nvPr/>
              </p:nvSpPr>
              <p:spPr bwMode="auto">
                <a:xfrm>
                  <a:off x="5999163" y="2520951"/>
                  <a:ext cx="165100" cy="898525"/>
                </a:xfrm>
                <a:custGeom>
                  <a:avLst/>
                  <a:gdLst>
                    <a:gd name="T0" fmla="*/ 0 w 104"/>
                    <a:gd name="T1" fmla="*/ 566 h 566"/>
                    <a:gd name="T2" fmla="*/ 30 w 104"/>
                    <a:gd name="T3" fmla="*/ 0 h 566"/>
                    <a:gd name="T4" fmla="*/ 78 w 104"/>
                    <a:gd name="T5" fmla="*/ 0 h 566"/>
                    <a:gd name="T6" fmla="*/ 104 w 104"/>
                    <a:gd name="T7" fmla="*/ 566 h 566"/>
                    <a:gd name="T8" fmla="*/ 0 w 104"/>
                    <a:gd name="T9" fmla="*/ 566 h 566"/>
                  </a:gdLst>
                  <a:ahLst/>
                  <a:cxnLst>
                    <a:cxn ang="0">
                      <a:pos x="T0" y="T1"/>
                    </a:cxn>
                    <a:cxn ang="0">
                      <a:pos x="T2" y="T3"/>
                    </a:cxn>
                    <a:cxn ang="0">
                      <a:pos x="T4" y="T5"/>
                    </a:cxn>
                    <a:cxn ang="0">
                      <a:pos x="T6" y="T7"/>
                    </a:cxn>
                    <a:cxn ang="0">
                      <a:pos x="T8" y="T9"/>
                    </a:cxn>
                  </a:cxnLst>
                  <a:rect l="0" t="0" r="r" b="b"/>
                  <a:pathLst>
                    <a:path w="104" h="566">
                      <a:moveTo>
                        <a:pt x="0" y="566"/>
                      </a:moveTo>
                      <a:lnTo>
                        <a:pt x="30" y="0"/>
                      </a:lnTo>
                      <a:lnTo>
                        <a:pt x="78" y="0"/>
                      </a:lnTo>
                      <a:lnTo>
                        <a:pt x="104" y="566"/>
                      </a:lnTo>
                      <a:lnTo>
                        <a:pt x="0" y="566"/>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5" name="Freeform 13"/>
                <p:cNvSpPr>
                  <a:spLocks/>
                </p:cNvSpPr>
                <p:nvPr/>
              </p:nvSpPr>
              <p:spPr bwMode="auto">
                <a:xfrm>
                  <a:off x="5800725" y="2716213"/>
                  <a:ext cx="319088" cy="323850"/>
                </a:xfrm>
                <a:custGeom>
                  <a:avLst/>
                  <a:gdLst>
                    <a:gd name="T0" fmla="*/ 161 w 201"/>
                    <a:gd name="T1" fmla="*/ 204 h 204"/>
                    <a:gd name="T2" fmla="*/ 0 w 201"/>
                    <a:gd name="T3" fmla="*/ 18 h 204"/>
                    <a:gd name="T4" fmla="*/ 18 w 201"/>
                    <a:gd name="T5" fmla="*/ 0 h 204"/>
                    <a:gd name="T6" fmla="*/ 201 w 201"/>
                    <a:gd name="T7" fmla="*/ 166 h 204"/>
                    <a:gd name="T8" fmla="*/ 161 w 201"/>
                    <a:gd name="T9" fmla="*/ 204 h 204"/>
                  </a:gdLst>
                  <a:ahLst/>
                  <a:cxnLst>
                    <a:cxn ang="0">
                      <a:pos x="T0" y="T1"/>
                    </a:cxn>
                    <a:cxn ang="0">
                      <a:pos x="T2" y="T3"/>
                    </a:cxn>
                    <a:cxn ang="0">
                      <a:pos x="T4" y="T5"/>
                    </a:cxn>
                    <a:cxn ang="0">
                      <a:pos x="T6" y="T7"/>
                    </a:cxn>
                    <a:cxn ang="0">
                      <a:pos x="T8" y="T9"/>
                    </a:cxn>
                  </a:cxnLst>
                  <a:rect l="0" t="0" r="r" b="b"/>
                  <a:pathLst>
                    <a:path w="201" h="204">
                      <a:moveTo>
                        <a:pt x="161" y="204"/>
                      </a:moveTo>
                      <a:lnTo>
                        <a:pt x="0" y="18"/>
                      </a:lnTo>
                      <a:lnTo>
                        <a:pt x="18" y="0"/>
                      </a:lnTo>
                      <a:lnTo>
                        <a:pt x="201" y="166"/>
                      </a:lnTo>
                      <a:lnTo>
                        <a:pt x="161" y="204"/>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6" name="Freeform 15"/>
                <p:cNvSpPr>
                  <a:spLocks/>
                </p:cNvSpPr>
                <p:nvPr/>
              </p:nvSpPr>
              <p:spPr bwMode="auto">
                <a:xfrm>
                  <a:off x="6072188" y="2767013"/>
                  <a:ext cx="334963" cy="311150"/>
                </a:xfrm>
                <a:custGeom>
                  <a:avLst/>
                  <a:gdLst>
                    <a:gd name="T0" fmla="*/ 0 w 211"/>
                    <a:gd name="T1" fmla="*/ 152 h 196"/>
                    <a:gd name="T2" fmla="*/ 193 w 211"/>
                    <a:gd name="T3" fmla="*/ 0 h 196"/>
                    <a:gd name="T4" fmla="*/ 211 w 211"/>
                    <a:gd name="T5" fmla="*/ 20 h 196"/>
                    <a:gd name="T6" fmla="*/ 40 w 211"/>
                    <a:gd name="T7" fmla="*/ 196 h 196"/>
                    <a:gd name="T8" fmla="*/ 0 w 211"/>
                    <a:gd name="T9" fmla="*/ 152 h 196"/>
                  </a:gdLst>
                  <a:ahLst/>
                  <a:cxnLst>
                    <a:cxn ang="0">
                      <a:pos x="T0" y="T1"/>
                    </a:cxn>
                    <a:cxn ang="0">
                      <a:pos x="T2" y="T3"/>
                    </a:cxn>
                    <a:cxn ang="0">
                      <a:pos x="T4" y="T5"/>
                    </a:cxn>
                    <a:cxn ang="0">
                      <a:pos x="T6" y="T7"/>
                    </a:cxn>
                    <a:cxn ang="0">
                      <a:pos x="T8" y="T9"/>
                    </a:cxn>
                  </a:cxnLst>
                  <a:rect l="0" t="0" r="r" b="b"/>
                  <a:pathLst>
                    <a:path w="211" h="196">
                      <a:moveTo>
                        <a:pt x="0" y="152"/>
                      </a:moveTo>
                      <a:lnTo>
                        <a:pt x="193" y="0"/>
                      </a:lnTo>
                      <a:lnTo>
                        <a:pt x="211" y="20"/>
                      </a:lnTo>
                      <a:lnTo>
                        <a:pt x="40" y="196"/>
                      </a:lnTo>
                      <a:lnTo>
                        <a:pt x="0" y="152"/>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48" name="Group 33"/>
              <p:cNvGrpSpPr/>
              <p:nvPr/>
            </p:nvGrpSpPr>
            <p:grpSpPr>
              <a:xfrm>
                <a:off x="5438775" y="1938338"/>
                <a:ext cx="1311275" cy="939801"/>
                <a:chOff x="5438775" y="1938338"/>
                <a:chExt cx="1311275" cy="939801"/>
              </a:xfrm>
            </p:grpSpPr>
            <p:sp>
              <p:nvSpPr>
                <p:cNvPr id="49" name="Oval 5"/>
                <p:cNvSpPr>
                  <a:spLocks noChangeArrowheads="1"/>
                </p:cNvSpPr>
                <p:nvPr/>
              </p:nvSpPr>
              <p:spPr bwMode="auto">
                <a:xfrm>
                  <a:off x="5438775" y="2317751"/>
                  <a:ext cx="527050" cy="52863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0" name="Oval 6"/>
                <p:cNvSpPr>
                  <a:spLocks noChangeArrowheads="1"/>
                </p:cNvSpPr>
                <p:nvPr/>
              </p:nvSpPr>
              <p:spPr bwMode="auto">
                <a:xfrm>
                  <a:off x="5649913" y="1938338"/>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1" name="Oval 7"/>
                <p:cNvSpPr>
                  <a:spLocks noChangeArrowheads="1"/>
                </p:cNvSpPr>
                <p:nvPr/>
              </p:nvSpPr>
              <p:spPr bwMode="auto">
                <a:xfrm>
                  <a:off x="6046788" y="1995488"/>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2" name="Oval 8"/>
                <p:cNvSpPr>
                  <a:spLocks noChangeArrowheads="1"/>
                </p:cNvSpPr>
                <p:nvPr/>
              </p:nvSpPr>
              <p:spPr bwMode="auto">
                <a:xfrm>
                  <a:off x="6223000" y="2352676"/>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53" name="Oval 10"/>
                <p:cNvSpPr>
                  <a:spLocks noChangeArrowheads="1"/>
                </p:cNvSpPr>
                <p:nvPr/>
              </p:nvSpPr>
              <p:spPr bwMode="auto">
                <a:xfrm>
                  <a:off x="5810250" y="2260601"/>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sp>
          <p:nvSpPr>
            <p:cNvPr id="38" name="Oval 7"/>
            <p:cNvSpPr>
              <a:spLocks noChangeArrowheads="1"/>
            </p:cNvSpPr>
            <p:nvPr/>
          </p:nvSpPr>
          <p:spPr bwMode="auto">
            <a:xfrm>
              <a:off x="7479073"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39" name="Oval 7"/>
            <p:cNvSpPr>
              <a:spLocks noChangeArrowheads="1"/>
            </p:cNvSpPr>
            <p:nvPr/>
          </p:nvSpPr>
          <p:spPr bwMode="auto">
            <a:xfrm>
              <a:off x="7781483" y="3458432"/>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0" name="Oval 7"/>
            <p:cNvSpPr>
              <a:spLocks noChangeArrowheads="1"/>
            </p:cNvSpPr>
            <p:nvPr/>
          </p:nvSpPr>
          <p:spPr bwMode="auto">
            <a:xfrm>
              <a:off x="9027051" y="4279905"/>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1" name="Oval 7"/>
            <p:cNvSpPr>
              <a:spLocks noChangeArrowheads="1"/>
            </p:cNvSpPr>
            <p:nvPr/>
          </p:nvSpPr>
          <p:spPr bwMode="auto">
            <a:xfrm>
              <a:off x="9395799"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2" name="Oval 7"/>
            <p:cNvSpPr>
              <a:spLocks noChangeArrowheads="1"/>
            </p:cNvSpPr>
            <p:nvPr/>
          </p:nvSpPr>
          <p:spPr bwMode="auto">
            <a:xfrm>
              <a:off x="8062391" y="3987360"/>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3" name="Oval 7"/>
            <p:cNvSpPr>
              <a:spLocks noChangeArrowheads="1"/>
            </p:cNvSpPr>
            <p:nvPr/>
          </p:nvSpPr>
          <p:spPr bwMode="auto">
            <a:xfrm>
              <a:off x="8898853" y="3336423"/>
              <a:ext cx="151636" cy="150274"/>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4" name="Oval 7"/>
            <p:cNvSpPr>
              <a:spLocks noChangeArrowheads="1"/>
            </p:cNvSpPr>
            <p:nvPr/>
          </p:nvSpPr>
          <p:spPr bwMode="auto">
            <a:xfrm>
              <a:off x="8765424" y="4011859"/>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5" name="Oval 7"/>
            <p:cNvSpPr>
              <a:spLocks noChangeArrowheads="1"/>
            </p:cNvSpPr>
            <p:nvPr/>
          </p:nvSpPr>
          <p:spPr bwMode="auto">
            <a:xfrm>
              <a:off x="7173691" y="4009307"/>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46" name="Oval 7"/>
            <p:cNvSpPr>
              <a:spLocks noChangeArrowheads="1"/>
            </p:cNvSpPr>
            <p:nvPr/>
          </p:nvSpPr>
          <p:spPr bwMode="auto">
            <a:xfrm>
              <a:off x="9281247" y="3741978"/>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sp>
        <p:nvSpPr>
          <p:cNvPr id="108" name="Freeform 5">
            <a:extLst>
              <a:ext uri="{FF2B5EF4-FFF2-40B4-BE49-F238E27FC236}">
                <a16:creationId xmlns:a16="http://schemas.microsoft.com/office/drawing/2014/main" id="{8F522554-5943-4614-82D5-CB1722A7B9CD}"/>
              </a:ext>
            </a:extLst>
          </p:cNvPr>
          <p:cNvSpPr>
            <a:spLocks/>
          </p:cNvSpPr>
          <p:nvPr/>
        </p:nvSpPr>
        <p:spPr bwMode="auto">
          <a:xfrm>
            <a:off x="-88092" y="5024276"/>
            <a:ext cx="1482443" cy="154813"/>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42AFB6"/>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06" name="Freeform 5">
            <a:extLst>
              <a:ext uri="{FF2B5EF4-FFF2-40B4-BE49-F238E27FC236}">
                <a16:creationId xmlns:a16="http://schemas.microsoft.com/office/drawing/2014/main" id="{8F522554-5943-4614-82D5-CB1722A7B9CD}"/>
              </a:ext>
            </a:extLst>
          </p:cNvPr>
          <p:cNvSpPr>
            <a:spLocks/>
          </p:cNvSpPr>
          <p:nvPr/>
        </p:nvSpPr>
        <p:spPr bwMode="auto">
          <a:xfrm>
            <a:off x="2396357" y="5000912"/>
            <a:ext cx="2351674" cy="17817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42AFB6"/>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nvGrpSpPr>
          <p:cNvPr id="79" name="Group 82"/>
          <p:cNvGrpSpPr/>
          <p:nvPr/>
        </p:nvGrpSpPr>
        <p:grpSpPr>
          <a:xfrm>
            <a:off x="2618768" y="3808578"/>
            <a:ext cx="1189666" cy="1244470"/>
            <a:chOff x="7058512" y="2683976"/>
            <a:chExt cx="2786527" cy="3237294"/>
          </a:xfrm>
        </p:grpSpPr>
        <p:sp>
          <p:nvSpPr>
            <p:cNvPr id="80" name="Oval 79"/>
            <p:cNvSpPr/>
            <p:nvPr/>
          </p:nvSpPr>
          <p:spPr>
            <a:xfrm>
              <a:off x="7752008" y="5788281"/>
              <a:ext cx="1399777" cy="132989"/>
            </a:xfrm>
            <a:prstGeom prst="ellipse">
              <a:avLst/>
            </a:prstGeom>
            <a:solidFill>
              <a:srgbClr val="000000">
                <a:alpha val="40000"/>
              </a:srgbClr>
            </a:solidFill>
            <a:ln w="12700" cap="flat" cmpd="sng" algn="ctr">
              <a:noFill/>
              <a:prstDash val="solid"/>
              <a:miter lim="800000"/>
            </a:ln>
            <a:effectLst/>
          </p:spPr>
          <p:txBody>
            <a:bodyPr rtlCol="0" anchor="ctr"/>
            <a:lstStyle/>
            <a:p>
              <a:pPr algn="ctr" defTabSz="685783">
                <a:buClrTx/>
                <a:buFontTx/>
                <a:buNone/>
                <a:defRPr/>
              </a:pPr>
              <a:endParaRPr lang="en-US" dirty="0">
                <a:solidFill>
                  <a:srgbClr val="FFFFFF"/>
                </a:solidFill>
                <a:latin typeface="Calibri" panose="020F0502020204030204"/>
                <a:ea typeface="+mn-ea"/>
                <a:cs typeface="+mn-cs"/>
              </a:endParaRPr>
            </a:p>
          </p:txBody>
        </p:sp>
        <p:grpSp>
          <p:nvGrpSpPr>
            <p:cNvPr id="81" name="Group 31"/>
            <p:cNvGrpSpPr/>
            <p:nvPr/>
          </p:nvGrpSpPr>
          <p:grpSpPr>
            <a:xfrm>
              <a:off x="7058512" y="2683976"/>
              <a:ext cx="2786527" cy="3147494"/>
              <a:chOff x="5438775" y="1938338"/>
              <a:chExt cx="1311275" cy="1481138"/>
            </a:xfrm>
          </p:grpSpPr>
          <p:grpSp>
            <p:nvGrpSpPr>
              <p:cNvPr id="91" name="Group 32"/>
              <p:cNvGrpSpPr/>
              <p:nvPr/>
            </p:nvGrpSpPr>
            <p:grpSpPr>
              <a:xfrm>
                <a:off x="5800725" y="2520951"/>
                <a:ext cx="606426" cy="898525"/>
                <a:chOff x="5800725" y="2520951"/>
                <a:chExt cx="606426" cy="898525"/>
              </a:xfrm>
            </p:grpSpPr>
            <p:sp>
              <p:nvSpPr>
                <p:cNvPr id="98" name="Freeform 11"/>
                <p:cNvSpPr>
                  <a:spLocks/>
                </p:cNvSpPr>
                <p:nvPr/>
              </p:nvSpPr>
              <p:spPr bwMode="auto">
                <a:xfrm>
                  <a:off x="5999163" y="2520951"/>
                  <a:ext cx="165100" cy="898525"/>
                </a:xfrm>
                <a:custGeom>
                  <a:avLst/>
                  <a:gdLst>
                    <a:gd name="T0" fmla="*/ 0 w 104"/>
                    <a:gd name="T1" fmla="*/ 566 h 566"/>
                    <a:gd name="T2" fmla="*/ 30 w 104"/>
                    <a:gd name="T3" fmla="*/ 0 h 566"/>
                    <a:gd name="T4" fmla="*/ 78 w 104"/>
                    <a:gd name="T5" fmla="*/ 0 h 566"/>
                    <a:gd name="T6" fmla="*/ 104 w 104"/>
                    <a:gd name="T7" fmla="*/ 566 h 566"/>
                    <a:gd name="T8" fmla="*/ 0 w 104"/>
                    <a:gd name="T9" fmla="*/ 566 h 566"/>
                  </a:gdLst>
                  <a:ahLst/>
                  <a:cxnLst>
                    <a:cxn ang="0">
                      <a:pos x="T0" y="T1"/>
                    </a:cxn>
                    <a:cxn ang="0">
                      <a:pos x="T2" y="T3"/>
                    </a:cxn>
                    <a:cxn ang="0">
                      <a:pos x="T4" y="T5"/>
                    </a:cxn>
                    <a:cxn ang="0">
                      <a:pos x="T6" y="T7"/>
                    </a:cxn>
                    <a:cxn ang="0">
                      <a:pos x="T8" y="T9"/>
                    </a:cxn>
                  </a:cxnLst>
                  <a:rect l="0" t="0" r="r" b="b"/>
                  <a:pathLst>
                    <a:path w="104" h="566">
                      <a:moveTo>
                        <a:pt x="0" y="566"/>
                      </a:moveTo>
                      <a:lnTo>
                        <a:pt x="30" y="0"/>
                      </a:lnTo>
                      <a:lnTo>
                        <a:pt x="78" y="0"/>
                      </a:lnTo>
                      <a:lnTo>
                        <a:pt x="104" y="566"/>
                      </a:lnTo>
                      <a:lnTo>
                        <a:pt x="0" y="566"/>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9" name="Freeform 13"/>
                <p:cNvSpPr>
                  <a:spLocks/>
                </p:cNvSpPr>
                <p:nvPr/>
              </p:nvSpPr>
              <p:spPr bwMode="auto">
                <a:xfrm>
                  <a:off x="5800725" y="2716213"/>
                  <a:ext cx="319088" cy="323850"/>
                </a:xfrm>
                <a:custGeom>
                  <a:avLst/>
                  <a:gdLst>
                    <a:gd name="T0" fmla="*/ 161 w 201"/>
                    <a:gd name="T1" fmla="*/ 204 h 204"/>
                    <a:gd name="T2" fmla="*/ 0 w 201"/>
                    <a:gd name="T3" fmla="*/ 18 h 204"/>
                    <a:gd name="T4" fmla="*/ 18 w 201"/>
                    <a:gd name="T5" fmla="*/ 0 h 204"/>
                    <a:gd name="T6" fmla="*/ 201 w 201"/>
                    <a:gd name="T7" fmla="*/ 166 h 204"/>
                    <a:gd name="T8" fmla="*/ 161 w 201"/>
                    <a:gd name="T9" fmla="*/ 204 h 204"/>
                  </a:gdLst>
                  <a:ahLst/>
                  <a:cxnLst>
                    <a:cxn ang="0">
                      <a:pos x="T0" y="T1"/>
                    </a:cxn>
                    <a:cxn ang="0">
                      <a:pos x="T2" y="T3"/>
                    </a:cxn>
                    <a:cxn ang="0">
                      <a:pos x="T4" y="T5"/>
                    </a:cxn>
                    <a:cxn ang="0">
                      <a:pos x="T6" y="T7"/>
                    </a:cxn>
                    <a:cxn ang="0">
                      <a:pos x="T8" y="T9"/>
                    </a:cxn>
                  </a:cxnLst>
                  <a:rect l="0" t="0" r="r" b="b"/>
                  <a:pathLst>
                    <a:path w="201" h="204">
                      <a:moveTo>
                        <a:pt x="161" y="204"/>
                      </a:moveTo>
                      <a:lnTo>
                        <a:pt x="0" y="18"/>
                      </a:lnTo>
                      <a:lnTo>
                        <a:pt x="18" y="0"/>
                      </a:lnTo>
                      <a:lnTo>
                        <a:pt x="201" y="166"/>
                      </a:lnTo>
                      <a:lnTo>
                        <a:pt x="161" y="204"/>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00" name="Freeform 15"/>
                <p:cNvSpPr>
                  <a:spLocks/>
                </p:cNvSpPr>
                <p:nvPr/>
              </p:nvSpPr>
              <p:spPr bwMode="auto">
                <a:xfrm>
                  <a:off x="6072188" y="2767013"/>
                  <a:ext cx="334963" cy="311150"/>
                </a:xfrm>
                <a:custGeom>
                  <a:avLst/>
                  <a:gdLst>
                    <a:gd name="T0" fmla="*/ 0 w 211"/>
                    <a:gd name="T1" fmla="*/ 152 h 196"/>
                    <a:gd name="T2" fmla="*/ 193 w 211"/>
                    <a:gd name="T3" fmla="*/ 0 h 196"/>
                    <a:gd name="T4" fmla="*/ 211 w 211"/>
                    <a:gd name="T5" fmla="*/ 20 h 196"/>
                    <a:gd name="T6" fmla="*/ 40 w 211"/>
                    <a:gd name="T7" fmla="*/ 196 h 196"/>
                    <a:gd name="T8" fmla="*/ 0 w 211"/>
                    <a:gd name="T9" fmla="*/ 152 h 196"/>
                  </a:gdLst>
                  <a:ahLst/>
                  <a:cxnLst>
                    <a:cxn ang="0">
                      <a:pos x="T0" y="T1"/>
                    </a:cxn>
                    <a:cxn ang="0">
                      <a:pos x="T2" y="T3"/>
                    </a:cxn>
                    <a:cxn ang="0">
                      <a:pos x="T4" y="T5"/>
                    </a:cxn>
                    <a:cxn ang="0">
                      <a:pos x="T6" y="T7"/>
                    </a:cxn>
                    <a:cxn ang="0">
                      <a:pos x="T8" y="T9"/>
                    </a:cxn>
                  </a:cxnLst>
                  <a:rect l="0" t="0" r="r" b="b"/>
                  <a:pathLst>
                    <a:path w="211" h="196">
                      <a:moveTo>
                        <a:pt x="0" y="152"/>
                      </a:moveTo>
                      <a:lnTo>
                        <a:pt x="193" y="0"/>
                      </a:lnTo>
                      <a:lnTo>
                        <a:pt x="211" y="20"/>
                      </a:lnTo>
                      <a:lnTo>
                        <a:pt x="40" y="196"/>
                      </a:lnTo>
                      <a:lnTo>
                        <a:pt x="0" y="152"/>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92" name="Group 33"/>
              <p:cNvGrpSpPr/>
              <p:nvPr/>
            </p:nvGrpSpPr>
            <p:grpSpPr>
              <a:xfrm>
                <a:off x="5438775" y="1938338"/>
                <a:ext cx="1311275" cy="939801"/>
                <a:chOff x="5438775" y="1938338"/>
                <a:chExt cx="1311275" cy="939801"/>
              </a:xfrm>
            </p:grpSpPr>
            <p:sp>
              <p:nvSpPr>
                <p:cNvPr id="93" name="Oval 5"/>
                <p:cNvSpPr>
                  <a:spLocks noChangeArrowheads="1"/>
                </p:cNvSpPr>
                <p:nvPr/>
              </p:nvSpPr>
              <p:spPr bwMode="auto">
                <a:xfrm>
                  <a:off x="5438775" y="2317751"/>
                  <a:ext cx="527050" cy="52863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4" name="Oval 6"/>
                <p:cNvSpPr>
                  <a:spLocks noChangeArrowheads="1"/>
                </p:cNvSpPr>
                <p:nvPr/>
              </p:nvSpPr>
              <p:spPr bwMode="auto">
                <a:xfrm>
                  <a:off x="5649913" y="1938338"/>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5" name="Oval 7"/>
                <p:cNvSpPr>
                  <a:spLocks noChangeArrowheads="1"/>
                </p:cNvSpPr>
                <p:nvPr/>
              </p:nvSpPr>
              <p:spPr bwMode="auto">
                <a:xfrm>
                  <a:off x="6046788" y="1995488"/>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6" name="Oval 8"/>
                <p:cNvSpPr>
                  <a:spLocks noChangeArrowheads="1"/>
                </p:cNvSpPr>
                <p:nvPr/>
              </p:nvSpPr>
              <p:spPr bwMode="auto">
                <a:xfrm>
                  <a:off x="6223000" y="2352676"/>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7" name="Oval 10"/>
                <p:cNvSpPr>
                  <a:spLocks noChangeArrowheads="1"/>
                </p:cNvSpPr>
                <p:nvPr/>
              </p:nvSpPr>
              <p:spPr bwMode="auto">
                <a:xfrm>
                  <a:off x="5810250" y="2260601"/>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sp>
          <p:nvSpPr>
            <p:cNvPr id="82" name="Oval 7"/>
            <p:cNvSpPr>
              <a:spLocks noChangeArrowheads="1"/>
            </p:cNvSpPr>
            <p:nvPr/>
          </p:nvSpPr>
          <p:spPr bwMode="auto">
            <a:xfrm>
              <a:off x="7479073"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3" name="Oval 7"/>
            <p:cNvSpPr>
              <a:spLocks noChangeArrowheads="1"/>
            </p:cNvSpPr>
            <p:nvPr/>
          </p:nvSpPr>
          <p:spPr bwMode="auto">
            <a:xfrm>
              <a:off x="7959164" y="3483123"/>
              <a:ext cx="207550" cy="205687"/>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4" name="Oval 7"/>
            <p:cNvSpPr>
              <a:spLocks noChangeArrowheads="1"/>
            </p:cNvSpPr>
            <p:nvPr/>
          </p:nvSpPr>
          <p:spPr bwMode="auto">
            <a:xfrm>
              <a:off x="9027051" y="4279905"/>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5" name="Oval 7"/>
            <p:cNvSpPr>
              <a:spLocks noChangeArrowheads="1"/>
            </p:cNvSpPr>
            <p:nvPr/>
          </p:nvSpPr>
          <p:spPr bwMode="auto">
            <a:xfrm>
              <a:off x="9395799"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6" name="Oval 7"/>
            <p:cNvSpPr>
              <a:spLocks noChangeArrowheads="1"/>
            </p:cNvSpPr>
            <p:nvPr/>
          </p:nvSpPr>
          <p:spPr bwMode="auto">
            <a:xfrm>
              <a:off x="8062391" y="3987360"/>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7" name="Oval 7"/>
            <p:cNvSpPr>
              <a:spLocks noChangeArrowheads="1"/>
            </p:cNvSpPr>
            <p:nvPr/>
          </p:nvSpPr>
          <p:spPr bwMode="auto">
            <a:xfrm>
              <a:off x="8898853" y="3336422"/>
              <a:ext cx="217507" cy="224853"/>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8" name="Oval 7"/>
            <p:cNvSpPr>
              <a:spLocks noChangeArrowheads="1"/>
            </p:cNvSpPr>
            <p:nvPr/>
          </p:nvSpPr>
          <p:spPr bwMode="auto">
            <a:xfrm>
              <a:off x="8765424" y="4011859"/>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89" name="Oval 7"/>
            <p:cNvSpPr>
              <a:spLocks noChangeArrowheads="1"/>
            </p:cNvSpPr>
            <p:nvPr/>
          </p:nvSpPr>
          <p:spPr bwMode="auto">
            <a:xfrm>
              <a:off x="7173691" y="4009307"/>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90" name="Oval 7"/>
            <p:cNvSpPr>
              <a:spLocks noChangeArrowheads="1"/>
            </p:cNvSpPr>
            <p:nvPr/>
          </p:nvSpPr>
          <p:spPr bwMode="auto">
            <a:xfrm>
              <a:off x="9281247" y="3741978"/>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sp>
        <p:nvSpPr>
          <p:cNvPr id="109" name="Freeform 5">
            <a:extLst>
              <a:ext uri="{FF2B5EF4-FFF2-40B4-BE49-F238E27FC236}">
                <a16:creationId xmlns:a16="http://schemas.microsoft.com/office/drawing/2014/main" id="{8F522554-5943-4614-82D5-CB1722A7B9CD}"/>
              </a:ext>
            </a:extLst>
          </p:cNvPr>
          <p:cNvSpPr>
            <a:spLocks/>
          </p:cNvSpPr>
          <p:nvPr/>
        </p:nvSpPr>
        <p:spPr bwMode="auto">
          <a:xfrm>
            <a:off x="3999122" y="4971631"/>
            <a:ext cx="2351674" cy="17817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42AFB6"/>
          </a:solidFill>
          <a:ln>
            <a:noFill/>
          </a:ln>
        </p:spPr>
        <p:txBody>
          <a:bodyPr vert="horz" wrap="square" lIns="68579" tIns="34289" rIns="68579" bIns="34289"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nvGrpSpPr>
          <p:cNvPr id="110" name="Group 82"/>
          <p:cNvGrpSpPr/>
          <p:nvPr/>
        </p:nvGrpSpPr>
        <p:grpSpPr>
          <a:xfrm>
            <a:off x="3920540" y="4213465"/>
            <a:ext cx="792474" cy="817820"/>
            <a:chOff x="7058512" y="2683976"/>
            <a:chExt cx="2786527" cy="3237294"/>
          </a:xfrm>
        </p:grpSpPr>
        <p:sp>
          <p:nvSpPr>
            <p:cNvPr id="111" name="Oval 110"/>
            <p:cNvSpPr/>
            <p:nvPr/>
          </p:nvSpPr>
          <p:spPr>
            <a:xfrm>
              <a:off x="7752008" y="5788281"/>
              <a:ext cx="1399777" cy="132989"/>
            </a:xfrm>
            <a:prstGeom prst="ellipse">
              <a:avLst/>
            </a:prstGeom>
            <a:solidFill>
              <a:srgbClr val="000000">
                <a:alpha val="40000"/>
              </a:srgbClr>
            </a:solidFill>
            <a:ln w="12700" cap="flat" cmpd="sng" algn="ctr">
              <a:noFill/>
              <a:prstDash val="solid"/>
              <a:miter lim="800000"/>
            </a:ln>
            <a:effectLst/>
          </p:spPr>
          <p:txBody>
            <a:bodyPr rtlCol="0" anchor="ctr"/>
            <a:lstStyle/>
            <a:p>
              <a:pPr algn="ctr" defTabSz="685783">
                <a:buClrTx/>
                <a:buFontTx/>
                <a:buNone/>
                <a:defRPr/>
              </a:pPr>
              <a:endParaRPr lang="en-US" dirty="0">
                <a:solidFill>
                  <a:srgbClr val="FFFFFF"/>
                </a:solidFill>
                <a:latin typeface="Calibri" panose="020F0502020204030204"/>
                <a:ea typeface="+mn-ea"/>
                <a:cs typeface="+mn-cs"/>
              </a:endParaRPr>
            </a:p>
          </p:txBody>
        </p:sp>
        <p:grpSp>
          <p:nvGrpSpPr>
            <p:cNvPr id="112" name="Group 31"/>
            <p:cNvGrpSpPr/>
            <p:nvPr/>
          </p:nvGrpSpPr>
          <p:grpSpPr>
            <a:xfrm>
              <a:off x="7058512" y="2683976"/>
              <a:ext cx="2786527" cy="3147494"/>
              <a:chOff x="5438775" y="1938338"/>
              <a:chExt cx="1311275" cy="1481138"/>
            </a:xfrm>
          </p:grpSpPr>
          <p:grpSp>
            <p:nvGrpSpPr>
              <p:cNvPr id="122" name="Group 32"/>
              <p:cNvGrpSpPr/>
              <p:nvPr/>
            </p:nvGrpSpPr>
            <p:grpSpPr>
              <a:xfrm>
                <a:off x="5800725" y="2520951"/>
                <a:ext cx="606426" cy="898525"/>
                <a:chOff x="5800725" y="2520951"/>
                <a:chExt cx="606426" cy="898525"/>
              </a:xfrm>
            </p:grpSpPr>
            <p:sp>
              <p:nvSpPr>
                <p:cNvPr id="129" name="Freeform 11"/>
                <p:cNvSpPr>
                  <a:spLocks/>
                </p:cNvSpPr>
                <p:nvPr/>
              </p:nvSpPr>
              <p:spPr bwMode="auto">
                <a:xfrm>
                  <a:off x="5999163" y="2520951"/>
                  <a:ext cx="165100" cy="898525"/>
                </a:xfrm>
                <a:custGeom>
                  <a:avLst/>
                  <a:gdLst>
                    <a:gd name="T0" fmla="*/ 0 w 104"/>
                    <a:gd name="T1" fmla="*/ 566 h 566"/>
                    <a:gd name="T2" fmla="*/ 30 w 104"/>
                    <a:gd name="T3" fmla="*/ 0 h 566"/>
                    <a:gd name="T4" fmla="*/ 78 w 104"/>
                    <a:gd name="T5" fmla="*/ 0 h 566"/>
                    <a:gd name="T6" fmla="*/ 104 w 104"/>
                    <a:gd name="T7" fmla="*/ 566 h 566"/>
                    <a:gd name="T8" fmla="*/ 0 w 104"/>
                    <a:gd name="T9" fmla="*/ 566 h 566"/>
                  </a:gdLst>
                  <a:ahLst/>
                  <a:cxnLst>
                    <a:cxn ang="0">
                      <a:pos x="T0" y="T1"/>
                    </a:cxn>
                    <a:cxn ang="0">
                      <a:pos x="T2" y="T3"/>
                    </a:cxn>
                    <a:cxn ang="0">
                      <a:pos x="T4" y="T5"/>
                    </a:cxn>
                    <a:cxn ang="0">
                      <a:pos x="T6" y="T7"/>
                    </a:cxn>
                    <a:cxn ang="0">
                      <a:pos x="T8" y="T9"/>
                    </a:cxn>
                  </a:cxnLst>
                  <a:rect l="0" t="0" r="r" b="b"/>
                  <a:pathLst>
                    <a:path w="104" h="566">
                      <a:moveTo>
                        <a:pt x="0" y="566"/>
                      </a:moveTo>
                      <a:lnTo>
                        <a:pt x="30" y="0"/>
                      </a:lnTo>
                      <a:lnTo>
                        <a:pt x="78" y="0"/>
                      </a:lnTo>
                      <a:lnTo>
                        <a:pt x="104" y="566"/>
                      </a:lnTo>
                      <a:lnTo>
                        <a:pt x="0" y="566"/>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0" name="Freeform 13"/>
                <p:cNvSpPr>
                  <a:spLocks/>
                </p:cNvSpPr>
                <p:nvPr/>
              </p:nvSpPr>
              <p:spPr bwMode="auto">
                <a:xfrm>
                  <a:off x="5800725" y="2716213"/>
                  <a:ext cx="319088" cy="323850"/>
                </a:xfrm>
                <a:custGeom>
                  <a:avLst/>
                  <a:gdLst>
                    <a:gd name="T0" fmla="*/ 161 w 201"/>
                    <a:gd name="T1" fmla="*/ 204 h 204"/>
                    <a:gd name="T2" fmla="*/ 0 w 201"/>
                    <a:gd name="T3" fmla="*/ 18 h 204"/>
                    <a:gd name="T4" fmla="*/ 18 w 201"/>
                    <a:gd name="T5" fmla="*/ 0 h 204"/>
                    <a:gd name="T6" fmla="*/ 201 w 201"/>
                    <a:gd name="T7" fmla="*/ 166 h 204"/>
                    <a:gd name="T8" fmla="*/ 161 w 201"/>
                    <a:gd name="T9" fmla="*/ 204 h 204"/>
                  </a:gdLst>
                  <a:ahLst/>
                  <a:cxnLst>
                    <a:cxn ang="0">
                      <a:pos x="T0" y="T1"/>
                    </a:cxn>
                    <a:cxn ang="0">
                      <a:pos x="T2" y="T3"/>
                    </a:cxn>
                    <a:cxn ang="0">
                      <a:pos x="T4" y="T5"/>
                    </a:cxn>
                    <a:cxn ang="0">
                      <a:pos x="T6" y="T7"/>
                    </a:cxn>
                    <a:cxn ang="0">
                      <a:pos x="T8" y="T9"/>
                    </a:cxn>
                  </a:cxnLst>
                  <a:rect l="0" t="0" r="r" b="b"/>
                  <a:pathLst>
                    <a:path w="201" h="204">
                      <a:moveTo>
                        <a:pt x="161" y="204"/>
                      </a:moveTo>
                      <a:lnTo>
                        <a:pt x="0" y="18"/>
                      </a:lnTo>
                      <a:lnTo>
                        <a:pt x="18" y="0"/>
                      </a:lnTo>
                      <a:lnTo>
                        <a:pt x="201" y="166"/>
                      </a:lnTo>
                      <a:lnTo>
                        <a:pt x="161" y="204"/>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1" name="Freeform 15"/>
                <p:cNvSpPr>
                  <a:spLocks/>
                </p:cNvSpPr>
                <p:nvPr/>
              </p:nvSpPr>
              <p:spPr bwMode="auto">
                <a:xfrm>
                  <a:off x="6072188" y="2767013"/>
                  <a:ext cx="334963" cy="311150"/>
                </a:xfrm>
                <a:custGeom>
                  <a:avLst/>
                  <a:gdLst>
                    <a:gd name="T0" fmla="*/ 0 w 211"/>
                    <a:gd name="T1" fmla="*/ 152 h 196"/>
                    <a:gd name="T2" fmla="*/ 193 w 211"/>
                    <a:gd name="T3" fmla="*/ 0 h 196"/>
                    <a:gd name="T4" fmla="*/ 211 w 211"/>
                    <a:gd name="T5" fmla="*/ 20 h 196"/>
                    <a:gd name="T6" fmla="*/ 40 w 211"/>
                    <a:gd name="T7" fmla="*/ 196 h 196"/>
                    <a:gd name="T8" fmla="*/ 0 w 211"/>
                    <a:gd name="T9" fmla="*/ 152 h 196"/>
                  </a:gdLst>
                  <a:ahLst/>
                  <a:cxnLst>
                    <a:cxn ang="0">
                      <a:pos x="T0" y="T1"/>
                    </a:cxn>
                    <a:cxn ang="0">
                      <a:pos x="T2" y="T3"/>
                    </a:cxn>
                    <a:cxn ang="0">
                      <a:pos x="T4" y="T5"/>
                    </a:cxn>
                    <a:cxn ang="0">
                      <a:pos x="T6" y="T7"/>
                    </a:cxn>
                    <a:cxn ang="0">
                      <a:pos x="T8" y="T9"/>
                    </a:cxn>
                  </a:cxnLst>
                  <a:rect l="0" t="0" r="r" b="b"/>
                  <a:pathLst>
                    <a:path w="211" h="196">
                      <a:moveTo>
                        <a:pt x="0" y="152"/>
                      </a:moveTo>
                      <a:lnTo>
                        <a:pt x="193" y="0"/>
                      </a:lnTo>
                      <a:lnTo>
                        <a:pt x="211" y="20"/>
                      </a:lnTo>
                      <a:lnTo>
                        <a:pt x="40" y="196"/>
                      </a:lnTo>
                      <a:lnTo>
                        <a:pt x="0" y="152"/>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123" name="Group 33"/>
              <p:cNvGrpSpPr/>
              <p:nvPr/>
            </p:nvGrpSpPr>
            <p:grpSpPr>
              <a:xfrm>
                <a:off x="5438775" y="1938338"/>
                <a:ext cx="1311275" cy="939801"/>
                <a:chOff x="5438775" y="1938338"/>
                <a:chExt cx="1311275" cy="939801"/>
              </a:xfrm>
            </p:grpSpPr>
            <p:sp>
              <p:nvSpPr>
                <p:cNvPr id="124" name="Oval 5"/>
                <p:cNvSpPr>
                  <a:spLocks noChangeArrowheads="1"/>
                </p:cNvSpPr>
                <p:nvPr/>
              </p:nvSpPr>
              <p:spPr bwMode="auto">
                <a:xfrm>
                  <a:off x="5438775" y="2317751"/>
                  <a:ext cx="527050" cy="52863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5" name="Oval 6"/>
                <p:cNvSpPr>
                  <a:spLocks noChangeArrowheads="1"/>
                </p:cNvSpPr>
                <p:nvPr/>
              </p:nvSpPr>
              <p:spPr bwMode="auto">
                <a:xfrm>
                  <a:off x="5649913" y="1938338"/>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6" name="Oval 7"/>
                <p:cNvSpPr>
                  <a:spLocks noChangeArrowheads="1"/>
                </p:cNvSpPr>
                <p:nvPr/>
              </p:nvSpPr>
              <p:spPr bwMode="auto">
                <a:xfrm>
                  <a:off x="6046788" y="1995488"/>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7" name="Oval 8"/>
                <p:cNvSpPr>
                  <a:spLocks noChangeArrowheads="1"/>
                </p:cNvSpPr>
                <p:nvPr/>
              </p:nvSpPr>
              <p:spPr bwMode="auto">
                <a:xfrm>
                  <a:off x="6223000" y="2352676"/>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8" name="Oval 10"/>
                <p:cNvSpPr>
                  <a:spLocks noChangeArrowheads="1"/>
                </p:cNvSpPr>
                <p:nvPr/>
              </p:nvSpPr>
              <p:spPr bwMode="auto">
                <a:xfrm>
                  <a:off x="5810250" y="2260601"/>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sp>
          <p:nvSpPr>
            <p:cNvPr id="113" name="Oval 7"/>
            <p:cNvSpPr>
              <a:spLocks noChangeArrowheads="1"/>
            </p:cNvSpPr>
            <p:nvPr/>
          </p:nvSpPr>
          <p:spPr bwMode="auto">
            <a:xfrm>
              <a:off x="7479073"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4" name="Oval 7"/>
            <p:cNvSpPr>
              <a:spLocks noChangeArrowheads="1"/>
            </p:cNvSpPr>
            <p:nvPr/>
          </p:nvSpPr>
          <p:spPr bwMode="auto">
            <a:xfrm>
              <a:off x="7781483" y="3458432"/>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5" name="Oval 7"/>
            <p:cNvSpPr>
              <a:spLocks noChangeArrowheads="1"/>
            </p:cNvSpPr>
            <p:nvPr/>
          </p:nvSpPr>
          <p:spPr bwMode="auto">
            <a:xfrm>
              <a:off x="9027051" y="4279905"/>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6" name="Oval 7"/>
            <p:cNvSpPr>
              <a:spLocks noChangeArrowheads="1"/>
            </p:cNvSpPr>
            <p:nvPr/>
          </p:nvSpPr>
          <p:spPr bwMode="auto">
            <a:xfrm>
              <a:off x="9395799"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7" name="Oval 7"/>
            <p:cNvSpPr>
              <a:spLocks noChangeArrowheads="1"/>
            </p:cNvSpPr>
            <p:nvPr/>
          </p:nvSpPr>
          <p:spPr bwMode="auto">
            <a:xfrm>
              <a:off x="8062391" y="3987360"/>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8" name="Oval 7"/>
            <p:cNvSpPr>
              <a:spLocks noChangeArrowheads="1"/>
            </p:cNvSpPr>
            <p:nvPr/>
          </p:nvSpPr>
          <p:spPr bwMode="auto">
            <a:xfrm>
              <a:off x="8898853" y="3336423"/>
              <a:ext cx="151636" cy="150274"/>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19" name="Oval 7"/>
            <p:cNvSpPr>
              <a:spLocks noChangeArrowheads="1"/>
            </p:cNvSpPr>
            <p:nvPr/>
          </p:nvSpPr>
          <p:spPr bwMode="auto">
            <a:xfrm>
              <a:off x="8765424" y="4011859"/>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0" name="Oval 7"/>
            <p:cNvSpPr>
              <a:spLocks noChangeArrowheads="1"/>
            </p:cNvSpPr>
            <p:nvPr/>
          </p:nvSpPr>
          <p:spPr bwMode="auto">
            <a:xfrm>
              <a:off x="7173691" y="4009307"/>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21" name="Oval 7"/>
            <p:cNvSpPr>
              <a:spLocks noChangeArrowheads="1"/>
            </p:cNvSpPr>
            <p:nvPr/>
          </p:nvSpPr>
          <p:spPr bwMode="auto">
            <a:xfrm>
              <a:off x="9281247" y="3741978"/>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132" name="Group 82"/>
          <p:cNvGrpSpPr/>
          <p:nvPr/>
        </p:nvGrpSpPr>
        <p:grpSpPr>
          <a:xfrm>
            <a:off x="5048480" y="4277532"/>
            <a:ext cx="786517" cy="789686"/>
            <a:chOff x="7058512" y="2683976"/>
            <a:chExt cx="2786527" cy="3237294"/>
          </a:xfrm>
        </p:grpSpPr>
        <p:sp>
          <p:nvSpPr>
            <p:cNvPr id="133" name="Oval 132"/>
            <p:cNvSpPr/>
            <p:nvPr/>
          </p:nvSpPr>
          <p:spPr>
            <a:xfrm>
              <a:off x="7752008" y="5788281"/>
              <a:ext cx="1399777" cy="132989"/>
            </a:xfrm>
            <a:prstGeom prst="ellipse">
              <a:avLst/>
            </a:prstGeom>
            <a:solidFill>
              <a:srgbClr val="000000">
                <a:alpha val="40000"/>
              </a:srgbClr>
            </a:solidFill>
            <a:ln w="12700" cap="flat" cmpd="sng" algn="ctr">
              <a:noFill/>
              <a:prstDash val="solid"/>
              <a:miter lim="800000"/>
            </a:ln>
            <a:effectLst/>
          </p:spPr>
          <p:txBody>
            <a:bodyPr rtlCol="0" anchor="ctr"/>
            <a:lstStyle/>
            <a:p>
              <a:pPr algn="ctr" defTabSz="685783">
                <a:buClrTx/>
                <a:buFontTx/>
                <a:buNone/>
                <a:defRPr/>
              </a:pPr>
              <a:endParaRPr lang="en-US" dirty="0">
                <a:solidFill>
                  <a:srgbClr val="FFFFFF"/>
                </a:solidFill>
                <a:latin typeface="Calibri" panose="020F0502020204030204"/>
                <a:ea typeface="+mn-ea"/>
                <a:cs typeface="+mn-cs"/>
              </a:endParaRPr>
            </a:p>
          </p:txBody>
        </p:sp>
        <p:grpSp>
          <p:nvGrpSpPr>
            <p:cNvPr id="134" name="Group 31"/>
            <p:cNvGrpSpPr/>
            <p:nvPr/>
          </p:nvGrpSpPr>
          <p:grpSpPr>
            <a:xfrm>
              <a:off x="7058512" y="2683976"/>
              <a:ext cx="2786527" cy="3147494"/>
              <a:chOff x="5438775" y="1938338"/>
              <a:chExt cx="1311275" cy="1481138"/>
            </a:xfrm>
          </p:grpSpPr>
          <p:grpSp>
            <p:nvGrpSpPr>
              <p:cNvPr id="144" name="Group 32"/>
              <p:cNvGrpSpPr/>
              <p:nvPr/>
            </p:nvGrpSpPr>
            <p:grpSpPr>
              <a:xfrm>
                <a:off x="5800725" y="2520951"/>
                <a:ext cx="606426" cy="898525"/>
                <a:chOff x="5800725" y="2520951"/>
                <a:chExt cx="606426" cy="898525"/>
              </a:xfrm>
            </p:grpSpPr>
            <p:sp>
              <p:nvSpPr>
                <p:cNvPr id="151" name="Freeform 11"/>
                <p:cNvSpPr>
                  <a:spLocks/>
                </p:cNvSpPr>
                <p:nvPr/>
              </p:nvSpPr>
              <p:spPr bwMode="auto">
                <a:xfrm>
                  <a:off x="5999163" y="2520951"/>
                  <a:ext cx="165100" cy="898525"/>
                </a:xfrm>
                <a:custGeom>
                  <a:avLst/>
                  <a:gdLst>
                    <a:gd name="T0" fmla="*/ 0 w 104"/>
                    <a:gd name="T1" fmla="*/ 566 h 566"/>
                    <a:gd name="T2" fmla="*/ 30 w 104"/>
                    <a:gd name="T3" fmla="*/ 0 h 566"/>
                    <a:gd name="T4" fmla="*/ 78 w 104"/>
                    <a:gd name="T5" fmla="*/ 0 h 566"/>
                    <a:gd name="T6" fmla="*/ 104 w 104"/>
                    <a:gd name="T7" fmla="*/ 566 h 566"/>
                    <a:gd name="T8" fmla="*/ 0 w 104"/>
                    <a:gd name="T9" fmla="*/ 566 h 566"/>
                  </a:gdLst>
                  <a:ahLst/>
                  <a:cxnLst>
                    <a:cxn ang="0">
                      <a:pos x="T0" y="T1"/>
                    </a:cxn>
                    <a:cxn ang="0">
                      <a:pos x="T2" y="T3"/>
                    </a:cxn>
                    <a:cxn ang="0">
                      <a:pos x="T4" y="T5"/>
                    </a:cxn>
                    <a:cxn ang="0">
                      <a:pos x="T6" y="T7"/>
                    </a:cxn>
                    <a:cxn ang="0">
                      <a:pos x="T8" y="T9"/>
                    </a:cxn>
                  </a:cxnLst>
                  <a:rect l="0" t="0" r="r" b="b"/>
                  <a:pathLst>
                    <a:path w="104" h="566">
                      <a:moveTo>
                        <a:pt x="0" y="566"/>
                      </a:moveTo>
                      <a:lnTo>
                        <a:pt x="30" y="0"/>
                      </a:lnTo>
                      <a:lnTo>
                        <a:pt x="78" y="0"/>
                      </a:lnTo>
                      <a:lnTo>
                        <a:pt x="104" y="566"/>
                      </a:lnTo>
                      <a:lnTo>
                        <a:pt x="0" y="566"/>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52" name="Freeform 13"/>
                <p:cNvSpPr>
                  <a:spLocks/>
                </p:cNvSpPr>
                <p:nvPr/>
              </p:nvSpPr>
              <p:spPr bwMode="auto">
                <a:xfrm>
                  <a:off x="5800725" y="2716213"/>
                  <a:ext cx="319088" cy="323850"/>
                </a:xfrm>
                <a:custGeom>
                  <a:avLst/>
                  <a:gdLst>
                    <a:gd name="T0" fmla="*/ 161 w 201"/>
                    <a:gd name="T1" fmla="*/ 204 h 204"/>
                    <a:gd name="T2" fmla="*/ 0 w 201"/>
                    <a:gd name="T3" fmla="*/ 18 h 204"/>
                    <a:gd name="T4" fmla="*/ 18 w 201"/>
                    <a:gd name="T5" fmla="*/ 0 h 204"/>
                    <a:gd name="T6" fmla="*/ 201 w 201"/>
                    <a:gd name="T7" fmla="*/ 166 h 204"/>
                    <a:gd name="T8" fmla="*/ 161 w 201"/>
                    <a:gd name="T9" fmla="*/ 204 h 204"/>
                  </a:gdLst>
                  <a:ahLst/>
                  <a:cxnLst>
                    <a:cxn ang="0">
                      <a:pos x="T0" y="T1"/>
                    </a:cxn>
                    <a:cxn ang="0">
                      <a:pos x="T2" y="T3"/>
                    </a:cxn>
                    <a:cxn ang="0">
                      <a:pos x="T4" y="T5"/>
                    </a:cxn>
                    <a:cxn ang="0">
                      <a:pos x="T6" y="T7"/>
                    </a:cxn>
                    <a:cxn ang="0">
                      <a:pos x="T8" y="T9"/>
                    </a:cxn>
                  </a:cxnLst>
                  <a:rect l="0" t="0" r="r" b="b"/>
                  <a:pathLst>
                    <a:path w="201" h="204">
                      <a:moveTo>
                        <a:pt x="161" y="204"/>
                      </a:moveTo>
                      <a:lnTo>
                        <a:pt x="0" y="18"/>
                      </a:lnTo>
                      <a:lnTo>
                        <a:pt x="18" y="0"/>
                      </a:lnTo>
                      <a:lnTo>
                        <a:pt x="201" y="166"/>
                      </a:lnTo>
                      <a:lnTo>
                        <a:pt x="161" y="204"/>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53" name="Freeform 15"/>
                <p:cNvSpPr>
                  <a:spLocks/>
                </p:cNvSpPr>
                <p:nvPr/>
              </p:nvSpPr>
              <p:spPr bwMode="auto">
                <a:xfrm>
                  <a:off x="6072188" y="2767013"/>
                  <a:ext cx="334963" cy="311150"/>
                </a:xfrm>
                <a:custGeom>
                  <a:avLst/>
                  <a:gdLst>
                    <a:gd name="T0" fmla="*/ 0 w 211"/>
                    <a:gd name="T1" fmla="*/ 152 h 196"/>
                    <a:gd name="T2" fmla="*/ 193 w 211"/>
                    <a:gd name="T3" fmla="*/ 0 h 196"/>
                    <a:gd name="T4" fmla="*/ 211 w 211"/>
                    <a:gd name="T5" fmla="*/ 20 h 196"/>
                    <a:gd name="T6" fmla="*/ 40 w 211"/>
                    <a:gd name="T7" fmla="*/ 196 h 196"/>
                    <a:gd name="T8" fmla="*/ 0 w 211"/>
                    <a:gd name="T9" fmla="*/ 152 h 196"/>
                  </a:gdLst>
                  <a:ahLst/>
                  <a:cxnLst>
                    <a:cxn ang="0">
                      <a:pos x="T0" y="T1"/>
                    </a:cxn>
                    <a:cxn ang="0">
                      <a:pos x="T2" y="T3"/>
                    </a:cxn>
                    <a:cxn ang="0">
                      <a:pos x="T4" y="T5"/>
                    </a:cxn>
                    <a:cxn ang="0">
                      <a:pos x="T6" y="T7"/>
                    </a:cxn>
                    <a:cxn ang="0">
                      <a:pos x="T8" y="T9"/>
                    </a:cxn>
                  </a:cxnLst>
                  <a:rect l="0" t="0" r="r" b="b"/>
                  <a:pathLst>
                    <a:path w="211" h="196">
                      <a:moveTo>
                        <a:pt x="0" y="152"/>
                      </a:moveTo>
                      <a:lnTo>
                        <a:pt x="193" y="0"/>
                      </a:lnTo>
                      <a:lnTo>
                        <a:pt x="211" y="20"/>
                      </a:lnTo>
                      <a:lnTo>
                        <a:pt x="40" y="196"/>
                      </a:lnTo>
                      <a:lnTo>
                        <a:pt x="0" y="152"/>
                      </a:lnTo>
                      <a:close/>
                    </a:path>
                  </a:pathLst>
                </a:custGeom>
                <a:solidFill>
                  <a:srgbClr val="FCB414">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nvGrpSpPr>
              <p:cNvPr id="145" name="Group 33"/>
              <p:cNvGrpSpPr/>
              <p:nvPr/>
            </p:nvGrpSpPr>
            <p:grpSpPr>
              <a:xfrm>
                <a:off x="5438775" y="1938338"/>
                <a:ext cx="1311275" cy="939801"/>
                <a:chOff x="5438775" y="1938338"/>
                <a:chExt cx="1311275" cy="939801"/>
              </a:xfrm>
            </p:grpSpPr>
            <p:sp>
              <p:nvSpPr>
                <p:cNvPr id="146" name="Oval 5"/>
                <p:cNvSpPr>
                  <a:spLocks noChangeArrowheads="1"/>
                </p:cNvSpPr>
                <p:nvPr/>
              </p:nvSpPr>
              <p:spPr bwMode="auto">
                <a:xfrm>
                  <a:off x="5438775" y="2317751"/>
                  <a:ext cx="527050" cy="528638"/>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7" name="Oval 6"/>
                <p:cNvSpPr>
                  <a:spLocks noChangeArrowheads="1"/>
                </p:cNvSpPr>
                <p:nvPr/>
              </p:nvSpPr>
              <p:spPr bwMode="auto">
                <a:xfrm>
                  <a:off x="5649913" y="1938338"/>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8" name="Oval 7"/>
                <p:cNvSpPr>
                  <a:spLocks noChangeArrowheads="1"/>
                </p:cNvSpPr>
                <p:nvPr/>
              </p:nvSpPr>
              <p:spPr bwMode="auto">
                <a:xfrm>
                  <a:off x="6046788" y="1995488"/>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9" name="Oval 8"/>
                <p:cNvSpPr>
                  <a:spLocks noChangeArrowheads="1"/>
                </p:cNvSpPr>
                <p:nvPr/>
              </p:nvSpPr>
              <p:spPr bwMode="auto">
                <a:xfrm>
                  <a:off x="6223000" y="2352676"/>
                  <a:ext cx="527050"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50" name="Oval 10"/>
                <p:cNvSpPr>
                  <a:spLocks noChangeArrowheads="1"/>
                </p:cNvSpPr>
                <p:nvPr/>
              </p:nvSpPr>
              <p:spPr bwMode="auto">
                <a:xfrm>
                  <a:off x="5810250" y="2260601"/>
                  <a:ext cx="530225" cy="5254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grpSp>
        <p:sp>
          <p:nvSpPr>
            <p:cNvPr id="135" name="Oval 7"/>
            <p:cNvSpPr>
              <a:spLocks noChangeArrowheads="1"/>
            </p:cNvSpPr>
            <p:nvPr/>
          </p:nvSpPr>
          <p:spPr bwMode="auto">
            <a:xfrm>
              <a:off x="7479073"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6" name="Oval 7"/>
            <p:cNvSpPr>
              <a:spLocks noChangeArrowheads="1"/>
            </p:cNvSpPr>
            <p:nvPr/>
          </p:nvSpPr>
          <p:spPr bwMode="auto">
            <a:xfrm>
              <a:off x="7781483" y="3458432"/>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7" name="Oval 7"/>
            <p:cNvSpPr>
              <a:spLocks noChangeArrowheads="1"/>
            </p:cNvSpPr>
            <p:nvPr/>
          </p:nvSpPr>
          <p:spPr bwMode="auto">
            <a:xfrm>
              <a:off x="9027051" y="4279905"/>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8" name="Oval 7"/>
            <p:cNvSpPr>
              <a:spLocks noChangeArrowheads="1"/>
            </p:cNvSpPr>
            <p:nvPr/>
          </p:nvSpPr>
          <p:spPr bwMode="auto">
            <a:xfrm>
              <a:off x="9395799" y="4175864"/>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39" name="Oval 7"/>
            <p:cNvSpPr>
              <a:spLocks noChangeArrowheads="1"/>
            </p:cNvSpPr>
            <p:nvPr/>
          </p:nvSpPr>
          <p:spPr bwMode="auto">
            <a:xfrm>
              <a:off x="8062391" y="3987360"/>
              <a:ext cx="249469" cy="247229"/>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0" name="Oval 7"/>
            <p:cNvSpPr>
              <a:spLocks noChangeArrowheads="1"/>
            </p:cNvSpPr>
            <p:nvPr/>
          </p:nvSpPr>
          <p:spPr bwMode="auto">
            <a:xfrm>
              <a:off x="8898853" y="3336423"/>
              <a:ext cx="151636" cy="150274"/>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1" name="Oval 7"/>
            <p:cNvSpPr>
              <a:spLocks noChangeArrowheads="1"/>
            </p:cNvSpPr>
            <p:nvPr/>
          </p:nvSpPr>
          <p:spPr bwMode="auto">
            <a:xfrm>
              <a:off x="8765424" y="4011859"/>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2" name="Oval 7"/>
            <p:cNvSpPr>
              <a:spLocks noChangeArrowheads="1"/>
            </p:cNvSpPr>
            <p:nvPr/>
          </p:nvSpPr>
          <p:spPr bwMode="auto">
            <a:xfrm>
              <a:off x="7173691" y="4009307"/>
              <a:ext cx="207550" cy="205686"/>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sp>
          <p:nvSpPr>
            <p:cNvPr id="143" name="Oval 7"/>
            <p:cNvSpPr>
              <a:spLocks noChangeArrowheads="1"/>
            </p:cNvSpPr>
            <p:nvPr/>
          </p:nvSpPr>
          <p:spPr bwMode="auto">
            <a:xfrm>
              <a:off x="9281247" y="3741978"/>
              <a:ext cx="209247" cy="207368"/>
            </a:xfrm>
            <a:prstGeom prst="ellipse">
              <a:avLst/>
            </a:prstGeom>
            <a:solidFill>
              <a:srgbClr val="CB1B4A"/>
            </a:solidFill>
            <a:ln>
              <a:noFill/>
            </a:ln>
          </p:spPr>
          <p:txBody>
            <a:bodyPr vert="horz" wrap="square" lIns="91440" tIns="45720" rIns="91440" bIns="45720" numCol="1" anchor="t" anchorCtr="0" compatLnSpc="1">
              <a:prstTxWarp prst="textNoShape">
                <a:avLst/>
              </a:prstTxWarp>
            </a:bodyPr>
            <a:lstStyle/>
            <a:p>
              <a:pPr defTabSz="685783">
                <a:buClrTx/>
                <a:buFontTx/>
                <a:buNone/>
                <a:defRPr/>
              </a:pPr>
              <a:endParaRPr lang="en-US" dirty="0">
                <a:solidFill>
                  <a:srgbClr val="282F39"/>
                </a:solidFill>
                <a:latin typeface="Calibri" panose="020F0502020204030204"/>
                <a:ea typeface="+mn-ea"/>
                <a:cs typeface="+mn-cs"/>
              </a:endParaRPr>
            </a:p>
          </p:txBody>
        </p:sp>
      </p:grpSp>
    </p:spTree>
    <p:extLst>
      <p:ext uri="{BB962C8B-B14F-4D97-AF65-F5344CB8AC3E}">
        <p14:creationId xmlns:p14="http://schemas.microsoft.com/office/powerpoint/2010/main" val="47050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1876711" y="843558"/>
            <a:ext cx="5456643" cy="3456384"/>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dirty="0"/>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p>
            <a:fld id="{00000000-1234-1234-1234-123412341234}" type="slidenum">
              <a:rPr lang="en"/>
              <a:pPr/>
              <a:t>10</a:t>
            </a:fld>
            <a:endParaRPr/>
          </a:p>
        </p:txBody>
      </p:sp>
      <p:sp>
        <p:nvSpPr>
          <p:cNvPr id="7" name="Alt Başlık 2"/>
          <p:cNvSpPr txBox="1">
            <a:spLocks/>
          </p:cNvSpPr>
          <p:nvPr/>
        </p:nvSpPr>
        <p:spPr>
          <a:xfrm>
            <a:off x="2195736" y="1563638"/>
            <a:ext cx="4752528" cy="1872208"/>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lgn="just">
              <a:buNone/>
            </a:pPr>
            <a:r>
              <a:rPr lang="tr-TR" sz="2800" b="1" dirty="0">
                <a:solidFill>
                  <a:schemeClr val="bg1"/>
                </a:solidFill>
                <a:latin typeface="Times New Roman" panose="02020603050405020304" pitchFamily="18" charset="0"/>
                <a:cs typeface="Times New Roman" panose="02020603050405020304" pitchFamily="18" charset="0"/>
              </a:rPr>
              <a:t>Koray kız arkadaşı hoşlanmamasına rağmen kız arkadaşına cinsel içerikli şakalar yapmaktadır.</a:t>
            </a:r>
          </a:p>
          <a:p>
            <a:pPr marL="0" indent="0">
              <a:buNone/>
            </a:pPr>
            <a:endParaRPr lang="tr-TR" sz="2800" dirty="0">
              <a:solidFill>
                <a:schemeClr val="bg1"/>
              </a:solidFill>
            </a:endParaRPr>
          </a:p>
        </p:txBody>
      </p:sp>
      <p:sp>
        <p:nvSpPr>
          <p:cNvPr id="15" name="Google Shape;244;p19"/>
          <p:cNvSpPr/>
          <p:nvPr/>
        </p:nvSpPr>
        <p:spPr>
          <a:xfrm>
            <a:off x="7092281" y="3939903"/>
            <a:ext cx="1061415" cy="1115716"/>
          </a:xfrm>
          <a:prstGeom prst="donut">
            <a:avLst>
              <a:gd name="adj" fmla="val 26959"/>
            </a:avLst>
          </a:prstGeom>
          <a:solidFill>
            <a:srgbClr val="7030A0">
              <a:alpha val="86670"/>
            </a:srgbClr>
          </a:solidFill>
          <a:ln>
            <a:noFill/>
          </a:ln>
        </p:spPr>
        <p:txBody>
          <a:bodyPr spcFirstLastPara="1" wrap="square" lIns="91423" tIns="91423" rIns="91423" bIns="91423" anchor="ctr" anchorCtr="0">
            <a:noAutofit/>
          </a:bodyPr>
          <a:lstStyle/>
          <a:p>
            <a:endParaRPr/>
          </a:p>
        </p:txBody>
      </p:sp>
      <p:sp>
        <p:nvSpPr>
          <p:cNvPr id="17" name="Google Shape;244;p19"/>
          <p:cNvSpPr/>
          <p:nvPr/>
        </p:nvSpPr>
        <p:spPr>
          <a:xfrm>
            <a:off x="7333354" y="699542"/>
            <a:ext cx="1324398" cy="1296144"/>
          </a:xfrm>
          <a:prstGeom prst="donut">
            <a:avLst>
              <a:gd name="adj" fmla="val 24786"/>
            </a:avLst>
          </a:prstGeom>
          <a:solidFill>
            <a:schemeClr val="accent3">
              <a:alpha val="86670"/>
            </a:schemeClr>
          </a:solidFill>
          <a:ln>
            <a:noFill/>
          </a:ln>
        </p:spPr>
        <p:txBody>
          <a:bodyPr spcFirstLastPara="1" wrap="square" lIns="91423" tIns="91423" rIns="91423" bIns="91423" anchor="ctr" anchorCtr="0">
            <a:noAutofit/>
          </a:bodyPr>
          <a:lstStyle/>
          <a:p>
            <a:endParaRPr/>
          </a:p>
        </p:txBody>
      </p:sp>
      <p:sp>
        <p:nvSpPr>
          <p:cNvPr id="18" name="Google Shape;244;p19"/>
          <p:cNvSpPr/>
          <p:nvPr/>
        </p:nvSpPr>
        <p:spPr>
          <a:xfrm>
            <a:off x="683569" y="285700"/>
            <a:ext cx="1368152" cy="1421954"/>
          </a:xfrm>
          <a:prstGeom prst="donut">
            <a:avLst>
              <a:gd name="adj" fmla="val 24966"/>
            </a:avLst>
          </a:prstGeom>
          <a:solidFill>
            <a:srgbClr val="F9C422">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13195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1876711" y="843558"/>
            <a:ext cx="5456643" cy="3456384"/>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dirty="0"/>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p>
            <a:fld id="{00000000-1234-1234-1234-123412341234}" type="slidenum">
              <a:rPr lang="en"/>
              <a:pPr/>
              <a:t>11</a:t>
            </a:fld>
            <a:endParaRPr/>
          </a:p>
        </p:txBody>
      </p:sp>
      <p:sp>
        <p:nvSpPr>
          <p:cNvPr id="7" name="Alt Başlık 2"/>
          <p:cNvSpPr txBox="1">
            <a:spLocks/>
          </p:cNvSpPr>
          <p:nvPr/>
        </p:nvSpPr>
        <p:spPr>
          <a:xfrm>
            <a:off x="2051721" y="1563638"/>
            <a:ext cx="4824535" cy="2342961"/>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algn="just"/>
            <a:r>
              <a:rPr lang="tr-TR" sz="2800" b="1" dirty="0">
                <a:solidFill>
                  <a:schemeClr val="bg1"/>
                </a:solidFill>
                <a:latin typeface="Times New Roman" panose="02020603050405020304" pitchFamily="18" charset="0"/>
                <a:cs typeface="Times New Roman" panose="02020603050405020304" pitchFamily="18" charset="0"/>
              </a:rPr>
              <a:t>Osman bahçede Mehmet'i her gördüğünde itip kakmakta, bazen de zorla parasını almaktadır</a:t>
            </a:r>
            <a:r>
              <a:rPr lang="tr-TR" sz="2800" b="1" dirty="0">
                <a:latin typeface="Times New Roman" panose="02020603050405020304" pitchFamily="18" charset="0"/>
                <a:cs typeface="Times New Roman" panose="02020603050405020304" pitchFamily="18" charset="0"/>
              </a:rPr>
              <a:t>.</a:t>
            </a:r>
          </a:p>
          <a:p>
            <a:pPr algn="just"/>
            <a:endParaRPr lang="tr-TR" sz="2800" b="1" dirty="0">
              <a:solidFill>
                <a:srgbClr val="FFFFFF"/>
              </a:solidFill>
              <a:latin typeface="Times New Roman" panose="02020603050405020304" pitchFamily="18" charset="0"/>
              <a:cs typeface="Times New Roman" panose="02020603050405020304" pitchFamily="18" charset="0"/>
            </a:endParaRPr>
          </a:p>
        </p:txBody>
      </p:sp>
      <p:sp>
        <p:nvSpPr>
          <p:cNvPr id="15" name="Google Shape;244;p19"/>
          <p:cNvSpPr/>
          <p:nvPr/>
        </p:nvSpPr>
        <p:spPr>
          <a:xfrm>
            <a:off x="7092281" y="3939903"/>
            <a:ext cx="1061415" cy="1115716"/>
          </a:xfrm>
          <a:prstGeom prst="donut">
            <a:avLst>
              <a:gd name="adj" fmla="val 26959"/>
            </a:avLst>
          </a:prstGeom>
          <a:solidFill>
            <a:srgbClr val="7030A0">
              <a:alpha val="86670"/>
            </a:srgbClr>
          </a:solidFill>
          <a:ln>
            <a:noFill/>
          </a:ln>
        </p:spPr>
        <p:txBody>
          <a:bodyPr spcFirstLastPara="1" wrap="square" lIns="91423" tIns="91423" rIns="91423" bIns="91423" anchor="ctr" anchorCtr="0">
            <a:noAutofit/>
          </a:bodyPr>
          <a:lstStyle/>
          <a:p>
            <a:endParaRPr/>
          </a:p>
        </p:txBody>
      </p:sp>
      <p:sp>
        <p:nvSpPr>
          <p:cNvPr id="17" name="Google Shape;244;p19"/>
          <p:cNvSpPr/>
          <p:nvPr/>
        </p:nvSpPr>
        <p:spPr>
          <a:xfrm>
            <a:off x="7333354" y="699542"/>
            <a:ext cx="1324398" cy="1296144"/>
          </a:xfrm>
          <a:prstGeom prst="donut">
            <a:avLst>
              <a:gd name="adj" fmla="val 24786"/>
            </a:avLst>
          </a:prstGeom>
          <a:solidFill>
            <a:schemeClr val="accent3">
              <a:alpha val="86670"/>
            </a:schemeClr>
          </a:solidFill>
          <a:ln>
            <a:noFill/>
          </a:ln>
        </p:spPr>
        <p:txBody>
          <a:bodyPr spcFirstLastPara="1" wrap="square" lIns="91423" tIns="91423" rIns="91423" bIns="91423" anchor="ctr" anchorCtr="0">
            <a:noAutofit/>
          </a:bodyPr>
          <a:lstStyle/>
          <a:p>
            <a:endParaRPr/>
          </a:p>
        </p:txBody>
      </p:sp>
      <p:sp>
        <p:nvSpPr>
          <p:cNvPr id="18" name="Google Shape;244;p19"/>
          <p:cNvSpPr/>
          <p:nvPr/>
        </p:nvSpPr>
        <p:spPr>
          <a:xfrm>
            <a:off x="683569" y="285700"/>
            <a:ext cx="1368152" cy="1421954"/>
          </a:xfrm>
          <a:prstGeom prst="donut">
            <a:avLst>
              <a:gd name="adj" fmla="val 24966"/>
            </a:avLst>
          </a:prstGeom>
          <a:solidFill>
            <a:srgbClr val="F9C422">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13195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1876711" y="843558"/>
            <a:ext cx="5456643" cy="3456384"/>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dirty="0"/>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p>
            <a:fld id="{00000000-1234-1234-1234-123412341234}" type="slidenum">
              <a:rPr lang="en"/>
              <a:pPr/>
              <a:t>12</a:t>
            </a:fld>
            <a:endParaRPr/>
          </a:p>
        </p:txBody>
      </p:sp>
      <p:sp>
        <p:nvSpPr>
          <p:cNvPr id="7" name="Alt Başlık 2"/>
          <p:cNvSpPr txBox="1">
            <a:spLocks/>
          </p:cNvSpPr>
          <p:nvPr/>
        </p:nvSpPr>
        <p:spPr>
          <a:xfrm>
            <a:off x="2051722" y="1491630"/>
            <a:ext cx="5018098" cy="2232248"/>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171450" lvl="0" indent="-171450" algn="just" defTabSz="685800">
              <a:lnSpc>
                <a:spcPct val="90000"/>
              </a:lnSpc>
              <a:spcBef>
                <a:spcPts val="750"/>
              </a:spcBef>
              <a:buClrTx/>
              <a:buSzTx/>
              <a:buFont typeface="Arial" panose="020B0604020202020204" pitchFamily="34" charset="0"/>
              <a:buChar char="•"/>
            </a:pPr>
            <a:r>
              <a:rPr lang="tr-TR" b="1" kern="1200" dirty="0">
                <a:solidFill>
                  <a:schemeClr val="bg1"/>
                </a:solidFill>
                <a:latin typeface="Calibri" panose="020F0502020204030204"/>
                <a:ea typeface="+mn-ea"/>
                <a:cs typeface="+mn-cs"/>
              </a:rPr>
              <a:t>Pelin sınıf arkadaşlarından Ayşe’nin bilgilerini ve fotoğraflarını kullanarak onun adına sahte bir </a:t>
            </a:r>
            <a:r>
              <a:rPr lang="tr-TR" b="1" kern="1200" dirty="0" err="1">
                <a:solidFill>
                  <a:schemeClr val="bg1"/>
                </a:solidFill>
                <a:latin typeface="Calibri" panose="020F0502020204030204"/>
                <a:ea typeface="+mn-ea"/>
                <a:cs typeface="+mn-cs"/>
              </a:rPr>
              <a:t>instagram</a:t>
            </a:r>
            <a:r>
              <a:rPr lang="tr-TR" b="1" kern="1200" dirty="0">
                <a:solidFill>
                  <a:schemeClr val="bg1"/>
                </a:solidFill>
                <a:latin typeface="Calibri" panose="020F0502020204030204"/>
                <a:ea typeface="+mn-ea"/>
                <a:cs typeface="+mn-cs"/>
              </a:rPr>
              <a:t> hesabı açmış ve sınıftaki erkeklere cinsel içerikli mesajlar göndermiştir.</a:t>
            </a:r>
          </a:p>
        </p:txBody>
      </p:sp>
      <p:sp>
        <p:nvSpPr>
          <p:cNvPr id="15" name="Google Shape;244;p19"/>
          <p:cNvSpPr/>
          <p:nvPr/>
        </p:nvSpPr>
        <p:spPr>
          <a:xfrm>
            <a:off x="7092281" y="3939903"/>
            <a:ext cx="1061415" cy="1115716"/>
          </a:xfrm>
          <a:prstGeom prst="donut">
            <a:avLst>
              <a:gd name="adj" fmla="val 26959"/>
            </a:avLst>
          </a:prstGeom>
          <a:solidFill>
            <a:srgbClr val="7030A0">
              <a:alpha val="86670"/>
            </a:srgbClr>
          </a:solidFill>
          <a:ln>
            <a:noFill/>
          </a:ln>
        </p:spPr>
        <p:txBody>
          <a:bodyPr spcFirstLastPara="1" wrap="square" lIns="91423" tIns="91423" rIns="91423" bIns="91423" anchor="ctr" anchorCtr="0">
            <a:noAutofit/>
          </a:bodyPr>
          <a:lstStyle/>
          <a:p>
            <a:endParaRPr/>
          </a:p>
        </p:txBody>
      </p:sp>
      <p:sp>
        <p:nvSpPr>
          <p:cNvPr id="17" name="Google Shape;244;p19"/>
          <p:cNvSpPr/>
          <p:nvPr/>
        </p:nvSpPr>
        <p:spPr>
          <a:xfrm>
            <a:off x="7333354" y="699542"/>
            <a:ext cx="1324398" cy="1296144"/>
          </a:xfrm>
          <a:prstGeom prst="donut">
            <a:avLst>
              <a:gd name="adj" fmla="val 24786"/>
            </a:avLst>
          </a:prstGeom>
          <a:solidFill>
            <a:schemeClr val="accent3">
              <a:alpha val="86670"/>
            </a:schemeClr>
          </a:solidFill>
          <a:ln>
            <a:noFill/>
          </a:ln>
        </p:spPr>
        <p:txBody>
          <a:bodyPr spcFirstLastPara="1" wrap="square" lIns="91423" tIns="91423" rIns="91423" bIns="91423" anchor="ctr" anchorCtr="0">
            <a:noAutofit/>
          </a:bodyPr>
          <a:lstStyle/>
          <a:p>
            <a:endParaRPr/>
          </a:p>
        </p:txBody>
      </p:sp>
      <p:sp>
        <p:nvSpPr>
          <p:cNvPr id="18" name="Google Shape;244;p19"/>
          <p:cNvSpPr/>
          <p:nvPr/>
        </p:nvSpPr>
        <p:spPr>
          <a:xfrm>
            <a:off x="683569" y="285700"/>
            <a:ext cx="1368152" cy="1421954"/>
          </a:xfrm>
          <a:prstGeom prst="donut">
            <a:avLst>
              <a:gd name="adj" fmla="val 24966"/>
            </a:avLst>
          </a:prstGeom>
          <a:solidFill>
            <a:srgbClr val="F9C422">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131953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1893210" y="843558"/>
            <a:ext cx="5456643" cy="3456384"/>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dirty="0"/>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p>
            <a:fld id="{00000000-1234-1234-1234-123412341234}" type="slidenum">
              <a:rPr lang="en"/>
              <a:pPr/>
              <a:t>13</a:t>
            </a:fld>
            <a:endParaRPr/>
          </a:p>
        </p:txBody>
      </p:sp>
      <p:sp>
        <p:nvSpPr>
          <p:cNvPr id="7" name="Alt Başlık 2"/>
          <p:cNvSpPr txBox="1">
            <a:spLocks/>
          </p:cNvSpPr>
          <p:nvPr/>
        </p:nvSpPr>
        <p:spPr>
          <a:xfrm>
            <a:off x="2271946" y="1520219"/>
            <a:ext cx="4752528" cy="2448273"/>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lvl="0" indent="0" algn="just">
              <a:spcBef>
                <a:spcPts val="0"/>
              </a:spcBef>
              <a:buClr>
                <a:srgbClr val="000000"/>
              </a:buClr>
              <a:buSzTx/>
              <a:buNone/>
            </a:pPr>
            <a:r>
              <a:rPr lang="tr-TR" b="1" dirty="0">
                <a:solidFill>
                  <a:schemeClr val="bg1"/>
                </a:solidFill>
                <a:latin typeface="Arial"/>
                <a:cs typeface="Arial"/>
                <a:sym typeface="Arial"/>
              </a:rPr>
              <a:t>Gül’ün erkek arkadaşı onu kıskandığını söyleyerek sınıftaki diğer erkek arkadaşlarıyla konuşmasını yasaklar.</a:t>
            </a:r>
          </a:p>
        </p:txBody>
      </p:sp>
      <p:sp>
        <p:nvSpPr>
          <p:cNvPr id="15" name="Google Shape;244;p19"/>
          <p:cNvSpPr/>
          <p:nvPr/>
        </p:nvSpPr>
        <p:spPr>
          <a:xfrm>
            <a:off x="7092281" y="3939903"/>
            <a:ext cx="1061415" cy="1115716"/>
          </a:xfrm>
          <a:prstGeom prst="donut">
            <a:avLst>
              <a:gd name="adj" fmla="val 26959"/>
            </a:avLst>
          </a:prstGeom>
          <a:solidFill>
            <a:srgbClr val="7030A0">
              <a:alpha val="86670"/>
            </a:srgbClr>
          </a:solidFill>
          <a:ln>
            <a:noFill/>
          </a:ln>
        </p:spPr>
        <p:txBody>
          <a:bodyPr spcFirstLastPara="1" wrap="square" lIns="91423" tIns="91423" rIns="91423" bIns="91423" anchor="ctr" anchorCtr="0">
            <a:noAutofit/>
          </a:bodyPr>
          <a:lstStyle/>
          <a:p>
            <a:endParaRPr/>
          </a:p>
        </p:txBody>
      </p:sp>
      <p:sp>
        <p:nvSpPr>
          <p:cNvPr id="17" name="Google Shape;244;p19"/>
          <p:cNvSpPr/>
          <p:nvPr/>
        </p:nvSpPr>
        <p:spPr>
          <a:xfrm>
            <a:off x="7333354" y="699542"/>
            <a:ext cx="1324398" cy="1296144"/>
          </a:xfrm>
          <a:prstGeom prst="donut">
            <a:avLst>
              <a:gd name="adj" fmla="val 24786"/>
            </a:avLst>
          </a:prstGeom>
          <a:solidFill>
            <a:schemeClr val="accent3">
              <a:alpha val="86670"/>
            </a:schemeClr>
          </a:solidFill>
          <a:ln>
            <a:noFill/>
          </a:ln>
        </p:spPr>
        <p:txBody>
          <a:bodyPr spcFirstLastPara="1" wrap="square" lIns="91423" tIns="91423" rIns="91423" bIns="91423" anchor="ctr" anchorCtr="0">
            <a:noAutofit/>
          </a:bodyPr>
          <a:lstStyle/>
          <a:p>
            <a:endParaRPr/>
          </a:p>
        </p:txBody>
      </p:sp>
      <p:sp>
        <p:nvSpPr>
          <p:cNvPr id="18" name="Google Shape;244;p19"/>
          <p:cNvSpPr/>
          <p:nvPr/>
        </p:nvSpPr>
        <p:spPr>
          <a:xfrm>
            <a:off x="683569" y="285700"/>
            <a:ext cx="1368152" cy="1421954"/>
          </a:xfrm>
          <a:prstGeom prst="donut">
            <a:avLst>
              <a:gd name="adj" fmla="val 24966"/>
            </a:avLst>
          </a:prstGeom>
          <a:solidFill>
            <a:srgbClr val="F9C422">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74109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C7B28640-EF4D-49A7-BCF2-E7344AD969E6}"/>
              </a:ext>
            </a:extLst>
          </p:cNvPr>
          <p:cNvSpPr>
            <a:spLocks noGrp="1"/>
          </p:cNvSpPr>
          <p:nvPr>
            <p:ph type="title"/>
          </p:nvPr>
        </p:nvSpPr>
        <p:spPr>
          <a:xfrm>
            <a:off x="444866" y="1476630"/>
            <a:ext cx="3960440" cy="1959216"/>
          </a:xfrm>
        </p:spPr>
        <p:txBody>
          <a:bodyPr/>
          <a:lstStyle/>
          <a:p>
            <a:pPr algn="ctr"/>
            <a:r>
              <a:rPr lang="tr-TR" sz="2800" b="1" dirty="0">
                <a:solidFill>
                  <a:schemeClr val="bg1"/>
                </a:solidFill>
              </a:rPr>
              <a:t>ŞİDDET DAVRANIŞINA MARUZ KALAN KİŞİ NE HİSSEDER?</a:t>
            </a:r>
          </a:p>
        </p:txBody>
      </p:sp>
      <p:sp>
        <p:nvSpPr>
          <p:cNvPr id="8" name="Metin Yer Tutucusu 7">
            <a:extLst>
              <a:ext uri="{FF2B5EF4-FFF2-40B4-BE49-F238E27FC236}">
                <a16:creationId xmlns:a16="http://schemas.microsoft.com/office/drawing/2014/main" id="{FC1D20FE-2DEF-4F85-9386-5529F2D50CA9}"/>
              </a:ext>
            </a:extLst>
          </p:cNvPr>
          <p:cNvSpPr>
            <a:spLocks noGrp="1"/>
          </p:cNvSpPr>
          <p:nvPr>
            <p:ph type="body" idx="1"/>
          </p:nvPr>
        </p:nvSpPr>
        <p:spPr>
          <a:xfrm>
            <a:off x="4716016" y="555526"/>
            <a:ext cx="4032448" cy="4104456"/>
          </a:xfrm>
        </p:spPr>
        <p:txBody>
          <a:bodyPr/>
          <a:lstStyle/>
          <a:p>
            <a:r>
              <a:rPr lang="tr-TR" b="1" dirty="0">
                <a:ln w="1905"/>
                <a:solidFill>
                  <a:srgbClr val="0066FF"/>
                </a:solidFill>
                <a:effectLst>
                  <a:innerShdw blurRad="69850" dist="43180" dir="5400000">
                    <a:srgbClr val="000000">
                      <a:alpha val="65000"/>
                    </a:srgbClr>
                  </a:innerShdw>
                </a:effectLst>
              </a:rPr>
              <a:t>Değersizlik </a:t>
            </a:r>
          </a:p>
          <a:p>
            <a:r>
              <a:rPr lang="tr-TR" b="1" dirty="0">
                <a:ln w="1905"/>
                <a:solidFill>
                  <a:srgbClr val="0066FF"/>
                </a:solidFill>
                <a:effectLst>
                  <a:innerShdw blurRad="69850" dist="43180" dir="5400000">
                    <a:srgbClr val="000000">
                      <a:alpha val="65000"/>
                    </a:srgbClr>
                  </a:innerShdw>
                </a:effectLst>
              </a:rPr>
              <a:t>Öfke </a:t>
            </a:r>
          </a:p>
          <a:p>
            <a:r>
              <a:rPr lang="tr-TR" b="1" dirty="0">
                <a:ln w="1905"/>
                <a:solidFill>
                  <a:srgbClr val="0066FF"/>
                </a:solidFill>
                <a:effectLst>
                  <a:innerShdw blurRad="69850" dist="43180" dir="5400000">
                    <a:srgbClr val="000000">
                      <a:alpha val="65000"/>
                    </a:srgbClr>
                  </a:innerShdw>
                </a:effectLst>
              </a:rPr>
              <a:t>Korku</a:t>
            </a:r>
          </a:p>
          <a:p>
            <a:r>
              <a:rPr lang="tr-TR" b="1" dirty="0">
                <a:ln w="1905"/>
                <a:solidFill>
                  <a:srgbClr val="0066FF"/>
                </a:solidFill>
                <a:effectLst>
                  <a:innerShdw blurRad="69850" dist="43180" dir="5400000">
                    <a:srgbClr val="000000">
                      <a:alpha val="65000"/>
                    </a:srgbClr>
                  </a:innerShdw>
                </a:effectLst>
              </a:rPr>
              <a:t>Çaresizlik</a:t>
            </a:r>
          </a:p>
          <a:p>
            <a:r>
              <a:rPr lang="tr-TR" b="1" dirty="0">
                <a:ln w="1905"/>
                <a:solidFill>
                  <a:srgbClr val="0066FF"/>
                </a:solidFill>
                <a:effectLst>
                  <a:innerShdw blurRad="69850" dist="43180" dir="5400000">
                    <a:srgbClr val="000000">
                      <a:alpha val="65000"/>
                    </a:srgbClr>
                  </a:innerShdw>
                </a:effectLst>
              </a:rPr>
              <a:t>Nefret</a:t>
            </a:r>
          </a:p>
          <a:p>
            <a:r>
              <a:rPr lang="tr-TR" b="1" dirty="0" err="1">
                <a:ln w="1905"/>
                <a:solidFill>
                  <a:srgbClr val="0066FF"/>
                </a:solidFill>
                <a:effectLst>
                  <a:innerShdw blurRad="69850" dist="43180" dir="5400000">
                    <a:srgbClr val="000000">
                      <a:alpha val="65000"/>
                    </a:srgbClr>
                  </a:innerShdw>
                </a:effectLst>
              </a:rPr>
              <a:t>Aşağılanmışlık</a:t>
            </a:r>
            <a:endParaRPr lang="tr-TR" b="1" dirty="0">
              <a:ln w="1905"/>
              <a:solidFill>
                <a:srgbClr val="0066FF"/>
              </a:solidFill>
              <a:effectLst>
                <a:innerShdw blurRad="69850" dist="43180" dir="5400000">
                  <a:srgbClr val="000000">
                    <a:alpha val="65000"/>
                  </a:srgbClr>
                </a:innerShdw>
              </a:effectLst>
            </a:endParaRPr>
          </a:p>
          <a:p>
            <a:r>
              <a:rPr lang="tr-TR" b="1" dirty="0">
                <a:ln w="1905"/>
                <a:solidFill>
                  <a:srgbClr val="0066FF"/>
                </a:solidFill>
                <a:effectLst>
                  <a:innerShdw blurRad="69850" dist="43180" dir="5400000">
                    <a:srgbClr val="000000">
                      <a:alpha val="65000"/>
                    </a:srgbClr>
                  </a:innerShdw>
                </a:effectLst>
              </a:rPr>
              <a:t>Yalnızlık</a:t>
            </a:r>
          </a:p>
          <a:p>
            <a:pPr marL="0" indent="0" algn="just">
              <a:buNone/>
            </a:pPr>
            <a:r>
              <a:rPr lang="tr-TR" b="1" dirty="0">
                <a:solidFill>
                  <a:schemeClr val="tx1"/>
                </a:solidFill>
              </a:rPr>
              <a:t>Şiddete maruz kalan bireylerin bu duyguları hissetmesi </a:t>
            </a:r>
            <a:r>
              <a:rPr lang="tr-TR" b="1" dirty="0">
                <a:solidFill>
                  <a:srgbClr val="FF0000"/>
                </a:solidFill>
              </a:rPr>
              <a:t>NORMALDİR.</a:t>
            </a:r>
          </a:p>
        </p:txBody>
      </p:sp>
      <p:sp>
        <p:nvSpPr>
          <p:cNvPr id="4" name="Slayt Numarası Yer Tutucusu 3">
            <a:extLst>
              <a:ext uri="{FF2B5EF4-FFF2-40B4-BE49-F238E27FC236}">
                <a16:creationId xmlns:a16="http://schemas.microsoft.com/office/drawing/2014/main" id="{57446865-784A-46B9-89F1-A6599278DB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Sağ Ok 2"/>
          <p:cNvSpPr/>
          <p:nvPr/>
        </p:nvSpPr>
        <p:spPr>
          <a:xfrm>
            <a:off x="4139952" y="3435846"/>
            <a:ext cx="576064" cy="720080"/>
          </a:xfrm>
          <a:prstGeom prst="rightArrow">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6971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ymaSOYDAS\Desktop\421070-PE433M-7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236562"/>
            <a:ext cx="2353951" cy="23166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Akış Çizelgesi: Bağlayıcı 5"/>
          <p:cNvSpPr/>
          <p:nvPr/>
        </p:nvSpPr>
        <p:spPr>
          <a:xfrm>
            <a:off x="157199" y="1635646"/>
            <a:ext cx="2448272" cy="2304256"/>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dirty="0"/>
          </a:p>
        </p:txBody>
      </p:sp>
      <p:sp>
        <p:nvSpPr>
          <p:cNvPr id="3" name="Metin Yer Tutucusu 2">
            <a:extLst>
              <a:ext uri="{FF2B5EF4-FFF2-40B4-BE49-F238E27FC236}">
                <a16:creationId xmlns:a16="http://schemas.microsoft.com/office/drawing/2014/main" id="{4B13391B-F794-4083-A525-47B22CCE99EB}"/>
              </a:ext>
            </a:extLst>
          </p:cNvPr>
          <p:cNvSpPr>
            <a:spLocks noGrp="1"/>
          </p:cNvSpPr>
          <p:nvPr>
            <p:ph type="body" idx="1"/>
          </p:nvPr>
        </p:nvSpPr>
        <p:spPr>
          <a:xfrm>
            <a:off x="2411760" y="915566"/>
            <a:ext cx="6087647" cy="3180268"/>
          </a:xfrm>
        </p:spPr>
        <p:txBody>
          <a:bodyPr/>
          <a:lstStyle/>
          <a:p>
            <a:pPr algn="just">
              <a:buFont typeface="Wingdings" panose="05000000000000000000" pitchFamily="2" charset="2"/>
              <a:buChar char="§"/>
            </a:pPr>
            <a:r>
              <a:rPr lang="tr-TR" sz="2000" b="1" dirty="0">
                <a:latin typeface="Calibri" panose="020F0502020204030204" pitchFamily="34" charset="0"/>
                <a:cs typeface="Calibri" panose="020F0502020204030204" pitchFamily="34" charset="0"/>
              </a:rPr>
              <a:t>Okullar toplumun bir parçası olması nedeniyle bireysel, toplumsal ve ailesel kaynaklı nedenlerin tetiklediği şiddetin görülebilir hale geldiği yerlerin başında gelmektedir. </a:t>
            </a:r>
          </a:p>
          <a:p>
            <a:pPr algn="just">
              <a:buFont typeface="Wingdings" panose="05000000000000000000" pitchFamily="2" charset="2"/>
              <a:buChar char="§"/>
            </a:pPr>
            <a:r>
              <a:rPr lang="tr-TR" sz="2000" b="1" dirty="0">
                <a:latin typeface="Calibri" panose="020F0502020204030204" pitchFamily="34" charset="0"/>
                <a:cs typeface="Calibri" panose="020F0502020204030204" pitchFamily="34" charset="0"/>
              </a:rPr>
              <a:t>Okulda şiddet kavramı; okul iklimi üzerinde olumsuz sonuçlar doğuran sağlıklı ve etkili eğitim sürecine zarar veren davranışlardan kaynaklanmaktadır.</a:t>
            </a:r>
          </a:p>
          <a:p>
            <a:pPr algn="just">
              <a:buFont typeface="Wingdings" panose="05000000000000000000" pitchFamily="2" charset="2"/>
              <a:buChar char="§"/>
            </a:pPr>
            <a:r>
              <a:rPr lang="tr-TR" sz="2000" b="1" dirty="0">
                <a:latin typeface="Calibri" panose="020F0502020204030204" pitchFamily="34" charset="0"/>
                <a:cs typeface="Calibri" panose="020F0502020204030204" pitchFamily="34" charset="0"/>
              </a:rPr>
              <a:t>Okulda şiddet öğrenci-öğrenci, öğretmen-öğrenci, okul yönetimi-öğrenci arasındaki fiziksel duygusal olumsuzluktaki zarar verici baskı ve saldırganlık içeren etkileşimleri kapsamaktadır.</a:t>
            </a:r>
          </a:p>
          <a:p>
            <a:pPr algn="just"/>
            <a:endParaRPr lang="tr-TR" sz="2000" dirty="0">
              <a:latin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B6235D0A-BFA5-4332-B65E-C2702F3A82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7" name="Metin kutusu 6"/>
          <p:cNvSpPr txBox="1"/>
          <p:nvPr/>
        </p:nvSpPr>
        <p:spPr>
          <a:xfrm>
            <a:off x="157199" y="2080124"/>
            <a:ext cx="2448272"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700" b="1" dirty="0">
                <a:ln w="11430"/>
                <a:solidFill>
                  <a:srgbClr val="FFC000"/>
                </a:solidFill>
                <a:effectLst>
                  <a:outerShdw blurRad="50800" dist="39000" dir="5460000" algn="tl">
                    <a:srgbClr val="000000">
                      <a:alpha val="38000"/>
                    </a:srgbClr>
                  </a:outerShdw>
                </a:effectLst>
              </a:rPr>
              <a:t>OKUL ORTAMINDA  ŞİDDET</a:t>
            </a:r>
          </a:p>
        </p:txBody>
      </p:sp>
    </p:spTree>
    <p:extLst>
      <p:ext uri="{BB962C8B-B14F-4D97-AF65-F5344CB8AC3E}">
        <p14:creationId xmlns:p14="http://schemas.microsoft.com/office/powerpoint/2010/main" val="423038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F31EDB-2846-4D14-826E-9A86C8E7D1D8}"/>
              </a:ext>
            </a:extLst>
          </p:cNvPr>
          <p:cNvSpPr>
            <a:spLocks noGrp="1"/>
          </p:cNvSpPr>
          <p:nvPr>
            <p:ph type="title"/>
          </p:nvPr>
        </p:nvSpPr>
        <p:spPr>
          <a:xfrm>
            <a:off x="3275856" y="483518"/>
            <a:ext cx="4536504" cy="576064"/>
          </a:xfrm>
        </p:spPr>
        <p:txBody>
          <a:bodyPr/>
          <a:lstStyle/>
          <a:p>
            <a:pPr algn="ctr"/>
            <a:r>
              <a:rPr lang="tr-TR" sz="2400" b="1" dirty="0">
                <a:solidFill>
                  <a:schemeClr val="accent5">
                    <a:lumMod val="75000"/>
                  </a:schemeClr>
                </a:solidFill>
                <a:latin typeface="Calibri" panose="020F0502020204030204" pitchFamily="34" charset="0"/>
                <a:cs typeface="Calibri" panose="020F0502020204030204" pitchFamily="34" charset="0"/>
              </a:rPr>
              <a:t>OKULLARDA ORTAYA ÇIKAN SALDIRGANLIK TÜRLERİ </a:t>
            </a:r>
          </a:p>
        </p:txBody>
      </p:sp>
      <p:sp>
        <p:nvSpPr>
          <p:cNvPr id="3" name="Metin Yer Tutucusu 2">
            <a:extLst>
              <a:ext uri="{FF2B5EF4-FFF2-40B4-BE49-F238E27FC236}">
                <a16:creationId xmlns:a16="http://schemas.microsoft.com/office/drawing/2014/main" id="{CFE79638-020D-4E54-8BDC-28BF279A7987}"/>
              </a:ext>
            </a:extLst>
          </p:cNvPr>
          <p:cNvSpPr>
            <a:spLocks noGrp="1"/>
          </p:cNvSpPr>
          <p:nvPr>
            <p:ph type="body" idx="1"/>
          </p:nvPr>
        </p:nvSpPr>
        <p:spPr>
          <a:xfrm>
            <a:off x="2339752" y="915566"/>
            <a:ext cx="5871623" cy="3396292"/>
          </a:xfrm>
        </p:spPr>
        <p:txBody>
          <a:bodyPr/>
          <a:lstStyle/>
          <a:p>
            <a:pPr algn="just">
              <a:buFont typeface="Arial" panose="020B0604020202020204" pitchFamily="34" charset="0"/>
              <a:buChar char="•"/>
            </a:pPr>
            <a:r>
              <a:rPr lang="tr-TR" sz="1400" dirty="0"/>
              <a:t> </a:t>
            </a:r>
            <a:r>
              <a:rPr lang="tr-TR" sz="1600" b="1" dirty="0">
                <a:latin typeface="Calibri" panose="020F0502020204030204" pitchFamily="34" charset="0"/>
                <a:cs typeface="Calibri" panose="020F0502020204030204" pitchFamily="34" charset="0"/>
              </a:rPr>
              <a:t>1-Düşük Düzeyde Saldırganlık</a:t>
            </a:r>
            <a:r>
              <a:rPr lang="tr-TR" sz="1600" dirty="0">
                <a:latin typeface="Calibri" panose="020F0502020204030204" pitchFamily="34" charset="0"/>
                <a:cs typeface="Calibri" panose="020F0502020204030204" pitchFamily="34" charset="0"/>
              </a:rPr>
              <a:t>: Kötü sözler söyleme, itme, dürtme, olumsuz sözler içeren duvar yazıları yazma ve hırsızlık yapma gibi davranışları kapsamaktadır.</a:t>
            </a:r>
          </a:p>
          <a:p>
            <a:pPr algn="just">
              <a:buFont typeface="Arial" panose="020B0604020202020204" pitchFamily="34" charset="0"/>
              <a:buChar char="•"/>
            </a:pPr>
            <a:r>
              <a:rPr lang="tr-TR" sz="1600" b="1" dirty="0">
                <a:latin typeface="Calibri" panose="020F0502020204030204" pitchFamily="34" charset="0"/>
                <a:cs typeface="Calibri" panose="020F0502020204030204" pitchFamily="34" charset="0"/>
              </a:rPr>
              <a:t> 2-Taşınmaz Mala Karşı Saldırganlık (Vandalizm): </a:t>
            </a:r>
            <a:r>
              <a:rPr lang="tr-TR" sz="1600" dirty="0">
                <a:latin typeface="Calibri" panose="020F0502020204030204" pitchFamily="34" charset="0"/>
                <a:cs typeface="Calibri" panose="020F0502020204030204" pitchFamily="34" charset="0"/>
              </a:rPr>
              <a:t>Okulda kullanılan mallara kasıtlı olarak zarar verme, yangın çıkarma gibi okullarda ciddi zararlar ortaya çıkaran eylemler olarak tanımlanmaktadır. </a:t>
            </a:r>
          </a:p>
          <a:p>
            <a:pPr algn="just">
              <a:buFont typeface="Arial" panose="020B0604020202020204" pitchFamily="34" charset="0"/>
              <a:buChar char="•"/>
            </a:pPr>
            <a:r>
              <a:rPr lang="tr-TR" sz="1600" b="1" dirty="0">
                <a:latin typeface="Calibri" panose="020F0502020204030204" pitchFamily="34" charset="0"/>
                <a:cs typeface="Calibri" panose="020F0502020204030204" pitchFamily="34" charset="0"/>
              </a:rPr>
              <a:t>3-Tehditler:</a:t>
            </a:r>
            <a:r>
              <a:rPr lang="tr-TR" sz="1600" dirty="0">
                <a:latin typeface="Calibri" panose="020F0502020204030204" pitchFamily="34" charset="0"/>
                <a:cs typeface="Calibri" panose="020F0502020204030204" pitchFamily="34" charset="0"/>
              </a:rPr>
              <a:t>Öğrencinin diğer bir öğrenciyi açık bir şekilde tehdit etmesi durumunu içerir. Okullarda çok fazla yaşanan durumlardan bir tanesidir.</a:t>
            </a:r>
          </a:p>
          <a:p>
            <a:pPr algn="just">
              <a:buFont typeface="Arial" panose="020B0604020202020204" pitchFamily="34" charset="0"/>
              <a:buChar char="•"/>
            </a:pPr>
            <a:r>
              <a:rPr lang="tr-TR" sz="1600" b="1" dirty="0">
                <a:latin typeface="Calibri" panose="020F0502020204030204" pitchFamily="34" charset="0"/>
                <a:cs typeface="Calibri" panose="020F0502020204030204" pitchFamily="34" charset="0"/>
              </a:rPr>
              <a:t> 4-Fiziksel Saldırganlık</a:t>
            </a:r>
            <a:r>
              <a:rPr lang="tr-TR" sz="1600" dirty="0">
                <a:latin typeface="Calibri" panose="020F0502020204030204" pitchFamily="34" charset="0"/>
                <a:cs typeface="Calibri" panose="020F0502020204030204" pitchFamily="34" charset="0"/>
              </a:rPr>
              <a:t>: Alay etme, zorbalık, cinsel saldırı, tecavüz, tartışma, kavga etme, bıçaklama, silah taşıma ve kullanma tehdidi ya da kullanma  gibi davranışlar fiziksel saldırganlık kapsamındadır</a:t>
            </a:r>
            <a:r>
              <a:rPr lang="tr-TR" sz="1400" dirty="0"/>
              <a:t>. </a:t>
            </a:r>
          </a:p>
        </p:txBody>
      </p:sp>
      <p:sp>
        <p:nvSpPr>
          <p:cNvPr id="4" name="Slayt Numarası Yer Tutucusu 3">
            <a:extLst>
              <a:ext uri="{FF2B5EF4-FFF2-40B4-BE49-F238E27FC236}">
                <a16:creationId xmlns:a16="http://schemas.microsoft.com/office/drawing/2014/main" id="{7A898CD5-AA30-4678-B159-514D44BCF0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19432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a16="http://schemas.microsoft.com/office/drawing/2014/main" id="{705C6CD8-BA86-49F8-8089-461A7CE67C88}"/>
              </a:ext>
            </a:extLst>
          </p:cNvPr>
          <p:cNvSpPr>
            <a:spLocks noGrp="1"/>
          </p:cNvSpPr>
          <p:nvPr>
            <p:ph type="ctrTitle"/>
          </p:nvPr>
        </p:nvSpPr>
        <p:spPr>
          <a:xfrm>
            <a:off x="1835696" y="1419622"/>
            <a:ext cx="5472607" cy="3024336"/>
          </a:xfrm>
        </p:spPr>
        <p:txBody>
          <a:bodyPr/>
          <a:lstStyle/>
          <a:p>
            <a:r>
              <a:rPr lang="tr-TR" sz="3600"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Şimdi sizlerden Okullarınızda yaşanan, şahit olduğunuz bir şiddet olayını hatırlamanızı istiyorum….*</a:t>
            </a:r>
            <a:br>
              <a:rPr lang="tr-TR" sz="3600"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tr-TR" sz="3600"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BB90C030-75D1-49E8-B6DD-C44616098806}"/>
              </a:ext>
            </a:extLst>
          </p:cNvPr>
          <p:cNvSpPr>
            <a:spLocks noGrp="1"/>
          </p:cNvSpPr>
          <p:nvPr>
            <p:ph type="sldNum" idx="4294967295"/>
          </p:nvPr>
        </p:nvSpPr>
        <p:spPr>
          <a:xfrm>
            <a:off x="8674100" y="4751388"/>
            <a:ext cx="469900" cy="392112"/>
          </a:xfrm>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3372758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9752094-A2F7-4F1A-8556-502F537FAB3F}"/>
              </a:ext>
            </a:extLst>
          </p:cNvPr>
          <p:cNvSpPr>
            <a:spLocks noGrp="1"/>
          </p:cNvSpPr>
          <p:nvPr>
            <p:ph type="body" idx="1"/>
          </p:nvPr>
        </p:nvSpPr>
        <p:spPr>
          <a:xfrm>
            <a:off x="2771800" y="771550"/>
            <a:ext cx="5275500" cy="3540308"/>
          </a:xfrm>
        </p:spPr>
        <p:txBody>
          <a:bodyPr/>
          <a:lstStyle/>
          <a:p>
            <a:pPr marL="76200" indent="0" algn="just">
              <a:buNone/>
            </a:pPr>
            <a:r>
              <a:rPr lang="tr-TR" b="1" dirty="0">
                <a:latin typeface="Calibri" panose="020F0502020204030204" pitchFamily="34" charset="0"/>
                <a:cs typeface="Calibri" panose="020F0502020204030204" pitchFamily="34" charset="0"/>
              </a:rPr>
              <a:t>a. Şiddet olayı neden kaynaklandı? Ana sorun ne?</a:t>
            </a:r>
          </a:p>
          <a:p>
            <a:pPr marL="76200" indent="0" algn="just">
              <a:buNone/>
            </a:pPr>
            <a:r>
              <a:rPr lang="tr-TR" b="1" dirty="0">
                <a:latin typeface="Calibri" panose="020F0502020204030204" pitchFamily="34" charset="0"/>
                <a:cs typeface="Calibri" panose="020F0502020204030204" pitchFamily="34" charset="0"/>
              </a:rPr>
              <a:t>b. Bu olayı şiddetin hangi türü olarak ele alıyorsunuz? </a:t>
            </a:r>
          </a:p>
          <a:p>
            <a:pPr marL="76200" indent="0" algn="just">
              <a:buNone/>
            </a:pPr>
            <a:r>
              <a:rPr lang="tr-TR" b="1" dirty="0">
                <a:latin typeface="Calibri" panose="020F0502020204030204" pitchFamily="34" charset="0"/>
                <a:cs typeface="Calibri" panose="020F0502020204030204" pitchFamily="34" charset="0"/>
              </a:rPr>
              <a:t>c. Yaşanmaması için ne tür bir önlem alınabilirdi? </a:t>
            </a:r>
          </a:p>
          <a:p>
            <a:pPr marL="76200" indent="0" algn="just">
              <a:buNone/>
            </a:pPr>
            <a:r>
              <a:rPr lang="tr-TR" b="1" dirty="0">
                <a:latin typeface="Calibri" panose="020F0502020204030204" pitchFamily="34" charset="0"/>
                <a:cs typeface="Calibri" panose="020F0502020204030204" pitchFamily="34" charset="0"/>
              </a:rPr>
              <a:t>d. Mağdur(</a:t>
            </a:r>
            <a:r>
              <a:rPr lang="tr-TR" b="1" dirty="0" err="1">
                <a:latin typeface="Calibri" panose="020F0502020204030204" pitchFamily="34" charset="0"/>
                <a:cs typeface="Calibri" panose="020F0502020204030204" pitchFamily="34" charset="0"/>
              </a:rPr>
              <a:t>lar</a:t>
            </a:r>
            <a:r>
              <a:rPr lang="tr-TR" b="1" dirty="0">
                <a:latin typeface="Calibri" panose="020F0502020204030204" pitchFamily="34" charset="0"/>
                <a:cs typeface="Calibri" panose="020F0502020204030204" pitchFamily="34" charset="0"/>
              </a:rPr>
              <a:t>) başta olmak üzere  olaydaki tüm kişiler  açısından olayın  etkisinin azaltılması yönünde nasıl bir çözüm öneriniz var?</a:t>
            </a:r>
          </a:p>
          <a:p>
            <a:pPr algn="just"/>
            <a:endParaRPr lang="tr-TR" dirty="0"/>
          </a:p>
          <a:p>
            <a:pPr marL="76200" indent="0" algn="just">
              <a:buNone/>
            </a:pPr>
            <a:endParaRPr lang="tr-TR" dirty="0"/>
          </a:p>
        </p:txBody>
      </p:sp>
      <p:sp>
        <p:nvSpPr>
          <p:cNvPr id="4" name="Slayt Numarası Yer Tutucusu 3">
            <a:extLst>
              <a:ext uri="{FF2B5EF4-FFF2-40B4-BE49-F238E27FC236}">
                <a16:creationId xmlns:a16="http://schemas.microsoft.com/office/drawing/2014/main" id="{AC441F39-1CEC-42B3-A04A-90DB735955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11232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a:extLst>
              <a:ext uri="{FF2B5EF4-FFF2-40B4-BE49-F238E27FC236}">
                <a16:creationId xmlns:a16="http://schemas.microsoft.com/office/drawing/2014/main" id="{D2437D99-5315-44C7-905B-AB0F854B6F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Unvan 4">
            <a:extLst>
              <a:ext uri="{FF2B5EF4-FFF2-40B4-BE49-F238E27FC236}">
                <a16:creationId xmlns:a16="http://schemas.microsoft.com/office/drawing/2014/main" id="{95295F30-29C5-4A84-B3D2-E731A0A3C36E}"/>
              </a:ext>
            </a:extLst>
          </p:cNvPr>
          <p:cNvSpPr>
            <a:spLocks noGrp="1"/>
          </p:cNvSpPr>
          <p:nvPr>
            <p:ph type="ctrTitle" idx="4294967295"/>
          </p:nvPr>
        </p:nvSpPr>
        <p:spPr>
          <a:xfrm>
            <a:off x="2627784" y="1275606"/>
            <a:ext cx="3888432" cy="2376264"/>
          </a:xfrm>
        </p:spPr>
        <p:txBody>
          <a:bodyPr>
            <a:normAutofit/>
          </a:bodyPr>
          <a:lstStyle/>
          <a:p>
            <a:pPr marL="0" indent="0" algn="ctr"/>
            <a:r>
              <a:rPr lang="tr-TR" sz="2800" b="1" dirty="0">
                <a:solidFill>
                  <a:srgbClr val="FF66CC"/>
                </a:solidFill>
                <a:latin typeface="Segoe Print" panose="02000600000000000000" pitchFamily="2" charset="0"/>
                <a:cs typeface="Calibri" panose="020F0502020204030204" pitchFamily="34" charset="0"/>
              </a:rPr>
              <a:t>OKUL ORTAMINIZIN DAHA GÜVENLİ   OLMASI İÇİN NELER YAPABİLİRSİNİZ?</a:t>
            </a:r>
          </a:p>
        </p:txBody>
      </p:sp>
    </p:spTree>
    <p:extLst>
      <p:ext uri="{BB962C8B-B14F-4D97-AF65-F5344CB8AC3E}">
        <p14:creationId xmlns:p14="http://schemas.microsoft.com/office/powerpoint/2010/main" val="386011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FD588CA-12C6-424A-8559-C5486FA8A3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4" name="Dikdörtgen 3">
            <a:extLst>
              <a:ext uri="{FF2B5EF4-FFF2-40B4-BE49-F238E27FC236}">
                <a16:creationId xmlns:a16="http://schemas.microsoft.com/office/drawing/2014/main" id="{298F06FB-616C-4840-9D6E-E22F450B3BAD}"/>
              </a:ext>
            </a:extLst>
          </p:cNvPr>
          <p:cNvSpPr/>
          <p:nvPr/>
        </p:nvSpPr>
        <p:spPr>
          <a:xfrm>
            <a:off x="1489774" y="3019842"/>
            <a:ext cx="6141660" cy="2123658"/>
          </a:xfrm>
          <a:prstGeom prst="rect">
            <a:avLst/>
          </a:prstGeom>
        </p:spPr>
        <p:txBody>
          <a:bodyPr wrap="square">
            <a:spAutoFit/>
          </a:bodyPr>
          <a:lstStyle/>
          <a:p>
            <a:pPr algn="ctr"/>
            <a:r>
              <a:rPr lang="tr-TR" sz="4400" b="1" dirty="0">
                <a:ln w="1905"/>
                <a:solidFill>
                  <a:srgbClr val="7030A0"/>
                </a:solidFill>
                <a:effectLst>
                  <a:innerShdw blurRad="69850" dist="43180" dir="5400000">
                    <a:srgbClr val="000000">
                      <a:alpha val="65000"/>
                    </a:srgbClr>
                  </a:innerShdw>
                </a:effectLst>
                <a:latin typeface="Calibri" panose="020F0502020204030204" pitchFamily="34" charset="0"/>
                <a:cs typeface="Calibri" panose="020F0502020204030204" pitchFamily="34" charset="0"/>
              </a:rPr>
              <a:t>«</a:t>
            </a:r>
            <a:r>
              <a:rPr lang="tr-TR" sz="4400" b="1" dirty="0">
                <a:ln w="1905"/>
                <a:solidFill>
                  <a:srgbClr val="92D050"/>
                </a:solidFill>
                <a:effectLst>
                  <a:innerShdw blurRad="69850" dist="43180" dir="5400000">
                    <a:srgbClr val="000000">
                      <a:alpha val="65000"/>
                    </a:srgbClr>
                  </a:innerShdw>
                </a:effectLst>
                <a:latin typeface="Calibri" panose="020F0502020204030204" pitchFamily="34" charset="0"/>
                <a:cs typeface="Calibri" panose="020F0502020204030204" pitchFamily="34" charset="0"/>
              </a:rPr>
              <a:t>ŞİDDETTEN  UZAK</a:t>
            </a:r>
            <a:r>
              <a:rPr lang="tr-TR" sz="4400" b="1" dirty="0">
                <a:ln w="1905"/>
                <a:solidFill>
                  <a:srgbClr val="7030A0"/>
                </a:solidFill>
                <a:effectLst>
                  <a:innerShdw blurRad="69850" dist="43180" dir="5400000">
                    <a:srgbClr val="000000">
                      <a:alpha val="65000"/>
                    </a:srgbClr>
                  </a:innerShdw>
                </a:effectLst>
                <a:latin typeface="Calibri" panose="020F0502020204030204" pitchFamily="34" charset="0"/>
                <a:cs typeface="Calibri" panose="020F0502020204030204" pitchFamily="34" charset="0"/>
              </a:rPr>
              <a:t>»   </a:t>
            </a:r>
          </a:p>
          <a:p>
            <a:pPr algn="ctr"/>
            <a:r>
              <a:rPr lang="tr-TR" sz="4400" b="1" dirty="0">
                <a:ln w="1905"/>
                <a:solidFill>
                  <a:srgbClr val="7030A0"/>
                </a:solidFill>
                <a:effectLst>
                  <a:innerShdw blurRad="69850" dist="43180" dir="5400000">
                    <a:srgbClr val="000000">
                      <a:alpha val="65000"/>
                    </a:srgbClr>
                  </a:innerShdw>
                </a:effectLst>
                <a:latin typeface="Calibri" panose="020F0502020204030204" pitchFamily="34" charset="0"/>
                <a:cs typeface="Calibri" panose="020F0502020204030204" pitchFamily="34" charset="0"/>
              </a:rPr>
              <a:t>DAHA GÜVENLİ OKULLARA  </a:t>
            </a:r>
            <a:endParaRPr lang="tr-TR" sz="4400" b="1" dirty="0">
              <a:ln w="1905"/>
              <a:solidFill>
                <a:srgbClr val="7030A0"/>
              </a:solidFill>
              <a:effectLst>
                <a:innerShdw blurRad="69850" dist="43180" dir="5400000">
                  <a:srgbClr val="000000">
                    <a:alpha val="65000"/>
                  </a:srgbClr>
                </a:innerShdw>
              </a:effectLst>
            </a:endParaRPr>
          </a:p>
        </p:txBody>
      </p:sp>
      <p:pic>
        <p:nvPicPr>
          <p:cNvPr id="1027" name="Picture 3" descr="C:\Users\SeymaSOYDAS\Desktop\2404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36562"/>
            <a:ext cx="3744416" cy="3096344"/>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32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2" name="Akış Çizelgesi: Bağlayıcı 1"/>
          <p:cNvSpPr/>
          <p:nvPr/>
        </p:nvSpPr>
        <p:spPr>
          <a:xfrm>
            <a:off x="251520" y="-236562"/>
            <a:ext cx="2376264" cy="237626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tr-TR"/>
          </a:p>
        </p:txBody>
      </p:sp>
      <p:sp>
        <p:nvSpPr>
          <p:cNvPr id="451" name="Google Shape;451;p39"/>
          <p:cNvSpPr txBox="1">
            <a:spLocks noGrp="1"/>
          </p:cNvSpPr>
          <p:nvPr>
            <p:ph type="body" idx="1"/>
          </p:nvPr>
        </p:nvSpPr>
        <p:spPr>
          <a:xfrm>
            <a:off x="2555776" y="771550"/>
            <a:ext cx="6192688" cy="3903635"/>
          </a:xfrm>
          <a:prstGeom prst="rect">
            <a:avLst/>
          </a:prstGeom>
        </p:spPr>
        <p:txBody>
          <a:bodyPr spcFirstLastPara="1" wrap="square" lIns="91425" tIns="91425" rIns="91425" bIns="91425" anchor="t" anchorCtr="0">
            <a:noAutofit/>
          </a:bodyPr>
          <a:lstStyle/>
          <a:p>
            <a:pPr marL="342900" lvl="0" indent="-342900" algn="just">
              <a:buFont typeface="Courier New" panose="02070309020205020404" pitchFamily="49" charset="0"/>
              <a:buChar char="o"/>
            </a:pPr>
            <a:r>
              <a:rPr lang="tr-TR" sz="2300" b="1" dirty="0">
                <a:latin typeface="Calibri" panose="020F0502020204030204" pitchFamily="34" charset="0"/>
                <a:cs typeface="Calibri" panose="020F0502020204030204" pitchFamily="34" charset="0"/>
              </a:rPr>
              <a:t>Güvenli bir okul, eğitim-öğretim faaliyetlerinin korkudan, şiddetten ve endişeden arınmış, keyifli bir ortamda gerçekleştirilebileceği bir mekandır.</a:t>
            </a:r>
          </a:p>
          <a:p>
            <a:pPr marL="342900" lvl="0" indent="-342900" algn="just">
              <a:buFont typeface="Courier New" panose="02070309020205020404" pitchFamily="49" charset="0"/>
              <a:buChar char="o"/>
            </a:pPr>
            <a:r>
              <a:rPr lang="tr-TR" sz="2300" b="1" dirty="0">
                <a:latin typeface="Calibri" panose="020F0502020204030204" pitchFamily="34" charset="0"/>
                <a:cs typeface="Calibri" panose="020F0502020204030204" pitchFamily="34" charset="0"/>
              </a:rPr>
              <a:t> Böyle bir ortam, her öğrencinin kendisini özen görmekte ve kabul edilmiş hissettiği bir eğitim iklimi sağlar. </a:t>
            </a:r>
          </a:p>
          <a:p>
            <a:pPr marL="342900" lvl="0" indent="-342900" algn="just">
              <a:buFont typeface="Courier New" panose="02070309020205020404" pitchFamily="49" charset="0"/>
              <a:buChar char="o"/>
            </a:pPr>
            <a:r>
              <a:rPr lang="tr-TR" sz="2300" b="1" dirty="0">
                <a:latin typeface="Calibri" panose="020F0502020204030204" pitchFamily="34" charset="0"/>
                <a:cs typeface="Calibri" panose="020F0502020204030204" pitchFamily="34" charset="0"/>
              </a:rPr>
              <a:t>Güven ortamı oluşmuş okul; zorbalıktan uzak, davranış beklentilerinin açık bir şekilde ifade edildiği ve destekleyici ve özenli bir şekilde uygulandığı bir yerdir. </a:t>
            </a:r>
            <a:endParaRPr sz="2300" b="1" dirty="0">
              <a:solidFill>
                <a:srgbClr val="617A86"/>
              </a:solidFill>
              <a:latin typeface="Calibri" panose="020F0502020204030204" pitchFamily="34" charset="0"/>
              <a:cs typeface="Calibri" panose="020F0502020204030204" pitchFamily="34" charset="0"/>
            </a:endParaRPr>
          </a:p>
        </p:txBody>
      </p:sp>
      <p:sp>
        <p:nvSpPr>
          <p:cNvPr id="452" name="Google Shape;452;p3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3" name="Dikdörtgen 2"/>
          <p:cNvSpPr/>
          <p:nvPr/>
        </p:nvSpPr>
        <p:spPr>
          <a:xfrm>
            <a:off x="1987" y="351405"/>
            <a:ext cx="2664296" cy="1200329"/>
          </a:xfrm>
          <a:prstGeom prst="rect">
            <a:avLst/>
          </a:prstGeom>
          <a:noFill/>
        </p:spPr>
        <p:txBody>
          <a:bodyPr wrap="square" lIns="91440" tIns="45720" rIns="91440" bIns="45720">
            <a:spAutoFit/>
          </a:bodyPr>
          <a:lstStyle/>
          <a:p>
            <a:pPr algn="ctr"/>
            <a:r>
              <a:rPr lang="tr-TR"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cs typeface="Calibri" panose="020F0502020204030204" pitchFamily="34" charset="0"/>
              </a:rPr>
              <a:t>GÜVENLİ OKUL</a:t>
            </a:r>
            <a:endParaRPr lang="tr-TR"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90727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39"/>
          <p:cNvSpPr txBox="1">
            <a:spLocks noGrp="1"/>
          </p:cNvSpPr>
          <p:nvPr>
            <p:ph type="body" idx="1"/>
          </p:nvPr>
        </p:nvSpPr>
        <p:spPr>
          <a:xfrm>
            <a:off x="2483768" y="915566"/>
            <a:ext cx="6192688" cy="3756332"/>
          </a:xfrm>
          <a:prstGeom prst="rect">
            <a:avLst/>
          </a:prstGeom>
        </p:spPr>
        <p:txBody>
          <a:bodyPr spcFirstLastPara="1" wrap="square" lIns="91425" tIns="91425" rIns="91425" bIns="91425" anchor="t" anchorCtr="0">
            <a:noAutofit/>
          </a:bodyPr>
          <a:lstStyle/>
          <a:p>
            <a:pPr algn="just"/>
            <a:r>
              <a:rPr lang="tr-TR" sz="2000" b="1" dirty="0">
                <a:latin typeface="Calibri" panose="020F0502020204030204" pitchFamily="34" charset="0"/>
                <a:cs typeface="Calibri" panose="020F0502020204030204" pitchFamily="34" charset="0"/>
              </a:rPr>
              <a:t>Şiddete başvuran ve şiddete uğrayan öğrencilerin özellikleri incelendiğinde öğrencilerin  karşılaştıkları sorunlarla etkin bir biçimde baş edemedikleri görülmektedir. </a:t>
            </a:r>
          </a:p>
          <a:p>
            <a:pPr algn="just"/>
            <a:r>
              <a:rPr lang="tr-TR" sz="2000" b="1" dirty="0">
                <a:latin typeface="Calibri" panose="020F0502020204030204" pitchFamily="34" charset="0"/>
                <a:cs typeface="Calibri" panose="020F0502020204030204" pitchFamily="34" charset="0"/>
              </a:rPr>
              <a:t>Kendilerini muhataplarının yerine koyup onların duygu ve düşüncelerini yeterince anlamadıkları, öfkelerini kontrol edemedikleri; </a:t>
            </a:r>
          </a:p>
          <a:p>
            <a:pPr algn="just"/>
            <a:r>
              <a:rPr lang="tr-TR" sz="2000" b="1" dirty="0">
                <a:latin typeface="Calibri" panose="020F0502020204030204" pitchFamily="34" charset="0"/>
                <a:cs typeface="Calibri" panose="020F0502020204030204" pitchFamily="34" charset="0"/>
              </a:rPr>
              <a:t>şiddet mağduru öğrencilerin de karşılaştıkları sorunları daha çok pasif stratejiler izleyerek çözmeye çalıştıkları saptanmıştır.</a:t>
            </a:r>
          </a:p>
        </p:txBody>
      </p:sp>
      <p:sp>
        <p:nvSpPr>
          <p:cNvPr id="452" name="Google Shape;452;p3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Akış Çizelgesi: Bağlayıcı 1"/>
          <p:cNvSpPr/>
          <p:nvPr/>
        </p:nvSpPr>
        <p:spPr>
          <a:xfrm>
            <a:off x="107504" y="2067694"/>
            <a:ext cx="2304256" cy="2376264"/>
          </a:xfrm>
          <a:prstGeom prst="flowChartConnector">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tr-TR"/>
          </a:p>
        </p:txBody>
      </p:sp>
      <p:sp>
        <p:nvSpPr>
          <p:cNvPr id="3" name="Metin kutusu 2"/>
          <p:cNvSpPr txBox="1"/>
          <p:nvPr/>
        </p:nvSpPr>
        <p:spPr>
          <a:xfrm>
            <a:off x="134684" y="2787774"/>
            <a:ext cx="2448272" cy="830997"/>
          </a:xfrm>
          <a:prstGeom prst="rect">
            <a:avLst/>
          </a:prstGeom>
          <a:noFill/>
        </p:spPr>
        <p:txBody>
          <a:bodyPr wrap="square" rtlCol="0">
            <a:spAutoFit/>
          </a:bodyPr>
          <a:lstStyle/>
          <a:p>
            <a:pPr algn="just"/>
            <a:r>
              <a:rPr lang="tr-TR" sz="2400" b="1" dirty="0">
                <a:solidFill>
                  <a:srgbClr val="FFFF00"/>
                </a:solidFill>
                <a:latin typeface="Calibri" panose="020F0502020204030204" pitchFamily="34" charset="0"/>
                <a:cs typeface="Calibri" panose="020F0502020204030204" pitchFamily="34" charset="0"/>
              </a:rPr>
              <a:t>ŞİDDETE BAŞVURAN KİŞİ;</a:t>
            </a:r>
          </a:p>
        </p:txBody>
      </p:sp>
    </p:spTree>
    <p:extLst>
      <p:ext uri="{BB962C8B-B14F-4D97-AF65-F5344CB8AC3E}">
        <p14:creationId xmlns:p14="http://schemas.microsoft.com/office/powerpoint/2010/main" val="244823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ctrTitle"/>
          </p:nvPr>
        </p:nvSpPr>
        <p:spPr>
          <a:xfrm>
            <a:off x="1475656" y="2931790"/>
            <a:ext cx="6408712" cy="1159800"/>
          </a:xfrm>
        </p:spPr>
        <p:txBody>
          <a:bodyPr/>
          <a:lstStyle/>
          <a:p>
            <a:r>
              <a:rPr lang="tr-TR" sz="4000" b="1" dirty="0">
                <a:solidFill>
                  <a:srgbClr val="7030A0"/>
                </a:solidFill>
                <a:latin typeface="Calibri" panose="020F0502020204030204" pitchFamily="34" charset="0"/>
                <a:cs typeface="Calibri" panose="020F0502020204030204" pitchFamily="34" charset="0"/>
              </a:rPr>
              <a:t>GÜVENLİ BİR OKULA SAHİP OLMAK İÇİN;</a:t>
            </a:r>
            <a:endParaRPr lang="tr-TR" sz="7200" dirty="0">
              <a:solidFill>
                <a:srgbClr val="7030A0"/>
              </a:solidFill>
            </a:endParaRPr>
          </a:p>
        </p:txBody>
      </p:sp>
      <p:sp>
        <p:nvSpPr>
          <p:cNvPr id="4" name="Slayt Numarası Yer Tutucusu 3"/>
          <p:cNvSpPr>
            <a:spLocks noGrp="1"/>
          </p:cNvSpPr>
          <p:nvPr>
            <p:ph type="sldNum" idx="4294967295"/>
          </p:nvPr>
        </p:nvSpPr>
        <p:spPr>
          <a:xfrm>
            <a:off x="8674100" y="4751388"/>
            <a:ext cx="469900" cy="392112"/>
          </a:xfrm>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67494"/>
            <a:ext cx="2664296" cy="2448272"/>
          </a:xfrm>
          <a:prstGeom prst="ellipse">
            <a:avLst/>
          </a:prstGeom>
          <a:ln w="95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905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25E61A88-2623-4E87-A70E-CCF2E428BF28}"/>
              </a:ext>
            </a:extLst>
          </p:cNvPr>
          <p:cNvSpPr>
            <a:spLocks noGrp="1"/>
          </p:cNvSpPr>
          <p:nvPr>
            <p:ph type="body" idx="1"/>
          </p:nvPr>
        </p:nvSpPr>
        <p:spPr>
          <a:xfrm>
            <a:off x="2483768" y="1275606"/>
            <a:ext cx="5760640" cy="3036252"/>
          </a:xfrm>
        </p:spPr>
        <p:txBody>
          <a:bodyPr/>
          <a:lstStyle/>
          <a:p>
            <a:pPr algn="just"/>
            <a:r>
              <a:rPr lang="tr-TR" sz="2000" b="1" dirty="0">
                <a:latin typeface="Calibri" panose="020F0502020204030204" pitchFamily="34" charset="0"/>
                <a:cs typeface="Calibri" panose="020F0502020204030204" pitchFamily="34" charset="0"/>
              </a:rPr>
              <a:t>İnsanın bulunduğu her ortamda, ihtiyaçları veya çıkarları farklı kişiler arasında sorunların ortaya çıkması doğaldır. </a:t>
            </a:r>
          </a:p>
          <a:p>
            <a:pPr algn="just"/>
            <a:r>
              <a:rPr lang="tr-TR" sz="2000" b="1" dirty="0">
                <a:latin typeface="Calibri" panose="020F0502020204030204" pitchFamily="34" charset="0"/>
                <a:cs typeface="Calibri" panose="020F0502020204030204" pitchFamily="34" charset="0"/>
              </a:rPr>
              <a:t>Önemli olan sorunların varlığı değil, sorunlara bakış açısı ve sorunlar karşısındaki tavrımızdır. Sorunların varlığı bize bir durumun iyileştirilmesi gereken yönleri olduğunu gösterir. </a:t>
            </a:r>
          </a:p>
        </p:txBody>
      </p:sp>
      <p:sp>
        <p:nvSpPr>
          <p:cNvPr id="4" name="Slayt Numarası Yer Tutucusu 3">
            <a:extLst>
              <a:ext uri="{FF2B5EF4-FFF2-40B4-BE49-F238E27FC236}">
                <a16:creationId xmlns:a16="http://schemas.microsoft.com/office/drawing/2014/main" id="{2B016270-2EB1-400E-AD69-3220549196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6562"/>
            <a:ext cx="2474913"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79512" y="483518"/>
            <a:ext cx="2220118" cy="1077218"/>
          </a:xfrm>
          <a:prstGeom prst="rect">
            <a:avLst/>
          </a:prstGeom>
          <a:noFill/>
        </p:spPr>
        <p:txBody>
          <a:bodyPr wrap="square" rtlCol="0">
            <a:spAutoFit/>
          </a:bodyPr>
          <a:lstStyle/>
          <a:p>
            <a:pPr marL="76200" lvl="0" algn="ctr">
              <a:spcBef>
                <a:spcPts val="600"/>
              </a:spcBef>
              <a:buClr>
                <a:srgbClr val="A1BECC"/>
              </a:buClr>
              <a:buSzPts val="2400"/>
            </a:pPr>
            <a:r>
              <a:rPr lang="tr-TR" sz="3200" b="1" dirty="0">
                <a:solidFill>
                  <a:srgbClr val="FFFF66"/>
                </a:solidFill>
                <a:latin typeface="Varela Round"/>
                <a:sym typeface="Varela Round"/>
              </a:rPr>
              <a:t>1-SORUN ÇÖZME</a:t>
            </a:r>
          </a:p>
        </p:txBody>
      </p:sp>
    </p:spTree>
    <p:extLst>
      <p:ext uri="{BB962C8B-B14F-4D97-AF65-F5344CB8AC3E}">
        <p14:creationId xmlns:p14="http://schemas.microsoft.com/office/powerpoint/2010/main" val="224628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826234-7B65-49B9-B96C-6DAA62FC0D7D}"/>
              </a:ext>
            </a:extLst>
          </p:cNvPr>
          <p:cNvSpPr>
            <a:spLocks noGrp="1"/>
          </p:cNvSpPr>
          <p:nvPr>
            <p:ph type="title"/>
          </p:nvPr>
        </p:nvSpPr>
        <p:spPr>
          <a:xfrm>
            <a:off x="2915816" y="915566"/>
            <a:ext cx="5275500" cy="929132"/>
          </a:xfrm>
        </p:spPr>
        <p:txBody>
          <a:bodyPr/>
          <a:lstStyle/>
          <a:p>
            <a:br>
              <a:rPr lang="tr-TR" b="1" dirty="0">
                <a:solidFill>
                  <a:srgbClr val="0070C0"/>
                </a:solidFill>
              </a:rPr>
            </a:br>
            <a:r>
              <a:rPr lang="tr-TR" b="1" dirty="0">
                <a:solidFill>
                  <a:srgbClr val="0070C0"/>
                </a:solidFill>
              </a:rPr>
              <a:t>Sorun çözme bir süreçtir ve bu sürecin aşamaları şu şekilde sıralanabilir: </a:t>
            </a:r>
            <a:br>
              <a:rPr lang="tr-TR" b="1" dirty="0">
                <a:solidFill>
                  <a:srgbClr val="0070C0"/>
                </a:solidFill>
              </a:rPr>
            </a:br>
            <a:endParaRPr lang="tr-TR" b="1" dirty="0">
              <a:solidFill>
                <a:srgbClr val="0070C0"/>
              </a:solidFill>
            </a:endParaRPr>
          </a:p>
        </p:txBody>
      </p:sp>
      <p:sp>
        <p:nvSpPr>
          <p:cNvPr id="3" name="Metin Yer Tutucusu 2">
            <a:extLst>
              <a:ext uri="{FF2B5EF4-FFF2-40B4-BE49-F238E27FC236}">
                <a16:creationId xmlns:a16="http://schemas.microsoft.com/office/drawing/2014/main" id="{BA6CB96E-9A0B-4805-B818-BECB12F8A570}"/>
              </a:ext>
            </a:extLst>
          </p:cNvPr>
          <p:cNvSpPr>
            <a:spLocks noGrp="1"/>
          </p:cNvSpPr>
          <p:nvPr>
            <p:ph type="body" idx="1"/>
          </p:nvPr>
        </p:nvSpPr>
        <p:spPr>
          <a:xfrm>
            <a:off x="2771800" y="1491630"/>
            <a:ext cx="5275500" cy="3312368"/>
          </a:xfrm>
        </p:spPr>
        <p:txBody>
          <a:bodyPr/>
          <a:lstStyle/>
          <a:p>
            <a:pPr marL="76200" indent="0">
              <a:buNone/>
            </a:pPr>
            <a:r>
              <a:rPr lang="tr-TR" dirty="0"/>
              <a:t>1. </a:t>
            </a:r>
            <a:r>
              <a:rPr lang="tr-TR" sz="2000" b="1" dirty="0"/>
              <a:t>Sorunu tanımlayın.</a:t>
            </a:r>
          </a:p>
          <a:p>
            <a:pPr marL="76200" indent="0">
              <a:buNone/>
            </a:pPr>
            <a:r>
              <a:rPr lang="tr-TR" sz="2000" b="1" dirty="0"/>
              <a:t>2. Sorunun çözümü için olası çözüm önerileri (seçenekler) geliştirin.  </a:t>
            </a:r>
          </a:p>
          <a:p>
            <a:pPr marL="76200" indent="0">
              <a:buNone/>
            </a:pPr>
            <a:r>
              <a:rPr lang="tr-TR" sz="2000" b="1" dirty="0"/>
              <a:t>3. Olası çözüm yollarının her birinin yol açabileceği sonuçları gözden geçirin.</a:t>
            </a:r>
          </a:p>
          <a:p>
            <a:pPr marL="76200" indent="0">
              <a:buNone/>
            </a:pPr>
            <a:r>
              <a:rPr lang="tr-TR" sz="2000" b="1" dirty="0"/>
              <a:t>4. Olası çözüm yollarından birine karar verin. </a:t>
            </a:r>
          </a:p>
          <a:p>
            <a:pPr marL="76200" indent="0">
              <a:buNone/>
            </a:pPr>
            <a:r>
              <a:rPr lang="tr-TR" sz="2000" b="1" dirty="0"/>
              <a:t>5. Seçtiğiniz çözüm yolunu uygulayın ve sonucunu değerlendirin.  </a:t>
            </a:r>
          </a:p>
        </p:txBody>
      </p:sp>
      <p:sp>
        <p:nvSpPr>
          <p:cNvPr id="4" name="Slayt Numarası Yer Tutucusu 3">
            <a:extLst>
              <a:ext uri="{FF2B5EF4-FFF2-40B4-BE49-F238E27FC236}">
                <a16:creationId xmlns:a16="http://schemas.microsoft.com/office/drawing/2014/main" id="{38D543F5-1242-4BA7-AFF9-B4A95219D1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16219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kış Çizelgesi: Bağlayıcı 4"/>
          <p:cNvSpPr/>
          <p:nvPr/>
        </p:nvSpPr>
        <p:spPr>
          <a:xfrm>
            <a:off x="179512" y="-308570"/>
            <a:ext cx="2448272" cy="2520280"/>
          </a:xfrm>
          <a:prstGeom prst="flowChartConnector">
            <a:avLst/>
          </a:prstGeom>
          <a:solidFill>
            <a:srgbClr val="FF66CC"/>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a:p>
        </p:txBody>
      </p:sp>
      <p:sp>
        <p:nvSpPr>
          <p:cNvPr id="2" name="Unvan 1">
            <a:extLst>
              <a:ext uri="{FF2B5EF4-FFF2-40B4-BE49-F238E27FC236}">
                <a16:creationId xmlns:a16="http://schemas.microsoft.com/office/drawing/2014/main" id="{1AC2A25B-03F7-4958-A8CF-8834A6F98098}"/>
              </a:ext>
            </a:extLst>
          </p:cNvPr>
          <p:cNvSpPr>
            <a:spLocks noGrp="1"/>
          </p:cNvSpPr>
          <p:nvPr>
            <p:ph type="title"/>
          </p:nvPr>
        </p:nvSpPr>
        <p:spPr>
          <a:xfrm>
            <a:off x="179512" y="771550"/>
            <a:ext cx="2376264" cy="641100"/>
          </a:xfrm>
        </p:spPr>
        <p:txBody>
          <a:bodyPr/>
          <a:lstStyle/>
          <a:p>
            <a:pPr algn="ctr"/>
            <a:r>
              <a:rPr lang="tr-TR" sz="3000" b="1" dirty="0">
                <a:solidFill>
                  <a:srgbClr val="FFFF66"/>
                </a:solidFill>
              </a:rPr>
              <a:t>2-ÖFKE KONTROLÜ</a:t>
            </a:r>
            <a:endParaRPr lang="tr-TR" sz="3000" dirty="0">
              <a:solidFill>
                <a:srgbClr val="FFFF66"/>
              </a:solidFill>
            </a:endParaRPr>
          </a:p>
        </p:txBody>
      </p:sp>
      <p:sp>
        <p:nvSpPr>
          <p:cNvPr id="3" name="Metin Yer Tutucusu 2">
            <a:extLst>
              <a:ext uri="{FF2B5EF4-FFF2-40B4-BE49-F238E27FC236}">
                <a16:creationId xmlns:a16="http://schemas.microsoft.com/office/drawing/2014/main" id="{60F07675-FF41-471F-AC80-3CC123102E79}"/>
              </a:ext>
            </a:extLst>
          </p:cNvPr>
          <p:cNvSpPr>
            <a:spLocks noGrp="1"/>
          </p:cNvSpPr>
          <p:nvPr>
            <p:ph type="body" idx="1"/>
          </p:nvPr>
        </p:nvSpPr>
        <p:spPr>
          <a:xfrm>
            <a:off x="2483768" y="1059582"/>
            <a:ext cx="6120680" cy="3600400"/>
          </a:xfrm>
        </p:spPr>
        <p:txBody>
          <a:bodyPr/>
          <a:lstStyle/>
          <a:p>
            <a:pPr algn="just">
              <a:buFont typeface="Arial" panose="020B0604020202020204" pitchFamily="34" charset="0"/>
              <a:buChar char="•"/>
            </a:pPr>
            <a:r>
              <a:rPr lang="tr-TR" sz="2000" b="1" dirty="0">
                <a:latin typeface="Calibri" panose="020F0502020204030204" pitchFamily="34" charset="0"/>
                <a:cs typeface="Calibri" panose="020F0502020204030204" pitchFamily="34" charset="0"/>
              </a:rPr>
              <a:t>Öfke normal bir duygudur. İnsanların hiçbir zaman öfkelenmemesi gibi bir durum söz konusu değildir.</a:t>
            </a:r>
          </a:p>
          <a:p>
            <a:pPr algn="just">
              <a:buFont typeface="Arial" panose="020B0604020202020204" pitchFamily="34" charset="0"/>
              <a:buChar char="•"/>
            </a:pPr>
            <a:r>
              <a:rPr lang="tr-TR" sz="2000" b="1" dirty="0">
                <a:latin typeface="Calibri" panose="020F0502020204030204" pitchFamily="34" charset="0"/>
                <a:cs typeface="Calibri" panose="020F0502020204030204" pitchFamily="34" charset="0"/>
              </a:rPr>
              <a:t>Ancak öfkelendikten sonra tepkimizi ortaya koyma biçimimiz çok önemlidir. </a:t>
            </a:r>
          </a:p>
          <a:p>
            <a:pPr algn="just">
              <a:buFont typeface="Arial" panose="020B0604020202020204" pitchFamily="34" charset="0"/>
              <a:buChar char="•"/>
            </a:pPr>
            <a:r>
              <a:rPr lang="tr-TR" sz="2000" b="1" dirty="0">
                <a:latin typeface="Calibri" panose="020F0502020204030204" pitchFamily="34" charset="0"/>
                <a:cs typeface="Calibri" panose="020F0502020204030204" pitchFamily="34" charset="0"/>
              </a:rPr>
              <a:t>Öfkelendiğimiz durumlarda, öfkemizi kontrol etmeyerek şiddet içeren saldırganca davranışlara başvuruyorsak, gerekçemiz ne olursa olsun sergilediğimiz davranışlar kabul edilemez. </a:t>
            </a:r>
          </a:p>
        </p:txBody>
      </p:sp>
      <p:sp>
        <p:nvSpPr>
          <p:cNvPr id="4" name="Slayt Numarası Yer Tutucusu 3">
            <a:extLst>
              <a:ext uri="{FF2B5EF4-FFF2-40B4-BE49-F238E27FC236}">
                <a16:creationId xmlns:a16="http://schemas.microsoft.com/office/drawing/2014/main" id="{84EEB984-D0BE-4E65-B7EF-D68195583A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648144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A3125A75-D392-40DE-BB4B-7E0C7E084EE6}"/>
              </a:ext>
            </a:extLst>
          </p:cNvPr>
          <p:cNvSpPr>
            <a:spLocks noGrp="1"/>
          </p:cNvSpPr>
          <p:nvPr>
            <p:ph type="body" idx="1"/>
          </p:nvPr>
        </p:nvSpPr>
        <p:spPr>
          <a:xfrm>
            <a:off x="2616991" y="1419622"/>
            <a:ext cx="5184576" cy="2736304"/>
          </a:xfrm>
        </p:spPr>
        <p:txBody>
          <a:bodyPr/>
          <a:lstStyle/>
          <a:p>
            <a:pPr>
              <a:buFont typeface="Arial" panose="020B0604020202020204" pitchFamily="34" charset="0"/>
              <a:buChar char="•"/>
            </a:pPr>
            <a:endParaRPr lang="tr-TR" sz="1400" dirty="0">
              <a:latin typeface="Calibri" panose="020F0502020204030204" pitchFamily="34" charset="0"/>
              <a:cs typeface="Calibri" panose="020F0502020204030204" pitchFamily="34" charset="0"/>
            </a:endParaRPr>
          </a:p>
          <a:p>
            <a:pPr algn="just">
              <a:buFont typeface="Arial" panose="020B0604020202020204" pitchFamily="34" charset="0"/>
              <a:buChar char="•"/>
            </a:pPr>
            <a:r>
              <a:rPr lang="tr-TR" sz="1800" b="1" dirty="0">
                <a:latin typeface="Calibri" panose="020F0502020204030204" pitchFamily="34" charset="0"/>
                <a:cs typeface="Calibri" panose="020F0502020204030204" pitchFamily="34" charset="0"/>
              </a:rPr>
              <a:t>Bireyler öfkelendiklerinde çoğunlukla saldırgan olma eğilimindedirler. </a:t>
            </a:r>
          </a:p>
          <a:p>
            <a:pPr algn="just">
              <a:buFont typeface="Arial" panose="020B0604020202020204" pitchFamily="34" charset="0"/>
              <a:buChar char="•"/>
            </a:pPr>
            <a:r>
              <a:rPr lang="tr-TR" sz="1800" b="1" dirty="0">
                <a:latin typeface="Calibri" panose="020F0502020204030204" pitchFamily="34" charset="0"/>
                <a:cs typeface="Calibri" panose="020F0502020204030204" pitchFamily="34" charset="0"/>
              </a:rPr>
              <a:t>Özellikle  Okul  ortamlarında sürekli öfkeli olmak hem dışlanmamıza hem de disiplin sorunları yaşamamıza neden olabilir. </a:t>
            </a:r>
          </a:p>
        </p:txBody>
      </p:sp>
      <p:sp>
        <p:nvSpPr>
          <p:cNvPr id="4" name="Slayt Numarası Yer Tutucusu 3">
            <a:extLst>
              <a:ext uri="{FF2B5EF4-FFF2-40B4-BE49-F238E27FC236}">
                <a16:creationId xmlns:a16="http://schemas.microsoft.com/office/drawing/2014/main" id="{3F8EF253-1B56-4770-BE19-59DB2F4945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46" y="-200021"/>
            <a:ext cx="2359245" cy="2376264"/>
          </a:xfrm>
          <a:prstGeom prst="ellipse">
            <a:avLst/>
          </a:prstGeom>
          <a:ln w="95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498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BA673FB3-F5CB-4FC7-B7AF-6522C6A7AA96}"/>
              </a:ext>
            </a:extLst>
          </p:cNvPr>
          <p:cNvSpPr>
            <a:spLocks noGrp="1"/>
          </p:cNvSpPr>
          <p:nvPr>
            <p:ph type="body" idx="1"/>
          </p:nvPr>
        </p:nvSpPr>
        <p:spPr>
          <a:xfrm>
            <a:off x="2771800" y="771550"/>
            <a:ext cx="5275500" cy="4176464"/>
          </a:xfrm>
        </p:spPr>
        <p:txBody>
          <a:bodyPr/>
          <a:lstStyle/>
          <a:p>
            <a:pPr algn="just"/>
            <a:r>
              <a:rPr lang="tr-TR" sz="1800" b="1" dirty="0"/>
              <a:t>Çevremizde bizi öfkelendiren olayları kontrol edemeyiz, fakat öfkelendikten sonra vereceğimiz tepkileri kontrol etme şansına sahibiz.*</a:t>
            </a:r>
          </a:p>
          <a:p>
            <a:pPr marL="76200" indent="0" algn="just">
              <a:buNone/>
            </a:pPr>
            <a:endParaRPr lang="tr-TR" sz="1800" b="1" dirty="0"/>
          </a:p>
          <a:p>
            <a:pPr marL="76200" indent="0" algn="ctr">
              <a:buNone/>
            </a:pPr>
            <a:r>
              <a:rPr lang="tr-TR" b="1" dirty="0">
                <a:solidFill>
                  <a:srgbClr val="FF0000"/>
                </a:solidFill>
                <a:latin typeface="Calibri" panose="020F0502020204030204" pitchFamily="34" charset="0"/>
                <a:cs typeface="Calibri" panose="020F0502020204030204" pitchFamily="34" charset="0"/>
              </a:rPr>
              <a:t>BU NEDENLE BİREYLER ÖFKE DUYGULARINI KONTROL ETMEYİ ÖĞRENMELİDİRLER. </a:t>
            </a:r>
          </a:p>
          <a:p>
            <a:pPr marL="76200" indent="0" algn="ctr">
              <a:buNone/>
            </a:pPr>
            <a:endParaRPr lang="tr-TR" sz="2000" b="1" dirty="0"/>
          </a:p>
          <a:p>
            <a:pPr algn="just"/>
            <a:r>
              <a:rPr lang="tr-TR" sz="1800" b="1" dirty="0"/>
              <a:t> </a:t>
            </a:r>
            <a:r>
              <a:rPr lang="tr-TR" sz="1800" b="1" dirty="0">
                <a:latin typeface="Calibri" panose="020F0502020204030204" pitchFamily="34" charset="0"/>
                <a:cs typeface="Calibri" panose="020F0502020204030204" pitchFamily="34" charset="0"/>
              </a:rPr>
              <a:t>Sık sık öfkelenen ve öfkelerini kontrol etmeyi beceremeyen bireyler gerektiğinde bu konuda profesyonel yardım almalıdırlar. </a:t>
            </a:r>
          </a:p>
          <a:p>
            <a:pPr algn="just"/>
            <a:endParaRPr lang="tr-TR" sz="1800" b="1" dirty="0"/>
          </a:p>
        </p:txBody>
      </p:sp>
      <p:sp>
        <p:nvSpPr>
          <p:cNvPr id="4" name="Slayt Numarası Yer Tutucusu 3">
            <a:extLst>
              <a:ext uri="{FF2B5EF4-FFF2-40B4-BE49-F238E27FC236}">
                <a16:creationId xmlns:a16="http://schemas.microsoft.com/office/drawing/2014/main" id="{02DBA04C-C45B-434B-AA30-6F8ADBB913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46" y="-200021"/>
            <a:ext cx="2359245" cy="2376264"/>
          </a:xfrm>
          <a:prstGeom prst="ellipse">
            <a:avLst/>
          </a:prstGeom>
          <a:ln w="95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642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a:extLst>
              <a:ext uri="{FF2B5EF4-FFF2-40B4-BE49-F238E27FC236}">
                <a16:creationId xmlns:a16="http://schemas.microsoft.com/office/drawing/2014/main" id="{65AC7279-1A21-4995-B271-8A9C11809256}"/>
              </a:ext>
            </a:extLst>
          </p:cNvPr>
          <p:cNvSpPr>
            <a:spLocks noGrp="1"/>
          </p:cNvSpPr>
          <p:nvPr>
            <p:ph type="title"/>
          </p:nvPr>
        </p:nvSpPr>
        <p:spPr>
          <a:xfrm>
            <a:off x="2987824" y="555526"/>
            <a:ext cx="4935519" cy="792088"/>
          </a:xfrm>
        </p:spPr>
        <p:txBody>
          <a:bodyPr/>
          <a:lstStyle/>
          <a:p>
            <a:r>
              <a:rPr lang="tr-TR" b="1" dirty="0">
                <a:solidFill>
                  <a:srgbClr val="00B0F0"/>
                </a:solidFill>
              </a:rPr>
              <a:t>ÖFKEMİZİ NASIL KONTROL EDEBİLİRİZ!</a:t>
            </a:r>
            <a:endParaRPr lang="tr-TR" dirty="0">
              <a:solidFill>
                <a:srgbClr val="00B0F0"/>
              </a:solidFill>
            </a:endParaRPr>
          </a:p>
        </p:txBody>
      </p:sp>
      <p:sp>
        <p:nvSpPr>
          <p:cNvPr id="5" name="Metin Yer Tutucusu 4">
            <a:extLst>
              <a:ext uri="{FF2B5EF4-FFF2-40B4-BE49-F238E27FC236}">
                <a16:creationId xmlns:a16="http://schemas.microsoft.com/office/drawing/2014/main" id="{9E11447A-D579-4FCC-88C7-2B20295B7C31}"/>
              </a:ext>
            </a:extLst>
          </p:cNvPr>
          <p:cNvSpPr>
            <a:spLocks noGrp="1"/>
          </p:cNvSpPr>
          <p:nvPr>
            <p:ph type="body" idx="1"/>
          </p:nvPr>
        </p:nvSpPr>
        <p:spPr>
          <a:xfrm>
            <a:off x="2411760" y="1275606"/>
            <a:ext cx="6336704" cy="3600400"/>
          </a:xfrm>
        </p:spPr>
        <p:txBody>
          <a:bodyPr/>
          <a:lstStyle/>
          <a:p>
            <a:pPr marL="285750" indent="-285750" algn="just">
              <a:buFont typeface="Wingdings" panose="05000000000000000000" pitchFamily="2" charset="2"/>
              <a:buChar char="§"/>
            </a:pPr>
            <a:r>
              <a:rPr lang="tr-TR" sz="1800" b="1" dirty="0">
                <a:solidFill>
                  <a:schemeClr val="accent1">
                    <a:lumMod val="50000"/>
                  </a:schemeClr>
                </a:solidFill>
                <a:latin typeface="Calibri" panose="020F0502020204030204" pitchFamily="34" charset="0"/>
                <a:cs typeface="Calibri" panose="020F0502020204030204" pitchFamily="34" charset="0"/>
              </a:rPr>
              <a:t>Durun ve derin derin nefes alın bunu yaparken İçinizden 10 a kadar sayın.</a:t>
            </a:r>
          </a:p>
          <a:p>
            <a:pPr marL="285750" indent="-285750" algn="just">
              <a:buFont typeface="Wingdings" panose="05000000000000000000" pitchFamily="2" charset="2"/>
              <a:buChar char="§"/>
            </a:pPr>
            <a:r>
              <a:rPr lang="tr-TR" sz="1800" b="1" dirty="0">
                <a:solidFill>
                  <a:schemeClr val="accent1">
                    <a:lumMod val="50000"/>
                  </a:schemeClr>
                </a:solidFill>
                <a:latin typeface="Calibri" panose="020F0502020204030204" pitchFamily="34" charset="0"/>
                <a:cs typeface="Calibri" panose="020F0502020204030204" pitchFamily="34" charset="0"/>
              </a:rPr>
              <a:t>Kendi Kendinizi ‘’sakin olmalıyım ’’ diyerek telkin etmeye çalışın.</a:t>
            </a:r>
          </a:p>
          <a:p>
            <a:pPr marL="285750" indent="-285750" algn="just">
              <a:buFont typeface="Wingdings" panose="05000000000000000000" pitchFamily="2" charset="2"/>
              <a:buChar char="§"/>
            </a:pPr>
            <a:r>
              <a:rPr lang="tr-TR" sz="1800" b="1" dirty="0">
                <a:solidFill>
                  <a:schemeClr val="accent1">
                    <a:lumMod val="50000"/>
                  </a:schemeClr>
                </a:solidFill>
                <a:latin typeface="Calibri" panose="020F0502020204030204" pitchFamily="34" charset="0"/>
                <a:cs typeface="Calibri" panose="020F0502020204030204" pitchFamily="34" charset="0"/>
              </a:rPr>
              <a:t>Öfkelendiğiniz kişiye  konuşmaya ara vermek istediğinizi söyleyin</a:t>
            </a:r>
          </a:p>
          <a:p>
            <a:pPr marL="285750" indent="-285750" algn="just">
              <a:lnSpc>
                <a:spcPct val="80000"/>
              </a:lnSpc>
              <a:buFont typeface="Wingdings" panose="05000000000000000000" pitchFamily="2" charset="2"/>
              <a:buChar char="§"/>
            </a:pPr>
            <a:r>
              <a:rPr lang="tr-TR" sz="1800" b="1" dirty="0">
                <a:solidFill>
                  <a:schemeClr val="accent1">
                    <a:lumMod val="50000"/>
                  </a:schemeClr>
                </a:solidFill>
                <a:latin typeface="Calibri" panose="020F0502020204030204" pitchFamily="34" charset="0"/>
                <a:cs typeface="Calibri" panose="020F0502020204030204" pitchFamily="34" charset="0"/>
              </a:rPr>
              <a:t>Öfkeniz devam ediyorsa bulunduğunuz ortamdan uzaklaşın</a:t>
            </a:r>
            <a:r>
              <a:rPr lang="tr-TR" altLang="tr-TR" sz="1800" b="1" kern="1200" dirty="0">
                <a:solidFill>
                  <a:schemeClr val="accent1">
                    <a:lumMod val="50000"/>
                  </a:schemeClr>
                </a:solidFill>
                <a:latin typeface="Calibri" panose="020F0502020204030204" pitchFamily="34" charset="0"/>
                <a:ea typeface="+mn-ea"/>
                <a:cs typeface="Calibri" panose="020F0502020204030204" pitchFamily="34" charset="0"/>
              </a:rPr>
              <a:t> ve sakinleşene kadar orada kalın. </a:t>
            </a:r>
            <a:endParaRPr lang="tr-TR" sz="1800" b="1" dirty="0">
              <a:solidFill>
                <a:schemeClr val="accent1">
                  <a:lumMod val="50000"/>
                </a:schemeClr>
              </a:solidFill>
              <a:latin typeface="Calibri" panose="020F0502020204030204" pitchFamily="34" charset="0"/>
              <a:cs typeface="Calibri" panose="020F0502020204030204" pitchFamily="34" charset="0"/>
            </a:endParaRPr>
          </a:p>
          <a:p>
            <a:pPr marL="285750" indent="-285750" algn="just">
              <a:lnSpc>
                <a:spcPct val="80000"/>
              </a:lnSpc>
              <a:buFont typeface="Wingdings" panose="05000000000000000000" pitchFamily="2" charset="2"/>
              <a:buChar char="§"/>
            </a:pPr>
            <a:r>
              <a:rPr lang="tr-TR" altLang="tr-TR" sz="1800" b="1" dirty="0">
                <a:solidFill>
                  <a:schemeClr val="accent1">
                    <a:lumMod val="50000"/>
                  </a:schemeClr>
                </a:solidFill>
                <a:latin typeface="Calibri" panose="020F0502020204030204" pitchFamily="34" charset="0"/>
                <a:cs typeface="Calibri" panose="020F0502020204030204" pitchFamily="34" charset="0"/>
              </a:rPr>
              <a:t>Vücudunuza sıvı alarak kalp ritminizi dengelemeye çalışın.</a:t>
            </a:r>
          </a:p>
          <a:p>
            <a:pPr marL="285750" indent="-285750" algn="just">
              <a:lnSpc>
                <a:spcPct val="80000"/>
              </a:lnSpc>
              <a:buFont typeface="Wingdings" panose="05000000000000000000" pitchFamily="2" charset="2"/>
              <a:buChar char="§"/>
            </a:pPr>
            <a:r>
              <a:rPr lang="tr-TR" altLang="tr-TR" sz="1800" b="1" dirty="0">
                <a:solidFill>
                  <a:schemeClr val="accent1">
                    <a:lumMod val="50000"/>
                  </a:schemeClr>
                </a:solidFill>
                <a:latin typeface="Calibri" panose="020F0502020204030204" pitchFamily="34" charset="0"/>
                <a:cs typeface="Calibri" panose="020F0502020204030204" pitchFamily="34" charset="0"/>
              </a:rPr>
              <a:t>Sizi sakinleştirebilecek bir etkinlikle uğraşın</a:t>
            </a:r>
          </a:p>
          <a:p>
            <a:pPr marL="285750" indent="-285750" algn="just">
              <a:buFont typeface="Wingdings" panose="05000000000000000000" pitchFamily="2" charset="2"/>
              <a:buChar char="§"/>
            </a:pPr>
            <a:r>
              <a:rPr lang="tr-TR" sz="1800" b="1" dirty="0">
                <a:solidFill>
                  <a:schemeClr val="accent1">
                    <a:lumMod val="50000"/>
                  </a:schemeClr>
                </a:solidFill>
                <a:latin typeface="Calibri" panose="020F0502020204030204" pitchFamily="34" charset="0"/>
                <a:cs typeface="Calibri" panose="020F0502020204030204" pitchFamily="34" charset="0"/>
              </a:rPr>
              <a:t>Sakinleşince sorun ve çözüm yolları hakkında konuşabilirsiniz</a:t>
            </a:r>
            <a:r>
              <a:rPr lang="tr-TR" sz="1800" dirty="0">
                <a:solidFill>
                  <a:schemeClr val="accent1">
                    <a:lumMod val="50000"/>
                  </a:schemeClr>
                </a:solidFill>
                <a:latin typeface="Calibri" panose="020F0502020204030204" pitchFamily="34" charset="0"/>
                <a:cs typeface="Calibri" panose="020F0502020204030204" pitchFamily="34" charset="0"/>
              </a:rPr>
              <a:t>.</a:t>
            </a:r>
            <a:br>
              <a:rPr lang="tr-TR" sz="1800" b="1" dirty="0">
                <a:solidFill>
                  <a:schemeClr val="accent1">
                    <a:lumMod val="50000"/>
                  </a:schemeClr>
                </a:solidFill>
                <a:latin typeface="Calibri" panose="020F0502020204030204" pitchFamily="34" charset="0"/>
                <a:cs typeface="Calibri" panose="020F0502020204030204" pitchFamily="34" charset="0"/>
              </a:rPr>
            </a:br>
            <a:endParaRPr lang="tr-TR" sz="1800" dirty="0">
              <a:solidFill>
                <a:schemeClr val="accent1">
                  <a:lumMod val="50000"/>
                </a:schemeClr>
              </a:solidFill>
              <a:latin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BDC2FC4B-A180-438F-A197-395B1CB54F0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46" y="-200021"/>
            <a:ext cx="2359245" cy="2376264"/>
          </a:xfrm>
          <a:prstGeom prst="ellipse">
            <a:avLst/>
          </a:prstGeom>
          <a:ln w="95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089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57351" y="191386"/>
            <a:ext cx="5723335" cy="631802"/>
          </a:xfrm>
        </p:spPr>
        <p:style>
          <a:lnRef idx="1">
            <a:schemeClr val="accent1"/>
          </a:lnRef>
          <a:fillRef idx="2">
            <a:schemeClr val="accent1"/>
          </a:fillRef>
          <a:effectRef idx="1">
            <a:schemeClr val="accent1"/>
          </a:effectRef>
          <a:fontRef idx="minor">
            <a:schemeClr val="dk1"/>
          </a:fontRef>
        </p:style>
        <p:txBody>
          <a:bodyPr/>
          <a:lstStyle/>
          <a:p>
            <a:pPr algn="ctr"/>
            <a:r>
              <a:rPr lang="tr-TR" altLang="tr-TR" sz="2700" b="1" dirty="0">
                <a:solidFill>
                  <a:srgbClr val="000086"/>
                </a:solidFill>
              </a:rPr>
              <a:t>Öfkenizi Kontrol Edin</a:t>
            </a:r>
          </a:p>
        </p:txBody>
      </p:sp>
      <p:sp>
        <p:nvSpPr>
          <p:cNvPr id="17415" name="Rectangle 7"/>
          <p:cNvSpPr>
            <a:spLocks noChangeArrowheads="1"/>
          </p:cNvSpPr>
          <p:nvPr/>
        </p:nvSpPr>
        <p:spPr bwMode="auto">
          <a:xfrm>
            <a:off x="156582" y="1313976"/>
            <a:ext cx="8735898" cy="817245"/>
          </a:xfrm>
          <a:prstGeom prst="flowChartAlternateProcess">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tr-TR" sz="2100" b="1" dirty="0">
                <a:solidFill>
                  <a:srgbClr val="FFFF00"/>
                </a:solidFill>
              </a:rPr>
              <a:t>ÖFKELENDİĞİNİZ ANDA </a:t>
            </a:r>
          </a:p>
          <a:p>
            <a:pPr algn="ctr"/>
            <a:r>
              <a:rPr lang="tr-TR" altLang="tr-TR" sz="2100" b="1" dirty="0">
                <a:solidFill>
                  <a:srgbClr val="FFFF00"/>
                </a:solidFill>
              </a:rPr>
              <a:t>   “DUR”</a:t>
            </a:r>
          </a:p>
        </p:txBody>
      </p:sp>
      <p:sp>
        <p:nvSpPr>
          <p:cNvPr id="17416" name="Rectangle 8"/>
          <p:cNvSpPr>
            <a:spLocks noChangeArrowheads="1"/>
          </p:cNvSpPr>
          <p:nvPr/>
        </p:nvSpPr>
        <p:spPr bwMode="auto">
          <a:xfrm>
            <a:off x="167462" y="2560013"/>
            <a:ext cx="8735897" cy="1379101"/>
          </a:xfrm>
          <a:prstGeom prst="round2Diag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tr-TR" sz="1500" b="1" dirty="0">
                <a:solidFill>
                  <a:srgbClr val="7030A0"/>
                </a:solidFill>
              </a:rPr>
              <a:t>‘DÜŞÜN’  ve “BEKLE”</a:t>
            </a:r>
          </a:p>
          <a:p>
            <a:pPr algn="ctr">
              <a:buFont typeface="Wingdings" panose="05000000000000000000" pitchFamily="2" charset="2"/>
              <a:buChar char="q"/>
            </a:pPr>
            <a:r>
              <a:rPr lang="tr-TR" altLang="tr-TR" sz="1500" b="1" dirty="0">
                <a:solidFill>
                  <a:srgbClr val="7030A0"/>
                </a:solidFill>
              </a:rPr>
              <a:t>Sorununu ve ne hissettiğini söyle,</a:t>
            </a:r>
          </a:p>
          <a:p>
            <a:pPr algn="ctr">
              <a:buFont typeface="Wingdings" panose="05000000000000000000" pitchFamily="2" charset="2"/>
              <a:buChar char="q"/>
            </a:pPr>
            <a:r>
              <a:rPr lang="tr-TR" altLang="tr-TR" sz="1500" b="1" dirty="0">
                <a:solidFill>
                  <a:srgbClr val="7030A0"/>
                </a:solidFill>
              </a:rPr>
              <a:t>Olumlu bir hedef belirle,</a:t>
            </a:r>
          </a:p>
          <a:p>
            <a:pPr algn="ctr">
              <a:buFont typeface="Wingdings" panose="05000000000000000000" pitchFamily="2" charset="2"/>
              <a:buChar char="q"/>
            </a:pPr>
            <a:r>
              <a:rPr lang="tr-TR" altLang="tr-TR" sz="1500" b="1" dirty="0">
                <a:solidFill>
                  <a:srgbClr val="7030A0"/>
                </a:solidFill>
              </a:rPr>
              <a:t>Farklı çözüm yolları düşün</a:t>
            </a:r>
          </a:p>
          <a:p>
            <a:pPr algn="ctr">
              <a:buFont typeface="Wingdings" panose="05000000000000000000" pitchFamily="2" charset="2"/>
              <a:buChar char="q"/>
            </a:pPr>
            <a:r>
              <a:rPr lang="tr-TR" altLang="tr-TR" sz="1500" b="1" dirty="0">
                <a:solidFill>
                  <a:srgbClr val="7030A0"/>
                </a:solidFill>
              </a:rPr>
              <a:t>Seçimin ilerdeki sonuçlarını düşün</a:t>
            </a:r>
          </a:p>
        </p:txBody>
      </p:sp>
      <p:sp>
        <p:nvSpPr>
          <p:cNvPr id="17417" name="Rectangle 9"/>
          <p:cNvSpPr>
            <a:spLocks noChangeArrowheads="1"/>
          </p:cNvSpPr>
          <p:nvPr/>
        </p:nvSpPr>
        <p:spPr bwMode="auto">
          <a:xfrm>
            <a:off x="167463" y="4321581"/>
            <a:ext cx="8869033" cy="459700"/>
          </a:xfrm>
          <a:prstGeom prst="roundRect">
            <a:avLst/>
          </a:prstGeom>
          <a:solidFill>
            <a:srgbClr val="21E387"/>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tr-TR" altLang="tr-TR" sz="2100" b="1" dirty="0"/>
              <a:t>OLUMLU, ZARAR VERMEYEN BİR YOL BUL ve   “UYGULA”</a:t>
            </a:r>
          </a:p>
        </p:txBody>
      </p:sp>
    </p:spTree>
    <p:extLst>
      <p:ext uri="{BB962C8B-B14F-4D97-AF65-F5344CB8AC3E}">
        <p14:creationId xmlns:p14="http://schemas.microsoft.com/office/powerpoint/2010/main" val="332283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idx="12"/>
          </p:nvPr>
        </p:nvSpPr>
        <p:spPr/>
        <p:txBody>
          <a:bodyPr/>
          <a:lstStyle/>
          <a:p>
            <a:fld id="{00000000-1234-1234-1234-123412341234}" type="slidenum">
              <a:rPr lang="en" smtClean="0"/>
              <a:pPr/>
              <a:t>3</a:t>
            </a:fld>
            <a:endParaRPr lang="en"/>
          </a:p>
        </p:txBody>
      </p:sp>
      <p:sp>
        <p:nvSpPr>
          <p:cNvPr id="5" name="Oval 4"/>
          <p:cNvSpPr/>
          <p:nvPr/>
        </p:nvSpPr>
        <p:spPr>
          <a:xfrm>
            <a:off x="251520" y="-236562"/>
            <a:ext cx="2376264" cy="2376264"/>
          </a:xfrm>
          <a:prstGeom prst="ellipse">
            <a:avLst/>
          </a:prstGeom>
          <a:solidFill>
            <a:srgbClr val="C4D422"/>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sz="3200" b="1" dirty="0">
              <a:solidFill>
                <a:srgbClr val="A379BB">
                  <a:lumMod val="50000"/>
                </a:srgbClr>
              </a:solidFill>
            </a:endParaRPr>
          </a:p>
        </p:txBody>
      </p:sp>
      <p:sp>
        <p:nvSpPr>
          <p:cNvPr id="7" name="Metin Yer Tutucusu 3">
            <a:extLst>
              <a:ext uri="{FF2B5EF4-FFF2-40B4-BE49-F238E27FC236}">
                <a16:creationId xmlns:a16="http://schemas.microsoft.com/office/drawing/2014/main" id="{F56910E4-EBFA-4DAC-A5FE-431055C5C3C9}"/>
              </a:ext>
            </a:extLst>
          </p:cNvPr>
          <p:cNvSpPr txBox="1">
            <a:spLocks/>
          </p:cNvSpPr>
          <p:nvPr/>
        </p:nvSpPr>
        <p:spPr>
          <a:xfrm>
            <a:off x="2611181" y="1059582"/>
            <a:ext cx="6007841" cy="3384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457200" marR="0" lvl="0" indent="-381000" algn="l" defTabSz="914400" rtl="0" eaLnBrk="1" fontAlgn="auto" latinLnBrk="0" hangingPunct="1">
              <a:lnSpc>
                <a:spcPct val="100000"/>
              </a:lnSpc>
              <a:spcBef>
                <a:spcPts val="600"/>
              </a:spcBef>
              <a:spcAft>
                <a:spcPts val="0"/>
              </a:spcAft>
              <a:buClr>
                <a:srgbClr val="A1BECC"/>
              </a:buClr>
              <a:buSzPts val="2400"/>
              <a:buFont typeface="Varela Round"/>
              <a:buChar char="◎"/>
              <a:tabLst/>
              <a:defRPr/>
            </a:pPr>
            <a:r>
              <a:rPr kumimoji="0" lang="tr-TR" sz="2000" b="1"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Şiddet; güç ve baskı uygulayarak insanların bedensel veya ruhsal açıdan zarar görmesine neden olan bireysel veya toplu hareketlerin tümü olarak tanımlanmaktadır</a:t>
            </a:r>
            <a:r>
              <a:rPr kumimoji="0" lang="tr-TR" sz="2000" b="0"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a:t>
            </a:r>
            <a:br>
              <a:rPr kumimoji="0" lang="tr-TR" sz="2000" b="0"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br>
            <a:br>
              <a:rPr kumimoji="0" lang="tr-TR" sz="2000" b="0"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br>
            <a:r>
              <a:rPr kumimoji="0" lang="tr-TR" sz="2000" b="0"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t>Sözel ve psikolojik tacizi de içeren fiziksel şiddetin yanı sıra kişinin kendi bedenini kullanarak birine bilerek rahatsızlık vermesi  veya fiziki olarak zarar vermesi de şiddet kavramının  içerisinde yer almaktadır.</a:t>
            </a:r>
            <a:br>
              <a:rPr kumimoji="0" lang="tr-TR" sz="2000" b="0" i="0" u="none" strike="noStrike" kern="0" cap="none" spc="0" normalizeH="0" baseline="0" noProof="0" dirty="0">
                <a:ln>
                  <a:noFill/>
                </a:ln>
                <a:solidFill>
                  <a:srgbClr val="617A86"/>
                </a:solidFill>
                <a:effectLst/>
                <a:uLnTx/>
                <a:uFillTx/>
                <a:latin typeface="Calibri" panose="020F0502020204030204" pitchFamily="34" charset="0"/>
                <a:cs typeface="Calibri" panose="020F0502020204030204" pitchFamily="34" charset="0"/>
                <a:sym typeface="Varela Round"/>
              </a:rPr>
            </a:br>
            <a:endParaRPr kumimoji="0" lang="tr-TR" sz="2000" b="0" i="0" u="none" strike="noStrike" kern="0" cap="none" spc="0" normalizeH="0" baseline="0" noProof="0" dirty="0">
              <a:ln>
                <a:noFill/>
              </a:ln>
              <a:solidFill>
                <a:srgbClr val="617A86"/>
              </a:solidFill>
              <a:effectLst/>
              <a:uLnTx/>
              <a:uFillTx/>
              <a:latin typeface="Varela Round"/>
              <a:sym typeface="Varela Round"/>
            </a:endParaRPr>
          </a:p>
        </p:txBody>
      </p:sp>
      <p:sp>
        <p:nvSpPr>
          <p:cNvPr id="8" name="Metin kutusu 7"/>
          <p:cNvSpPr txBox="1"/>
          <p:nvPr/>
        </p:nvSpPr>
        <p:spPr>
          <a:xfrm>
            <a:off x="162909" y="267494"/>
            <a:ext cx="2448272" cy="1323439"/>
          </a:xfrm>
          <a:prstGeom prst="rect">
            <a:avLst/>
          </a:prstGeom>
          <a:noFill/>
        </p:spPr>
        <p:txBody>
          <a:bodyPr wrap="square" rtlCol="0">
            <a:spAutoFit/>
          </a:bodyPr>
          <a:lstStyle/>
          <a:p>
            <a:pPr algn="ctr"/>
            <a:r>
              <a:rPr lang="tr-TR" sz="4000" b="1" dirty="0">
                <a:solidFill>
                  <a:srgbClr val="0066FF"/>
                </a:solidFill>
                <a:latin typeface="Calibri" panose="020F0502020204030204" pitchFamily="34" charset="0"/>
                <a:cs typeface="Calibri" panose="020F0502020204030204" pitchFamily="34" charset="0"/>
              </a:rPr>
              <a:t>ŞİDDET NEDİR?</a:t>
            </a:r>
          </a:p>
        </p:txBody>
      </p:sp>
    </p:spTree>
    <p:extLst>
      <p:ext uri="{BB962C8B-B14F-4D97-AF65-F5344CB8AC3E}">
        <p14:creationId xmlns:p14="http://schemas.microsoft.com/office/powerpoint/2010/main" val="328367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C3F8A5C-69D7-4BA8-859B-8DDFA1AB0324}"/>
              </a:ext>
            </a:extLst>
          </p:cNvPr>
          <p:cNvSpPr>
            <a:spLocks noGrp="1"/>
          </p:cNvSpPr>
          <p:nvPr>
            <p:ph type="body" idx="1"/>
          </p:nvPr>
        </p:nvSpPr>
        <p:spPr>
          <a:xfrm>
            <a:off x="2483768" y="555526"/>
            <a:ext cx="6151857" cy="4320480"/>
          </a:xfrm>
        </p:spPr>
        <p:txBody>
          <a:bodyPr/>
          <a:lstStyle/>
          <a:p>
            <a:pPr marL="76200" indent="0" algn="ctr">
              <a:buNone/>
            </a:pPr>
            <a:r>
              <a:rPr lang="tr-TR" sz="2800" b="1" dirty="0">
                <a:solidFill>
                  <a:srgbClr val="00B0F0"/>
                </a:solidFill>
                <a:latin typeface="Calibri" panose="020F0502020204030204" pitchFamily="34" charset="0"/>
                <a:cs typeface="Calibri" panose="020F0502020204030204" pitchFamily="34" charset="0"/>
              </a:rPr>
              <a:t>BİZİ ÖFKELENDİREN DURUMLAR</a:t>
            </a:r>
          </a:p>
          <a:p>
            <a:pPr algn="just"/>
            <a:r>
              <a:rPr lang="tr-TR" b="1" dirty="0">
                <a:latin typeface="Calibri" panose="020F0502020204030204" pitchFamily="34" charset="0"/>
                <a:cs typeface="Calibri" panose="020F0502020204030204" pitchFamily="34" charset="0"/>
              </a:rPr>
              <a:t>Çoğu öfke davranışı tetikleyici bir olay ya da düşünceyle birlikte ortaya çıkar: Tetikleyici düşünceler aklımıza aniden gelen otomatik düşüncelerdir ve bizde bazı duyguların yaşanmasına neden olurlar.</a:t>
            </a:r>
          </a:p>
          <a:p>
            <a:pPr algn="just"/>
            <a:r>
              <a:rPr lang="tr-TR" b="1" dirty="0">
                <a:latin typeface="Calibri" panose="020F0502020204030204" pitchFamily="34" charset="0"/>
                <a:cs typeface="Calibri" panose="020F0502020204030204" pitchFamily="34" charset="0"/>
              </a:rPr>
              <a:t>Örneğin bir odada oturuyorsunuz ve karşı taraftaki bazı insanlar sizin olduğunuz tarafa bakıp gülüyorlar. Aklınızdan geçen düşünce nedir?</a:t>
            </a:r>
          </a:p>
          <a:p>
            <a:pPr algn="just"/>
            <a:endParaRPr lang="tr-TR" b="1" dirty="0"/>
          </a:p>
          <a:p>
            <a:pPr algn="just"/>
            <a:r>
              <a:rPr lang="tr-TR" b="1" dirty="0"/>
              <a:t> </a:t>
            </a:r>
          </a:p>
        </p:txBody>
      </p:sp>
      <p:sp>
        <p:nvSpPr>
          <p:cNvPr id="4" name="Slayt Numarası Yer Tutucusu 3">
            <a:extLst>
              <a:ext uri="{FF2B5EF4-FFF2-40B4-BE49-F238E27FC236}">
                <a16:creationId xmlns:a16="http://schemas.microsoft.com/office/drawing/2014/main" id="{C65BAD17-7F7A-4420-B866-3E1749199E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206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1192CA62-75E5-48DA-8854-AE2ED9B0A518}"/>
              </a:ext>
            </a:extLst>
          </p:cNvPr>
          <p:cNvSpPr>
            <a:spLocks noGrp="1"/>
          </p:cNvSpPr>
          <p:nvPr>
            <p:ph type="body" idx="1"/>
          </p:nvPr>
        </p:nvSpPr>
        <p:spPr>
          <a:xfrm>
            <a:off x="2339752" y="771550"/>
            <a:ext cx="6192688" cy="4176464"/>
          </a:xfrm>
        </p:spPr>
        <p:txBody>
          <a:bodyPr/>
          <a:lstStyle/>
          <a:p>
            <a:pPr algn="just"/>
            <a:r>
              <a:rPr lang="tr-TR" b="1" dirty="0">
                <a:latin typeface="Calibri" panose="020F0502020204030204" pitchFamily="34" charset="0"/>
                <a:cs typeface="Calibri" panose="020F0502020204030204" pitchFamily="34" charset="0"/>
              </a:rPr>
              <a:t>“Bu insanlar benimle alay ediyor” olabilir. Bu algılama sizde bir kızgınlık yaratıp, bu kişilerle kavga etme gibi karşıt bir tepki verme isteği oluşturabilir. </a:t>
            </a:r>
          </a:p>
          <a:p>
            <a:pPr algn="just"/>
            <a:r>
              <a:rPr lang="tr-TR" b="1" dirty="0">
                <a:latin typeface="Calibri" panose="020F0502020204030204" pitchFamily="34" charset="0"/>
                <a:cs typeface="Calibri" panose="020F0502020204030204" pitchFamily="34" charset="0"/>
              </a:rPr>
              <a:t>Tetikleyici düşüncelerin hem yanlış hem de doğru algılamalardan kaynaklanabileceği unutulmamalıdır. </a:t>
            </a:r>
          </a:p>
          <a:p>
            <a:pPr algn="just"/>
            <a:r>
              <a:rPr lang="tr-TR" b="1" dirty="0">
                <a:latin typeface="Calibri" panose="020F0502020204030204" pitchFamily="34" charset="0"/>
                <a:cs typeface="Calibri" panose="020F0502020204030204" pitchFamily="34" charset="0"/>
              </a:rPr>
              <a:t>Verilen örnekte kişiler gerçekten sizle alay ediyor ya da tamamen başka bir şeye gülüyor olabilirle</a:t>
            </a:r>
            <a:r>
              <a:rPr lang="tr-TR" dirty="0"/>
              <a:t>r.</a:t>
            </a:r>
          </a:p>
          <a:p>
            <a:endParaRPr lang="tr-TR" dirty="0"/>
          </a:p>
        </p:txBody>
      </p:sp>
      <p:sp>
        <p:nvSpPr>
          <p:cNvPr id="4" name="Slayt Numarası Yer Tutucusu 3">
            <a:extLst>
              <a:ext uri="{FF2B5EF4-FFF2-40B4-BE49-F238E27FC236}">
                <a16:creationId xmlns:a16="http://schemas.microsoft.com/office/drawing/2014/main" id="{4BDC754A-5538-4B38-A2A9-A9AEA56205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1868403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F8015728-8F33-4519-B0A5-3636BBBAF163}"/>
              </a:ext>
            </a:extLst>
          </p:cNvPr>
          <p:cNvSpPr>
            <a:spLocks noGrp="1"/>
          </p:cNvSpPr>
          <p:nvPr>
            <p:ph type="body" idx="1"/>
          </p:nvPr>
        </p:nvSpPr>
        <p:spPr>
          <a:xfrm>
            <a:off x="2627784" y="915566"/>
            <a:ext cx="5275500" cy="3180268"/>
          </a:xfrm>
        </p:spPr>
        <p:txBody>
          <a:bodyPr/>
          <a:lstStyle/>
          <a:p>
            <a:pPr marL="76200" indent="0" algn="ctr">
              <a:buNone/>
            </a:pPr>
            <a:r>
              <a:rPr lang="tr-TR" sz="4000" b="1" dirty="0">
                <a:solidFill>
                  <a:srgbClr val="FF0000"/>
                </a:solidFill>
                <a:latin typeface="Calibri" panose="020F0502020204030204" pitchFamily="34" charset="0"/>
                <a:cs typeface="Calibri" panose="020F0502020204030204" pitchFamily="34" charset="0"/>
              </a:rPr>
              <a:t>PEKİ SİZİN TETİKLEYİCİLERİNİZ NELER?*</a:t>
            </a:r>
          </a:p>
          <a:p>
            <a:pPr marL="76200" indent="0" algn="ctr">
              <a:buNone/>
            </a:pPr>
            <a:r>
              <a:rPr lang="tr-TR" b="1" dirty="0">
                <a:solidFill>
                  <a:schemeClr val="tx1"/>
                </a:solidFill>
              </a:rPr>
              <a:t>Sizi gerçekten üzen ya da öfkelendiren olay ya da durumlar neler ?</a:t>
            </a:r>
          </a:p>
        </p:txBody>
      </p:sp>
      <p:sp>
        <p:nvSpPr>
          <p:cNvPr id="4" name="Slayt Numarası Yer Tutucusu 3">
            <a:extLst>
              <a:ext uri="{FF2B5EF4-FFF2-40B4-BE49-F238E27FC236}">
                <a16:creationId xmlns:a16="http://schemas.microsoft.com/office/drawing/2014/main" id="{F8C3B203-1EEB-4415-A773-76EFB036B2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4152552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p15"/>
          <p:cNvSpPr txBox="1">
            <a:spLocks noGrp="1"/>
          </p:cNvSpPr>
          <p:nvPr>
            <p:ph type="body" idx="4294967295"/>
          </p:nvPr>
        </p:nvSpPr>
        <p:spPr>
          <a:xfrm>
            <a:off x="1275150" y="915566"/>
            <a:ext cx="6593700" cy="3781986"/>
          </a:xfrm>
          <a:prstGeom prst="rect">
            <a:avLst/>
          </a:prstGeom>
        </p:spPr>
        <p:txBody>
          <a:bodyPr spcFirstLastPara="1" wrap="square" lIns="91425" tIns="91425" rIns="91425" bIns="91425" numCol="2" anchor="t" anchorCtr="0">
            <a:noAutofit/>
          </a:bodyPr>
          <a:lstStyle/>
          <a:p>
            <a:pPr>
              <a:buFont typeface="Wingdings" panose="05000000000000000000" pitchFamily="2" charset="2"/>
              <a:buChar char="§"/>
            </a:pPr>
            <a:r>
              <a:rPr lang="tr-TR" sz="1400" dirty="0">
                <a:solidFill>
                  <a:srgbClr val="FF0000"/>
                </a:solidFill>
              </a:rPr>
              <a:t> </a:t>
            </a:r>
            <a:r>
              <a:rPr lang="tr-TR" sz="1400" dirty="0">
                <a:solidFill>
                  <a:schemeClr val="tx1"/>
                </a:solidFill>
              </a:rPr>
              <a:t>Arkadaşlarınız</a:t>
            </a:r>
          </a:p>
          <a:p>
            <a:pPr>
              <a:buFont typeface="Wingdings" panose="05000000000000000000" pitchFamily="2" charset="2"/>
              <a:buChar char="§"/>
            </a:pPr>
            <a:r>
              <a:rPr lang="tr-TR" sz="1400" dirty="0">
                <a:solidFill>
                  <a:schemeClr val="tx1"/>
                </a:solidFill>
              </a:rPr>
              <a:t> Aileniz </a:t>
            </a:r>
          </a:p>
          <a:p>
            <a:pPr>
              <a:buFont typeface="Wingdings" panose="05000000000000000000" pitchFamily="2" charset="2"/>
              <a:buChar char="§"/>
            </a:pPr>
            <a:r>
              <a:rPr lang="tr-TR" sz="1400" dirty="0">
                <a:solidFill>
                  <a:schemeClr val="tx1"/>
                </a:solidFill>
              </a:rPr>
              <a:t> Öğretmenleriniz</a:t>
            </a:r>
          </a:p>
          <a:p>
            <a:pPr>
              <a:buFont typeface="Wingdings" panose="05000000000000000000" pitchFamily="2" charset="2"/>
              <a:buChar char="§"/>
            </a:pPr>
            <a:r>
              <a:rPr lang="tr-TR" sz="1400" dirty="0">
                <a:solidFill>
                  <a:schemeClr val="tx1"/>
                </a:solidFill>
              </a:rPr>
              <a:t> Kaba insanlar </a:t>
            </a:r>
          </a:p>
          <a:p>
            <a:pPr>
              <a:buFont typeface="Wingdings" panose="05000000000000000000" pitchFamily="2" charset="2"/>
              <a:buChar char="§"/>
            </a:pPr>
            <a:r>
              <a:rPr lang="tr-TR" sz="1400" dirty="0">
                <a:solidFill>
                  <a:schemeClr val="tx1"/>
                </a:solidFill>
              </a:rPr>
              <a:t> Kötü hava (çok fazla yağmur/kar) </a:t>
            </a:r>
          </a:p>
          <a:p>
            <a:pPr>
              <a:buFont typeface="Wingdings" panose="05000000000000000000" pitchFamily="2" charset="2"/>
              <a:buChar char="§"/>
            </a:pPr>
            <a:r>
              <a:rPr lang="tr-TR" sz="1400" dirty="0">
                <a:solidFill>
                  <a:schemeClr val="tx1"/>
                </a:solidFill>
              </a:rPr>
              <a:t> Uzun kuyruklar </a:t>
            </a:r>
          </a:p>
          <a:p>
            <a:pPr>
              <a:buFont typeface="Wingdings" panose="05000000000000000000" pitchFamily="2" charset="2"/>
              <a:buChar char="§"/>
            </a:pPr>
            <a:r>
              <a:rPr lang="tr-TR" sz="1400" dirty="0">
                <a:solidFill>
                  <a:schemeClr val="tx1"/>
                </a:solidFill>
              </a:rPr>
              <a:t> Dedikoducular</a:t>
            </a:r>
          </a:p>
          <a:p>
            <a:pPr>
              <a:buFont typeface="Wingdings" panose="05000000000000000000" pitchFamily="2" charset="2"/>
              <a:buChar char="§"/>
            </a:pPr>
            <a:r>
              <a:rPr lang="tr-TR" sz="1400" dirty="0">
                <a:solidFill>
                  <a:schemeClr val="tx1"/>
                </a:solidFill>
              </a:rPr>
              <a:t> Sürekli kaybeden futbol takımınız </a:t>
            </a:r>
          </a:p>
          <a:p>
            <a:pPr>
              <a:buFont typeface="Wingdings" panose="05000000000000000000" pitchFamily="2" charset="2"/>
              <a:buChar char="§"/>
            </a:pPr>
            <a:r>
              <a:rPr lang="tr-TR" sz="1400" dirty="0">
                <a:solidFill>
                  <a:schemeClr val="tx1"/>
                </a:solidFill>
              </a:rPr>
              <a:t> Anlamsız kurallar </a:t>
            </a:r>
          </a:p>
          <a:p>
            <a:pPr>
              <a:buFont typeface="Wingdings" panose="05000000000000000000" pitchFamily="2" charset="2"/>
              <a:buChar char="§"/>
            </a:pPr>
            <a:r>
              <a:rPr lang="tr-TR" sz="1400" dirty="0">
                <a:solidFill>
                  <a:schemeClr val="tx1"/>
                </a:solidFill>
              </a:rPr>
              <a:t> Filmler hakkında konuşan insanlar</a:t>
            </a:r>
          </a:p>
          <a:p>
            <a:pPr>
              <a:buFont typeface="Wingdings" panose="05000000000000000000" pitchFamily="2" charset="2"/>
              <a:buChar char="§"/>
            </a:pPr>
            <a:r>
              <a:rPr lang="tr-TR" sz="1400" dirty="0">
                <a:solidFill>
                  <a:schemeClr val="tx1"/>
                </a:solidFill>
              </a:rPr>
              <a:t> İnternetin yavaşlığı </a:t>
            </a:r>
          </a:p>
          <a:p>
            <a:pPr>
              <a:buFont typeface="Wingdings" panose="05000000000000000000" pitchFamily="2" charset="2"/>
              <a:buChar char="§"/>
            </a:pPr>
            <a:r>
              <a:rPr lang="tr-TR" sz="1400" dirty="0">
                <a:solidFill>
                  <a:schemeClr val="tx1"/>
                </a:solidFill>
              </a:rPr>
              <a:t>Gerçekleşmeyen planlar</a:t>
            </a:r>
          </a:p>
          <a:p>
            <a:pPr>
              <a:buFont typeface="Wingdings" panose="05000000000000000000" pitchFamily="2" charset="2"/>
              <a:buChar char="§"/>
            </a:pPr>
            <a:endParaRPr lang="tr-TR" sz="1400" dirty="0">
              <a:solidFill>
                <a:schemeClr val="tx1"/>
              </a:solidFill>
            </a:endParaRPr>
          </a:p>
          <a:p>
            <a:pPr>
              <a:buFont typeface="Wingdings" panose="05000000000000000000" pitchFamily="2" charset="2"/>
              <a:buChar char="§"/>
            </a:pPr>
            <a:endParaRPr lang="tr-TR" sz="1400" dirty="0">
              <a:solidFill>
                <a:schemeClr val="tx1"/>
              </a:solidFill>
            </a:endParaRPr>
          </a:p>
          <a:p>
            <a:pPr>
              <a:buFont typeface="Wingdings" panose="05000000000000000000" pitchFamily="2" charset="2"/>
              <a:buChar char="§"/>
            </a:pPr>
            <a:endParaRPr lang="tr-TR" sz="1400" dirty="0">
              <a:solidFill>
                <a:schemeClr val="tx1"/>
              </a:solidFill>
            </a:endParaRPr>
          </a:p>
          <a:p>
            <a:pPr>
              <a:buFont typeface="Wingdings" panose="05000000000000000000" pitchFamily="2" charset="2"/>
              <a:buChar char="§"/>
            </a:pPr>
            <a:r>
              <a:rPr lang="tr-TR" sz="1400" dirty="0">
                <a:solidFill>
                  <a:schemeClr val="tx1"/>
                </a:solidFill>
              </a:rPr>
              <a:t> Otobüste ağlayan çocuklar</a:t>
            </a:r>
          </a:p>
          <a:p>
            <a:pPr>
              <a:buFont typeface="Wingdings" panose="05000000000000000000" pitchFamily="2" charset="2"/>
              <a:buChar char="§"/>
            </a:pPr>
            <a:r>
              <a:rPr lang="tr-TR" sz="1400" dirty="0">
                <a:solidFill>
                  <a:schemeClr val="tx1"/>
                </a:solidFill>
              </a:rPr>
              <a:t> Otobüste, metroda vb. çok yakınınızda duranlar</a:t>
            </a:r>
          </a:p>
          <a:p>
            <a:pPr>
              <a:buFont typeface="Wingdings" panose="05000000000000000000" pitchFamily="2" charset="2"/>
              <a:buChar char="§"/>
            </a:pPr>
            <a:r>
              <a:rPr lang="tr-TR" sz="1400" dirty="0">
                <a:solidFill>
                  <a:schemeClr val="tx1"/>
                </a:solidFill>
              </a:rPr>
              <a:t> Uykunuzu bölenler</a:t>
            </a:r>
          </a:p>
          <a:p>
            <a:pPr>
              <a:buFont typeface="Wingdings" panose="05000000000000000000" pitchFamily="2" charset="2"/>
              <a:buChar char="§"/>
            </a:pPr>
            <a:r>
              <a:rPr lang="tr-TR" sz="1400" dirty="0">
                <a:solidFill>
                  <a:schemeClr val="tx1"/>
                </a:solidFill>
              </a:rPr>
              <a:t>Size ters bakanlar</a:t>
            </a:r>
          </a:p>
          <a:p>
            <a:pPr>
              <a:buFont typeface="Wingdings" panose="05000000000000000000" pitchFamily="2" charset="2"/>
              <a:buChar char="§"/>
            </a:pPr>
            <a:r>
              <a:rPr lang="tr-TR" sz="1400" dirty="0">
                <a:solidFill>
                  <a:schemeClr val="tx1"/>
                </a:solidFill>
              </a:rPr>
              <a:t>Size karışan insanlar</a:t>
            </a:r>
          </a:p>
          <a:p>
            <a:pPr>
              <a:buFont typeface="Wingdings" panose="05000000000000000000" pitchFamily="2" charset="2"/>
              <a:buChar char="§"/>
            </a:pPr>
            <a:r>
              <a:rPr lang="tr-TR" sz="1400" dirty="0">
                <a:solidFill>
                  <a:schemeClr val="tx1"/>
                </a:solidFill>
              </a:rPr>
              <a:t>Sözünüzü kesenler</a:t>
            </a:r>
          </a:p>
          <a:p>
            <a:pPr>
              <a:buFont typeface="Wingdings" panose="05000000000000000000" pitchFamily="2" charset="2"/>
              <a:buChar char="§"/>
            </a:pPr>
            <a:r>
              <a:rPr lang="tr-TR" sz="1400" dirty="0">
                <a:solidFill>
                  <a:schemeClr val="tx1"/>
                </a:solidFill>
              </a:rPr>
              <a:t>Sizi zorlayan kişiler</a:t>
            </a:r>
          </a:p>
          <a:p>
            <a:pPr>
              <a:buFont typeface="Wingdings" panose="05000000000000000000" pitchFamily="2" charset="2"/>
              <a:buChar char="§"/>
            </a:pPr>
            <a:r>
              <a:rPr lang="tr-TR" sz="1400" dirty="0">
                <a:solidFill>
                  <a:schemeClr val="tx1"/>
                </a:solidFill>
              </a:rPr>
              <a:t>Size ne yapmanız gerektiğini söyleyen kişiler</a:t>
            </a:r>
          </a:p>
          <a:p>
            <a:pPr>
              <a:buFont typeface="Wingdings" panose="05000000000000000000" pitchFamily="2" charset="2"/>
              <a:buChar char="§"/>
            </a:pPr>
            <a:r>
              <a:rPr lang="tr-TR" sz="1400" dirty="0">
                <a:solidFill>
                  <a:schemeClr val="tx1"/>
                </a:solidFill>
              </a:rPr>
              <a:t>……………</a:t>
            </a:r>
          </a:p>
          <a:p>
            <a:pPr>
              <a:buFont typeface="Wingdings" panose="05000000000000000000" pitchFamily="2" charset="2"/>
              <a:buChar char="§"/>
            </a:pPr>
            <a:r>
              <a:rPr lang="tr-TR" sz="1400" dirty="0">
                <a:solidFill>
                  <a:schemeClr val="tx1"/>
                </a:solidFill>
              </a:rPr>
              <a:t>……………….</a:t>
            </a:r>
          </a:p>
          <a:p>
            <a:pPr>
              <a:buFont typeface="Wingdings" panose="05000000000000000000" pitchFamily="2" charset="2"/>
              <a:buChar char="§"/>
            </a:pPr>
            <a:r>
              <a:rPr lang="tr-TR" sz="1400" dirty="0">
                <a:solidFill>
                  <a:schemeClr val="tx1"/>
                </a:solidFill>
              </a:rPr>
              <a:t>…………</a:t>
            </a:r>
          </a:p>
          <a:p>
            <a:endParaRPr lang="tr-TR" sz="1400" dirty="0">
              <a:solidFill>
                <a:srgbClr val="FF0000"/>
              </a:solidFill>
            </a:endParaRPr>
          </a:p>
          <a:p>
            <a:endParaRPr lang="tr-TR" sz="1400" dirty="0">
              <a:solidFill>
                <a:srgbClr val="FF0000"/>
              </a:solidFill>
            </a:endParaRPr>
          </a:p>
          <a:p>
            <a:endParaRPr sz="1400" dirty="0">
              <a:solidFill>
                <a:srgbClr val="FF0000"/>
              </a:solidFill>
            </a:endParaRPr>
          </a:p>
        </p:txBody>
      </p:sp>
      <p:sp>
        <p:nvSpPr>
          <p:cNvPr id="213" name="Google Shape;213;p1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a:p>
        </p:txBody>
      </p:sp>
      <p:sp>
        <p:nvSpPr>
          <p:cNvPr id="2" name="Dikdörtgen 1">
            <a:extLst>
              <a:ext uri="{FF2B5EF4-FFF2-40B4-BE49-F238E27FC236}">
                <a16:creationId xmlns:a16="http://schemas.microsoft.com/office/drawing/2014/main" id="{D113EA83-8EF0-47CE-A21E-A75B813BC940}"/>
              </a:ext>
            </a:extLst>
          </p:cNvPr>
          <p:cNvSpPr/>
          <p:nvPr/>
        </p:nvSpPr>
        <p:spPr>
          <a:xfrm>
            <a:off x="1475656" y="267494"/>
            <a:ext cx="6061275" cy="461665"/>
          </a:xfrm>
          <a:prstGeom prst="rect">
            <a:avLst/>
          </a:prstGeom>
        </p:spPr>
        <p:txBody>
          <a:bodyPr wrap="none">
            <a:spAutoFit/>
          </a:bodyPr>
          <a:lstStyle/>
          <a:p>
            <a:r>
              <a:rPr lang="tr-TR" sz="2400" b="1" dirty="0">
                <a:solidFill>
                  <a:srgbClr val="FF0000"/>
                </a:solidFill>
              </a:rPr>
              <a:t>ORTAK TETİKLEYİCİ OLAYLAR LİSTESİ</a:t>
            </a:r>
            <a:endParaRPr lang="tr-TR" sz="2400" b="1" dirty="0"/>
          </a:p>
        </p:txBody>
      </p:sp>
    </p:spTree>
    <p:extLst>
      <p:ext uri="{BB962C8B-B14F-4D97-AF65-F5344CB8AC3E}">
        <p14:creationId xmlns:p14="http://schemas.microsoft.com/office/powerpoint/2010/main" val="846999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6" name="Akış Çizelgesi: Bağlayıcı 5"/>
          <p:cNvSpPr/>
          <p:nvPr/>
        </p:nvSpPr>
        <p:spPr>
          <a:xfrm>
            <a:off x="323528" y="141439"/>
            <a:ext cx="2448272" cy="2520280"/>
          </a:xfrm>
          <a:prstGeom prst="flowChartConnector">
            <a:avLst/>
          </a:prstGeom>
          <a:solidFill>
            <a:srgbClr val="FF66CC"/>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a:p>
        </p:txBody>
      </p:sp>
      <p:sp>
        <p:nvSpPr>
          <p:cNvPr id="200" name="Google Shape;200;p14"/>
          <p:cNvSpPr txBox="1">
            <a:spLocks noGrp="1"/>
          </p:cNvSpPr>
          <p:nvPr>
            <p:ph type="title"/>
          </p:nvPr>
        </p:nvSpPr>
        <p:spPr>
          <a:xfrm>
            <a:off x="611560" y="750249"/>
            <a:ext cx="2160240" cy="1302660"/>
          </a:xfrm>
          <a:prstGeom prst="rect">
            <a:avLst/>
          </a:prstGeom>
        </p:spPr>
        <p:txBody>
          <a:bodyPr spcFirstLastPara="1" wrap="square" lIns="91425" tIns="91425" rIns="91425" bIns="91425" anchor="b" anchorCtr="0">
            <a:noAutofit/>
          </a:bodyPr>
          <a:lstStyle/>
          <a:p>
            <a:pPr lvl="0"/>
            <a:r>
              <a:rPr lang="tr-TR" sz="2800" b="1" dirty="0">
                <a:solidFill>
                  <a:srgbClr val="FFFF66"/>
                </a:solidFill>
                <a:latin typeface="Calibri" panose="020F0502020204030204" pitchFamily="34" charset="0"/>
                <a:cs typeface="Calibri" panose="020F0502020204030204" pitchFamily="34" charset="0"/>
              </a:rPr>
              <a:t>3-EMPATİK BECERİLERİ GELİŞTİRME</a:t>
            </a:r>
            <a:endParaRPr sz="2800" dirty="0">
              <a:solidFill>
                <a:srgbClr val="FFFF66"/>
              </a:solidFill>
              <a:latin typeface="Calibri" panose="020F0502020204030204" pitchFamily="34" charset="0"/>
              <a:cs typeface="Calibri" panose="020F0502020204030204" pitchFamily="34" charset="0"/>
            </a:endParaRPr>
          </a:p>
        </p:txBody>
      </p:sp>
      <p:sp>
        <p:nvSpPr>
          <p:cNvPr id="201" name="Google Shape;201;p14"/>
          <p:cNvSpPr txBox="1"/>
          <p:nvPr/>
        </p:nvSpPr>
        <p:spPr>
          <a:xfrm>
            <a:off x="2699792" y="1059582"/>
            <a:ext cx="5655599" cy="3312368"/>
          </a:xfrm>
          <a:prstGeom prst="rect">
            <a:avLst/>
          </a:prstGeom>
          <a:noFill/>
          <a:ln>
            <a:noFill/>
          </a:ln>
        </p:spPr>
        <p:txBody>
          <a:bodyPr spcFirstLastPara="1" wrap="square" lIns="91425" tIns="91425" rIns="91425" bIns="91425" anchor="t" anchorCtr="0">
            <a:noAutofit/>
          </a:bodyPr>
          <a:lstStyle/>
          <a:p>
            <a:pPr marL="342900" indent="-342900" algn="just">
              <a:buFont typeface="Courier New" panose="02070309020205020404" pitchFamily="49" charset="0"/>
              <a:buChar char="o"/>
            </a:pPr>
            <a:r>
              <a:rPr lang="tr-TR" sz="2000" b="1" dirty="0" err="1">
                <a:solidFill>
                  <a:schemeClr val="accent1">
                    <a:lumMod val="75000"/>
                  </a:schemeClr>
                </a:solidFill>
                <a:latin typeface="Calibri" panose="020F0502020204030204" pitchFamily="34" charset="0"/>
                <a:cs typeface="Calibri" panose="020F0502020204030204" pitchFamily="34" charset="0"/>
              </a:rPr>
              <a:t>Empatik</a:t>
            </a:r>
            <a:r>
              <a:rPr lang="tr-TR" sz="2000" b="1" dirty="0">
                <a:solidFill>
                  <a:schemeClr val="accent1">
                    <a:lumMod val="75000"/>
                  </a:schemeClr>
                </a:solidFill>
                <a:latin typeface="Calibri" panose="020F0502020204030204" pitchFamily="34" charset="0"/>
                <a:cs typeface="Calibri" panose="020F0502020204030204" pitchFamily="34" charset="0"/>
              </a:rPr>
              <a:t> beceri, sağlıklı kişiler arası ilişkiler kurma sürecinde oldukça önemli olan bir kavramdır. Genel olarak karşı tarafın duygu ve düşünlerinin doğru bir şekilde anlaşılması ve karşı tarafa iletilmesi olarak tanımlanmaktadır.</a:t>
            </a:r>
          </a:p>
          <a:p>
            <a:pPr algn="just"/>
            <a:endParaRPr lang="tr-TR" sz="2000" b="1" dirty="0">
              <a:solidFill>
                <a:schemeClr val="accent1">
                  <a:lumMod val="75000"/>
                </a:schemeClr>
              </a:solidFill>
              <a:latin typeface="Calibri" panose="020F0502020204030204" pitchFamily="34" charset="0"/>
              <a:cs typeface="Calibri" panose="020F0502020204030204" pitchFamily="34" charset="0"/>
            </a:endParaRPr>
          </a:p>
          <a:p>
            <a:pPr marL="342900" indent="-342900" algn="just">
              <a:buFont typeface="Courier New" panose="02070309020205020404" pitchFamily="49" charset="0"/>
              <a:buChar char="o"/>
            </a:pPr>
            <a:r>
              <a:rPr lang="tr-TR" sz="2000" b="1" dirty="0">
                <a:solidFill>
                  <a:schemeClr val="accent1">
                    <a:lumMod val="75000"/>
                  </a:schemeClr>
                </a:solidFill>
                <a:latin typeface="Calibri" panose="020F0502020204030204" pitchFamily="34" charset="0"/>
                <a:cs typeface="Calibri" panose="020F0502020204030204" pitchFamily="34" charset="0"/>
              </a:rPr>
              <a:t> Bu durum, bir bakıma bir kişinin karşı tarafın gözlüklerini takarak, yaşama o kişinin bakış açısından bakabilmesi anlamına gelir</a:t>
            </a:r>
          </a:p>
          <a:p>
            <a:pPr algn="just"/>
            <a:r>
              <a:rPr lang="tr-TR" sz="2000" b="1" dirty="0">
                <a:latin typeface="Calibri" panose="020F0502020204030204" pitchFamily="34" charset="0"/>
                <a:cs typeface="Calibri" panose="020F0502020204030204" pitchFamily="34" charset="0"/>
              </a:rPr>
              <a:t> </a:t>
            </a: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1502241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4"/>
          <p:cNvSpPr txBox="1"/>
          <p:nvPr/>
        </p:nvSpPr>
        <p:spPr>
          <a:xfrm>
            <a:off x="1979712" y="627534"/>
            <a:ext cx="6419432" cy="3159602"/>
          </a:xfrm>
          <a:prstGeom prst="rect">
            <a:avLst/>
          </a:prstGeom>
          <a:noFill/>
          <a:ln>
            <a:noFill/>
          </a:ln>
        </p:spPr>
        <p:txBody>
          <a:bodyPr spcFirstLastPara="1" wrap="square" lIns="91425" tIns="91425" rIns="91425" bIns="91425" anchor="t" anchorCtr="0">
            <a:noAutofit/>
          </a:bodyPr>
          <a:lstStyle/>
          <a:p>
            <a:pPr marL="76200" lvl="0" algn="ctr">
              <a:spcBef>
                <a:spcPts val="600"/>
              </a:spcBef>
              <a:buClr>
                <a:srgbClr val="A1BECC"/>
              </a:buClr>
              <a:buSzPts val="2400"/>
            </a:pPr>
            <a:r>
              <a:rPr lang="tr-TR" sz="2400" b="1" dirty="0">
                <a:solidFill>
                  <a:srgbClr val="0070C0"/>
                </a:solidFill>
                <a:latin typeface="Calibri" panose="020F0502020204030204" pitchFamily="34" charset="0"/>
                <a:cs typeface="Calibri" panose="020F0502020204030204" pitchFamily="34" charset="0"/>
                <a:sym typeface="Varela Round"/>
              </a:rPr>
              <a:t>EMPATİ ÜÇ TEMEL ADIMDAN OLUŞMAKTADIR;</a:t>
            </a:r>
          </a:p>
          <a:p>
            <a:pPr marL="457200" lvl="0" indent="-381000" algn="just">
              <a:spcBef>
                <a:spcPts val="600"/>
              </a:spcBef>
              <a:buClr>
                <a:srgbClr val="A1BECC"/>
              </a:buClr>
              <a:buSzPts val="2400"/>
              <a:buFont typeface="Wingdings" panose="05000000000000000000" pitchFamily="2" charset="2"/>
              <a:buChar char="§"/>
            </a:pPr>
            <a:r>
              <a:rPr lang="tr-TR" sz="2000" dirty="0">
                <a:solidFill>
                  <a:srgbClr val="617A86"/>
                </a:solidFill>
                <a:latin typeface="Varela Round"/>
                <a:sym typeface="Varela Round"/>
              </a:rPr>
              <a:t>Öncelikle kişinin kendisini karşısındakinin yerine koyarak, karşı tarafın bakış açısını ve ne hissettiğini anlayabilmesi gerekir. </a:t>
            </a:r>
            <a:r>
              <a:rPr lang="tr-TR" sz="2000" b="1" dirty="0">
                <a:solidFill>
                  <a:srgbClr val="617A86"/>
                </a:solidFill>
                <a:latin typeface="Varela Round"/>
                <a:sym typeface="Varela Round"/>
              </a:rPr>
              <a:t>Herkes bizim gibi düşünmeyebilir ya da hissetmeyebilir</a:t>
            </a:r>
            <a:r>
              <a:rPr lang="tr-TR" sz="2000" dirty="0">
                <a:solidFill>
                  <a:srgbClr val="617A86"/>
                </a:solidFill>
                <a:latin typeface="Varela Round"/>
                <a:sym typeface="Varela Round"/>
              </a:rPr>
              <a:t>.</a:t>
            </a:r>
          </a:p>
          <a:p>
            <a:pPr marL="457200" lvl="0" indent="-381000" algn="just">
              <a:spcBef>
                <a:spcPts val="600"/>
              </a:spcBef>
              <a:buClr>
                <a:srgbClr val="A1BECC"/>
              </a:buClr>
              <a:buSzPts val="2400"/>
              <a:buFont typeface="Wingdings" panose="05000000000000000000" pitchFamily="2" charset="2"/>
              <a:buChar char="§"/>
            </a:pPr>
            <a:r>
              <a:rPr lang="tr-TR" sz="2000" dirty="0">
                <a:solidFill>
                  <a:srgbClr val="617A86"/>
                </a:solidFill>
                <a:latin typeface="Varela Round"/>
                <a:sym typeface="Varela Round"/>
              </a:rPr>
              <a:t>İkinci adımda, karşıdaki kişinin duygu ve düşüncelerini doğru bir şekilde anlamak, </a:t>
            </a:r>
          </a:p>
          <a:p>
            <a:pPr marL="457200" lvl="0" indent="-381000" algn="just">
              <a:spcBef>
                <a:spcPts val="600"/>
              </a:spcBef>
              <a:buClr>
                <a:srgbClr val="A1BECC"/>
              </a:buClr>
              <a:buSzPts val="2400"/>
              <a:buFont typeface="Wingdings" panose="05000000000000000000" pitchFamily="2" charset="2"/>
              <a:buChar char="§"/>
            </a:pPr>
            <a:r>
              <a:rPr lang="tr-TR" sz="2000" dirty="0">
                <a:solidFill>
                  <a:srgbClr val="617A86"/>
                </a:solidFill>
                <a:latin typeface="Varela Round"/>
                <a:sym typeface="Varela Round"/>
              </a:rPr>
              <a:t>Üçüncü adımda ise, anlaşılan bu duygu ve düşünceleri karşıdaki kişiye iletmek gerekir</a:t>
            </a: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639307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kış Çizelgesi: Bağlayıcı 4"/>
          <p:cNvSpPr/>
          <p:nvPr/>
        </p:nvSpPr>
        <p:spPr>
          <a:xfrm>
            <a:off x="179512" y="-236562"/>
            <a:ext cx="2448272" cy="2520280"/>
          </a:xfrm>
          <a:prstGeom prst="flowChartConnector">
            <a:avLst/>
          </a:prstGeom>
          <a:solidFill>
            <a:srgbClr val="FF66CC"/>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a:p>
        </p:txBody>
      </p:sp>
      <p:sp>
        <p:nvSpPr>
          <p:cNvPr id="2" name="Unvan 1">
            <a:extLst>
              <a:ext uri="{FF2B5EF4-FFF2-40B4-BE49-F238E27FC236}">
                <a16:creationId xmlns:a16="http://schemas.microsoft.com/office/drawing/2014/main" id="{83D16B2B-C076-4330-B458-DDC71A92A81C}"/>
              </a:ext>
            </a:extLst>
          </p:cNvPr>
          <p:cNvSpPr>
            <a:spLocks noGrp="1"/>
          </p:cNvSpPr>
          <p:nvPr>
            <p:ph type="title"/>
          </p:nvPr>
        </p:nvSpPr>
        <p:spPr>
          <a:xfrm>
            <a:off x="179512" y="1203598"/>
            <a:ext cx="2304256" cy="576064"/>
          </a:xfrm>
        </p:spPr>
        <p:txBody>
          <a:bodyPr/>
          <a:lstStyle/>
          <a:p>
            <a:pPr algn="ctr"/>
            <a:r>
              <a:rPr lang="tr-TR" sz="3200" b="1" dirty="0">
                <a:solidFill>
                  <a:srgbClr val="FFFF66"/>
                </a:solidFill>
                <a:latin typeface="Calibri" panose="020F0502020204030204" pitchFamily="34" charset="0"/>
                <a:cs typeface="Calibri" panose="020F0502020204030204" pitchFamily="34" charset="0"/>
              </a:rPr>
              <a:t>4.DOĞRU İLETİŞİM KURMA</a:t>
            </a:r>
            <a:endParaRPr lang="tr-TR" sz="3200" dirty="0">
              <a:solidFill>
                <a:srgbClr val="FFFF66"/>
              </a:solidFill>
              <a:latin typeface="Calibri" panose="020F0502020204030204" pitchFamily="34" charset="0"/>
              <a:cs typeface="Calibri" panose="020F0502020204030204" pitchFamily="34" charset="0"/>
            </a:endParaRPr>
          </a:p>
        </p:txBody>
      </p:sp>
      <p:sp>
        <p:nvSpPr>
          <p:cNvPr id="3" name="Metin Yer Tutucusu 2">
            <a:extLst>
              <a:ext uri="{FF2B5EF4-FFF2-40B4-BE49-F238E27FC236}">
                <a16:creationId xmlns:a16="http://schemas.microsoft.com/office/drawing/2014/main" id="{86EBA812-9527-43A2-80B1-202B78EF1822}"/>
              </a:ext>
            </a:extLst>
          </p:cNvPr>
          <p:cNvSpPr>
            <a:spLocks noGrp="1"/>
          </p:cNvSpPr>
          <p:nvPr>
            <p:ph type="body" idx="1"/>
          </p:nvPr>
        </p:nvSpPr>
        <p:spPr>
          <a:xfrm>
            <a:off x="2699792" y="843558"/>
            <a:ext cx="5328592" cy="3024336"/>
          </a:xfrm>
        </p:spPr>
        <p:txBody>
          <a:bodyPr/>
          <a:lstStyle/>
          <a:p>
            <a:pPr eaLnBrk="0" hangingPunct="0">
              <a:spcBef>
                <a:spcPct val="50000"/>
              </a:spcBef>
              <a:buFont typeface="Arial" panose="020B0604020202020204" pitchFamily="34" charset="0"/>
              <a:buChar char="•"/>
            </a:pPr>
            <a:r>
              <a:rPr kumimoji="1" lang="tr-TR" sz="2000" dirty="0"/>
              <a:t>Herkesin hata yapabileceğini kabul ederek;</a:t>
            </a:r>
          </a:p>
          <a:p>
            <a:pPr eaLnBrk="0" hangingPunct="0">
              <a:spcBef>
                <a:spcPct val="50000"/>
              </a:spcBef>
              <a:buFont typeface="Arial" panose="020B0604020202020204" pitchFamily="34" charset="0"/>
              <a:buChar char="•"/>
            </a:pPr>
            <a:r>
              <a:rPr kumimoji="1" lang="tr-TR" sz="2000" dirty="0"/>
              <a:t>Konuştuğunuz kişinin  yüzüne bakarak; </a:t>
            </a:r>
          </a:p>
          <a:p>
            <a:pPr eaLnBrk="0" hangingPunct="0">
              <a:spcBef>
                <a:spcPct val="50000"/>
              </a:spcBef>
              <a:buFont typeface="Arial" panose="020B0604020202020204" pitchFamily="34" charset="0"/>
              <a:buChar char="•"/>
            </a:pPr>
            <a:r>
              <a:rPr kumimoji="1" lang="tr-TR" sz="2000" dirty="0"/>
              <a:t>Dinlediğinizi belli ederek;</a:t>
            </a:r>
          </a:p>
          <a:p>
            <a:pPr eaLnBrk="0" hangingPunct="0">
              <a:spcBef>
                <a:spcPct val="50000"/>
              </a:spcBef>
              <a:buFont typeface="Arial" panose="020B0604020202020204" pitchFamily="34" charset="0"/>
              <a:buChar char="•"/>
            </a:pPr>
            <a:r>
              <a:rPr kumimoji="1" lang="tr-TR" sz="2000" dirty="0"/>
              <a:t>Konuşurken duygularınızı ifade etmekten çekinmeden ;</a:t>
            </a:r>
          </a:p>
          <a:p>
            <a:pPr marL="76200" indent="0" eaLnBrk="0" hangingPunct="0">
              <a:spcBef>
                <a:spcPct val="50000"/>
              </a:spcBef>
              <a:buNone/>
            </a:pPr>
            <a:r>
              <a:rPr kumimoji="1" lang="tr-TR" sz="2000" b="1" dirty="0"/>
              <a:t>sakin bir şekilde konuşabilmelisiniz.</a:t>
            </a:r>
          </a:p>
          <a:p>
            <a:pPr marL="76200" indent="0" algn="ctr" eaLnBrk="0" hangingPunct="0">
              <a:spcBef>
                <a:spcPct val="50000"/>
              </a:spcBef>
              <a:buNone/>
            </a:pPr>
            <a:r>
              <a:rPr kumimoji="1" lang="tr-TR" b="1" dirty="0">
                <a:solidFill>
                  <a:srgbClr val="FF3300"/>
                </a:solidFill>
              </a:rPr>
              <a:t>HATA YAPTIĞINIZDA ÖZÜR DİLEMEYİ BİLMELİSİNİZ.</a:t>
            </a:r>
          </a:p>
          <a:p>
            <a:endParaRPr lang="tr-TR" dirty="0"/>
          </a:p>
        </p:txBody>
      </p:sp>
      <p:sp>
        <p:nvSpPr>
          <p:cNvPr id="4" name="Slayt Numarası Yer Tutucusu 3">
            <a:extLst>
              <a:ext uri="{FF2B5EF4-FFF2-40B4-BE49-F238E27FC236}">
                <a16:creationId xmlns:a16="http://schemas.microsoft.com/office/drawing/2014/main" id="{BDC8B788-A30C-4C45-A023-B37BC7310C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96195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272AA9-70E8-4A93-B95B-236FAF59E9CA}"/>
              </a:ext>
            </a:extLst>
          </p:cNvPr>
          <p:cNvSpPr>
            <a:spLocks noGrp="1"/>
          </p:cNvSpPr>
          <p:nvPr>
            <p:ph type="title"/>
          </p:nvPr>
        </p:nvSpPr>
        <p:spPr>
          <a:xfrm>
            <a:off x="2915816" y="699542"/>
            <a:ext cx="5275500" cy="641100"/>
          </a:xfrm>
        </p:spPr>
        <p:txBody>
          <a:bodyPr/>
          <a:lstStyle/>
          <a:p>
            <a:r>
              <a:rPr lang="tr-TR" sz="2000" b="1" dirty="0">
                <a:solidFill>
                  <a:schemeClr val="accent5">
                    <a:lumMod val="75000"/>
                  </a:schemeClr>
                </a:solidFill>
              </a:rPr>
              <a:t>ETKİLİ İLETİŞİM KURABİLMEK İÇİN;</a:t>
            </a:r>
          </a:p>
        </p:txBody>
      </p:sp>
      <p:sp>
        <p:nvSpPr>
          <p:cNvPr id="3" name="Metin Yer Tutucusu 2">
            <a:extLst>
              <a:ext uri="{FF2B5EF4-FFF2-40B4-BE49-F238E27FC236}">
                <a16:creationId xmlns:a16="http://schemas.microsoft.com/office/drawing/2014/main" id="{1C261EA4-42C2-4259-A187-A200F577AF22}"/>
              </a:ext>
            </a:extLst>
          </p:cNvPr>
          <p:cNvSpPr>
            <a:spLocks noGrp="1"/>
          </p:cNvSpPr>
          <p:nvPr>
            <p:ph type="body" idx="1"/>
          </p:nvPr>
        </p:nvSpPr>
        <p:spPr>
          <a:xfrm>
            <a:off x="2591272" y="1275606"/>
            <a:ext cx="5581128" cy="2342136"/>
          </a:xfrm>
        </p:spPr>
        <p:txBody>
          <a:bodyPr/>
          <a:lstStyle/>
          <a:p>
            <a:pPr marL="0" indent="0">
              <a:buNone/>
            </a:pPr>
            <a:r>
              <a:rPr lang="tr-TR" b="1" dirty="0"/>
              <a:t>3N yöntemini uygulayabilirsiniz.</a:t>
            </a:r>
          </a:p>
          <a:p>
            <a:r>
              <a:rPr lang="tr-TR" dirty="0"/>
              <a:t>Ne hissettiğinizi,</a:t>
            </a:r>
          </a:p>
          <a:p>
            <a:r>
              <a:rPr lang="tr-TR" dirty="0"/>
              <a:t>Ne düşündüğünüzü,</a:t>
            </a:r>
          </a:p>
          <a:p>
            <a:r>
              <a:rPr lang="tr-TR" dirty="0"/>
              <a:t>Ne istediğinizi  net bir şekilde ifade edebilmelisiniz.</a:t>
            </a:r>
          </a:p>
          <a:p>
            <a:pPr marL="0" indent="0" algn="ctr">
              <a:buNone/>
            </a:pPr>
            <a:r>
              <a:rPr lang="tr-TR" b="1" dirty="0">
                <a:solidFill>
                  <a:srgbClr val="FF3300"/>
                </a:solidFill>
                <a:latin typeface="Calibri" panose="020F0502020204030204" pitchFamily="34" charset="0"/>
                <a:cs typeface="Calibri" panose="020F0502020204030204" pitchFamily="34" charset="0"/>
              </a:rPr>
              <a:t>Eğer çözüme ulaşmadığını düşünüyorsanız güvendiğiniz bir yetişkinden yardım alabilirsiniz.</a:t>
            </a:r>
          </a:p>
          <a:p>
            <a:endParaRPr lang="tr-TR" dirty="0"/>
          </a:p>
        </p:txBody>
      </p:sp>
      <p:sp>
        <p:nvSpPr>
          <p:cNvPr id="4" name="Slayt Numarası Yer Tutucusu 3">
            <a:extLst>
              <a:ext uri="{FF2B5EF4-FFF2-40B4-BE49-F238E27FC236}">
                <a16:creationId xmlns:a16="http://schemas.microsoft.com/office/drawing/2014/main" id="{546F7F0A-62C3-41B7-8934-5A36CDBA60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806568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kış Çizelgesi: Bağlayıcı 4"/>
          <p:cNvSpPr/>
          <p:nvPr/>
        </p:nvSpPr>
        <p:spPr>
          <a:xfrm>
            <a:off x="179512" y="-236562"/>
            <a:ext cx="2448272" cy="2520280"/>
          </a:xfrm>
          <a:prstGeom prst="flowChartConnector">
            <a:avLst/>
          </a:prstGeom>
          <a:solidFill>
            <a:srgbClr val="FF66CC"/>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a:p>
        </p:txBody>
      </p:sp>
      <p:sp>
        <p:nvSpPr>
          <p:cNvPr id="2" name="Unvan 1">
            <a:extLst>
              <a:ext uri="{FF2B5EF4-FFF2-40B4-BE49-F238E27FC236}">
                <a16:creationId xmlns:a16="http://schemas.microsoft.com/office/drawing/2014/main" id="{6A57F71F-E72A-4E56-95A0-E89E4BE72ECE}"/>
              </a:ext>
            </a:extLst>
          </p:cNvPr>
          <p:cNvSpPr>
            <a:spLocks noGrp="1"/>
          </p:cNvSpPr>
          <p:nvPr>
            <p:ph type="title"/>
          </p:nvPr>
        </p:nvSpPr>
        <p:spPr>
          <a:xfrm>
            <a:off x="108012" y="699542"/>
            <a:ext cx="2519772" cy="1296144"/>
          </a:xfrm>
        </p:spPr>
        <p:txBody>
          <a:bodyPr/>
          <a:lstStyle/>
          <a:p>
            <a:pPr algn="ctr"/>
            <a:r>
              <a:rPr lang="tr-TR" sz="2400" b="1" dirty="0">
                <a:solidFill>
                  <a:srgbClr val="FFFF00"/>
                </a:solidFill>
                <a:latin typeface="Calibri" panose="020F0502020204030204" pitchFamily="34" charset="0"/>
                <a:ea typeface="+mn-lt"/>
                <a:cs typeface="Calibri" panose="020F0502020204030204" pitchFamily="34" charset="0"/>
              </a:rPr>
              <a:t>5-BAŞA ÇIKAMADIĞIMIZ DURUMLARDA DESTEK ALMAK</a:t>
            </a:r>
            <a:br>
              <a:rPr lang="tr-TR" sz="2000" dirty="0">
                <a:solidFill>
                  <a:srgbClr val="FFFF00"/>
                </a:solidFill>
                <a:latin typeface="Calibri" panose="020F0502020204030204" pitchFamily="34" charset="0"/>
                <a:cs typeface="Calibri" panose="020F0502020204030204" pitchFamily="34" charset="0"/>
              </a:rPr>
            </a:br>
            <a:endParaRPr lang="tr-TR" sz="2000" dirty="0">
              <a:solidFill>
                <a:srgbClr val="FFFF00"/>
              </a:solidFill>
              <a:latin typeface="Calibri" panose="020F0502020204030204" pitchFamily="34" charset="0"/>
              <a:cs typeface="Calibri" panose="020F0502020204030204" pitchFamily="34" charset="0"/>
            </a:endParaRPr>
          </a:p>
        </p:txBody>
      </p:sp>
      <p:sp>
        <p:nvSpPr>
          <p:cNvPr id="3" name="Metin Yer Tutucusu 2">
            <a:extLst>
              <a:ext uri="{FF2B5EF4-FFF2-40B4-BE49-F238E27FC236}">
                <a16:creationId xmlns:a16="http://schemas.microsoft.com/office/drawing/2014/main" id="{5CA8D1EA-31E1-4745-987D-02D1F64D789F}"/>
              </a:ext>
            </a:extLst>
          </p:cNvPr>
          <p:cNvSpPr>
            <a:spLocks noGrp="1"/>
          </p:cNvSpPr>
          <p:nvPr>
            <p:ph type="body" idx="1"/>
          </p:nvPr>
        </p:nvSpPr>
        <p:spPr>
          <a:xfrm>
            <a:off x="2411760" y="1183060"/>
            <a:ext cx="6048672" cy="3548930"/>
          </a:xfrm>
        </p:spPr>
        <p:txBody>
          <a:bodyPr/>
          <a:lstStyle/>
          <a:p>
            <a:pPr algn="just">
              <a:buFont typeface="Courier New" panose="02070309020205020404" pitchFamily="49" charset="0"/>
              <a:buChar char="o"/>
            </a:pPr>
            <a:r>
              <a:rPr lang="tr-TR" sz="2000" b="1" dirty="0">
                <a:latin typeface="Calibri" panose="020F0502020204030204" pitchFamily="34" charset="0"/>
                <a:cs typeface="Calibri" panose="020F0502020204030204" pitchFamily="34" charset="0"/>
              </a:rPr>
              <a:t>Yaşadığınız olumsuz durumlarda arkadaşlarınızın desteğini alabilir, gerektiğinde arkadaşlarınıza destek olabilirsiniz.</a:t>
            </a:r>
          </a:p>
          <a:p>
            <a:pPr algn="just">
              <a:buFont typeface="Courier New" panose="02070309020205020404" pitchFamily="49" charset="0"/>
              <a:buChar char="o"/>
            </a:pPr>
            <a:r>
              <a:rPr lang="tr-TR" sz="2000" b="1" dirty="0">
                <a:latin typeface="Calibri" panose="020F0502020204030204" pitchFamily="34" charset="0"/>
                <a:cs typeface="Calibri" panose="020F0502020204030204" pitchFamily="34" charset="0"/>
              </a:rPr>
              <a:t>Başınıza gelen olumsuz durumları ailenizle paylaşabilir ve onlardan yardım alabilirsiniz.</a:t>
            </a:r>
          </a:p>
          <a:p>
            <a:pPr algn="just">
              <a:buFont typeface="Courier New" panose="02070309020205020404" pitchFamily="49" charset="0"/>
              <a:buChar char="o"/>
            </a:pPr>
            <a:r>
              <a:rPr lang="tr-TR" sz="2000" b="1" dirty="0">
                <a:latin typeface="Calibri" panose="020F0502020204030204" pitchFamily="34" charset="0"/>
                <a:cs typeface="Calibri" panose="020F0502020204030204" pitchFamily="34" charset="0"/>
              </a:rPr>
              <a:t>Tek başınıza halledemediğiniz konularda nöbetçi öğretmen ve idareden yardım isteyebilirsiniz.</a:t>
            </a:r>
          </a:p>
          <a:p>
            <a:pPr algn="just">
              <a:buFont typeface="Courier New" panose="02070309020205020404" pitchFamily="49" charset="0"/>
              <a:buChar char="o"/>
            </a:pPr>
            <a:r>
              <a:rPr lang="tr-TR" sz="2000" b="1" dirty="0">
                <a:latin typeface="Calibri" panose="020F0502020204030204" pitchFamily="34" charset="0"/>
                <a:cs typeface="Calibri" panose="020F0502020204030204" pitchFamily="34" charset="0"/>
              </a:rPr>
              <a:t>Başa çıkmakta zorlandığınız durumlarda Rehberlik Servisinden destek alabilirsiniz. </a:t>
            </a:r>
          </a:p>
          <a:p>
            <a:endParaRPr lang="tr-TR" sz="2000" dirty="0"/>
          </a:p>
        </p:txBody>
      </p:sp>
      <p:sp>
        <p:nvSpPr>
          <p:cNvPr id="4" name="Slayt Numarası Yer Tutucusu 3">
            <a:extLst>
              <a:ext uri="{FF2B5EF4-FFF2-40B4-BE49-F238E27FC236}">
                <a16:creationId xmlns:a16="http://schemas.microsoft.com/office/drawing/2014/main" id="{E6AC2E6A-97C6-4E65-8494-6E71B75BF2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3407632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kış Çizelgesi: Bağlayıcı 4"/>
          <p:cNvSpPr/>
          <p:nvPr/>
        </p:nvSpPr>
        <p:spPr>
          <a:xfrm>
            <a:off x="179512" y="-236562"/>
            <a:ext cx="2448272" cy="2520280"/>
          </a:xfrm>
          <a:prstGeom prst="flowChartConnector">
            <a:avLst/>
          </a:prstGeom>
          <a:solidFill>
            <a:srgbClr val="FF66CC"/>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tr-TR"/>
          </a:p>
        </p:txBody>
      </p:sp>
      <p:sp>
        <p:nvSpPr>
          <p:cNvPr id="2" name="Unvan 1">
            <a:extLst>
              <a:ext uri="{FF2B5EF4-FFF2-40B4-BE49-F238E27FC236}">
                <a16:creationId xmlns:a16="http://schemas.microsoft.com/office/drawing/2014/main" id="{774675E0-06F9-4E62-ADA2-188BD42096EE}"/>
              </a:ext>
            </a:extLst>
          </p:cNvPr>
          <p:cNvSpPr>
            <a:spLocks noGrp="1"/>
          </p:cNvSpPr>
          <p:nvPr>
            <p:ph type="title"/>
          </p:nvPr>
        </p:nvSpPr>
        <p:spPr>
          <a:xfrm>
            <a:off x="179512" y="411510"/>
            <a:ext cx="2448272" cy="1152128"/>
          </a:xfrm>
        </p:spPr>
        <p:txBody>
          <a:bodyPr/>
          <a:lstStyle/>
          <a:p>
            <a:pPr algn="ctr"/>
            <a:r>
              <a:rPr lang="tr-TR" sz="2800" b="1" dirty="0">
                <a:solidFill>
                  <a:srgbClr val="FFFF00"/>
                </a:solidFill>
                <a:latin typeface="Calibri" panose="020F0502020204030204" pitchFamily="34" charset="0"/>
                <a:cs typeface="Calibri" panose="020F0502020204030204" pitchFamily="34" charset="0"/>
              </a:rPr>
              <a:t>6.ŞİDDETE DUR DİYEBİLMEK</a:t>
            </a:r>
          </a:p>
        </p:txBody>
      </p:sp>
      <p:sp>
        <p:nvSpPr>
          <p:cNvPr id="3" name="Metin Yer Tutucusu 2">
            <a:extLst>
              <a:ext uri="{FF2B5EF4-FFF2-40B4-BE49-F238E27FC236}">
                <a16:creationId xmlns:a16="http://schemas.microsoft.com/office/drawing/2014/main" id="{46181E0D-D6DF-45D7-8FC7-5B31F984802A}"/>
              </a:ext>
            </a:extLst>
          </p:cNvPr>
          <p:cNvSpPr>
            <a:spLocks noGrp="1"/>
          </p:cNvSpPr>
          <p:nvPr>
            <p:ph type="body" idx="1"/>
          </p:nvPr>
        </p:nvSpPr>
        <p:spPr>
          <a:xfrm>
            <a:off x="2631718" y="843558"/>
            <a:ext cx="6260761" cy="3888432"/>
          </a:xfrm>
        </p:spPr>
        <p:txBody>
          <a:bodyPr/>
          <a:lstStyle/>
          <a:p>
            <a:pPr marL="0" indent="0">
              <a:buNone/>
            </a:pPr>
            <a:r>
              <a:rPr lang="tr-TR" b="1" dirty="0">
                <a:solidFill>
                  <a:srgbClr val="0070C0"/>
                </a:solidFill>
              </a:rPr>
              <a:t>Şiddet içeren bir davranışla karşılaştığımızda</a:t>
            </a:r>
            <a:r>
              <a:rPr lang="tr-TR" sz="2100" dirty="0"/>
              <a:t>;</a:t>
            </a:r>
          </a:p>
          <a:p>
            <a:pPr marL="342900" indent="-342900" algn="just">
              <a:buFont typeface="Courier New" panose="02070309020205020404" pitchFamily="49" charset="0"/>
              <a:buChar char="o"/>
            </a:pPr>
            <a:r>
              <a:rPr lang="tr-TR" sz="2100" b="1" dirty="0"/>
              <a:t>Karşınızdaki kişinin size zarar vermesini </a:t>
            </a:r>
            <a:r>
              <a:rPr lang="tr-TR" sz="2100" b="1" dirty="0">
                <a:solidFill>
                  <a:srgbClr val="FF0000"/>
                </a:solidFill>
              </a:rPr>
              <a:t>engellemeye</a:t>
            </a:r>
            <a:r>
              <a:rPr lang="tr-TR" sz="2100" b="1" dirty="0"/>
              <a:t> çalışmanız çok </a:t>
            </a:r>
            <a:r>
              <a:rPr lang="tr-TR" sz="2100" b="1" dirty="0">
                <a:solidFill>
                  <a:srgbClr val="FF0000"/>
                </a:solidFill>
              </a:rPr>
              <a:t>normaldir</a:t>
            </a:r>
            <a:r>
              <a:rPr lang="tr-TR" sz="2100" b="1" dirty="0"/>
              <a:t>.</a:t>
            </a:r>
          </a:p>
          <a:p>
            <a:pPr marL="342900" indent="-342900" algn="just">
              <a:buFont typeface="Courier New" panose="02070309020205020404" pitchFamily="49" charset="0"/>
              <a:buChar char="o"/>
            </a:pPr>
            <a:r>
              <a:rPr lang="tr-TR" sz="2100" b="1" dirty="0"/>
              <a:t>Karşınızdaki kişiye</a:t>
            </a:r>
            <a:r>
              <a:rPr lang="tr-TR" sz="2100" b="1" dirty="0">
                <a:solidFill>
                  <a:srgbClr val="FF0000"/>
                </a:solidFill>
              </a:rPr>
              <a:t> öfkelenmeniz de </a:t>
            </a:r>
            <a:r>
              <a:rPr lang="tr-TR" sz="2100" b="1" dirty="0"/>
              <a:t>çok </a:t>
            </a:r>
            <a:r>
              <a:rPr lang="tr-TR" sz="2100" b="1" dirty="0">
                <a:solidFill>
                  <a:srgbClr val="FF0000"/>
                </a:solidFill>
              </a:rPr>
              <a:t>normaldir.</a:t>
            </a:r>
          </a:p>
          <a:p>
            <a:pPr marL="342900" indent="-342900" algn="just">
              <a:buFont typeface="Courier New" panose="02070309020205020404" pitchFamily="49" charset="0"/>
              <a:buChar char="o"/>
            </a:pPr>
            <a:r>
              <a:rPr lang="tr-TR" sz="2100" b="1" dirty="0"/>
              <a:t>Böyle bir durumla karşılaştığınızda doğru davranışı sergilemeniz zor olabilir.</a:t>
            </a:r>
          </a:p>
          <a:p>
            <a:pPr marL="342900" indent="-342900" algn="just">
              <a:buFont typeface="Courier New" panose="02070309020205020404" pitchFamily="49" charset="0"/>
              <a:buChar char="o"/>
            </a:pPr>
            <a:r>
              <a:rPr lang="tr-TR" sz="2100" b="1" dirty="0"/>
              <a:t>Karşınızdaki kişinin davranışından rahatsız olduğunuzda </a:t>
            </a:r>
            <a:r>
              <a:rPr lang="tr-TR" sz="2100" b="1" dirty="0">
                <a:solidFill>
                  <a:srgbClr val="FF0000"/>
                </a:solidFill>
              </a:rPr>
              <a:t>«DUR»</a:t>
            </a:r>
            <a:r>
              <a:rPr lang="tr-TR" sz="2100" b="1" dirty="0"/>
              <a:t> diyebilmelisiniz.</a:t>
            </a:r>
          </a:p>
          <a:p>
            <a:pPr marL="342900" indent="-342900" algn="just">
              <a:buFont typeface="Courier New" panose="02070309020205020404" pitchFamily="49" charset="0"/>
              <a:buChar char="o"/>
            </a:pPr>
            <a:endParaRPr lang="tr-TR" sz="2100" b="1" dirty="0"/>
          </a:p>
          <a:p>
            <a:pPr algn="just"/>
            <a:endParaRPr lang="tr-TR" dirty="0"/>
          </a:p>
        </p:txBody>
      </p:sp>
      <p:sp>
        <p:nvSpPr>
          <p:cNvPr id="4" name="Slayt Numarası Yer Tutucusu 3">
            <a:extLst>
              <a:ext uri="{FF2B5EF4-FFF2-40B4-BE49-F238E27FC236}">
                <a16:creationId xmlns:a16="http://schemas.microsoft.com/office/drawing/2014/main" id="{E9EE3407-73D7-4ED9-B65F-25247A139E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1325668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DC287519-0636-4776-A3FE-499E911D323D}"/>
              </a:ext>
            </a:extLst>
          </p:cNvPr>
          <p:cNvSpPr>
            <a:spLocks noGrp="1"/>
          </p:cNvSpPr>
          <p:nvPr>
            <p:ph type="body" idx="1"/>
          </p:nvPr>
        </p:nvSpPr>
        <p:spPr>
          <a:xfrm>
            <a:off x="2935875" y="915566"/>
            <a:ext cx="5275500" cy="3396292"/>
          </a:xfrm>
        </p:spPr>
        <p:txBody>
          <a:bodyPr/>
          <a:lstStyle/>
          <a:p>
            <a:pPr algn="just">
              <a:buFont typeface="Wingdings" panose="05000000000000000000" pitchFamily="2" charset="2"/>
              <a:buChar char="§"/>
            </a:pPr>
            <a:r>
              <a:rPr lang="tr-TR"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Ayrıca, fiziksel kavga içerisinde yer alma, çakı, bıçak, jilet gibi kesici ve yaralayıcı aletler taşımak da şiddet davranışı kapsamı içindedir.</a:t>
            </a:r>
          </a:p>
          <a:p>
            <a:pPr algn="just">
              <a:buFont typeface="Wingdings" panose="05000000000000000000" pitchFamily="2" charset="2"/>
              <a:buChar char="§"/>
            </a:pPr>
            <a:r>
              <a:rPr lang="tr-TR" sz="2000" dirty="0">
                <a:latin typeface="Calibri" panose="020F0502020204030204" pitchFamily="34" charset="0"/>
                <a:cs typeface="Calibri" panose="020F0502020204030204" pitchFamily="34" charset="0"/>
              </a:rPr>
              <a:t>Şiddet içerikli davranışlar arasında, öfke patlamaları, vurmak, kırmak, tekmelemek, itmek, yaralamak, kavga etmek, tehdit savurmak, hayvanlara yönelik acımasız davranışlar ve yangın çıkarmak da sayılabilir</a:t>
            </a:r>
            <a:endParaRPr lang="tr-TR" sz="2000" dirty="0"/>
          </a:p>
        </p:txBody>
      </p:sp>
      <p:sp>
        <p:nvSpPr>
          <p:cNvPr id="4" name="Slayt Numarası Yer Tutucusu 3">
            <a:extLst>
              <a:ext uri="{FF2B5EF4-FFF2-40B4-BE49-F238E27FC236}">
                <a16:creationId xmlns:a16="http://schemas.microsoft.com/office/drawing/2014/main" id="{8032DD9E-4D79-41E7-B177-20C6A7DC3C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306571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95C1B4BF-0E36-46C4-B331-437177E54475}"/>
              </a:ext>
            </a:extLst>
          </p:cNvPr>
          <p:cNvSpPr>
            <a:spLocks noGrp="1"/>
          </p:cNvSpPr>
          <p:nvPr>
            <p:ph type="body" idx="1"/>
          </p:nvPr>
        </p:nvSpPr>
        <p:spPr>
          <a:xfrm>
            <a:off x="3167844" y="2715766"/>
            <a:ext cx="3563888" cy="2304256"/>
          </a:xfrm>
        </p:spPr>
        <p:txBody>
          <a:bodyPr/>
          <a:lstStyle/>
          <a:p>
            <a:pPr marL="76200" indent="0" algn="ctr">
              <a:buNone/>
            </a:pPr>
            <a:r>
              <a:rPr lang="tr-TR" sz="2800" b="1" dirty="0"/>
              <a:t>Yüksek sesle </a:t>
            </a:r>
          </a:p>
          <a:p>
            <a:pPr marL="76200" indent="0" algn="ctr">
              <a:buNone/>
            </a:pPr>
            <a:r>
              <a:rPr lang="tr-TR" sz="6000" b="1" dirty="0">
                <a:solidFill>
                  <a:srgbClr val="FF0000"/>
                </a:solidFill>
              </a:rPr>
              <a:t>((Hayır)) </a:t>
            </a:r>
          </a:p>
          <a:p>
            <a:pPr marL="76200" indent="0" algn="ctr">
              <a:buNone/>
            </a:pPr>
            <a:r>
              <a:rPr lang="tr-TR" sz="2000" b="1" dirty="0"/>
              <a:t>diyerek size şiddet gösteren kişiyi durdurun!</a:t>
            </a:r>
          </a:p>
        </p:txBody>
      </p:sp>
      <p:sp>
        <p:nvSpPr>
          <p:cNvPr id="4" name="Slayt Numarası Yer Tutucusu 3">
            <a:extLst>
              <a:ext uri="{FF2B5EF4-FFF2-40B4-BE49-F238E27FC236}">
                <a16:creationId xmlns:a16="http://schemas.microsoft.com/office/drawing/2014/main" id="{CBCCEA29-3DB1-4A52-998A-260C0DC81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1029" name="Picture 5" descr="C:\Users\SeymaSOYDAS\Desktop\Ekran Alıntıs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23478"/>
            <a:ext cx="2627784" cy="25882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02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5DE4E54-37AE-45D3-BA32-C3969162CBED}"/>
              </a:ext>
            </a:extLst>
          </p:cNvPr>
          <p:cNvSpPr>
            <a:spLocks noGrp="1"/>
          </p:cNvSpPr>
          <p:nvPr>
            <p:ph type="title"/>
          </p:nvPr>
        </p:nvSpPr>
        <p:spPr>
          <a:xfrm>
            <a:off x="2771800" y="843558"/>
            <a:ext cx="5184575" cy="792088"/>
          </a:xfrm>
        </p:spPr>
        <p:txBody>
          <a:bodyPr/>
          <a:lstStyle/>
          <a:p>
            <a:pPr algn="ctr"/>
            <a:r>
              <a:rPr lang="tr-TR" sz="2400" b="1" dirty="0">
                <a:solidFill>
                  <a:srgbClr val="00B0F0"/>
                </a:solidFill>
                <a:latin typeface="Calibri" panose="020F0502020204030204" pitchFamily="34" charset="0"/>
                <a:cs typeface="Calibri" panose="020F0502020204030204" pitchFamily="34" charset="0"/>
              </a:rPr>
              <a:t>SİZE YÖNELİK ŞİDDET  DAVRANIŞLARINI DURDURMA YOLLARI </a:t>
            </a:r>
          </a:p>
        </p:txBody>
      </p:sp>
      <p:sp>
        <p:nvSpPr>
          <p:cNvPr id="3" name="Metin Yer Tutucusu 2">
            <a:extLst>
              <a:ext uri="{FF2B5EF4-FFF2-40B4-BE49-F238E27FC236}">
                <a16:creationId xmlns:a16="http://schemas.microsoft.com/office/drawing/2014/main" id="{C547EFEE-FFD0-4E96-8C57-FA644AD7716F}"/>
              </a:ext>
            </a:extLst>
          </p:cNvPr>
          <p:cNvSpPr>
            <a:spLocks noGrp="1"/>
          </p:cNvSpPr>
          <p:nvPr>
            <p:ph type="body" idx="1"/>
          </p:nvPr>
        </p:nvSpPr>
        <p:spPr>
          <a:xfrm>
            <a:off x="2267744" y="1419622"/>
            <a:ext cx="6408712" cy="3456384"/>
          </a:xfrm>
        </p:spPr>
        <p:txBody>
          <a:bodyPr/>
          <a:lstStyle/>
          <a:p>
            <a:pPr algn="just">
              <a:buFont typeface="Arial" panose="020B0604020202020204" pitchFamily="34" charset="0"/>
              <a:buChar char="•"/>
            </a:pPr>
            <a:r>
              <a:rPr lang="tr-TR" sz="1800" b="1" dirty="0">
                <a:latin typeface="Calibri" panose="020F0502020204030204" pitchFamily="34" charset="0"/>
                <a:cs typeface="Calibri" panose="020F0502020204030204" pitchFamily="34" charset="0"/>
              </a:rPr>
              <a:t>Her Şeyden önce bu davranışların sizin hatanız olmadığı, böyle bir davranışı kimsenin hak etmediğini ve bunların sadece sizin başınıza gelmediğini aklınızdan çıkarmayın. </a:t>
            </a:r>
          </a:p>
          <a:p>
            <a:pPr marL="76200" indent="0" algn="ctr">
              <a:buNone/>
            </a:pPr>
            <a:r>
              <a:rPr lang="tr-TR" sz="2000" b="1" dirty="0">
                <a:solidFill>
                  <a:srgbClr val="FF0000"/>
                </a:solidFill>
                <a:latin typeface="Calibri" panose="020F0502020204030204" pitchFamily="34" charset="0"/>
                <a:cs typeface="Calibri" panose="020F0502020204030204" pitchFamily="34" charset="0"/>
              </a:rPr>
              <a:t>DOLAYISIYLA YARDIM ARAMAKTAN UTANMAYIN, ÇEKİNMEYİN, KORKMAYIN!</a:t>
            </a:r>
          </a:p>
          <a:p>
            <a:pPr algn="just">
              <a:buFont typeface="Arial" panose="020B0604020202020204" pitchFamily="34" charset="0"/>
              <a:buChar char="•"/>
            </a:pPr>
            <a:r>
              <a:rPr lang="tr-TR" sz="1800" b="1" dirty="0">
                <a:latin typeface="Calibri" panose="020F0502020204030204" pitchFamily="34" charset="0"/>
                <a:cs typeface="Calibri" panose="020F0502020204030204" pitchFamily="34" charset="0"/>
              </a:rPr>
              <a:t>Güvendiğiniz birisine neler yaşadığınızı anlatın. Bu rehber öğretmeniniz, anneniz, babanız, öğretmeniniz, müdürünüz vs. olabilir.  </a:t>
            </a:r>
          </a:p>
          <a:p>
            <a:pPr algn="just">
              <a:buFont typeface="Arial" panose="020B0604020202020204" pitchFamily="34" charset="0"/>
              <a:buChar char="•"/>
            </a:pPr>
            <a:r>
              <a:rPr lang="tr-TR" sz="1800" b="1" dirty="0">
                <a:latin typeface="Calibri" panose="020F0502020204030204" pitchFamily="34" charset="0"/>
                <a:cs typeface="Calibri" panose="020F0502020204030204" pitchFamily="34" charset="0"/>
              </a:rPr>
              <a:t>Eğer bu kişi size yardım edemezse ya da bir şey yapamazsa güvenebileceğiniz başka birisi bulun. Yardım alana kadar pes etmeyin.</a:t>
            </a:r>
          </a:p>
          <a:p>
            <a:pPr algn="just">
              <a:buFont typeface="Arial" panose="020B0604020202020204" pitchFamily="34" charset="0"/>
              <a:buChar char="•"/>
            </a:pPr>
            <a:endParaRPr lang="tr-TR" sz="1800" dirty="0"/>
          </a:p>
        </p:txBody>
      </p:sp>
      <p:sp>
        <p:nvSpPr>
          <p:cNvPr id="4" name="Slayt Numarası Yer Tutucusu 3">
            <a:extLst>
              <a:ext uri="{FF2B5EF4-FFF2-40B4-BE49-F238E27FC236}">
                <a16:creationId xmlns:a16="http://schemas.microsoft.com/office/drawing/2014/main" id="{F64CF31A-9B25-48C4-891F-8FB23B8108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
        <p:nvSpPr>
          <p:cNvPr id="5" name="Sağ Ok 4"/>
          <p:cNvSpPr/>
          <p:nvPr/>
        </p:nvSpPr>
        <p:spPr>
          <a:xfrm>
            <a:off x="1979712" y="2283718"/>
            <a:ext cx="792088" cy="792088"/>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tr-T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6562"/>
            <a:ext cx="2411560" cy="244827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23668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8D3458E1-EDD5-434C-807E-BB1AA4590F67}"/>
              </a:ext>
            </a:extLst>
          </p:cNvPr>
          <p:cNvSpPr>
            <a:spLocks noGrp="1"/>
          </p:cNvSpPr>
          <p:nvPr>
            <p:ph type="body" idx="1"/>
          </p:nvPr>
        </p:nvSpPr>
        <p:spPr>
          <a:xfrm>
            <a:off x="2483768" y="915566"/>
            <a:ext cx="5760640" cy="4044364"/>
          </a:xfrm>
        </p:spPr>
        <p:txBody>
          <a:bodyPr/>
          <a:lstStyle/>
          <a:p>
            <a:pPr algn="just"/>
            <a:r>
              <a:rPr lang="tr-TR" sz="1800" dirty="0">
                <a:latin typeface="Calibri" panose="020F0502020204030204" pitchFamily="34" charset="0"/>
                <a:cs typeface="Calibri" panose="020F0502020204030204" pitchFamily="34" charset="0"/>
              </a:rPr>
              <a:t>Beden duruşunuzu değiştirin. Sırtınız ve başınızı dik tutun. Korktuğunuzu, alt üst olduğunuzu karşıdaki kişiye belli etmemeye çalışın. Karşınızdaki kişi korktuğunuzu anlarsa daha da üstünüze gelebilir. </a:t>
            </a:r>
          </a:p>
          <a:p>
            <a:pPr algn="just"/>
            <a:r>
              <a:rPr lang="tr-TR" sz="1800" dirty="0">
                <a:latin typeface="Calibri" panose="020F0502020204030204" pitchFamily="34" charset="0"/>
                <a:cs typeface="Calibri" panose="020F0502020204030204" pitchFamily="34" charset="0"/>
              </a:rPr>
              <a:t>Eğer fiziksel güç ya da şiddet kullanmaya kalktıysa hemen oradan uzaklaşmaya çalışın ve güvenli bir yere gidin.</a:t>
            </a:r>
          </a:p>
          <a:p>
            <a:pPr algn="just"/>
            <a:r>
              <a:rPr lang="tr-TR" sz="1800" dirty="0">
                <a:latin typeface="Calibri" panose="020F0502020204030204" pitchFamily="34" charset="0"/>
                <a:cs typeface="Calibri" panose="020F0502020204030204" pitchFamily="34" charset="0"/>
              </a:rPr>
              <a:t>Şiddet  davranışları genellikle tenha yerlerde olur. Öğretmenlerin sizi göremeyecekleri, yardım isteyemeyeceğiniz yerlerde yalnız gezmeyin.</a:t>
            </a:r>
          </a:p>
          <a:p>
            <a:pPr algn="just"/>
            <a:r>
              <a:rPr lang="tr-TR" sz="1800" dirty="0">
                <a:latin typeface="Calibri" panose="020F0502020204030204" pitchFamily="34" charset="0"/>
                <a:cs typeface="Calibri" panose="020F0502020204030204" pitchFamily="34" charset="0"/>
              </a:rPr>
              <a:t> Sizi  şiddetten  koruyabilecek bir arkadaş grubu edinmeye çalışın.</a:t>
            </a:r>
          </a:p>
        </p:txBody>
      </p:sp>
      <p:sp>
        <p:nvSpPr>
          <p:cNvPr id="4" name="Slayt Numarası Yer Tutucusu 3">
            <a:extLst>
              <a:ext uri="{FF2B5EF4-FFF2-40B4-BE49-F238E27FC236}">
                <a16:creationId xmlns:a16="http://schemas.microsoft.com/office/drawing/2014/main" id="{5859CE04-92B4-4A5A-AA35-D99CC9C48B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6562"/>
            <a:ext cx="2411560" cy="244827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6211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2063356-58C4-4412-9667-EBCC20849EEE}"/>
              </a:ext>
            </a:extLst>
          </p:cNvPr>
          <p:cNvSpPr>
            <a:spLocks noGrp="1"/>
          </p:cNvSpPr>
          <p:nvPr>
            <p:ph type="title"/>
          </p:nvPr>
        </p:nvSpPr>
        <p:spPr>
          <a:xfrm>
            <a:off x="2569368" y="1275606"/>
            <a:ext cx="6375679" cy="564148"/>
          </a:xfrm>
        </p:spPr>
        <p:txBody>
          <a:bodyPr/>
          <a:lstStyle/>
          <a:p>
            <a:r>
              <a:rPr lang="tr-TR" sz="2800" b="1" dirty="0">
                <a:solidFill>
                  <a:srgbClr val="FF0000"/>
                </a:solidFill>
                <a:latin typeface="Calibri" panose="020F0502020204030204" pitchFamily="34" charset="0"/>
                <a:cs typeface="Calibri" panose="020F0502020204030204" pitchFamily="34" charset="0"/>
              </a:rPr>
              <a:t>ŞİDDET  DAVRANIŞINA ŞAHİT OLURSANIZ: </a:t>
            </a:r>
          </a:p>
        </p:txBody>
      </p:sp>
      <p:sp>
        <p:nvSpPr>
          <p:cNvPr id="3" name="Metin Yer Tutucusu 2">
            <a:extLst>
              <a:ext uri="{FF2B5EF4-FFF2-40B4-BE49-F238E27FC236}">
                <a16:creationId xmlns:a16="http://schemas.microsoft.com/office/drawing/2014/main" id="{C9DD13C3-76CD-4B6C-A0C4-57D8A5562C68}"/>
              </a:ext>
            </a:extLst>
          </p:cNvPr>
          <p:cNvSpPr>
            <a:spLocks noGrp="1"/>
          </p:cNvSpPr>
          <p:nvPr>
            <p:ph type="body" idx="1"/>
          </p:nvPr>
        </p:nvSpPr>
        <p:spPr>
          <a:xfrm>
            <a:off x="2339752" y="1779662"/>
            <a:ext cx="6223865" cy="2592288"/>
          </a:xfrm>
        </p:spPr>
        <p:txBody>
          <a:bodyPr/>
          <a:lstStyle/>
          <a:p>
            <a:pPr algn="just">
              <a:buFont typeface="Wingdings" panose="05000000000000000000" pitchFamily="2" charset="2"/>
              <a:buChar char="§"/>
            </a:pPr>
            <a:r>
              <a:rPr lang="tr-TR"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Arkadaşlarınızla birlikte şiddet uygulayan çocuğu  uyarın ve bu davranışların karşıdaki kişiyi çok incitebileceğini söyleyin. </a:t>
            </a:r>
          </a:p>
          <a:p>
            <a:pPr algn="just">
              <a:buFont typeface="Wingdings" panose="05000000000000000000" pitchFamily="2" charset="2"/>
              <a:buChar char="§"/>
            </a:pPr>
            <a:r>
              <a:rPr lang="tr-TR" sz="1800" dirty="0">
                <a:latin typeface="Calibri" panose="020F0502020204030204" pitchFamily="34" charset="0"/>
                <a:cs typeface="Calibri" panose="020F0502020204030204" pitchFamily="34" charset="0"/>
              </a:rPr>
              <a:t> Böyle davranışlara şahit olduğunuzda bu kişiyi cesaretlendirecek davranışlarda bulunmayın. </a:t>
            </a:r>
            <a:r>
              <a:rPr lang="tr-TR" sz="1800" b="1" dirty="0">
                <a:latin typeface="Calibri" panose="020F0502020204030204" pitchFamily="34" charset="0"/>
                <a:cs typeface="Calibri" panose="020F0502020204030204" pitchFamily="34" charset="0"/>
              </a:rPr>
              <a:t>Yaptıklarına gülmeyin, tezahürat yapmayın, alkışlamayın</a:t>
            </a:r>
            <a:r>
              <a:rPr lang="tr-TR" sz="1800" dirty="0">
                <a:latin typeface="Calibri" panose="020F0502020204030204" pitchFamily="34" charset="0"/>
                <a:cs typeface="Calibri" panose="020F0502020204030204" pitchFamily="34" charset="0"/>
              </a:rPr>
              <a:t>.  </a:t>
            </a:r>
          </a:p>
          <a:p>
            <a:pPr algn="just">
              <a:buFont typeface="Wingdings" panose="05000000000000000000" pitchFamily="2" charset="2"/>
              <a:buChar char="§"/>
            </a:pPr>
            <a:r>
              <a:rPr lang="tr-TR" sz="1800" dirty="0">
                <a:latin typeface="Calibri" panose="020F0502020204030204" pitchFamily="34" charset="0"/>
                <a:cs typeface="Calibri" panose="020F0502020204030204" pitchFamily="34" charset="0"/>
              </a:rPr>
              <a:t> Böyle bir durumda hemen öğretmenlerinizden birine haber verin. </a:t>
            </a:r>
          </a:p>
          <a:p>
            <a:pPr marL="76200" indent="0" algn="just">
              <a:buNone/>
            </a:pPr>
            <a:endParaRPr lang="tr-TR" sz="1800" dirty="0">
              <a:latin typeface="Calibri" panose="020F0502020204030204" pitchFamily="34" charset="0"/>
              <a:cs typeface="Calibri" panose="020F0502020204030204" pitchFamily="34" charset="0"/>
            </a:endParaRPr>
          </a:p>
        </p:txBody>
      </p:sp>
      <p:sp>
        <p:nvSpPr>
          <p:cNvPr id="4" name="Slayt Numarası Yer Tutucusu 3">
            <a:extLst>
              <a:ext uri="{FF2B5EF4-FFF2-40B4-BE49-F238E27FC236}">
                <a16:creationId xmlns:a16="http://schemas.microsoft.com/office/drawing/2014/main" id="{D1DAE958-6389-432A-943E-49792911D3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6562"/>
            <a:ext cx="2411560" cy="244827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91371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67544" y="1408008"/>
            <a:ext cx="2808312" cy="2681963"/>
          </a:xfrm>
          <a:prstGeom prst="ellipse">
            <a:avLst/>
          </a:prstGeom>
          <a:solidFill>
            <a:srgbClr val="EF5B05"/>
          </a:solidFill>
          <a:ln>
            <a:solidFill>
              <a:srgbClr val="E3310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solidFill>
                <a:prstClr val="white"/>
              </a:solidFill>
            </a:endParaRPr>
          </a:p>
        </p:txBody>
      </p:sp>
      <p:sp>
        <p:nvSpPr>
          <p:cNvPr id="5" name="Unvan 4"/>
          <p:cNvSpPr>
            <a:spLocks noGrp="1"/>
          </p:cNvSpPr>
          <p:nvPr>
            <p:ph type="title"/>
          </p:nvPr>
        </p:nvSpPr>
        <p:spPr>
          <a:xfrm>
            <a:off x="647564" y="1346087"/>
            <a:ext cx="2448272" cy="2592288"/>
          </a:xfrm>
        </p:spPr>
        <p:txBody>
          <a:bodyPr/>
          <a:lstStyle/>
          <a:p>
            <a:pPr algn="ctr"/>
            <a:r>
              <a:rPr lang="tr-TR" sz="2000" b="1" dirty="0">
                <a:solidFill>
                  <a:schemeClr val="bg1"/>
                </a:solidFill>
                <a:latin typeface="Calibri" panose="020F0502020204030204" pitchFamily="34" charset="0"/>
                <a:cs typeface="Calibri" panose="020F0502020204030204" pitchFamily="34" charset="0"/>
              </a:rPr>
              <a:t>GÜVENDE KALABİLMEK İÇİN GEREKLİ GÜVENLİK NUMARALARINI KAYDET</a:t>
            </a:r>
            <a:br>
              <a:rPr lang="tr-TR" sz="2000" b="1" dirty="0">
                <a:solidFill>
                  <a:schemeClr val="bg1"/>
                </a:solidFill>
                <a:latin typeface="Calibri" panose="020F0502020204030204" pitchFamily="34" charset="0"/>
                <a:cs typeface="Calibri" panose="020F0502020204030204" pitchFamily="34" charset="0"/>
              </a:rPr>
            </a:br>
            <a:endParaRPr lang="tr-TR" sz="2000" dirty="0">
              <a:solidFill>
                <a:schemeClr val="bg1"/>
              </a:solidFill>
              <a:latin typeface="Calibri" panose="020F0502020204030204" pitchFamily="34" charset="0"/>
              <a:cs typeface="Calibri" panose="020F0502020204030204" pitchFamily="34" charset="0"/>
            </a:endParaRPr>
          </a:p>
        </p:txBody>
      </p:sp>
      <p:sp>
        <p:nvSpPr>
          <p:cNvPr id="4" name="Slayt Numarası Yer Tutucusu 3"/>
          <p:cNvSpPr>
            <a:spLocks noGrp="1"/>
          </p:cNvSpPr>
          <p:nvPr>
            <p:ph type="sldNum" idx="12"/>
          </p:nvPr>
        </p:nvSpPr>
        <p:spPr/>
        <p:txBody>
          <a:bodyPr/>
          <a:lstStyle/>
          <a:p>
            <a:pPr algn="ctr"/>
            <a:fld id="{00000000-1234-1234-1234-123412341234}" type="slidenum">
              <a:rPr lang="en" smtClean="0"/>
              <a:pPr algn="ctr"/>
              <a:t>44</a:t>
            </a:fld>
            <a:endParaRPr lang="en"/>
          </a:p>
        </p:txBody>
      </p:sp>
      <p:sp>
        <p:nvSpPr>
          <p:cNvPr id="9" name="2 İçerik Yer Tutucusu"/>
          <p:cNvSpPr txBox="1">
            <a:spLocks/>
          </p:cNvSpPr>
          <p:nvPr/>
        </p:nvSpPr>
        <p:spPr>
          <a:xfrm>
            <a:off x="3406168" y="1152275"/>
            <a:ext cx="3888432" cy="2786100"/>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9pPr>
          </a:lstStyle>
          <a:p>
            <a:pPr marL="0" indent="0">
              <a:buFont typeface="Varela Round"/>
              <a:buNone/>
            </a:pPr>
            <a:r>
              <a:rPr lang="tr-TR" sz="3200" b="1" i="1" dirty="0"/>
              <a:t>Ambulans: 112</a:t>
            </a:r>
          </a:p>
          <a:p>
            <a:pPr>
              <a:buFont typeface="Varela Round"/>
              <a:buNone/>
            </a:pPr>
            <a:endParaRPr lang="tr-TR" sz="3200" dirty="0"/>
          </a:p>
          <a:p>
            <a:pPr marL="0" indent="0">
              <a:buFont typeface="Varela Round"/>
              <a:buNone/>
            </a:pPr>
            <a:r>
              <a:rPr lang="tr-TR" sz="3200" b="1" i="1" dirty="0"/>
              <a:t>Polis:112</a:t>
            </a:r>
          </a:p>
          <a:p>
            <a:pPr>
              <a:buFont typeface="Varela Round"/>
              <a:buNone/>
            </a:pPr>
            <a:endParaRPr lang="tr-TR" sz="3200" dirty="0"/>
          </a:p>
          <a:p>
            <a:pPr marL="0" indent="0">
              <a:buFont typeface="Varela Round"/>
              <a:buNone/>
            </a:pPr>
            <a:r>
              <a:rPr lang="tr-TR" sz="3200" b="1" i="1" dirty="0"/>
              <a:t>İtfaiye:112</a:t>
            </a:r>
          </a:p>
          <a:p>
            <a:endParaRPr lang="tr-TR" sz="1050" dirty="0"/>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597" y="1408009"/>
            <a:ext cx="1779373" cy="1039178"/>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2287832"/>
            <a:ext cx="1814732" cy="1211252"/>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600" y="3627428"/>
            <a:ext cx="1612412" cy="925086"/>
          </a:xfrm>
          <a:prstGeom prst="rect">
            <a:avLst/>
          </a:prstGeom>
        </p:spPr>
      </p:pic>
    </p:spTree>
    <p:extLst>
      <p:ext uri="{BB962C8B-B14F-4D97-AF65-F5344CB8AC3E}">
        <p14:creationId xmlns:p14="http://schemas.microsoft.com/office/powerpoint/2010/main" val="74976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17" dur="500"/>
                                        <p:tgtEl>
                                          <p:spTgt spid="9">
                                            <p:txEl>
                                              <p:pRg st="4" end="4"/>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67544" y="1408008"/>
            <a:ext cx="2808312" cy="2681963"/>
          </a:xfrm>
          <a:prstGeom prst="ellipse">
            <a:avLst/>
          </a:prstGeom>
          <a:solidFill>
            <a:srgbClr val="EF5B05"/>
          </a:solidFill>
          <a:ln>
            <a:solidFill>
              <a:srgbClr val="E3310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solidFill>
                <a:prstClr val="white"/>
              </a:solidFill>
            </a:endParaRPr>
          </a:p>
        </p:txBody>
      </p:sp>
      <p:sp>
        <p:nvSpPr>
          <p:cNvPr id="5" name="Unvan 4"/>
          <p:cNvSpPr>
            <a:spLocks noGrp="1"/>
          </p:cNvSpPr>
          <p:nvPr>
            <p:ph type="title"/>
          </p:nvPr>
        </p:nvSpPr>
        <p:spPr>
          <a:xfrm>
            <a:off x="647564" y="1346087"/>
            <a:ext cx="2448272" cy="2592288"/>
          </a:xfrm>
        </p:spPr>
        <p:txBody>
          <a:bodyPr/>
          <a:lstStyle/>
          <a:p>
            <a:pPr algn="ctr"/>
            <a:r>
              <a:rPr lang="tr-TR" sz="2000" b="1" dirty="0">
                <a:solidFill>
                  <a:schemeClr val="bg1"/>
                </a:solidFill>
                <a:latin typeface="Calibri" panose="020F0502020204030204" pitchFamily="34" charset="0"/>
                <a:cs typeface="Calibri" panose="020F0502020204030204" pitchFamily="34" charset="0"/>
              </a:rPr>
              <a:t>GÜVENDE KALABİLMEK İÇİN GEREKLİ GÜVENLİK NUMARALARINI KAYDET</a:t>
            </a:r>
            <a:br>
              <a:rPr lang="tr-TR" sz="2000" b="1" dirty="0">
                <a:solidFill>
                  <a:schemeClr val="bg1"/>
                </a:solidFill>
                <a:latin typeface="Calibri" panose="020F0502020204030204" pitchFamily="34" charset="0"/>
                <a:cs typeface="Calibri" panose="020F0502020204030204" pitchFamily="34" charset="0"/>
              </a:rPr>
            </a:br>
            <a:endParaRPr lang="tr-TR" sz="2000" dirty="0">
              <a:solidFill>
                <a:schemeClr val="bg1"/>
              </a:solidFill>
              <a:latin typeface="Calibri" panose="020F0502020204030204" pitchFamily="34" charset="0"/>
              <a:cs typeface="Calibri" panose="020F0502020204030204" pitchFamily="34" charset="0"/>
            </a:endParaRPr>
          </a:p>
        </p:txBody>
      </p:sp>
      <p:sp>
        <p:nvSpPr>
          <p:cNvPr id="4" name="Slayt Numarası Yer Tutucusu 3"/>
          <p:cNvSpPr>
            <a:spLocks noGrp="1"/>
          </p:cNvSpPr>
          <p:nvPr>
            <p:ph type="sldNum" idx="12"/>
          </p:nvPr>
        </p:nvSpPr>
        <p:spPr/>
        <p:txBody>
          <a:bodyPr/>
          <a:lstStyle/>
          <a:p>
            <a:pPr algn="ctr"/>
            <a:fld id="{00000000-1234-1234-1234-123412341234}" type="slidenum">
              <a:rPr lang="en" smtClean="0"/>
              <a:pPr algn="ctr"/>
              <a:t>45</a:t>
            </a:fld>
            <a:endParaRPr lang="en"/>
          </a:p>
        </p:txBody>
      </p:sp>
      <p:sp>
        <p:nvSpPr>
          <p:cNvPr id="13" name="2 İçerik Yer Tutucusu"/>
          <p:cNvSpPr txBox="1">
            <a:spLocks/>
          </p:cNvSpPr>
          <p:nvPr/>
        </p:nvSpPr>
        <p:spPr>
          <a:xfrm>
            <a:off x="3491879" y="1131590"/>
            <a:ext cx="4701533" cy="3384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marR="0" lvl="0" indent="0" algn="l" defTabSz="914400" rtl="0" eaLnBrk="1" fontAlgn="auto" latinLnBrk="0" hangingPunct="1">
              <a:lnSpc>
                <a:spcPct val="100000"/>
              </a:lnSpc>
              <a:spcBef>
                <a:spcPts val="600"/>
              </a:spcBef>
              <a:spcAft>
                <a:spcPts val="0"/>
              </a:spcAft>
              <a:buClr>
                <a:srgbClr val="A1BECC"/>
              </a:buClr>
              <a:buSzPts val="2400"/>
              <a:buFont typeface="Varela Round"/>
              <a:buNone/>
              <a:tabLst/>
              <a:defRPr/>
            </a:pPr>
            <a:endParaRPr kumimoji="0" lang="tr-TR" sz="1800" b="1" i="0" u="none" strike="noStrike" kern="0" cap="none" spc="0" normalizeH="0" baseline="0" noProof="0" dirty="0">
              <a:ln>
                <a:noFill/>
              </a:ln>
              <a:solidFill>
                <a:srgbClr val="002060"/>
              </a:solidFill>
              <a:effectLst/>
              <a:uLnTx/>
              <a:uFillTx/>
              <a:latin typeface="Arial"/>
              <a:sym typeface="Varela Round"/>
            </a:endParaRP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Kocaeli Emniyet Çocuk Şube Müdürlüğü: 0 262 329 42 25</a:t>
            </a: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Gebze Çocuk Büro Amirliği: 0 262 646 73 50, Dahili 6868 </a:t>
            </a: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Gölcük Çocuk Büro Amirliği: 02624147817</a:t>
            </a: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Kocaeli Barosu Çocuk Hakları Merkezi: 0 262 321 13 90</a:t>
            </a: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Aile ve Sosyal Politikalar Bakanlığı: ALO 183</a:t>
            </a:r>
          </a:p>
          <a:p>
            <a:pPr marL="285750" indent="-285750">
              <a:lnSpc>
                <a:spcPct val="150000"/>
              </a:lnSpc>
            </a:pPr>
            <a:r>
              <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rPr>
              <a:t>Kocaeli Aile Danışma Merkezi: 0262 332 18 41</a:t>
            </a:r>
          </a:p>
          <a:p>
            <a:pPr marL="285750" indent="-285750">
              <a:lnSpc>
                <a:spcPct val="150000"/>
              </a:lnSpc>
            </a:pPr>
            <a:endParaRPr kumimoji="0" lang="tr-TR" sz="1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endParaRPr>
          </a:p>
          <a:p>
            <a:pPr marL="457200" marR="0" lvl="0" indent="-381000" algn="l" defTabSz="914400" rtl="0" eaLnBrk="1" fontAlgn="auto" latinLnBrk="0" hangingPunct="1">
              <a:lnSpc>
                <a:spcPct val="150000"/>
              </a:lnSpc>
              <a:spcBef>
                <a:spcPts val="600"/>
              </a:spcBef>
              <a:spcAft>
                <a:spcPts val="0"/>
              </a:spcAft>
              <a:buClr>
                <a:srgbClr val="A1BECC"/>
              </a:buClr>
              <a:buSzPts val="2400"/>
              <a:buFont typeface="Varela Round"/>
              <a:buChar char="◎"/>
              <a:tabLst/>
              <a:defRPr/>
            </a:pPr>
            <a:endParaRPr kumimoji="0" lang="tr-TR" sz="1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Varela Round"/>
            </a:endParaRPr>
          </a:p>
        </p:txBody>
      </p:sp>
      <p:pic>
        <p:nvPicPr>
          <p:cNvPr id="14" name="3 Resim" descr="0_1c5f46_7b0f49b0_XL.png"/>
          <p:cNvPicPr>
            <a:picLocks noChangeAspect="1"/>
          </p:cNvPicPr>
          <p:nvPr/>
        </p:nvPicPr>
        <p:blipFill>
          <a:blip r:embed="rId3"/>
          <a:stretch>
            <a:fillRect/>
          </a:stretch>
        </p:blipFill>
        <p:spPr>
          <a:xfrm>
            <a:off x="6156176" y="267494"/>
            <a:ext cx="1071150" cy="1036349"/>
          </a:xfrm>
          <a:prstGeom prst="rect">
            <a:avLst/>
          </a:prstGeom>
        </p:spPr>
      </p:pic>
    </p:spTree>
    <p:extLst>
      <p:ext uri="{BB962C8B-B14F-4D97-AF65-F5344CB8AC3E}">
        <p14:creationId xmlns:p14="http://schemas.microsoft.com/office/powerpoint/2010/main" val="30521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2663925" y="771825"/>
            <a:ext cx="3816299" cy="3600000"/>
          </a:xfrm>
          <a:prstGeom prst="ellipse">
            <a:avLst/>
          </a:prstGeom>
          <a:solidFill>
            <a:srgbClr val="00B05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txBox="1">
            <a:spLocks noGrp="1"/>
          </p:cNvSpPr>
          <p:nvPr>
            <p:ph type="subTitle" idx="4294967295"/>
          </p:nvPr>
        </p:nvSpPr>
        <p:spPr>
          <a:xfrm>
            <a:off x="2565913" y="1995686"/>
            <a:ext cx="3914311"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tr-TR" sz="3600" b="1" dirty="0">
                <a:solidFill>
                  <a:schemeClr val="bg1"/>
                </a:solidFill>
              </a:rPr>
              <a:t>TEŞEKKÜRLER</a:t>
            </a:r>
            <a:endParaRPr sz="3600" b="1" dirty="0">
              <a:solidFill>
                <a:schemeClr val="bg1"/>
              </a:solidFill>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3059832" y="119070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46</a:t>
            </a:fld>
            <a:endParaRPr dirty="0"/>
          </a:p>
        </p:txBody>
      </p:sp>
    </p:spTree>
    <p:extLst>
      <p:ext uri="{BB962C8B-B14F-4D97-AF65-F5344CB8AC3E}">
        <p14:creationId xmlns:p14="http://schemas.microsoft.com/office/powerpoint/2010/main" val="417168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idx="1"/>
          </p:nvPr>
        </p:nvSpPr>
        <p:spPr>
          <a:xfrm>
            <a:off x="3059832" y="771550"/>
            <a:ext cx="5275500" cy="3816424"/>
          </a:xfrm>
        </p:spPr>
        <p:txBody>
          <a:bodyPr/>
          <a:lstStyle/>
          <a:p>
            <a:r>
              <a:rPr lang="tr-TR" sz="2800" b="1" dirty="0">
                <a:solidFill>
                  <a:schemeClr val="accent1">
                    <a:lumMod val="50000"/>
                  </a:schemeClr>
                </a:solidFill>
              </a:rPr>
              <a:t>Fiziksel şiddet</a:t>
            </a:r>
          </a:p>
          <a:p>
            <a:r>
              <a:rPr lang="tr-TR" sz="2800" b="1" dirty="0">
                <a:solidFill>
                  <a:schemeClr val="accent1">
                    <a:lumMod val="50000"/>
                  </a:schemeClr>
                </a:solidFill>
              </a:rPr>
              <a:t>Sözel şiddet</a:t>
            </a:r>
          </a:p>
          <a:p>
            <a:r>
              <a:rPr lang="tr-TR" sz="2800" b="1" dirty="0">
                <a:solidFill>
                  <a:schemeClr val="accent1">
                    <a:lumMod val="50000"/>
                  </a:schemeClr>
                </a:solidFill>
              </a:rPr>
              <a:t>Duygusal şiddet</a:t>
            </a:r>
          </a:p>
          <a:p>
            <a:r>
              <a:rPr lang="tr-TR" sz="2800" b="1" dirty="0">
                <a:solidFill>
                  <a:schemeClr val="accent1">
                    <a:lumMod val="50000"/>
                  </a:schemeClr>
                </a:solidFill>
              </a:rPr>
              <a:t>Cinsel şiddet</a:t>
            </a:r>
          </a:p>
          <a:p>
            <a:r>
              <a:rPr lang="tr-TR" sz="2800" b="1" dirty="0">
                <a:solidFill>
                  <a:schemeClr val="accent1">
                    <a:lumMod val="50000"/>
                  </a:schemeClr>
                </a:solidFill>
              </a:rPr>
              <a:t>Sanal şiddet</a:t>
            </a:r>
          </a:p>
          <a:p>
            <a:r>
              <a:rPr lang="tr-TR" sz="2800" b="1" dirty="0">
                <a:solidFill>
                  <a:schemeClr val="accent1">
                    <a:lumMod val="50000"/>
                  </a:schemeClr>
                </a:solidFill>
              </a:rPr>
              <a:t>Ekonomik şiddet</a:t>
            </a:r>
          </a:p>
          <a:p>
            <a:r>
              <a:rPr lang="tr-TR" sz="2800" b="1" dirty="0">
                <a:solidFill>
                  <a:schemeClr val="accent1">
                    <a:lumMod val="50000"/>
                  </a:schemeClr>
                </a:solidFill>
              </a:rPr>
              <a:t>Flört şiddeti</a:t>
            </a:r>
          </a:p>
          <a:p>
            <a:endParaRPr lang="tr-TR" dirty="0"/>
          </a:p>
        </p:txBody>
      </p:sp>
      <p:sp>
        <p:nvSpPr>
          <p:cNvPr id="4" name="Akış Çizelgesi: Bağlayıcı 3"/>
          <p:cNvSpPr/>
          <p:nvPr/>
        </p:nvSpPr>
        <p:spPr>
          <a:xfrm>
            <a:off x="251520" y="-236562"/>
            <a:ext cx="2376264" cy="2376263"/>
          </a:xfrm>
          <a:prstGeom prst="flowChartConnector">
            <a:avLst/>
          </a:prstGeom>
          <a:solidFill>
            <a:srgbClr val="FF00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5" name="Metin kutusu 4"/>
          <p:cNvSpPr txBox="1"/>
          <p:nvPr/>
        </p:nvSpPr>
        <p:spPr>
          <a:xfrm>
            <a:off x="251520" y="411510"/>
            <a:ext cx="2304256" cy="1077218"/>
          </a:xfrm>
          <a:prstGeom prst="rect">
            <a:avLst/>
          </a:prstGeom>
          <a:noFill/>
        </p:spPr>
        <p:txBody>
          <a:bodyPr wrap="square" rtlCol="0">
            <a:spAutoFit/>
          </a:bodyPr>
          <a:lstStyle/>
          <a:p>
            <a:pPr algn="ctr"/>
            <a:r>
              <a:rPr lang="tr-TR" sz="3200" b="1" dirty="0">
                <a:solidFill>
                  <a:srgbClr val="FFFF66"/>
                </a:solidFill>
              </a:rPr>
              <a:t>ŞİDDET TÜRLERİ</a:t>
            </a:r>
          </a:p>
        </p:txBody>
      </p:sp>
    </p:spTree>
    <p:extLst>
      <p:ext uri="{BB962C8B-B14F-4D97-AF65-F5344CB8AC3E}">
        <p14:creationId xmlns:p14="http://schemas.microsoft.com/office/powerpoint/2010/main" val="55155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idx="1"/>
          </p:nvPr>
        </p:nvSpPr>
        <p:spPr>
          <a:xfrm>
            <a:off x="2699792" y="606996"/>
            <a:ext cx="5275500" cy="4124994"/>
          </a:xfrm>
        </p:spPr>
        <p:txBody>
          <a:bodyPr>
            <a:noAutofit/>
          </a:bodyPr>
          <a:lstStyle/>
          <a:p>
            <a:pPr algn="just"/>
            <a:r>
              <a:rPr lang="tr-TR" sz="1600" b="1" dirty="0">
                <a:latin typeface="Calibri" panose="020F0502020204030204" pitchFamily="34" charset="0"/>
                <a:cs typeface="Calibri" panose="020F0502020204030204" pitchFamily="34" charset="0"/>
              </a:rPr>
              <a:t>Fiziksel Şiddet: </a:t>
            </a:r>
            <a:r>
              <a:rPr lang="tr-TR" sz="1600" dirty="0">
                <a:latin typeface="Calibri" panose="020F0502020204030204" pitchFamily="34" charset="0"/>
                <a:cs typeface="Calibri" panose="020F0502020204030204" pitchFamily="34" charset="0"/>
              </a:rPr>
              <a:t>Çocuğun bedenine yönelik ve bedensel olarak zarar görmesine yol açan her türlü davranış fiziksel şiddet olarak tanımlanabilir. Bu davranışlar; tekme-tokat atmak, dövmek, elini-kolunu bükmek, itmek, ısırmak, tükürmek, her türlü fiziksel cezadır.</a:t>
            </a:r>
          </a:p>
          <a:p>
            <a:pPr algn="just"/>
            <a:r>
              <a:rPr lang="tr-TR" sz="1600" b="1" dirty="0">
                <a:latin typeface="Calibri" panose="020F0502020204030204" pitchFamily="34" charset="0"/>
                <a:ea typeface="+mn-lt"/>
                <a:cs typeface="Calibri" panose="020F0502020204030204" pitchFamily="34" charset="0"/>
              </a:rPr>
              <a:t>Sözel şiddet: </a:t>
            </a:r>
            <a:r>
              <a:rPr lang="tr-TR" sz="1600" dirty="0">
                <a:latin typeface="Calibri" panose="020F0502020204030204" pitchFamily="34" charset="0"/>
                <a:ea typeface="+mn-lt"/>
                <a:cs typeface="Calibri" panose="020F0502020204030204" pitchFamily="34" charset="0"/>
              </a:rPr>
              <a:t>Küfür, kötü söz, tehdit, hakaret, alay etme, korkutma vb. davranışlardır.</a:t>
            </a:r>
            <a:endParaRPr lang="tr-TR" sz="1600" dirty="0">
              <a:latin typeface="Calibri" panose="020F0502020204030204" pitchFamily="34" charset="0"/>
              <a:cs typeface="Calibri" panose="020F0502020204030204" pitchFamily="34" charset="0"/>
            </a:endParaRPr>
          </a:p>
          <a:p>
            <a:pPr algn="just"/>
            <a:r>
              <a:rPr lang="tr-TR" sz="1600" b="1" dirty="0">
                <a:latin typeface="Calibri" panose="020F0502020204030204" pitchFamily="34" charset="0"/>
                <a:cs typeface="Calibri" panose="020F0502020204030204" pitchFamily="34" charset="0"/>
              </a:rPr>
              <a:t>Duygusal Şiddet: </a:t>
            </a:r>
            <a:r>
              <a:rPr lang="tr-TR" sz="1600" dirty="0">
                <a:latin typeface="Calibri" panose="020F0502020204030204" pitchFamily="34" charset="0"/>
                <a:cs typeface="Calibri" panose="020F0502020204030204" pitchFamily="34" charset="0"/>
              </a:rPr>
              <a:t>Korkutmak, tehdit etmek, aşağılamak, reddetmek, küfür etmek, küçümsemek, hakaret etmek, isim takmak gibi bireyin benlik saygısını ve öz güvenini zedeleyici nitelikteki her türlü sözel ya da fiili kötü muamele psikolojik şiddettir.</a:t>
            </a:r>
          </a:p>
          <a:p>
            <a:pPr algn="just"/>
            <a:r>
              <a:rPr lang="tr-TR" sz="1600" b="1" dirty="0">
                <a:latin typeface="Calibri" panose="020F0502020204030204" pitchFamily="34" charset="0"/>
                <a:cs typeface="Calibri" panose="020F0502020204030204" pitchFamily="34" charset="0"/>
              </a:rPr>
              <a:t>Cinsel Şiddet: </a:t>
            </a:r>
            <a:r>
              <a:rPr lang="tr-TR" sz="1600" dirty="0">
                <a:latin typeface="Calibri" panose="020F0502020204030204" pitchFamily="34" charset="0"/>
                <a:cs typeface="Calibri" panose="020F0502020204030204" pitchFamily="34" charset="0"/>
              </a:rPr>
              <a:t>Cinsel şiddet bireylerin istekleri dışında ve istemedikleri biçimde cinsel eyleme zorlanmasıdır. </a:t>
            </a:r>
          </a:p>
        </p:txBody>
      </p:sp>
    </p:spTree>
    <p:extLst>
      <p:ext uri="{BB962C8B-B14F-4D97-AF65-F5344CB8AC3E}">
        <p14:creationId xmlns:p14="http://schemas.microsoft.com/office/powerpoint/2010/main" val="3951153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idx="1"/>
          </p:nvPr>
        </p:nvSpPr>
        <p:spPr>
          <a:xfrm>
            <a:off x="2843808" y="483518"/>
            <a:ext cx="5275500" cy="4320480"/>
          </a:xfrm>
        </p:spPr>
        <p:txBody>
          <a:bodyPr>
            <a:noAutofit/>
          </a:bodyPr>
          <a:lstStyle/>
          <a:p>
            <a:pPr algn="just"/>
            <a:r>
              <a:rPr lang="tr-TR" sz="1600" b="1" dirty="0"/>
              <a:t>Ekonomik Şiddet: </a:t>
            </a:r>
            <a:r>
              <a:rPr lang="tr-TR" sz="1600" dirty="0"/>
              <a:t>Çocuğun gelişimini engelleyici, haklarını ihlal edici işlerde ya da düşük ücretli iş gücü olarak çalışması ya da çalıştırılması ekonomik şiddettir.</a:t>
            </a:r>
          </a:p>
          <a:p>
            <a:pPr algn="just"/>
            <a:r>
              <a:rPr lang="tr-TR" sz="1600" b="1" dirty="0"/>
              <a:t>Siber Şiddet: </a:t>
            </a:r>
            <a:r>
              <a:rPr lang="tr-TR" sz="1600" dirty="0"/>
              <a:t>Teknolojide yaşanan hızlı değişime bağlı olarak ortaya çıkan bir şiddet türüdür. Siber zorbalık tekrarlayıcı bir şekilde bir kişinin gözünü korkutmak veya zarar vermek amacıyla internet, sosyal paylaşım ağları, web sayfaları, mesajlar, anlık mesajlar gibi iletişim teknolojilerinin kullanılmasıdır.</a:t>
            </a:r>
          </a:p>
          <a:p>
            <a:pPr algn="just"/>
            <a:r>
              <a:rPr lang="tr-TR" sz="1600" b="1" dirty="0"/>
              <a:t>Flört Şiddeti: </a:t>
            </a:r>
            <a:r>
              <a:rPr lang="tr-TR" sz="1600" dirty="0"/>
              <a:t>Flört ilişkisinde partnere karşı, acı verici veya yaralayıcı fiziksel veya psikolojik güç ve tehdit kullanımını içeren söz, mimik ve davranışların tümü şeklindedir.</a:t>
            </a:r>
            <a:endParaRPr lang="tr-TR" sz="1600" b="1" u="sng" dirty="0"/>
          </a:p>
          <a:p>
            <a:pPr algn="just"/>
            <a:endParaRPr lang="tr-TR" sz="1600" dirty="0"/>
          </a:p>
        </p:txBody>
      </p:sp>
    </p:spTree>
    <p:extLst>
      <p:ext uri="{BB962C8B-B14F-4D97-AF65-F5344CB8AC3E}">
        <p14:creationId xmlns:p14="http://schemas.microsoft.com/office/powerpoint/2010/main" val="3382554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2826075" y="915566"/>
            <a:ext cx="3492000" cy="3492000"/>
          </a:xfrm>
          <a:prstGeom prst="ellipse">
            <a:avLst/>
          </a:prstGeom>
          <a:solidFill>
            <a:srgbClr val="00B050">
              <a:alpha val="86670"/>
            </a:srgbClr>
          </a:solidFill>
          <a:ln>
            <a:noFill/>
          </a:ln>
        </p:spPr>
        <p:txBody>
          <a:bodyPr spcFirstLastPara="1" wrap="square" lIns="91425" tIns="91425" rIns="91425" bIns="91425" anchor="ctr" anchorCtr="0">
            <a:noAutofit/>
          </a:bodyPr>
          <a:lstStyle/>
          <a:p>
            <a:endParaRPr sz="2000" b="1" dirty="0">
              <a:solidFill>
                <a:schemeClr val="bg1"/>
              </a:solidFill>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243" name="Google Shape;243;p19"/>
          <p:cNvSpPr/>
          <p:nvPr/>
        </p:nvSpPr>
        <p:spPr>
          <a:xfrm>
            <a:off x="2794712" y="1059582"/>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p>
        </p:txBody>
      </p:sp>
      <p:sp>
        <p:nvSpPr>
          <p:cNvPr id="244" name="Google Shape;244;p19"/>
          <p:cNvSpPr/>
          <p:nvPr/>
        </p:nvSpPr>
        <p:spPr>
          <a:xfrm>
            <a:off x="5448375" y="3421401"/>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endParaRPr/>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fld id="{00000000-1234-1234-1234-123412341234}" type="slidenum">
              <a:rPr lang="en"/>
              <a:pPr/>
              <a:t>8</a:t>
            </a:fld>
            <a:endParaRPr/>
          </a:p>
        </p:txBody>
      </p:sp>
      <p:sp>
        <p:nvSpPr>
          <p:cNvPr id="2" name="Metin kutusu 1"/>
          <p:cNvSpPr txBox="1"/>
          <p:nvPr/>
        </p:nvSpPr>
        <p:spPr>
          <a:xfrm>
            <a:off x="2995617" y="1622579"/>
            <a:ext cx="3258093" cy="1754326"/>
          </a:xfrm>
          <a:prstGeom prst="rect">
            <a:avLst/>
          </a:prstGeom>
          <a:noFill/>
        </p:spPr>
        <p:txBody>
          <a:bodyPr wrap="square" rtlCol="0">
            <a:spAutoFit/>
          </a:bodyPr>
          <a:lstStyle/>
          <a:p>
            <a:pPr lvl="0" algn="ctr"/>
            <a:r>
              <a:rPr lang="tr-TR" sz="3600" b="1" dirty="0">
                <a:solidFill>
                  <a:srgbClr val="FFFF00"/>
                </a:solidFill>
                <a:latin typeface="Calibri" panose="020F0502020204030204" pitchFamily="34" charset="0"/>
                <a:cs typeface="Calibri" panose="020F0502020204030204" pitchFamily="34" charset="0"/>
              </a:rPr>
              <a:t>ŞİDDET TÜRLERİNİ TANIYALIM</a:t>
            </a:r>
          </a:p>
        </p:txBody>
      </p:sp>
      <p:pic>
        <p:nvPicPr>
          <p:cNvPr id="8" name="Picture 3" descr="C:\Users\SeymaSOYDAS\Desktop\Sunum Fotoğrafları\58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59" y="2161401"/>
            <a:ext cx="2520000" cy="25200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Halka 3"/>
          <p:cNvSpPr/>
          <p:nvPr/>
        </p:nvSpPr>
        <p:spPr>
          <a:xfrm>
            <a:off x="5868144" y="1059582"/>
            <a:ext cx="1440160" cy="1440160"/>
          </a:xfrm>
          <a:prstGeom prst="donut">
            <a:avLst>
              <a:gd name="adj" fmla="val 17464"/>
            </a:avLst>
          </a:prstGeom>
          <a:solidFill>
            <a:srgbClr val="FF66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877733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19"/>
          <p:cNvSpPr/>
          <p:nvPr/>
        </p:nvSpPr>
        <p:spPr>
          <a:xfrm>
            <a:off x="1876711" y="843558"/>
            <a:ext cx="5456643" cy="3456384"/>
          </a:xfrm>
          <a:prstGeom prst="ellipse">
            <a:avLst/>
          </a:prstGeom>
          <a:solidFill>
            <a:srgbClr val="E8004C">
              <a:alpha val="86670"/>
            </a:srgbClr>
          </a:solidFill>
          <a:ln>
            <a:noFill/>
          </a:ln>
        </p:spPr>
        <p:txBody>
          <a:bodyPr spcFirstLastPara="1" wrap="square" lIns="91423" tIns="91423" rIns="91423" bIns="91423" anchor="ctr" anchorCtr="0">
            <a:noAutofit/>
          </a:bodyPr>
          <a:lstStyle/>
          <a:p>
            <a:endParaRPr dirty="0"/>
          </a:p>
        </p:txBody>
      </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3" tIns="91423" rIns="91423" bIns="91423" anchor="t" anchorCtr="0">
            <a:noAutofit/>
          </a:bodyPr>
          <a:lstStyle/>
          <a:p>
            <a:fld id="{00000000-1234-1234-1234-123412341234}" type="slidenum">
              <a:rPr lang="en"/>
              <a:pPr/>
              <a:t>9</a:t>
            </a:fld>
            <a:endParaRPr/>
          </a:p>
        </p:txBody>
      </p:sp>
      <p:sp>
        <p:nvSpPr>
          <p:cNvPr id="7" name="Alt Başlık 2"/>
          <p:cNvSpPr txBox="1">
            <a:spLocks/>
          </p:cNvSpPr>
          <p:nvPr/>
        </p:nvSpPr>
        <p:spPr>
          <a:xfrm>
            <a:off x="1956752" y="1382087"/>
            <a:ext cx="5112568" cy="2381666"/>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algn="just"/>
            <a:r>
              <a:rPr lang="tr-TR" sz="2800" b="1" dirty="0">
                <a:solidFill>
                  <a:schemeClr val="bg1"/>
                </a:solidFill>
                <a:latin typeface="Times New Roman" panose="02020603050405020304" pitchFamily="18" charset="0"/>
                <a:cs typeface="Times New Roman" panose="02020603050405020304" pitchFamily="18" charset="0"/>
              </a:rPr>
              <a:t>Elif, sınavda Berfin'den kağıdını göstermesini ister. Berfin sınav kağıdını göstermez. Sınav sonrası Elif Berfin’e küser.</a:t>
            </a:r>
          </a:p>
        </p:txBody>
      </p:sp>
      <p:sp>
        <p:nvSpPr>
          <p:cNvPr id="15" name="Google Shape;244;p19"/>
          <p:cNvSpPr/>
          <p:nvPr/>
        </p:nvSpPr>
        <p:spPr>
          <a:xfrm>
            <a:off x="7092281" y="3939903"/>
            <a:ext cx="1061415" cy="1115716"/>
          </a:xfrm>
          <a:prstGeom prst="donut">
            <a:avLst>
              <a:gd name="adj" fmla="val 26959"/>
            </a:avLst>
          </a:prstGeom>
          <a:solidFill>
            <a:srgbClr val="7030A0">
              <a:alpha val="86670"/>
            </a:srgbClr>
          </a:solidFill>
          <a:ln>
            <a:noFill/>
          </a:ln>
        </p:spPr>
        <p:txBody>
          <a:bodyPr spcFirstLastPara="1" wrap="square" lIns="91423" tIns="91423" rIns="91423" bIns="91423" anchor="ctr" anchorCtr="0">
            <a:noAutofit/>
          </a:bodyPr>
          <a:lstStyle/>
          <a:p>
            <a:endParaRPr/>
          </a:p>
        </p:txBody>
      </p:sp>
      <p:sp>
        <p:nvSpPr>
          <p:cNvPr id="17" name="Google Shape;244;p19"/>
          <p:cNvSpPr/>
          <p:nvPr/>
        </p:nvSpPr>
        <p:spPr>
          <a:xfrm>
            <a:off x="7333354" y="699542"/>
            <a:ext cx="1324398" cy="1296144"/>
          </a:xfrm>
          <a:prstGeom prst="donut">
            <a:avLst>
              <a:gd name="adj" fmla="val 24786"/>
            </a:avLst>
          </a:prstGeom>
          <a:solidFill>
            <a:schemeClr val="accent3">
              <a:alpha val="86670"/>
            </a:schemeClr>
          </a:solidFill>
          <a:ln>
            <a:noFill/>
          </a:ln>
        </p:spPr>
        <p:txBody>
          <a:bodyPr spcFirstLastPara="1" wrap="square" lIns="91423" tIns="91423" rIns="91423" bIns="91423" anchor="ctr" anchorCtr="0">
            <a:noAutofit/>
          </a:bodyPr>
          <a:lstStyle/>
          <a:p>
            <a:endParaRPr/>
          </a:p>
        </p:txBody>
      </p:sp>
      <p:sp>
        <p:nvSpPr>
          <p:cNvPr id="18" name="Google Shape;244;p19"/>
          <p:cNvSpPr/>
          <p:nvPr/>
        </p:nvSpPr>
        <p:spPr>
          <a:xfrm>
            <a:off x="683569" y="285700"/>
            <a:ext cx="1368152" cy="1421954"/>
          </a:xfrm>
          <a:prstGeom prst="donut">
            <a:avLst>
              <a:gd name="adj" fmla="val 24966"/>
            </a:avLst>
          </a:prstGeom>
          <a:solidFill>
            <a:srgbClr val="F9C422">
              <a:alpha val="86670"/>
            </a:srgbClr>
          </a:solidFill>
          <a:ln>
            <a:noFill/>
          </a:ln>
        </p:spPr>
        <p:txBody>
          <a:bodyPr spcFirstLastPara="1" wrap="square" lIns="91423" tIns="91423" rIns="91423" bIns="91423" anchor="ctr" anchorCtr="0">
            <a:noAutofit/>
          </a:bodyPr>
          <a:lstStyle/>
          <a:p>
            <a:endParaRPr/>
          </a:p>
        </p:txBody>
      </p:sp>
    </p:spTree>
    <p:extLst>
      <p:ext uri="{BB962C8B-B14F-4D97-AF65-F5344CB8AC3E}">
        <p14:creationId xmlns:p14="http://schemas.microsoft.com/office/powerpoint/2010/main" val="484619373"/>
      </p:ext>
    </p:extLst>
  </p:cSld>
  <p:clrMapOvr>
    <a:masterClrMapping/>
  </p:clrMapOvr>
</p:sld>
</file>

<file path=ppt/theme/theme1.xml><?xml version="1.0" encoding="utf-8"?>
<a:theme xmlns:a="http://schemas.openxmlformats.org/drawingml/2006/main"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uck template">
  <a:themeElements>
    <a:clrScheme name="Güven">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uck template">
  <a:themeElements>
    <a:clrScheme name="Açılar">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is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3117</TotalTime>
  <Words>2459</Words>
  <Application>Microsoft Office PowerPoint</Application>
  <PresentationFormat>Ekran Gösterisi (16:9)</PresentationFormat>
  <Paragraphs>268</Paragraphs>
  <Slides>46</Slides>
  <Notes>25</Notes>
  <HiddenSlides>0</HiddenSlides>
  <MMClips>0</MMClips>
  <ScaleCrop>false</ScaleCrop>
  <HeadingPairs>
    <vt:vector size="6" baseType="variant">
      <vt:variant>
        <vt:lpstr>Kullanılan Yazı Tipleri</vt:lpstr>
      </vt:variant>
      <vt:variant>
        <vt:i4>9</vt:i4>
      </vt:variant>
      <vt:variant>
        <vt:lpstr>Tema</vt:lpstr>
      </vt:variant>
      <vt:variant>
        <vt:i4>5</vt:i4>
      </vt:variant>
      <vt:variant>
        <vt:lpstr>Slayt Başlıkları</vt:lpstr>
      </vt:variant>
      <vt:variant>
        <vt:i4>46</vt:i4>
      </vt:variant>
    </vt:vector>
  </HeadingPairs>
  <TitlesOfParts>
    <vt:vector size="60" baseType="lpstr">
      <vt:lpstr>Arial</vt:lpstr>
      <vt:lpstr>Calibri</vt:lpstr>
      <vt:lpstr>Calibri Light</vt:lpstr>
      <vt:lpstr>Courier New</vt:lpstr>
      <vt:lpstr>Nixie One</vt:lpstr>
      <vt:lpstr>Segoe Print</vt:lpstr>
      <vt:lpstr>Times New Roman</vt:lpstr>
      <vt:lpstr>Varela Round</vt:lpstr>
      <vt:lpstr>Wingdings</vt:lpstr>
      <vt:lpstr>Puck template</vt:lpstr>
      <vt:lpstr>Ofis Teması</vt:lpstr>
      <vt:lpstr>1_Puck template</vt:lpstr>
      <vt:lpstr>2_Puck template</vt:lpstr>
      <vt:lpstr>1_Ofis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ŞİDDET DAVRANIŞINA MARUZ KALAN KİŞİ NE HİSSEDER?</vt:lpstr>
      <vt:lpstr>PowerPoint Sunusu</vt:lpstr>
      <vt:lpstr>OKULLARDA ORTAYA ÇIKAN SALDIRGANLIK TÜRLERİ </vt:lpstr>
      <vt:lpstr>Şimdi sizlerden Okullarınızda yaşanan, şahit olduğunuz bir şiddet olayını hatırlamanızı istiyorum….* </vt:lpstr>
      <vt:lpstr>PowerPoint Sunusu</vt:lpstr>
      <vt:lpstr>OKUL ORTAMINIZIN DAHA GÜVENLİ   OLMASI İÇİN NELER YAPABİLİRSİNİZ?</vt:lpstr>
      <vt:lpstr>PowerPoint Sunusu</vt:lpstr>
      <vt:lpstr>PowerPoint Sunusu</vt:lpstr>
      <vt:lpstr>GÜVENLİ BİR OKULA SAHİP OLMAK İÇİN;</vt:lpstr>
      <vt:lpstr>PowerPoint Sunusu</vt:lpstr>
      <vt:lpstr> Sorun çözme bir süreçtir ve bu sürecin aşamaları şu şekilde sıralanabilir:  </vt:lpstr>
      <vt:lpstr>2-ÖFKE KONTROLÜ</vt:lpstr>
      <vt:lpstr>PowerPoint Sunusu</vt:lpstr>
      <vt:lpstr>PowerPoint Sunusu</vt:lpstr>
      <vt:lpstr>ÖFKEMİZİ NASIL KONTROL EDEBİLİRİZ!</vt:lpstr>
      <vt:lpstr>Öfkenizi Kontrol Edin</vt:lpstr>
      <vt:lpstr>PowerPoint Sunusu</vt:lpstr>
      <vt:lpstr>PowerPoint Sunusu</vt:lpstr>
      <vt:lpstr>PowerPoint Sunusu</vt:lpstr>
      <vt:lpstr>PowerPoint Sunusu</vt:lpstr>
      <vt:lpstr>3-EMPATİK BECERİLERİ GELİŞTİRME</vt:lpstr>
      <vt:lpstr>PowerPoint Sunusu</vt:lpstr>
      <vt:lpstr>4.DOĞRU İLETİŞİM KURMA</vt:lpstr>
      <vt:lpstr>ETKİLİ İLETİŞİM KURABİLMEK İÇİN;</vt:lpstr>
      <vt:lpstr>5-BAŞA ÇIKAMADIĞIMIZ DURUMLARDA DESTEK ALMAK </vt:lpstr>
      <vt:lpstr>6.ŞİDDETE DUR DİYEBİLMEK</vt:lpstr>
      <vt:lpstr>PowerPoint Sunusu</vt:lpstr>
      <vt:lpstr>SİZE YÖNELİK ŞİDDET  DAVRANIŞLARINI DURDURMA YOLLARI </vt:lpstr>
      <vt:lpstr>PowerPoint Sunusu</vt:lpstr>
      <vt:lpstr>ŞİDDET  DAVRANIŞINA ŞAHİT OLURSANIZ: </vt:lpstr>
      <vt:lpstr>GÜVENDE KALABİLMEK İÇİN GEREKLİ GÜVENLİK NUMARALARINI KAYDET </vt:lpstr>
      <vt:lpstr>GÜVENDE KALABİLMEK İÇİN GEREKLİ GÜVENLİK NUMARALARINI KAYDET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SeymaSOYDAS</dc:creator>
  <cp:lastModifiedBy>Ferhat Kanat</cp:lastModifiedBy>
  <cp:revision>111</cp:revision>
  <dcterms:modified xsi:type="dcterms:W3CDTF">2020-11-11T07:57:05Z</dcterms:modified>
</cp:coreProperties>
</file>