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Lst>
  <p:sldIdLst>
    <p:sldId id="256" r:id="rId2"/>
    <p:sldId id="257" r:id="rId3"/>
    <p:sldId id="258" r:id="rId4"/>
    <p:sldId id="259" r:id="rId5"/>
    <p:sldId id="261" r:id="rId6"/>
    <p:sldId id="262" r:id="rId7"/>
    <p:sldId id="260"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F9204-3F29-4C3A-BA41-3063400202C4}"/>
              </a:ext>
            </a:extLst>
          </p:cNvPr>
          <p:cNvSpPr>
            <a:spLocks noGrp="1"/>
          </p:cNvSpPr>
          <p:nvPr>
            <p:ph type="ctrTitle"/>
          </p:nvPr>
        </p:nvSpPr>
        <p:spPr>
          <a:xfrm>
            <a:off x="1524000" y="1122363"/>
            <a:ext cx="9144000" cy="2387600"/>
          </a:xfrm>
        </p:spPr>
        <p:txBody>
          <a:bodyPr anchor="b"/>
          <a:lstStyle>
            <a:lvl1pPr algn="ctr">
              <a:defRPr sz="4400"/>
            </a:lvl1pPr>
          </a:lstStyle>
          <a:p>
            <a:r>
              <a:rPr lang="en-US" dirty="0"/>
              <a:t>Click to edit Master title style</a:t>
            </a:r>
          </a:p>
        </p:txBody>
      </p:sp>
      <p:sp>
        <p:nvSpPr>
          <p:cNvPr id="3" name="Subtitle 2">
            <a:extLst>
              <a:ext uri="{FF2B5EF4-FFF2-40B4-BE49-F238E27FC236}">
                <a16:creationId xmlns:a16="http://schemas.microsoft.com/office/drawing/2014/main" id="{203393CD-7262-4AC7-80E6-52FE6F3F39BA}"/>
              </a:ext>
            </a:extLst>
          </p:cNvPr>
          <p:cNvSpPr>
            <a:spLocks noGrp="1"/>
          </p:cNvSpPr>
          <p:nvPr>
            <p:ph type="subTitle" idx="1"/>
          </p:nvPr>
        </p:nvSpPr>
        <p:spPr>
          <a:xfrm>
            <a:off x="1524000" y="3602038"/>
            <a:ext cx="9144000" cy="1655762"/>
          </a:xfrm>
        </p:spPr>
        <p:txBody>
          <a:bodyPr/>
          <a:lstStyle>
            <a:lvl1pPr marL="0" indent="0" algn="ctr">
              <a:buNone/>
              <a:defRPr sz="20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D7D430AE-0210-4E82-AD7B-41B112DE7F7D}"/>
              </a:ext>
            </a:extLst>
          </p:cNvPr>
          <p:cNvSpPr>
            <a:spLocks noGrp="1"/>
          </p:cNvSpPr>
          <p:nvPr>
            <p:ph type="dt" sz="half" idx="10"/>
          </p:nvPr>
        </p:nvSpPr>
        <p:spPr/>
        <p:txBody>
          <a:bodyPr/>
          <a:lstStyle>
            <a:lvl1pPr>
              <a:defRPr>
                <a:latin typeface="+mn-lt"/>
              </a:defRPr>
            </a:lvl1pPr>
          </a:lstStyle>
          <a:p>
            <a:fld id="{11A6662E-FAF4-44BC-88B5-85A7CBFB6D30}" type="datetime1">
              <a:rPr lang="en-US" smtClean="0"/>
              <a:pPr/>
              <a:t>1/30/2021</a:t>
            </a:fld>
            <a:endParaRPr lang="en-US"/>
          </a:p>
        </p:txBody>
      </p:sp>
      <p:sp>
        <p:nvSpPr>
          <p:cNvPr id="5" name="Footer Placeholder 4">
            <a:extLst>
              <a:ext uri="{FF2B5EF4-FFF2-40B4-BE49-F238E27FC236}">
                <a16:creationId xmlns:a16="http://schemas.microsoft.com/office/drawing/2014/main" id="{0F221974-7DEC-459D-9642-CB5B59C82771}"/>
              </a:ext>
            </a:extLst>
          </p:cNvPr>
          <p:cNvSpPr>
            <a:spLocks noGrp="1"/>
          </p:cNvSpPr>
          <p:nvPr>
            <p:ph type="ftr" sz="quarter" idx="11"/>
          </p:nvPr>
        </p:nvSpPr>
        <p:spPr/>
        <p:txBody>
          <a:bodyPr/>
          <a:lstStyle>
            <a:lvl1pPr>
              <a:defRPr>
                <a:latin typeface="+mn-lt"/>
              </a:defRPr>
            </a:lvl1pPr>
          </a:lstStyle>
          <a:p>
            <a:endParaRPr lang="en-US"/>
          </a:p>
        </p:txBody>
      </p:sp>
      <p:sp>
        <p:nvSpPr>
          <p:cNvPr id="6" name="Slide Number Placeholder 5">
            <a:extLst>
              <a:ext uri="{FF2B5EF4-FFF2-40B4-BE49-F238E27FC236}">
                <a16:creationId xmlns:a16="http://schemas.microsoft.com/office/drawing/2014/main" id="{60731837-C94E-4B5B-BCF0-110C69EDB41C}"/>
              </a:ext>
            </a:extLst>
          </p:cNvPr>
          <p:cNvSpPr>
            <a:spLocks noGrp="1"/>
          </p:cNvSpPr>
          <p:nvPr>
            <p:ph type="sldNum" sz="quarter" idx="12"/>
          </p:nvPr>
        </p:nvSpPr>
        <p:spPr/>
        <p:txBody>
          <a:bodyPr/>
          <a:lstStyle>
            <a:lvl1pPr>
              <a:defRPr>
                <a:latin typeface="+mn-lt"/>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1191934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ABDD2-E186-4F25-8FDE-D1E875E9C3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318CC5B-A7E0-48B1-8329-6533AC76E7B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905B1B-77FE-4BFC-BF87-87DA989F0082}"/>
              </a:ext>
            </a:extLst>
          </p:cNvPr>
          <p:cNvSpPr>
            <a:spLocks noGrp="1"/>
          </p:cNvSpPr>
          <p:nvPr>
            <p:ph type="dt" sz="half" idx="10"/>
          </p:nvPr>
        </p:nvSpPr>
        <p:spPr/>
        <p:txBody>
          <a:bodyPr/>
          <a:lstStyle/>
          <a:p>
            <a:fld id="{4C559632-1575-4E14-B53B-3DC3D5ED3947}" type="datetime1">
              <a:rPr lang="en-US" smtClean="0"/>
              <a:t>1/30/2021</a:t>
            </a:fld>
            <a:endParaRPr lang="en-US"/>
          </a:p>
        </p:txBody>
      </p:sp>
      <p:sp>
        <p:nvSpPr>
          <p:cNvPr id="5" name="Footer Placeholder 4">
            <a:extLst>
              <a:ext uri="{FF2B5EF4-FFF2-40B4-BE49-F238E27FC236}">
                <a16:creationId xmlns:a16="http://schemas.microsoft.com/office/drawing/2014/main" id="{3118531E-1B90-4631-BD37-4BB1DBFABF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8A55E8-88DC-4280-8E04-FF50FF8EDB5A}"/>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28121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60633D-90E4-4F5A-9EBF-DDEC2B0B47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DD3065-FA3D-42C8-BFDA-967C87F4F2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DC126F-38E2-4425-861F-98ED432284BA}"/>
              </a:ext>
            </a:extLst>
          </p:cNvPr>
          <p:cNvSpPr>
            <a:spLocks noGrp="1"/>
          </p:cNvSpPr>
          <p:nvPr>
            <p:ph type="dt" sz="half" idx="10"/>
          </p:nvPr>
        </p:nvSpPr>
        <p:spPr/>
        <p:txBody>
          <a:bodyPr/>
          <a:lstStyle/>
          <a:p>
            <a:fld id="{CC4A6868-2568-4CC9-B302-F37117B01A6E}" type="datetime1">
              <a:rPr lang="en-US" smtClean="0"/>
              <a:t>1/30/2021</a:t>
            </a:fld>
            <a:endParaRPr lang="en-US"/>
          </a:p>
        </p:txBody>
      </p:sp>
      <p:sp>
        <p:nvSpPr>
          <p:cNvPr id="5" name="Footer Placeholder 4">
            <a:extLst>
              <a:ext uri="{FF2B5EF4-FFF2-40B4-BE49-F238E27FC236}">
                <a16:creationId xmlns:a16="http://schemas.microsoft.com/office/drawing/2014/main" id="{CA9645D8-F22A-4354-A8B3-96E8A2D232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9E2295-A616-4D57-8800-7B7E213A8CC8}"/>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910569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CC1FC-ADE8-488C-A1DA-2FD569FD4D09}"/>
              </a:ext>
            </a:extLst>
          </p:cNvPr>
          <p:cNvSpPr>
            <a:spLocks noGrp="1"/>
          </p:cNvSpPr>
          <p:nvPr>
            <p:ph type="title"/>
          </p:nvPr>
        </p:nvSpPr>
        <p:spPr>
          <a:xfrm>
            <a:off x="838200" y="365760"/>
            <a:ext cx="10515600" cy="1325563"/>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57F02842-38C3-46D6-8527-0F6FE623C511}"/>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E864CF5-F681-40C2-88CC-E02206C9CECB}"/>
              </a:ext>
            </a:extLst>
          </p:cNvPr>
          <p:cNvSpPr>
            <a:spLocks noGrp="1"/>
          </p:cNvSpPr>
          <p:nvPr>
            <p:ph type="dt" sz="half" idx="10"/>
          </p:nvPr>
        </p:nvSpPr>
        <p:spPr/>
        <p:txBody>
          <a:bodyPr/>
          <a:lstStyle/>
          <a:p>
            <a:fld id="{0055F08A-1E71-4B2B-BB49-E743F2903911}" type="datetime1">
              <a:rPr lang="en-US" smtClean="0"/>
              <a:t>1/30/2021</a:t>
            </a:fld>
            <a:endParaRPr lang="en-US" dirty="0"/>
          </a:p>
        </p:txBody>
      </p:sp>
      <p:sp>
        <p:nvSpPr>
          <p:cNvPr id="5" name="Footer Placeholder 4">
            <a:extLst>
              <a:ext uri="{FF2B5EF4-FFF2-40B4-BE49-F238E27FC236}">
                <a16:creationId xmlns:a16="http://schemas.microsoft.com/office/drawing/2014/main" id="{82C04753-4FE4-4A6F-99BB-CFFC92E0CD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A569D1-DB13-4BD9-8BA9-0DEAD98F893F}"/>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838139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20B05-7BF6-4073-9106-FA19E97273CB}"/>
              </a:ext>
            </a:extLst>
          </p:cNvPr>
          <p:cNvSpPr>
            <a:spLocks noGrp="1"/>
          </p:cNvSpPr>
          <p:nvPr>
            <p:ph type="title"/>
          </p:nvPr>
        </p:nvSpPr>
        <p:spPr>
          <a:xfrm>
            <a:off x="831850" y="1709738"/>
            <a:ext cx="10515600" cy="2852737"/>
          </a:xfrm>
        </p:spPr>
        <p:txBody>
          <a:bodyPr anchor="b"/>
          <a:lstStyle>
            <a:lvl1pPr>
              <a:defRPr sz="4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E8EE8D7-6B58-4A3F-9DD5-E563D5192A68}"/>
              </a:ext>
            </a:extLst>
          </p:cNvPr>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02990E-9F0A-446A-B5B8-459CA8D98D92}"/>
              </a:ext>
            </a:extLst>
          </p:cNvPr>
          <p:cNvSpPr>
            <a:spLocks noGrp="1"/>
          </p:cNvSpPr>
          <p:nvPr>
            <p:ph type="dt" sz="half" idx="10"/>
          </p:nvPr>
        </p:nvSpPr>
        <p:spPr/>
        <p:txBody>
          <a:bodyPr/>
          <a:lstStyle/>
          <a:p>
            <a:fld id="{15417D9E-721A-44BB-8863-9873FE64DA75}" type="datetime1">
              <a:rPr lang="en-US" smtClean="0"/>
              <a:t>1/30/2021</a:t>
            </a:fld>
            <a:endParaRPr lang="en-US"/>
          </a:p>
        </p:txBody>
      </p:sp>
      <p:sp>
        <p:nvSpPr>
          <p:cNvPr id="5" name="Footer Placeholder 4">
            <a:extLst>
              <a:ext uri="{FF2B5EF4-FFF2-40B4-BE49-F238E27FC236}">
                <a16:creationId xmlns:a16="http://schemas.microsoft.com/office/drawing/2014/main" id="{89E68EAA-4377-45FF-9D7C-9E77BC9F27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07FA71-74C3-44B8-A0AC-E18A1E76B43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165885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71F12-2D88-4F76-AF46-BD5156C127A9}"/>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E6E1AA46-E3EB-4704-B019-F90F1E6177A5}"/>
              </a:ext>
            </a:extLst>
          </p:cNvPr>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5C17480F-A530-4D05-9A22-E573FB4BA6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B56FDA-C47A-4F4A-A364-BA60A25AB90A}"/>
              </a:ext>
            </a:extLst>
          </p:cNvPr>
          <p:cNvSpPr>
            <a:spLocks noGrp="1"/>
          </p:cNvSpPr>
          <p:nvPr>
            <p:ph type="dt" sz="half" idx="10"/>
          </p:nvPr>
        </p:nvSpPr>
        <p:spPr/>
        <p:txBody>
          <a:bodyPr/>
          <a:lstStyle/>
          <a:p>
            <a:fld id="{5F31DA2F-80B8-49CF-99FB-5ABCA53A607A}" type="datetime1">
              <a:rPr lang="en-US" smtClean="0"/>
              <a:t>1/30/2021</a:t>
            </a:fld>
            <a:endParaRPr lang="en-US"/>
          </a:p>
        </p:txBody>
      </p:sp>
      <p:sp>
        <p:nvSpPr>
          <p:cNvPr id="6" name="Footer Placeholder 5">
            <a:extLst>
              <a:ext uri="{FF2B5EF4-FFF2-40B4-BE49-F238E27FC236}">
                <a16:creationId xmlns:a16="http://schemas.microsoft.com/office/drawing/2014/main" id="{7326D8DD-6D84-44D4-8A1B-57615B3ED8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C8FE31-B577-4017-8AFE-A8BA09596E9C}"/>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580692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C28C9-B8CC-413F-9FFA-626680E4A82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B53FE72-9D42-45F5-A37F-B12130388AD5}"/>
              </a:ext>
            </a:extLst>
          </p:cNvPr>
          <p:cNvSpPr>
            <a:spLocks noGrp="1"/>
          </p:cNvSpPr>
          <p:nvPr>
            <p:ph type="body" idx="1"/>
          </p:nvPr>
        </p:nvSpPr>
        <p:spPr>
          <a:xfrm>
            <a:off x="839788" y="1752600"/>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E3A31D-9B5F-4DE3-B18D-F7F77782EB46}"/>
              </a:ext>
            </a:extLst>
          </p:cNvPr>
          <p:cNvSpPr>
            <a:spLocks noGrp="1"/>
          </p:cNvSpPr>
          <p:nvPr>
            <p:ph sz="half" idx="2"/>
          </p:nvPr>
        </p:nvSpPr>
        <p:spPr>
          <a:xfrm>
            <a:off x="839788" y="2666999"/>
            <a:ext cx="5157787"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0BE1D2D-822C-466C-A7B9-1A2D97366A41}"/>
              </a:ext>
            </a:extLst>
          </p:cNvPr>
          <p:cNvSpPr>
            <a:spLocks noGrp="1"/>
          </p:cNvSpPr>
          <p:nvPr>
            <p:ph type="body" sz="quarter" idx="3"/>
          </p:nvPr>
        </p:nvSpPr>
        <p:spPr>
          <a:xfrm>
            <a:off x="6172200" y="1752600"/>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F13B2C-44CA-49C4-BC84-02AF1638F381}"/>
              </a:ext>
            </a:extLst>
          </p:cNvPr>
          <p:cNvSpPr>
            <a:spLocks noGrp="1"/>
          </p:cNvSpPr>
          <p:nvPr>
            <p:ph sz="quarter" idx="4"/>
          </p:nvPr>
        </p:nvSpPr>
        <p:spPr>
          <a:xfrm>
            <a:off x="6172200" y="2666999"/>
            <a:ext cx="5183188" cy="35226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793CB55-E9C1-4CE6-9B61-81B71475B960}"/>
              </a:ext>
            </a:extLst>
          </p:cNvPr>
          <p:cNvSpPr>
            <a:spLocks noGrp="1"/>
          </p:cNvSpPr>
          <p:nvPr>
            <p:ph type="dt" sz="half" idx="10"/>
          </p:nvPr>
        </p:nvSpPr>
        <p:spPr/>
        <p:txBody>
          <a:bodyPr/>
          <a:lstStyle/>
          <a:p>
            <a:fld id="{28852172-E6C9-4B6C-929A-A9DE3837BBF1}" type="datetime1">
              <a:rPr lang="en-US" smtClean="0"/>
              <a:t>1/30/2021</a:t>
            </a:fld>
            <a:endParaRPr lang="en-US"/>
          </a:p>
        </p:txBody>
      </p:sp>
      <p:sp>
        <p:nvSpPr>
          <p:cNvPr id="8" name="Footer Placeholder 7">
            <a:extLst>
              <a:ext uri="{FF2B5EF4-FFF2-40B4-BE49-F238E27FC236}">
                <a16:creationId xmlns:a16="http://schemas.microsoft.com/office/drawing/2014/main" id="{0DF22318-747B-4EC9-862C-D9FD488CCC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CFBDDDF-16BD-438D-937D-0E3E30E74E86}"/>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583528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92D5F-0BD4-4517-9233-E08AF405B6DE}"/>
              </a:ext>
            </a:extLst>
          </p:cNvPr>
          <p:cNvSpPr>
            <a:spLocks noGrp="1"/>
          </p:cNvSpPr>
          <p:nvPr>
            <p:ph type="title"/>
          </p:nvPr>
        </p:nvSpPr>
        <p:spPr>
          <a:xfrm>
            <a:off x="838200" y="365760"/>
            <a:ext cx="10515600" cy="1325563"/>
          </a:xfrm>
        </p:spPr>
        <p:txBody>
          <a:bodyPr/>
          <a:lstStyle/>
          <a:p>
            <a:r>
              <a:rPr lang="en-US"/>
              <a:t>Click to edit Master title style</a:t>
            </a:r>
          </a:p>
        </p:txBody>
      </p:sp>
      <p:sp>
        <p:nvSpPr>
          <p:cNvPr id="3" name="Date Placeholder 2">
            <a:extLst>
              <a:ext uri="{FF2B5EF4-FFF2-40B4-BE49-F238E27FC236}">
                <a16:creationId xmlns:a16="http://schemas.microsoft.com/office/drawing/2014/main" id="{B83523B8-51E3-48B8-BFD8-CE950619804E}"/>
              </a:ext>
            </a:extLst>
          </p:cNvPr>
          <p:cNvSpPr>
            <a:spLocks noGrp="1"/>
          </p:cNvSpPr>
          <p:nvPr>
            <p:ph type="dt" sz="half" idx="10"/>
          </p:nvPr>
        </p:nvSpPr>
        <p:spPr/>
        <p:txBody>
          <a:bodyPr/>
          <a:lstStyle/>
          <a:p>
            <a:fld id="{3AB41CFF-90C9-47B3-9DA1-F2BF8D839F7E}" type="datetime1">
              <a:rPr lang="en-US" smtClean="0"/>
              <a:t>1/30/2021</a:t>
            </a:fld>
            <a:endParaRPr lang="en-US"/>
          </a:p>
        </p:txBody>
      </p:sp>
      <p:sp>
        <p:nvSpPr>
          <p:cNvPr id="4" name="Footer Placeholder 3">
            <a:extLst>
              <a:ext uri="{FF2B5EF4-FFF2-40B4-BE49-F238E27FC236}">
                <a16:creationId xmlns:a16="http://schemas.microsoft.com/office/drawing/2014/main" id="{7D739B90-5D50-4424-B51D-53C3916218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6F9286-3A00-4D3C-A3F0-50AC9045C4E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31503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933BE2-665A-42DA-A3B7-835F81A3F46B}"/>
              </a:ext>
            </a:extLst>
          </p:cNvPr>
          <p:cNvSpPr>
            <a:spLocks noGrp="1"/>
          </p:cNvSpPr>
          <p:nvPr>
            <p:ph type="dt" sz="half" idx="10"/>
          </p:nvPr>
        </p:nvSpPr>
        <p:spPr/>
        <p:txBody>
          <a:bodyPr/>
          <a:lstStyle/>
          <a:p>
            <a:fld id="{F06048FA-06AB-4884-A69B-986B96E68A24}" type="datetime1">
              <a:rPr lang="en-US" smtClean="0"/>
              <a:t>1/30/2021</a:t>
            </a:fld>
            <a:endParaRPr lang="en-US"/>
          </a:p>
        </p:txBody>
      </p:sp>
      <p:sp>
        <p:nvSpPr>
          <p:cNvPr id="3" name="Footer Placeholder 2">
            <a:extLst>
              <a:ext uri="{FF2B5EF4-FFF2-40B4-BE49-F238E27FC236}">
                <a16:creationId xmlns:a16="http://schemas.microsoft.com/office/drawing/2014/main" id="{634DBCBD-AD42-432D-ABA9-20D616AF3E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E140251-3596-4673-B24B-59A6F9ED8FB3}"/>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210960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A81A1-6D8E-4DD6-8E49-DABDE6D107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93F18F-F78D-4A31-A6BC-6552105BC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582C2F4-BDF4-4A4F-AA3D-52692932C2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13850F-5C87-4F08-9658-EAF049B60EB0}"/>
              </a:ext>
            </a:extLst>
          </p:cNvPr>
          <p:cNvSpPr>
            <a:spLocks noGrp="1"/>
          </p:cNvSpPr>
          <p:nvPr>
            <p:ph type="dt" sz="half" idx="10"/>
          </p:nvPr>
        </p:nvSpPr>
        <p:spPr/>
        <p:txBody>
          <a:bodyPr/>
          <a:lstStyle/>
          <a:p>
            <a:fld id="{50DB7ABA-0172-4F9C-889D-567164F66BCD}" type="datetime1">
              <a:rPr lang="en-US" smtClean="0"/>
              <a:t>1/30/2021</a:t>
            </a:fld>
            <a:endParaRPr lang="en-US"/>
          </a:p>
        </p:txBody>
      </p:sp>
      <p:sp>
        <p:nvSpPr>
          <p:cNvPr id="6" name="Footer Placeholder 5">
            <a:extLst>
              <a:ext uri="{FF2B5EF4-FFF2-40B4-BE49-F238E27FC236}">
                <a16:creationId xmlns:a16="http://schemas.microsoft.com/office/drawing/2014/main" id="{210BCE9A-A746-4439-B5D3-966FBC8E5F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1D3B51-AA2E-4AA1-8062-A0D476D80CCB}"/>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92052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02CF7-F453-4B3E-9510-D747979878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E2A1B9-8A2A-4B49-8B79-76D3EEB36B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D9FEA03-0EC4-4085-AE63-4AA492D61A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05AD5B-0DEA-4C6F-94D2-FAA99F2E5DA9}"/>
              </a:ext>
            </a:extLst>
          </p:cNvPr>
          <p:cNvSpPr>
            <a:spLocks noGrp="1"/>
          </p:cNvSpPr>
          <p:nvPr>
            <p:ph type="dt" sz="half" idx="10"/>
          </p:nvPr>
        </p:nvSpPr>
        <p:spPr/>
        <p:txBody>
          <a:bodyPr/>
          <a:lstStyle/>
          <a:p>
            <a:fld id="{78AC6A5B-8AE7-4A41-B5A7-9ADC6686DC18}" type="datetime1">
              <a:rPr lang="en-US" smtClean="0"/>
              <a:t>1/30/2021</a:t>
            </a:fld>
            <a:endParaRPr lang="en-US"/>
          </a:p>
        </p:txBody>
      </p:sp>
      <p:sp>
        <p:nvSpPr>
          <p:cNvPr id="6" name="Footer Placeholder 5">
            <a:extLst>
              <a:ext uri="{FF2B5EF4-FFF2-40B4-BE49-F238E27FC236}">
                <a16:creationId xmlns:a16="http://schemas.microsoft.com/office/drawing/2014/main" id="{F0DC6744-7CBA-4A1D-8F87-10699F9812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AD9048-35FF-4BE9-8157-BE4BAA1C7251}"/>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600660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BABF38A-8A0D-492E-BD20-6CF4D46B50BD}"/>
              </a:ext>
              <a:ext uri="{C183D7F6-B498-43B3-948B-1728B52AA6E4}">
                <adec:decorative xmlns:adec="http://schemas.microsoft.com/office/drawing/2017/decorative" val="1"/>
              </a:ext>
            </a:extLst>
          </p:cNvPr>
          <p:cNvSpPr/>
          <p:nvPr/>
        </p:nvSpPr>
        <p:spPr>
          <a:xfrm>
            <a:off x="0" y="1"/>
            <a:ext cx="12192000" cy="6858004"/>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40" name="Picture 39">
            <a:extLst>
              <a:ext uri="{FF2B5EF4-FFF2-40B4-BE49-F238E27FC236}">
                <a16:creationId xmlns:a16="http://schemas.microsoft.com/office/drawing/2014/main" id="{1CB7E8AE-A3AC-4BB7-A5C6-F00EC697B265}"/>
              </a:ext>
            </a:extLst>
          </p:cNvPr>
          <p:cNvPicPr>
            <a:picLocks noChangeAspect="1"/>
          </p:cNvPicPr>
          <p:nvPr/>
        </p:nvPicPr>
        <p:blipFill>
          <a:blip r:embed="rId13">
            <a:alphaModFix amt="35000"/>
            <a:extLst>
              <a:ext uri="{28A0092B-C50C-407E-A947-70E740481C1C}">
                <a14:useLocalDpi xmlns:a14="http://schemas.microsoft.com/office/drawing/2010/main" val="0"/>
              </a:ext>
            </a:extLst>
          </a:blip>
          <a:stretch>
            <a:fillRect/>
          </a:stretch>
        </p:blipFill>
        <p:spPr>
          <a:xfrm>
            <a:off x="0" y="1"/>
            <a:ext cx="12192000" cy="1392401"/>
          </a:xfrm>
          <a:prstGeom prst="rect">
            <a:avLst/>
          </a:prstGeom>
        </p:spPr>
      </p:pic>
      <p:sp>
        <p:nvSpPr>
          <p:cNvPr id="2" name="Title Placeholder 1">
            <a:extLst>
              <a:ext uri="{FF2B5EF4-FFF2-40B4-BE49-F238E27FC236}">
                <a16:creationId xmlns:a16="http://schemas.microsoft.com/office/drawing/2014/main" id="{E9984D45-0ED3-4D03-8E44-5E355C9134F1}"/>
              </a:ext>
            </a:extLst>
          </p:cNvPr>
          <p:cNvSpPr>
            <a:spLocks noGrp="1"/>
          </p:cNvSpPr>
          <p:nvPr>
            <p:ph type="title"/>
          </p:nvPr>
        </p:nvSpPr>
        <p:spPr>
          <a:xfrm>
            <a:off x="838200" y="425450"/>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1F687D6E-D1E9-489C-9AA9-3575C39BAA0B}"/>
              </a:ext>
            </a:extLst>
          </p:cNvPr>
          <p:cNvSpPr>
            <a:spLocks noGrp="1"/>
          </p:cNvSpPr>
          <p:nvPr>
            <p:ph type="body" idx="1"/>
          </p:nvPr>
        </p:nvSpPr>
        <p:spPr>
          <a:xfrm>
            <a:off x="838200" y="1949450"/>
            <a:ext cx="10515600" cy="4195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6364E9C-08EE-4B1B-B3FC-D6D997F4EA38}"/>
              </a:ext>
            </a:extLst>
          </p:cNvPr>
          <p:cNvSpPr>
            <a:spLocks noGrp="1"/>
          </p:cNvSpPr>
          <p:nvPr>
            <p:ph type="dt" sz="half" idx="2"/>
          </p:nvPr>
        </p:nvSpPr>
        <p:spPr>
          <a:xfrm>
            <a:off x="838200" y="6324600"/>
            <a:ext cx="2743200" cy="365125"/>
          </a:xfrm>
          <a:prstGeom prst="rect">
            <a:avLst/>
          </a:prstGeom>
        </p:spPr>
        <p:txBody>
          <a:bodyPr vert="horz" lIns="91440" tIns="45720" rIns="91440" bIns="45720" rtlCol="0" anchor="ctr"/>
          <a:lstStyle>
            <a:lvl1pPr algn="l">
              <a:defRPr sz="900">
                <a:solidFill>
                  <a:schemeClr val="bg1">
                    <a:alpha val="60000"/>
                  </a:schemeClr>
                </a:solidFill>
                <a:latin typeface="+mn-lt"/>
              </a:defRPr>
            </a:lvl1pPr>
          </a:lstStyle>
          <a:p>
            <a:fld id="{57E0CF6C-748E-4B7A-BC8B-3011EF78ED13}" type="datetime1">
              <a:rPr lang="en-US" smtClean="0"/>
              <a:pPr/>
              <a:t>1/30/2021</a:t>
            </a:fld>
            <a:endParaRPr lang="en-US" dirty="0"/>
          </a:p>
        </p:txBody>
      </p:sp>
      <p:sp>
        <p:nvSpPr>
          <p:cNvPr id="5" name="Footer Placeholder 4">
            <a:extLst>
              <a:ext uri="{FF2B5EF4-FFF2-40B4-BE49-F238E27FC236}">
                <a16:creationId xmlns:a16="http://schemas.microsoft.com/office/drawing/2014/main" id="{BAB0A1F1-38FE-4C27-81E6-A43A54793FC3}"/>
              </a:ext>
            </a:extLst>
          </p:cNvPr>
          <p:cNvSpPr>
            <a:spLocks noGrp="1"/>
          </p:cNvSpPr>
          <p:nvPr>
            <p:ph type="ftr" sz="quarter" idx="3"/>
          </p:nvPr>
        </p:nvSpPr>
        <p:spPr>
          <a:xfrm>
            <a:off x="4038600" y="6324600"/>
            <a:ext cx="4114800" cy="365125"/>
          </a:xfrm>
          <a:prstGeom prst="rect">
            <a:avLst/>
          </a:prstGeom>
        </p:spPr>
        <p:txBody>
          <a:bodyPr vert="horz" lIns="91440" tIns="45720" rIns="91440" bIns="45720" rtlCol="0" anchor="ctr"/>
          <a:lstStyle>
            <a:lvl1pPr algn="ctr">
              <a:defRPr sz="900">
                <a:solidFill>
                  <a:schemeClr val="bg1">
                    <a:alpha val="60000"/>
                  </a:schemeClr>
                </a:solidFill>
                <a:latin typeface="+mn-lt"/>
              </a:defRPr>
            </a:lvl1pPr>
          </a:lstStyle>
          <a:p>
            <a:endParaRPr lang="en-US" dirty="0"/>
          </a:p>
        </p:txBody>
      </p:sp>
      <p:sp>
        <p:nvSpPr>
          <p:cNvPr id="6" name="Slide Number Placeholder 5">
            <a:extLst>
              <a:ext uri="{FF2B5EF4-FFF2-40B4-BE49-F238E27FC236}">
                <a16:creationId xmlns:a16="http://schemas.microsoft.com/office/drawing/2014/main" id="{5E26B39A-FFD8-42EF-ADC7-7DB3B302F8B2}"/>
              </a:ext>
            </a:extLst>
          </p:cNvPr>
          <p:cNvSpPr>
            <a:spLocks noGrp="1"/>
          </p:cNvSpPr>
          <p:nvPr>
            <p:ph type="sldNum" sz="quarter" idx="4"/>
          </p:nvPr>
        </p:nvSpPr>
        <p:spPr>
          <a:xfrm>
            <a:off x="8610600" y="6324600"/>
            <a:ext cx="2743200" cy="365125"/>
          </a:xfrm>
          <a:prstGeom prst="rect">
            <a:avLst/>
          </a:prstGeom>
        </p:spPr>
        <p:txBody>
          <a:bodyPr vert="horz" lIns="91440" tIns="45720" rIns="91440" bIns="45720" rtlCol="0" anchor="ctr"/>
          <a:lstStyle>
            <a:lvl1pPr algn="r">
              <a:defRPr sz="900">
                <a:solidFill>
                  <a:schemeClr val="bg1">
                    <a:alpha val="60000"/>
                  </a:schemeClr>
                </a:solidFill>
                <a:latin typeface="+mn-lt"/>
              </a:defRPr>
            </a:lvl1pPr>
          </a:lstStyle>
          <a:p>
            <a:fld id="{73B850FF-6169-4056-8077-06FFA93A5366}" type="slidenum">
              <a:rPr lang="en-US" smtClean="0"/>
              <a:pPr/>
              <a:t>‹#›</a:t>
            </a:fld>
            <a:endParaRPr lang="en-US" dirty="0"/>
          </a:p>
        </p:txBody>
      </p:sp>
    </p:spTree>
    <p:extLst>
      <p:ext uri="{BB962C8B-B14F-4D97-AF65-F5344CB8AC3E}">
        <p14:creationId xmlns:p14="http://schemas.microsoft.com/office/powerpoint/2010/main" val="3146582543"/>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6" r:id="rId7"/>
    <p:sldLayoutId id="2147483692" r:id="rId8"/>
    <p:sldLayoutId id="2147483693" r:id="rId9"/>
    <p:sldLayoutId id="2147483694" r:id="rId10"/>
    <p:sldLayoutId id="2147483695" r:id="rId11"/>
  </p:sldLayoutIdLst>
  <p:hf sldNum="0" hdr="0" ftr="0" dt="0"/>
  <p:txStyles>
    <p:titleStyle>
      <a:lvl1pPr algn="l" defTabSz="914400" rtl="0" eaLnBrk="1" latinLnBrk="0" hangingPunct="1">
        <a:lnSpc>
          <a:spcPct val="100000"/>
        </a:lnSpc>
        <a:spcBef>
          <a:spcPct val="0"/>
        </a:spcBef>
        <a:buNone/>
        <a:defRPr sz="4400" b="1" kern="1200">
          <a:solidFill>
            <a:schemeClr val="bg1"/>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1"/>
        </a:buClr>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110000"/>
        </a:lnSpc>
        <a:spcBef>
          <a:spcPts val="500"/>
        </a:spcBef>
        <a:buClr>
          <a:schemeClr val="accent1"/>
        </a:buClr>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110000"/>
        </a:lnSpc>
        <a:spcBef>
          <a:spcPts val="500"/>
        </a:spcBef>
        <a:buClr>
          <a:schemeClr val="accent1"/>
        </a:buClr>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110000"/>
        </a:lnSpc>
        <a:spcBef>
          <a:spcPts val="500"/>
        </a:spcBef>
        <a:buClr>
          <a:schemeClr val="accent1"/>
        </a:buClr>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DE61FBD7-E37C-4B38-BE44-A6D4978D74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37" name="Rectangle 136">
            <a:extLst>
              <a:ext uri="{FF2B5EF4-FFF2-40B4-BE49-F238E27FC236}">
                <a16:creationId xmlns:a16="http://schemas.microsoft.com/office/drawing/2014/main" id="{34F8020C-60BB-4357-8207-13221A99AE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39" name="Rectangle 138">
            <a:extLst>
              <a:ext uri="{FF2B5EF4-FFF2-40B4-BE49-F238E27FC236}">
                <a16:creationId xmlns:a16="http://schemas.microsoft.com/office/drawing/2014/main" id="{392BFCFE-FD78-4EDF-BEFE-CC444DC5F3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41" name="Rectangle 140">
            <a:extLst>
              <a:ext uri="{FF2B5EF4-FFF2-40B4-BE49-F238E27FC236}">
                <a16:creationId xmlns:a16="http://schemas.microsoft.com/office/drawing/2014/main" id="{3A02D46F-C48E-4461-A19B-D244194F5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061" y="0"/>
            <a:ext cx="12191999" cy="6858000"/>
          </a:xfrm>
          <a:prstGeom prst="rect">
            <a:avLst/>
          </a:prstGeom>
          <a:blipFill dpi="0" rotWithShape="1">
            <a:blip r:embed="rId2">
              <a:alphaModFix amt="20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 name="Rectangle 142">
            <a:extLst>
              <a:ext uri="{FF2B5EF4-FFF2-40B4-BE49-F238E27FC236}">
                <a16:creationId xmlns:a16="http://schemas.microsoft.com/office/drawing/2014/main" id="{5AA6453C-5851-46D8-A790-031DA34DB8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3457" y="739600"/>
            <a:ext cx="10768226" cy="539095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E51DF213-52ED-4466-B72B-59B4D62FEF2C}"/>
              </a:ext>
            </a:extLst>
          </p:cNvPr>
          <p:cNvSpPr>
            <a:spLocks noGrp="1"/>
          </p:cNvSpPr>
          <p:nvPr>
            <p:ph type="ctrTitle"/>
          </p:nvPr>
        </p:nvSpPr>
        <p:spPr>
          <a:xfrm>
            <a:off x="6796702" y="1066800"/>
            <a:ext cx="4209625" cy="2098431"/>
          </a:xfrm>
        </p:spPr>
        <p:txBody>
          <a:bodyPr anchor="b">
            <a:normAutofit/>
          </a:bodyPr>
          <a:lstStyle/>
          <a:p>
            <a:pPr algn="l"/>
            <a:r>
              <a:rPr lang="tr-TR" dirty="0">
                <a:solidFill>
                  <a:schemeClr val="tx2"/>
                </a:solidFill>
              </a:rPr>
              <a:t>ÖZ SAYGI</a:t>
            </a:r>
          </a:p>
        </p:txBody>
      </p:sp>
      <p:sp>
        <p:nvSpPr>
          <p:cNvPr id="3" name="Alt Başlık 2">
            <a:extLst>
              <a:ext uri="{FF2B5EF4-FFF2-40B4-BE49-F238E27FC236}">
                <a16:creationId xmlns:a16="http://schemas.microsoft.com/office/drawing/2014/main" id="{34F7FE5B-E644-4E73-8111-68883573637E}"/>
              </a:ext>
            </a:extLst>
          </p:cNvPr>
          <p:cNvSpPr>
            <a:spLocks noGrp="1"/>
          </p:cNvSpPr>
          <p:nvPr>
            <p:ph type="subTitle" idx="1"/>
          </p:nvPr>
        </p:nvSpPr>
        <p:spPr>
          <a:xfrm>
            <a:off x="6921304" y="4074784"/>
            <a:ext cx="4389121" cy="1640216"/>
          </a:xfrm>
        </p:spPr>
        <p:txBody>
          <a:bodyPr anchor="t">
            <a:normAutofit/>
          </a:bodyPr>
          <a:lstStyle/>
          <a:p>
            <a:pPr algn="l"/>
            <a:r>
              <a:rPr lang="tr-TR" b="1" dirty="0">
                <a:solidFill>
                  <a:schemeClr val="tx2"/>
                </a:solidFill>
              </a:rPr>
              <a:t>FERHAT KANAT	</a:t>
            </a:r>
          </a:p>
          <a:p>
            <a:pPr algn="l"/>
            <a:r>
              <a:rPr lang="tr-TR" b="1" dirty="0">
                <a:solidFill>
                  <a:schemeClr val="tx2"/>
                </a:solidFill>
              </a:rPr>
              <a:t>OKUL PSİKOLOJİK DANIŞMANI</a:t>
            </a:r>
          </a:p>
        </p:txBody>
      </p:sp>
      <p:pic>
        <p:nvPicPr>
          <p:cNvPr id="1026" name="Picture 2" descr="Özsaygı Nedir? Özsaygınızı Arttırmak için Yararlı İpuçları">
            <a:extLst>
              <a:ext uri="{FF2B5EF4-FFF2-40B4-BE49-F238E27FC236}">
                <a16:creationId xmlns:a16="http://schemas.microsoft.com/office/drawing/2014/main" id="{FF17914F-B9F6-4C7E-9839-888AF84348C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20302" b="-1"/>
          <a:stretch/>
        </p:blipFill>
        <p:spPr bwMode="auto">
          <a:xfrm>
            <a:off x="1066800" y="1707879"/>
            <a:ext cx="5254546" cy="3514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04133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8" name="Rectangle 77">
            <a:extLst>
              <a:ext uri="{FF2B5EF4-FFF2-40B4-BE49-F238E27FC236}">
                <a16:creationId xmlns:a16="http://schemas.microsoft.com/office/drawing/2014/main" id="{4AB8125F-0FD8-48CD-9F43-73E5494EA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80" name="Rectangle 79">
            <a:extLst>
              <a:ext uri="{FF2B5EF4-FFF2-40B4-BE49-F238E27FC236}">
                <a16:creationId xmlns:a16="http://schemas.microsoft.com/office/drawing/2014/main" id="{0019DD6C-5899-4C07-864B-EB0A7D104A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82" name="Rectangle 81">
            <a:extLst>
              <a:ext uri="{FF2B5EF4-FFF2-40B4-BE49-F238E27FC236}">
                <a16:creationId xmlns:a16="http://schemas.microsoft.com/office/drawing/2014/main" id="{EBDFFBC1-15BD-428E-B8AF-ECF5D1B76D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217529"/>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84" name="Rectangle 83">
            <a:extLst>
              <a:ext uri="{FF2B5EF4-FFF2-40B4-BE49-F238E27FC236}">
                <a16:creationId xmlns:a16="http://schemas.microsoft.com/office/drawing/2014/main" id="{EBFB3075-0323-4EB0-B1A5-776A0E709C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057" y="0"/>
            <a:ext cx="12191999" cy="2217528"/>
          </a:xfrm>
          <a:prstGeom prst="rect">
            <a:avLst/>
          </a:prstGeom>
          <a:blipFill dpi="0" rotWithShape="1">
            <a:blip r:embed="rId2">
              <a:alphaModFix amt="20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C6F21275-5BF4-44C1-BFED-34758B3422F1}"/>
              </a:ext>
            </a:extLst>
          </p:cNvPr>
          <p:cNvSpPr>
            <a:spLocks noGrp="1"/>
          </p:cNvSpPr>
          <p:nvPr>
            <p:ph type="title"/>
          </p:nvPr>
        </p:nvSpPr>
        <p:spPr>
          <a:xfrm>
            <a:off x="838200" y="381000"/>
            <a:ext cx="10003218" cy="1600124"/>
          </a:xfrm>
        </p:spPr>
        <p:txBody>
          <a:bodyPr>
            <a:normAutofit/>
          </a:bodyPr>
          <a:lstStyle/>
          <a:p>
            <a:r>
              <a:rPr lang="tr-TR"/>
              <a:t>Kendine ilettiklerin</a:t>
            </a:r>
          </a:p>
        </p:txBody>
      </p:sp>
      <p:sp>
        <p:nvSpPr>
          <p:cNvPr id="3" name="İçerik Yer Tutucusu 2">
            <a:extLst>
              <a:ext uri="{FF2B5EF4-FFF2-40B4-BE49-F238E27FC236}">
                <a16:creationId xmlns:a16="http://schemas.microsoft.com/office/drawing/2014/main" id="{EA033B6E-35E5-40FA-B588-E25F36754DA7}"/>
              </a:ext>
            </a:extLst>
          </p:cNvPr>
          <p:cNvSpPr>
            <a:spLocks noGrp="1"/>
          </p:cNvSpPr>
          <p:nvPr>
            <p:ph idx="1"/>
          </p:nvPr>
        </p:nvSpPr>
        <p:spPr>
          <a:xfrm>
            <a:off x="357809" y="2514600"/>
            <a:ext cx="5433391" cy="3783586"/>
          </a:xfrm>
        </p:spPr>
        <p:txBody>
          <a:bodyPr anchor="ctr">
            <a:normAutofit fontScale="92500" lnSpcReduction="10000"/>
          </a:bodyPr>
          <a:lstStyle/>
          <a:p>
            <a:pPr algn="just"/>
            <a:r>
              <a:rPr lang="tr-TR" sz="2400" dirty="0">
                <a:solidFill>
                  <a:schemeClr val="tx2"/>
                </a:solidFill>
              </a:rPr>
              <a:t>Bugün kendin hakkında nasıl hissettiğin kendinden aldığın iletilerle de kısmen ilişkilidir. Bu iletiler kendini iyi ya da kötü hissetmene neden olur. Bu iletileri tanımladığında, araştırdığında ve değerlendirdiğinde hangilerini benimseyip benimsemeyeceğine karar verebilirsin. Sağlıklı bir öz saygı geliştirmeni sağlayacak yeni kendi kendine konuşma yöntemleri öğrenebilirsin.</a:t>
            </a:r>
          </a:p>
        </p:txBody>
      </p:sp>
      <p:pic>
        <p:nvPicPr>
          <p:cNvPr id="4100" name="Picture 4" descr="Insan Profili Ile Konuşma Balonu Stok Vektör Sanatı &amp; Adamlar'nin Daha  Fazla Görseli - iStock">
            <a:extLst>
              <a:ext uri="{FF2B5EF4-FFF2-40B4-BE49-F238E27FC236}">
                <a16:creationId xmlns:a16="http://schemas.microsoft.com/office/drawing/2014/main" id="{D9787449-59C0-4CC3-8733-058E37F045B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8337" b="16761"/>
          <a:stretch/>
        </p:blipFill>
        <p:spPr bwMode="auto">
          <a:xfrm>
            <a:off x="5996628" y="2217529"/>
            <a:ext cx="6195372" cy="46404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82103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7430746-0B6E-416A-B482-70FD1E70132C}"/>
              </a:ext>
            </a:extLst>
          </p:cNvPr>
          <p:cNvSpPr>
            <a:spLocks noGrp="1"/>
          </p:cNvSpPr>
          <p:nvPr>
            <p:ph type="title"/>
          </p:nvPr>
        </p:nvSpPr>
        <p:spPr/>
        <p:txBody>
          <a:bodyPr/>
          <a:lstStyle/>
          <a:p>
            <a:r>
              <a:rPr lang="tr-TR" dirty="0"/>
              <a:t>Etkinlik</a:t>
            </a:r>
          </a:p>
        </p:txBody>
      </p:sp>
      <p:sp>
        <p:nvSpPr>
          <p:cNvPr id="3" name="İçerik Yer Tutucusu 2">
            <a:extLst>
              <a:ext uri="{FF2B5EF4-FFF2-40B4-BE49-F238E27FC236}">
                <a16:creationId xmlns:a16="http://schemas.microsoft.com/office/drawing/2014/main" id="{E52D7E84-772F-462F-8EFA-7AA9D4E60D5B}"/>
              </a:ext>
            </a:extLst>
          </p:cNvPr>
          <p:cNvSpPr>
            <a:spLocks noGrp="1"/>
          </p:cNvSpPr>
          <p:nvPr>
            <p:ph idx="1"/>
          </p:nvPr>
        </p:nvSpPr>
        <p:spPr/>
        <p:txBody>
          <a:bodyPr/>
          <a:lstStyle/>
          <a:p>
            <a:pPr marL="0" indent="0" algn="just">
              <a:buNone/>
            </a:pPr>
            <a:r>
              <a:rPr lang="tr-TR" dirty="0"/>
              <a:t>Yaşamın boyunca kendine gönderdiğin iletileri düşün. Aşağıdaki durumlarda kendine ne derdin:</a:t>
            </a:r>
          </a:p>
          <a:p>
            <a:pPr algn="just"/>
            <a:r>
              <a:rPr lang="tr-TR" dirty="0"/>
              <a:t>Okulda bir şey öğrenirken zorlandığında</a:t>
            </a:r>
          </a:p>
          <a:p>
            <a:pPr algn="just"/>
            <a:r>
              <a:rPr lang="tr-TR" dirty="0"/>
              <a:t>Arkadaşın tarafından reddedildiğinde </a:t>
            </a:r>
          </a:p>
          <a:p>
            <a:pPr algn="just"/>
            <a:r>
              <a:rPr lang="tr-TR" dirty="0"/>
              <a:t>Ailen tarafından azarlandığında</a:t>
            </a:r>
          </a:p>
          <a:p>
            <a:pPr algn="just"/>
            <a:r>
              <a:rPr lang="tr-TR" dirty="0"/>
              <a:t>Hata yaptığında</a:t>
            </a:r>
          </a:p>
        </p:txBody>
      </p:sp>
      <p:sp>
        <p:nvSpPr>
          <p:cNvPr id="4" name="Ok: Sağ 3">
            <a:extLst>
              <a:ext uri="{FF2B5EF4-FFF2-40B4-BE49-F238E27FC236}">
                <a16:creationId xmlns:a16="http://schemas.microsoft.com/office/drawing/2014/main" id="{F7937C29-11D9-430E-8D0D-FC53FF73BF4F}"/>
              </a:ext>
            </a:extLst>
          </p:cNvPr>
          <p:cNvSpPr/>
          <p:nvPr/>
        </p:nvSpPr>
        <p:spPr>
          <a:xfrm>
            <a:off x="463826" y="2186608"/>
            <a:ext cx="374374" cy="23853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141976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AF41CDC-38C8-40F8-A1A0-6DA7EA4B8B59}"/>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42A3D23-98F1-45F8-BF77-2BEFC96F2653}"/>
              </a:ext>
            </a:extLst>
          </p:cNvPr>
          <p:cNvSpPr>
            <a:spLocks noGrp="1"/>
          </p:cNvSpPr>
          <p:nvPr>
            <p:ph idx="1"/>
          </p:nvPr>
        </p:nvSpPr>
        <p:spPr>
          <a:xfrm>
            <a:off x="838200" y="1802296"/>
            <a:ext cx="10515600" cy="4342917"/>
          </a:xfrm>
        </p:spPr>
        <p:txBody>
          <a:bodyPr>
            <a:normAutofit fontScale="92500"/>
          </a:bodyPr>
          <a:lstStyle/>
          <a:p>
            <a:pPr marL="0" indent="0" algn="just">
              <a:buNone/>
            </a:pPr>
            <a:r>
              <a:rPr lang="tr-TR" dirty="0"/>
              <a:t>Kendine yolladığın iletileri tanımlayan sözcükleri seç.</a:t>
            </a:r>
          </a:p>
          <a:p>
            <a:pPr algn="just"/>
            <a:r>
              <a:rPr lang="tr-TR" dirty="0"/>
              <a:t>Olumlu, katı, küçük düşüren, saldırgan, kibar, düşünceli, mantıksız, adil olmayan…</a:t>
            </a:r>
          </a:p>
          <a:p>
            <a:pPr algn="just"/>
            <a:r>
              <a:rPr lang="tr-TR" dirty="0"/>
              <a:t>Arkadaşına gönderdiğin ve kendine gönderdiğin iletileri karşılaştır.</a:t>
            </a:r>
          </a:p>
          <a:p>
            <a:pPr algn="just"/>
            <a:r>
              <a:rPr lang="tr-TR" dirty="0"/>
              <a:t>Daha iyi, aynı, daha kötü.</a:t>
            </a:r>
          </a:p>
          <a:p>
            <a:pPr marL="0" indent="0" algn="just">
              <a:buNone/>
            </a:pPr>
            <a:r>
              <a:rPr lang="tr-TR" dirty="0"/>
              <a:t>Sağlıklı öz saygı geliştirmek için kendine söyleyebileceğin beş ileti yaz. Bu iletiyi not defterine kaydet, sesli olarak kendine veya arkadaşına gönder, sıkça baktığın bir yere not olarak as.</a:t>
            </a:r>
          </a:p>
        </p:txBody>
      </p:sp>
      <p:sp>
        <p:nvSpPr>
          <p:cNvPr id="4" name="Ok: Sağ 3">
            <a:extLst>
              <a:ext uri="{FF2B5EF4-FFF2-40B4-BE49-F238E27FC236}">
                <a16:creationId xmlns:a16="http://schemas.microsoft.com/office/drawing/2014/main" id="{096EB131-53C5-459A-9F0E-502B1F98B5B3}"/>
              </a:ext>
            </a:extLst>
          </p:cNvPr>
          <p:cNvSpPr/>
          <p:nvPr/>
        </p:nvSpPr>
        <p:spPr>
          <a:xfrm>
            <a:off x="491987" y="1894834"/>
            <a:ext cx="374374" cy="23853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a:p>
        </p:txBody>
      </p:sp>
      <p:sp>
        <p:nvSpPr>
          <p:cNvPr id="5" name="Ok: Sağ 4">
            <a:extLst>
              <a:ext uri="{FF2B5EF4-FFF2-40B4-BE49-F238E27FC236}">
                <a16:creationId xmlns:a16="http://schemas.microsoft.com/office/drawing/2014/main" id="{CCEF4EBB-BBFB-4ED4-8DF9-ED3893346D5A}"/>
              </a:ext>
            </a:extLst>
          </p:cNvPr>
          <p:cNvSpPr/>
          <p:nvPr/>
        </p:nvSpPr>
        <p:spPr>
          <a:xfrm>
            <a:off x="463826" y="4625008"/>
            <a:ext cx="374374" cy="23853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261653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9ABC386-9026-4770-A509-E761889D0EAC}"/>
              </a:ext>
            </a:extLst>
          </p:cNvPr>
          <p:cNvSpPr>
            <a:spLocks noGrp="1"/>
          </p:cNvSpPr>
          <p:nvPr>
            <p:ph type="title"/>
          </p:nvPr>
        </p:nvSpPr>
        <p:spPr/>
        <p:txBody>
          <a:bodyPr/>
          <a:lstStyle/>
          <a:p>
            <a:r>
              <a:rPr lang="tr-TR" dirty="0"/>
              <a:t>İnsan değerine ilişkin gerçekler</a:t>
            </a:r>
          </a:p>
        </p:txBody>
      </p:sp>
      <p:sp>
        <p:nvSpPr>
          <p:cNvPr id="3" name="İçerik Yer Tutucusu 2">
            <a:extLst>
              <a:ext uri="{FF2B5EF4-FFF2-40B4-BE49-F238E27FC236}">
                <a16:creationId xmlns:a16="http://schemas.microsoft.com/office/drawing/2014/main" id="{F6070D67-C32F-490A-A0E9-ED3FC8E88139}"/>
              </a:ext>
            </a:extLst>
          </p:cNvPr>
          <p:cNvSpPr>
            <a:spLocks noGrp="1"/>
          </p:cNvSpPr>
          <p:nvPr>
            <p:ph idx="1"/>
          </p:nvPr>
        </p:nvSpPr>
        <p:spPr/>
        <p:txBody>
          <a:bodyPr>
            <a:normAutofit/>
          </a:bodyPr>
          <a:lstStyle/>
          <a:p>
            <a:pPr algn="just"/>
            <a:r>
              <a:rPr lang="tr-TR" sz="3200" dirty="0"/>
              <a:t>Bugüne dek yaşamış tüm insanlar dünyaya değerli ve kıymetli olarak gelmişlerdir. Buna uymayan kimse yoktur sen de dahil.</a:t>
            </a:r>
          </a:p>
          <a:p>
            <a:pPr algn="just"/>
            <a:r>
              <a:rPr lang="tr-TR" sz="3200" dirty="0"/>
              <a:t> Doğuştan gelen insan değeri; kesinlikle değişen başarı, başarısızlık ya da dışsal koşullara bağlı olmaksızın sürekli var olmaktadır.                                                                                                                                                                                                                                                                                                                                                                                                                                                                               </a:t>
            </a:r>
          </a:p>
        </p:txBody>
      </p:sp>
    </p:spTree>
    <p:extLst>
      <p:ext uri="{BB962C8B-B14F-4D97-AF65-F5344CB8AC3E}">
        <p14:creationId xmlns:p14="http://schemas.microsoft.com/office/powerpoint/2010/main" val="14770340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CC661AD-D18F-4EA9-A79E-4C2266D62153}"/>
              </a:ext>
            </a:extLst>
          </p:cNvPr>
          <p:cNvSpPr>
            <a:spLocks noGrp="1"/>
          </p:cNvSpPr>
          <p:nvPr>
            <p:ph type="title"/>
          </p:nvPr>
        </p:nvSpPr>
        <p:spPr/>
        <p:txBody>
          <a:bodyPr/>
          <a:lstStyle/>
          <a:p>
            <a:r>
              <a:rPr lang="tr-TR" dirty="0"/>
              <a:t>Etkinlik</a:t>
            </a:r>
          </a:p>
        </p:txBody>
      </p:sp>
      <p:sp>
        <p:nvSpPr>
          <p:cNvPr id="3" name="İçerik Yer Tutucusu 2">
            <a:extLst>
              <a:ext uri="{FF2B5EF4-FFF2-40B4-BE49-F238E27FC236}">
                <a16:creationId xmlns:a16="http://schemas.microsoft.com/office/drawing/2014/main" id="{C23D71BA-8212-44C5-9666-27707B573DF1}"/>
              </a:ext>
            </a:extLst>
          </p:cNvPr>
          <p:cNvSpPr>
            <a:spLocks noGrp="1"/>
          </p:cNvSpPr>
          <p:nvPr>
            <p:ph idx="1"/>
          </p:nvPr>
        </p:nvSpPr>
        <p:spPr>
          <a:xfrm>
            <a:off x="838200" y="1789044"/>
            <a:ext cx="10515600" cy="4356170"/>
          </a:xfrm>
        </p:spPr>
        <p:txBody>
          <a:bodyPr>
            <a:normAutofit fontScale="92500" lnSpcReduction="10000"/>
          </a:bodyPr>
          <a:lstStyle/>
          <a:p>
            <a:pPr marL="0" indent="0" algn="just">
              <a:buNone/>
            </a:pPr>
            <a:r>
              <a:rPr lang="tr-TR" sz="3200" dirty="0"/>
              <a:t>Kendini değersiz ve kusurlu hissettiğin durumların listesini yap.</a:t>
            </a:r>
          </a:p>
          <a:p>
            <a:pPr algn="just"/>
            <a:r>
              <a:rPr lang="tr-TR" sz="3200" dirty="0"/>
              <a:t>Bu durumlarda kendine ne dediğini yaz.</a:t>
            </a:r>
          </a:p>
          <a:p>
            <a:pPr algn="just"/>
            <a:r>
              <a:rPr lang="tr-TR" sz="3200" dirty="0"/>
              <a:t>Değerinin olmadığını gösteren gerçek ve kanıtlanabilir bilgi göster</a:t>
            </a:r>
          </a:p>
          <a:p>
            <a:pPr algn="just"/>
            <a:r>
              <a:rPr lang="tr-TR" sz="3200" dirty="0"/>
              <a:t>Neden değersiz olduğunu düşündüğünü açıkla</a:t>
            </a:r>
          </a:p>
          <a:p>
            <a:pPr algn="just"/>
            <a:r>
              <a:rPr lang="tr-TR" sz="3200" dirty="0"/>
              <a:t>Kendi sözcüklerini kullanarak, bu yalana inanmayı bırakmak için kendine bir sözleşme yaz.</a:t>
            </a:r>
          </a:p>
        </p:txBody>
      </p:sp>
      <p:sp>
        <p:nvSpPr>
          <p:cNvPr id="4" name="Ok: Sağ 3">
            <a:extLst>
              <a:ext uri="{FF2B5EF4-FFF2-40B4-BE49-F238E27FC236}">
                <a16:creationId xmlns:a16="http://schemas.microsoft.com/office/drawing/2014/main" id="{65EF1DC9-13BF-429B-85B9-3D02797D6139}"/>
              </a:ext>
            </a:extLst>
          </p:cNvPr>
          <p:cNvSpPr/>
          <p:nvPr/>
        </p:nvSpPr>
        <p:spPr>
          <a:xfrm>
            <a:off x="463826" y="1974573"/>
            <a:ext cx="374374" cy="238539"/>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24361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4AB8125F-0FD8-48CD-9F43-73E5494EA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75" name="Rectangle 74">
            <a:extLst>
              <a:ext uri="{FF2B5EF4-FFF2-40B4-BE49-F238E27FC236}">
                <a16:creationId xmlns:a16="http://schemas.microsoft.com/office/drawing/2014/main" id="{0019DD6C-5899-4C07-864B-EB0A7D104A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77" name="Rectangle 76">
            <a:extLst>
              <a:ext uri="{FF2B5EF4-FFF2-40B4-BE49-F238E27FC236}">
                <a16:creationId xmlns:a16="http://schemas.microsoft.com/office/drawing/2014/main" id="{EBDFFBC1-15BD-428E-B8AF-ECF5D1B76D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217529"/>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79" name="Rectangle 78">
            <a:extLst>
              <a:ext uri="{FF2B5EF4-FFF2-40B4-BE49-F238E27FC236}">
                <a16:creationId xmlns:a16="http://schemas.microsoft.com/office/drawing/2014/main" id="{EBFB3075-0323-4EB0-B1A5-776A0E709C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057" y="0"/>
            <a:ext cx="12191999" cy="2217528"/>
          </a:xfrm>
          <a:prstGeom prst="rect">
            <a:avLst/>
          </a:prstGeom>
          <a:blipFill dpi="0" rotWithShape="1">
            <a:blip r:embed="rId2">
              <a:alphaModFix amt="20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1BDBF69D-BBC6-47F3-A572-18938DB2AA23}"/>
              </a:ext>
            </a:extLst>
          </p:cNvPr>
          <p:cNvSpPr>
            <a:spLocks noGrp="1"/>
          </p:cNvSpPr>
          <p:nvPr>
            <p:ph type="title"/>
          </p:nvPr>
        </p:nvSpPr>
        <p:spPr>
          <a:xfrm>
            <a:off x="838200" y="381000"/>
            <a:ext cx="10003218" cy="1600124"/>
          </a:xfrm>
        </p:spPr>
        <p:txBody>
          <a:bodyPr>
            <a:normAutofit/>
          </a:bodyPr>
          <a:lstStyle/>
          <a:p>
            <a:r>
              <a:rPr lang="tr-TR" dirty="0"/>
              <a:t>Çeşitliliğin mükemmelliği</a:t>
            </a:r>
          </a:p>
        </p:txBody>
      </p:sp>
      <p:sp>
        <p:nvSpPr>
          <p:cNvPr id="3" name="İçerik Yer Tutucusu 2">
            <a:extLst>
              <a:ext uri="{FF2B5EF4-FFF2-40B4-BE49-F238E27FC236}">
                <a16:creationId xmlns:a16="http://schemas.microsoft.com/office/drawing/2014/main" id="{6EEF4CE0-AFA6-45CF-96AA-5A2BDF864792}"/>
              </a:ext>
            </a:extLst>
          </p:cNvPr>
          <p:cNvSpPr>
            <a:spLocks noGrp="1"/>
          </p:cNvSpPr>
          <p:nvPr>
            <p:ph idx="1"/>
          </p:nvPr>
        </p:nvSpPr>
        <p:spPr>
          <a:xfrm>
            <a:off x="520505" y="2362124"/>
            <a:ext cx="5194495" cy="3936062"/>
          </a:xfrm>
        </p:spPr>
        <p:txBody>
          <a:bodyPr anchor="ctr">
            <a:normAutofit fontScale="92500"/>
          </a:bodyPr>
          <a:lstStyle/>
          <a:p>
            <a:pPr algn="just"/>
            <a:r>
              <a:rPr lang="tr-TR" sz="2400" dirty="0">
                <a:solidFill>
                  <a:schemeClr val="tx2"/>
                </a:solidFill>
              </a:rPr>
              <a:t>Genetik olarak sadece kendin olmaya programlandın. Bu, senin sadece kendi yolunu izleyerek başarılı olabileceğin ve en iyi kendin olabileceğin anlamına gelir.</a:t>
            </a:r>
          </a:p>
          <a:p>
            <a:pPr algn="just"/>
            <a:r>
              <a:rPr lang="tr-TR" sz="2400" dirty="0">
                <a:solidFill>
                  <a:schemeClr val="tx2"/>
                </a:solidFill>
              </a:rPr>
              <a:t>Kendimizden hoşnut olmadığımızda, diğer insanlara bakıp onlar gibi olmuş olmayı dileriz. Bunu yaptığımızda ise kendimizi başarısız olmaya şartlandırmış oluruz.</a:t>
            </a:r>
          </a:p>
        </p:txBody>
      </p:sp>
      <p:pic>
        <p:nvPicPr>
          <p:cNvPr id="5124" name="Picture 4" descr="Kültürel çeşitlilik nedir ? Kültürel çeşitliliğin önemsenmesi nedir ? -  KariyerSor">
            <a:extLst>
              <a:ext uri="{FF2B5EF4-FFF2-40B4-BE49-F238E27FC236}">
                <a16:creationId xmlns:a16="http://schemas.microsoft.com/office/drawing/2014/main" id="{520C6307-DAF9-4D6C-ABD5-4D45735813E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0102" r="6690" b="-1"/>
          <a:stretch/>
        </p:blipFill>
        <p:spPr bwMode="auto">
          <a:xfrm>
            <a:off x="5996628" y="2217529"/>
            <a:ext cx="6195372" cy="46404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13603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4AB8125F-0FD8-48CD-9F43-73E5494EA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73" name="Rectangle 72">
            <a:extLst>
              <a:ext uri="{FF2B5EF4-FFF2-40B4-BE49-F238E27FC236}">
                <a16:creationId xmlns:a16="http://schemas.microsoft.com/office/drawing/2014/main" id="{0019DD6C-5899-4C07-864B-EB0A7D104A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75" name="Rectangle 74">
            <a:extLst>
              <a:ext uri="{FF2B5EF4-FFF2-40B4-BE49-F238E27FC236}">
                <a16:creationId xmlns:a16="http://schemas.microsoft.com/office/drawing/2014/main" id="{EBDFFBC1-15BD-428E-B8AF-ECF5D1B76D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51"/>
            <a:ext cx="12192000" cy="2217680"/>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77" name="Rectangle 76">
            <a:extLst>
              <a:ext uri="{FF2B5EF4-FFF2-40B4-BE49-F238E27FC236}">
                <a16:creationId xmlns:a16="http://schemas.microsoft.com/office/drawing/2014/main" id="{EBFB3075-0323-4EB0-B1A5-776A0E709C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1"/>
            <a:ext cx="12191999" cy="2224386"/>
          </a:xfrm>
          <a:prstGeom prst="rect">
            <a:avLst/>
          </a:prstGeom>
          <a:blipFill dpi="0" rotWithShape="1">
            <a:blip r:embed="rId2">
              <a:alphaModFix amt="20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04E16C60-77B8-4861-A38C-E66D06E8343B}"/>
              </a:ext>
            </a:extLst>
          </p:cNvPr>
          <p:cNvSpPr>
            <a:spLocks noGrp="1"/>
          </p:cNvSpPr>
          <p:nvPr>
            <p:ph type="title"/>
          </p:nvPr>
        </p:nvSpPr>
        <p:spPr>
          <a:xfrm>
            <a:off x="838200" y="381000"/>
            <a:ext cx="10003218" cy="1600124"/>
          </a:xfrm>
        </p:spPr>
        <p:txBody>
          <a:bodyPr>
            <a:normAutofit/>
          </a:bodyPr>
          <a:lstStyle/>
          <a:p>
            <a:r>
              <a:rPr lang="tr-TR" dirty="0"/>
              <a:t>Bedene ilişkin</a:t>
            </a:r>
          </a:p>
        </p:txBody>
      </p:sp>
      <p:sp>
        <p:nvSpPr>
          <p:cNvPr id="3" name="İçerik Yer Tutucusu 2">
            <a:extLst>
              <a:ext uri="{FF2B5EF4-FFF2-40B4-BE49-F238E27FC236}">
                <a16:creationId xmlns:a16="http://schemas.microsoft.com/office/drawing/2014/main" id="{18E767D1-1DFD-4384-B20D-4BA826C6CBFA}"/>
              </a:ext>
            </a:extLst>
          </p:cNvPr>
          <p:cNvSpPr>
            <a:spLocks noGrp="1"/>
          </p:cNvSpPr>
          <p:nvPr>
            <p:ph idx="1"/>
          </p:nvPr>
        </p:nvSpPr>
        <p:spPr>
          <a:xfrm>
            <a:off x="661245" y="2605386"/>
            <a:ext cx="4800600" cy="3552824"/>
          </a:xfrm>
        </p:spPr>
        <p:txBody>
          <a:bodyPr anchor="ctr">
            <a:normAutofit lnSpcReduction="10000"/>
          </a:bodyPr>
          <a:lstStyle/>
          <a:p>
            <a:pPr algn="just"/>
            <a:r>
              <a:rPr lang="tr-TR" sz="2400" dirty="0">
                <a:solidFill>
                  <a:schemeClr val="tx1"/>
                </a:solidFill>
              </a:rPr>
              <a:t>Bedenin değerliliğine bir katkısı yoktur. Bedenin bu dünyada yaşamak için olağanüstü bir taşıyıcıdır. Herkesin bir bedeni vardır ve herkes onu korumak zorundadır ve herkesin bedeni yaşlanacaktır. Bunun dışında kalan yoktur. </a:t>
            </a:r>
          </a:p>
        </p:txBody>
      </p:sp>
      <p:pic>
        <p:nvPicPr>
          <p:cNvPr id="6146" name="Picture 2" descr="Beden Dismorfik Bozukluğu | Uzman Klinik Psikolog Deniz Akıncı">
            <a:extLst>
              <a:ext uri="{FF2B5EF4-FFF2-40B4-BE49-F238E27FC236}">
                <a16:creationId xmlns:a16="http://schemas.microsoft.com/office/drawing/2014/main" id="{D1E0756A-7FAE-4E14-985C-3F8284FC3EE1}"/>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120042" y="2745362"/>
            <a:ext cx="5338943" cy="35528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31101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7187AEA-2FA9-48FF-A9FA-B36AC3D35AF3}"/>
              </a:ext>
            </a:extLst>
          </p:cNvPr>
          <p:cNvSpPr>
            <a:spLocks noGrp="1"/>
          </p:cNvSpPr>
          <p:nvPr>
            <p:ph type="title"/>
          </p:nvPr>
        </p:nvSpPr>
        <p:spPr/>
        <p:txBody>
          <a:bodyPr/>
          <a:lstStyle/>
          <a:p>
            <a:r>
              <a:rPr lang="tr-TR" dirty="0"/>
              <a:t>Etkinlik</a:t>
            </a:r>
          </a:p>
        </p:txBody>
      </p:sp>
      <p:sp>
        <p:nvSpPr>
          <p:cNvPr id="3" name="İçerik Yer Tutucusu 2">
            <a:extLst>
              <a:ext uri="{FF2B5EF4-FFF2-40B4-BE49-F238E27FC236}">
                <a16:creationId xmlns:a16="http://schemas.microsoft.com/office/drawing/2014/main" id="{C5CF4E1D-79B3-4E0A-A811-3A3BB6EBC5D0}"/>
              </a:ext>
            </a:extLst>
          </p:cNvPr>
          <p:cNvSpPr>
            <a:spLocks noGrp="1"/>
          </p:cNvSpPr>
          <p:nvPr>
            <p:ph idx="1"/>
          </p:nvPr>
        </p:nvSpPr>
        <p:spPr>
          <a:xfrm>
            <a:off x="838200" y="1691324"/>
            <a:ext cx="10515600" cy="4453890"/>
          </a:xfrm>
        </p:spPr>
        <p:txBody>
          <a:bodyPr>
            <a:normAutofit fontScale="92500"/>
          </a:bodyPr>
          <a:lstStyle/>
          <a:p>
            <a:pPr marL="0" indent="0" algn="just">
              <a:buNone/>
            </a:pPr>
            <a:r>
              <a:rPr lang="tr-TR" sz="3200" dirty="0"/>
              <a:t>Aşağıda adı geçen insanlardan hangisi dış görünüşüyle topluma katkı sağlamıştır, seç.</a:t>
            </a:r>
          </a:p>
          <a:p>
            <a:pPr algn="just"/>
            <a:r>
              <a:rPr lang="tr-TR" sz="3200" dirty="0"/>
              <a:t>Mustafa Kemal Atatürk, Gazi </a:t>
            </a:r>
            <a:r>
              <a:rPr lang="tr-TR" sz="3200" dirty="0" err="1"/>
              <a:t>Yaşargil</a:t>
            </a:r>
            <a:r>
              <a:rPr lang="tr-TR" sz="3200" dirty="0"/>
              <a:t>, Einstein, Aziz Sancar, Yaşar Kemal, </a:t>
            </a:r>
            <a:r>
              <a:rPr lang="tr-TR" sz="3200" dirty="0" err="1"/>
              <a:t>Gandhi</a:t>
            </a:r>
            <a:r>
              <a:rPr lang="tr-TR" sz="3200" dirty="0"/>
              <a:t>…</a:t>
            </a:r>
          </a:p>
          <a:p>
            <a:pPr marL="0" indent="0" algn="just">
              <a:buNone/>
            </a:pPr>
            <a:r>
              <a:rPr lang="tr-TR" sz="3200" dirty="0"/>
              <a:t>Dünyaya katkın olarak hatırlanacak ve yapmayı çok istediğin en önemli şeyi tanımla. Bu dış görünüşünle mi ilgili olurdu yoksa toplum için yaptığın olumlu bir değişim mi? İhtiyacı olan birine yardım etmek mi, iyi bir iş sahibi olmak mı?</a:t>
            </a:r>
          </a:p>
        </p:txBody>
      </p:sp>
      <p:sp>
        <p:nvSpPr>
          <p:cNvPr id="4" name="Ok: Sağ 3">
            <a:extLst>
              <a:ext uri="{FF2B5EF4-FFF2-40B4-BE49-F238E27FC236}">
                <a16:creationId xmlns:a16="http://schemas.microsoft.com/office/drawing/2014/main" id="{3C02276E-8B6E-474A-9743-5C835746E960}"/>
              </a:ext>
            </a:extLst>
          </p:cNvPr>
          <p:cNvSpPr/>
          <p:nvPr/>
        </p:nvSpPr>
        <p:spPr>
          <a:xfrm flipV="1">
            <a:off x="477078" y="1883189"/>
            <a:ext cx="361122" cy="263663"/>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dirty="0"/>
          </a:p>
        </p:txBody>
      </p:sp>
      <p:sp>
        <p:nvSpPr>
          <p:cNvPr id="5" name="Ok: Sağ 4">
            <a:extLst>
              <a:ext uri="{FF2B5EF4-FFF2-40B4-BE49-F238E27FC236}">
                <a16:creationId xmlns:a16="http://schemas.microsoft.com/office/drawing/2014/main" id="{7A41E207-E106-4D75-8BA6-9107FC5E5418}"/>
              </a:ext>
            </a:extLst>
          </p:cNvPr>
          <p:cNvSpPr/>
          <p:nvPr/>
        </p:nvSpPr>
        <p:spPr>
          <a:xfrm flipV="1">
            <a:off x="477078" y="4109556"/>
            <a:ext cx="361122" cy="263663"/>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6347936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73" name="Rectangle 72">
            <a:extLst>
              <a:ext uri="{FF2B5EF4-FFF2-40B4-BE49-F238E27FC236}">
                <a16:creationId xmlns:a16="http://schemas.microsoft.com/office/drawing/2014/main" id="{FBC8BBE5-981E-4B0B-9654-32B5668BFF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75" name="Rectangle 74">
            <a:extLst>
              <a:ext uri="{FF2B5EF4-FFF2-40B4-BE49-F238E27FC236}">
                <a16:creationId xmlns:a16="http://schemas.microsoft.com/office/drawing/2014/main" id="{094C9708-F6A4-4956-B261-A4A2C4DFEB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48400" y="0"/>
            <a:ext cx="5943600" cy="6858000"/>
          </a:xfrm>
          <a:prstGeom prst="rect">
            <a:avLst/>
          </a:prstGeom>
          <a:solidFill>
            <a:schemeClr val="bg2">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77" name="Rectangle 76">
            <a:extLst>
              <a:ext uri="{FF2B5EF4-FFF2-40B4-BE49-F238E27FC236}">
                <a16:creationId xmlns:a16="http://schemas.microsoft.com/office/drawing/2014/main" id="{592DB257-3E16-4A3C-9E28-468282812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50"/>
            <a:ext cx="6254652" cy="6858000"/>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79" name="Rectangle 78">
            <a:extLst>
              <a:ext uri="{FF2B5EF4-FFF2-40B4-BE49-F238E27FC236}">
                <a16:creationId xmlns:a16="http://schemas.microsoft.com/office/drawing/2014/main" id="{487685E6-1160-459B-8C70-301404C06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048" y="0"/>
            <a:ext cx="6251447" cy="6858000"/>
          </a:xfrm>
          <a:prstGeom prst="rect">
            <a:avLst/>
          </a:prstGeom>
          <a:blipFill dpi="0" rotWithShape="1">
            <a:blip r:embed="rId2">
              <a:alphaModFix amt="20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55594CF2-C484-4B4B-8BA8-5AAB34B2814D}"/>
              </a:ext>
            </a:extLst>
          </p:cNvPr>
          <p:cNvSpPr>
            <a:spLocks noGrp="1"/>
          </p:cNvSpPr>
          <p:nvPr>
            <p:ph type="title"/>
          </p:nvPr>
        </p:nvSpPr>
        <p:spPr>
          <a:xfrm>
            <a:off x="702365" y="586992"/>
            <a:ext cx="5088835" cy="1107077"/>
          </a:xfrm>
        </p:spPr>
        <p:txBody>
          <a:bodyPr>
            <a:normAutofit/>
          </a:bodyPr>
          <a:lstStyle/>
          <a:p>
            <a:r>
              <a:rPr lang="tr-TR" dirty="0"/>
              <a:t>Hatalara ilişkin</a:t>
            </a:r>
          </a:p>
        </p:txBody>
      </p:sp>
      <p:sp>
        <p:nvSpPr>
          <p:cNvPr id="3" name="İçerik Yer Tutucusu 2">
            <a:extLst>
              <a:ext uri="{FF2B5EF4-FFF2-40B4-BE49-F238E27FC236}">
                <a16:creationId xmlns:a16="http://schemas.microsoft.com/office/drawing/2014/main" id="{020FAECE-837A-49F7-85ED-5A5604F566F3}"/>
              </a:ext>
            </a:extLst>
          </p:cNvPr>
          <p:cNvSpPr>
            <a:spLocks noGrp="1"/>
          </p:cNvSpPr>
          <p:nvPr>
            <p:ph idx="1"/>
          </p:nvPr>
        </p:nvSpPr>
        <p:spPr>
          <a:xfrm>
            <a:off x="437322" y="1800665"/>
            <a:ext cx="5353559" cy="4339601"/>
          </a:xfrm>
        </p:spPr>
        <p:txBody>
          <a:bodyPr>
            <a:normAutofit fontScale="92500"/>
          </a:bodyPr>
          <a:lstStyle/>
          <a:p>
            <a:pPr algn="just"/>
            <a:r>
              <a:rPr lang="tr-TR" sz="2400" dirty="0"/>
              <a:t>Sen de dahil olmak üzere her insanın bir kusuru vardır. Mükemmellik erişilmesi mümkün olmayan bir hedeftir. Diğer herkes gibi sen de hata yapabilirsin. Yaşadığın sürece hata yapmayı sürdüreceksin. Bu, senin değerli oluşunu değiştirmez.</a:t>
            </a:r>
          </a:p>
          <a:p>
            <a:pPr algn="just"/>
            <a:r>
              <a:rPr lang="tr-TR" sz="2400" dirty="0"/>
              <a:t>Herkes zaman zaman başarısız olur; bu insan olmanın bir parçasıdır. Bütün klavyelerde sil tuşu bulunur çünkü herkes hata yapar.</a:t>
            </a:r>
          </a:p>
        </p:txBody>
      </p:sp>
      <p:pic>
        <p:nvPicPr>
          <p:cNvPr id="7170" name="Picture 2" descr="Hata Yapmanın Yararları – Gonca Kubat'la Hayata Farklı Bak">
            <a:extLst>
              <a:ext uri="{FF2B5EF4-FFF2-40B4-BE49-F238E27FC236}">
                <a16:creationId xmlns:a16="http://schemas.microsoft.com/office/drawing/2014/main" id="{7C709AC3-16DE-43D3-9284-72C34A4F088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7979" r="6526"/>
          <a:stretch/>
        </p:blipFill>
        <p:spPr bwMode="auto">
          <a:xfrm>
            <a:off x="6858001" y="567942"/>
            <a:ext cx="4724400" cy="57168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05658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43D488F-B659-4D13-B37D-71A89F2DBB77}"/>
              </a:ext>
            </a:extLst>
          </p:cNvPr>
          <p:cNvSpPr>
            <a:spLocks noGrp="1"/>
          </p:cNvSpPr>
          <p:nvPr>
            <p:ph type="title"/>
          </p:nvPr>
        </p:nvSpPr>
        <p:spPr/>
        <p:txBody>
          <a:bodyPr/>
          <a:lstStyle/>
          <a:p>
            <a:r>
              <a:rPr lang="tr-TR" dirty="0"/>
              <a:t>Etkinlik</a:t>
            </a:r>
          </a:p>
        </p:txBody>
      </p:sp>
      <p:sp>
        <p:nvSpPr>
          <p:cNvPr id="3" name="İçerik Yer Tutucusu 2">
            <a:extLst>
              <a:ext uri="{FF2B5EF4-FFF2-40B4-BE49-F238E27FC236}">
                <a16:creationId xmlns:a16="http://schemas.microsoft.com/office/drawing/2014/main" id="{B3391635-7601-443C-9EFA-8E5BBC839FE7}"/>
              </a:ext>
            </a:extLst>
          </p:cNvPr>
          <p:cNvSpPr>
            <a:spLocks noGrp="1"/>
          </p:cNvSpPr>
          <p:nvPr>
            <p:ph idx="1"/>
          </p:nvPr>
        </p:nvSpPr>
        <p:spPr>
          <a:xfrm>
            <a:off x="838200" y="1691324"/>
            <a:ext cx="10515600" cy="4453890"/>
          </a:xfrm>
        </p:spPr>
        <p:txBody>
          <a:bodyPr>
            <a:normAutofit fontScale="92500" lnSpcReduction="10000"/>
          </a:bodyPr>
          <a:lstStyle/>
          <a:p>
            <a:pPr marL="0" indent="0" algn="just">
              <a:buNone/>
            </a:pPr>
            <a:r>
              <a:rPr lang="tr-TR" dirty="0"/>
              <a:t>Kendinle ilgili duygularını değiştirmek için düşüncelerini değiştir. Önce, hata yaptığında tüm olumsuz düşüncelerinin listesini yap.</a:t>
            </a:r>
          </a:p>
          <a:p>
            <a:pPr algn="just"/>
            <a:r>
              <a:rPr lang="tr-TR" dirty="0"/>
              <a:t>Şimdi bu ifadelerin üstünü çiz ve bunların yerine kendini daha iyi hissedeceğin ve kusurlarını kabul etmene yardımcı olacak yeni ve olumlu kendi iletilerini yaz.</a:t>
            </a:r>
          </a:p>
          <a:p>
            <a:pPr marL="0" indent="0" algn="just">
              <a:buNone/>
            </a:pPr>
            <a:r>
              <a:rPr lang="tr-TR" dirty="0"/>
              <a:t>Kendini kötü hissettiğin ve son zamanlarda yaptığın bir hatayı düşün. Gözlerini kapat, birkaç arındırıcı nefes al ve rahatla. Şimdi aynı hatayı yaptığını fakat sağlıklı özsaygı ile yanıt verdiğini düşün. Farklı olarak ne der ve ne yapardın? Sağlıklı öz saygının parçası olarak kendine mantıklı ve sevecen biçimde davrandığını düşle.</a:t>
            </a:r>
          </a:p>
        </p:txBody>
      </p:sp>
      <p:sp>
        <p:nvSpPr>
          <p:cNvPr id="4" name="Ok: Sağ 3">
            <a:extLst>
              <a:ext uri="{FF2B5EF4-FFF2-40B4-BE49-F238E27FC236}">
                <a16:creationId xmlns:a16="http://schemas.microsoft.com/office/drawing/2014/main" id="{EB99C1C6-4C01-4589-97B6-661F673DD929}"/>
              </a:ext>
            </a:extLst>
          </p:cNvPr>
          <p:cNvSpPr/>
          <p:nvPr/>
        </p:nvSpPr>
        <p:spPr>
          <a:xfrm>
            <a:off x="326931" y="1830181"/>
            <a:ext cx="567591" cy="343176"/>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a:p>
        </p:txBody>
      </p:sp>
      <p:sp>
        <p:nvSpPr>
          <p:cNvPr id="5" name="Ok: Sağ 4">
            <a:extLst>
              <a:ext uri="{FF2B5EF4-FFF2-40B4-BE49-F238E27FC236}">
                <a16:creationId xmlns:a16="http://schemas.microsoft.com/office/drawing/2014/main" id="{D0E7CDD2-A705-43D2-8F7D-BC569D411303}"/>
              </a:ext>
            </a:extLst>
          </p:cNvPr>
          <p:cNvSpPr/>
          <p:nvPr/>
        </p:nvSpPr>
        <p:spPr>
          <a:xfrm>
            <a:off x="298770" y="3989258"/>
            <a:ext cx="567591" cy="343176"/>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136105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3896AB3-35D6-4184-B32A-A804FDD09B24}"/>
              </a:ext>
            </a:extLst>
          </p:cNvPr>
          <p:cNvSpPr>
            <a:spLocks noGrp="1"/>
          </p:cNvSpPr>
          <p:nvPr>
            <p:ph type="title"/>
          </p:nvPr>
        </p:nvSpPr>
        <p:spPr/>
        <p:txBody>
          <a:bodyPr/>
          <a:lstStyle/>
          <a:p>
            <a:r>
              <a:rPr lang="tr-TR" dirty="0"/>
              <a:t>Sağlıklı öz saygı nedir ?</a:t>
            </a:r>
          </a:p>
        </p:txBody>
      </p:sp>
      <p:sp>
        <p:nvSpPr>
          <p:cNvPr id="3" name="İçerik Yer Tutucusu 2">
            <a:extLst>
              <a:ext uri="{FF2B5EF4-FFF2-40B4-BE49-F238E27FC236}">
                <a16:creationId xmlns:a16="http://schemas.microsoft.com/office/drawing/2014/main" id="{75AAB243-DC43-4943-B486-BE7786B87BDB}"/>
              </a:ext>
            </a:extLst>
          </p:cNvPr>
          <p:cNvSpPr>
            <a:spLocks noGrp="1"/>
          </p:cNvSpPr>
          <p:nvPr>
            <p:ph idx="1"/>
          </p:nvPr>
        </p:nvSpPr>
        <p:spPr/>
        <p:txBody>
          <a:bodyPr/>
          <a:lstStyle/>
          <a:p>
            <a:pPr algn="just"/>
            <a:r>
              <a:rPr lang="tr-TR" dirty="0"/>
              <a:t>Sağlıklı öz saygı, güçlü bir öz değerlik duygusunun var olduğu anlamına gelmektedir. Zayıflıklarını anlar ve kabul edersin; güçlü yanlarının tadına varır ve kutlarsın. Sağlıklı öz saygın olduğunda, her insanda sende de doğuştan var olan değerin önemini fark edersin.</a:t>
            </a:r>
          </a:p>
        </p:txBody>
      </p:sp>
    </p:spTree>
    <p:extLst>
      <p:ext uri="{BB962C8B-B14F-4D97-AF65-F5344CB8AC3E}">
        <p14:creationId xmlns:p14="http://schemas.microsoft.com/office/powerpoint/2010/main" val="15861332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4AB8125F-0FD8-48CD-9F43-73E5494EA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73" name="Rectangle 72">
            <a:extLst>
              <a:ext uri="{FF2B5EF4-FFF2-40B4-BE49-F238E27FC236}">
                <a16:creationId xmlns:a16="http://schemas.microsoft.com/office/drawing/2014/main" id="{0019DD6C-5899-4C07-864B-EB0A7D104A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75" name="Rectangle 74">
            <a:extLst>
              <a:ext uri="{FF2B5EF4-FFF2-40B4-BE49-F238E27FC236}">
                <a16:creationId xmlns:a16="http://schemas.microsoft.com/office/drawing/2014/main" id="{EBDFFBC1-15BD-428E-B8AF-ECF5D1B76D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217529"/>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77" name="Rectangle 76">
            <a:extLst>
              <a:ext uri="{FF2B5EF4-FFF2-40B4-BE49-F238E27FC236}">
                <a16:creationId xmlns:a16="http://schemas.microsoft.com/office/drawing/2014/main" id="{EBFB3075-0323-4EB0-B1A5-776A0E709C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057" y="0"/>
            <a:ext cx="12191999" cy="2217528"/>
          </a:xfrm>
          <a:prstGeom prst="rect">
            <a:avLst/>
          </a:prstGeom>
          <a:blipFill dpi="0" rotWithShape="1">
            <a:blip r:embed="rId2">
              <a:alphaModFix amt="20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3173D365-7551-4F0E-BE2B-7F0CA946CB0A}"/>
              </a:ext>
            </a:extLst>
          </p:cNvPr>
          <p:cNvSpPr>
            <a:spLocks noGrp="1"/>
          </p:cNvSpPr>
          <p:nvPr>
            <p:ph type="title"/>
          </p:nvPr>
        </p:nvSpPr>
        <p:spPr>
          <a:xfrm>
            <a:off x="838200" y="381000"/>
            <a:ext cx="10003218" cy="1600124"/>
          </a:xfrm>
        </p:spPr>
        <p:txBody>
          <a:bodyPr>
            <a:normAutofit/>
          </a:bodyPr>
          <a:lstStyle/>
          <a:p>
            <a:r>
              <a:rPr lang="tr-TR" dirty="0"/>
              <a:t>Kıyaslamaya ilişkin</a:t>
            </a:r>
          </a:p>
        </p:txBody>
      </p:sp>
      <p:sp>
        <p:nvSpPr>
          <p:cNvPr id="3" name="İçerik Yer Tutucusu 2">
            <a:extLst>
              <a:ext uri="{FF2B5EF4-FFF2-40B4-BE49-F238E27FC236}">
                <a16:creationId xmlns:a16="http://schemas.microsoft.com/office/drawing/2014/main" id="{D23AC933-545B-45B3-B4F2-950001D7BB80}"/>
              </a:ext>
            </a:extLst>
          </p:cNvPr>
          <p:cNvSpPr>
            <a:spLocks noGrp="1"/>
          </p:cNvSpPr>
          <p:nvPr>
            <p:ph idx="1"/>
          </p:nvPr>
        </p:nvSpPr>
        <p:spPr>
          <a:xfrm>
            <a:off x="463826" y="2514600"/>
            <a:ext cx="5251174" cy="3783586"/>
          </a:xfrm>
        </p:spPr>
        <p:txBody>
          <a:bodyPr anchor="ctr">
            <a:normAutofit lnSpcReduction="10000"/>
          </a:bodyPr>
          <a:lstStyle/>
          <a:p>
            <a:pPr algn="just"/>
            <a:r>
              <a:rPr lang="tr-TR" sz="2000" dirty="0">
                <a:solidFill>
                  <a:schemeClr val="tx2"/>
                </a:solidFill>
              </a:rPr>
              <a:t>Sağlıklı öz saygı başkalarıyla karşılaştırmaya bağlı değildir. Başkaları başarsa da başarmasa da ne olduğuna bakmadan o vardır. Sağlıklı öz saygı,  özgün benliğimizi diğer kişilerle kıyaslamayı bıraktığımızda giderek güçlenir.</a:t>
            </a:r>
          </a:p>
          <a:p>
            <a:pPr algn="just"/>
            <a:r>
              <a:rPr lang="tr-TR" sz="2000" dirty="0">
                <a:solidFill>
                  <a:schemeClr val="tx2"/>
                </a:solidFill>
              </a:rPr>
              <a:t>Eğer öz saygımız kendimizi kiminle karşılaştırdığımıza göre dalgalanıyorsa, aslında sağlıklı bir öz saygıya sahip olduğumuzu söyleyemeyiz.</a:t>
            </a:r>
          </a:p>
        </p:txBody>
      </p:sp>
      <p:pic>
        <p:nvPicPr>
          <p:cNvPr id="8194" name="Picture 2" descr="Kendinizi başkalarıyla değil 'kendinizle' kıyaslayın - Uplifers">
            <a:extLst>
              <a:ext uri="{FF2B5EF4-FFF2-40B4-BE49-F238E27FC236}">
                <a16:creationId xmlns:a16="http://schemas.microsoft.com/office/drawing/2014/main" id="{6A67A56F-48D6-4FEB-921C-EDCB5CDB12B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1134" r="4121" b="-2"/>
          <a:stretch/>
        </p:blipFill>
        <p:spPr bwMode="auto">
          <a:xfrm>
            <a:off x="5996628" y="2217529"/>
            <a:ext cx="6195372" cy="46404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17655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4AB8125F-0FD8-48CD-9F43-73E5494EA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73" name="Rectangle 72">
            <a:extLst>
              <a:ext uri="{FF2B5EF4-FFF2-40B4-BE49-F238E27FC236}">
                <a16:creationId xmlns:a16="http://schemas.microsoft.com/office/drawing/2014/main" id="{0019DD6C-5899-4C07-864B-EB0A7D104A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75" name="Rectangle 74">
            <a:extLst>
              <a:ext uri="{FF2B5EF4-FFF2-40B4-BE49-F238E27FC236}">
                <a16:creationId xmlns:a16="http://schemas.microsoft.com/office/drawing/2014/main" id="{EBDFFBC1-15BD-428E-B8AF-ECF5D1B76D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217529"/>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77" name="Rectangle 76">
            <a:extLst>
              <a:ext uri="{FF2B5EF4-FFF2-40B4-BE49-F238E27FC236}">
                <a16:creationId xmlns:a16="http://schemas.microsoft.com/office/drawing/2014/main" id="{EBFB3075-0323-4EB0-B1A5-776A0E709C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057" y="0"/>
            <a:ext cx="12191999" cy="2217528"/>
          </a:xfrm>
          <a:prstGeom prst="rect">
            <a:avLst/>
          </a:prstGeom>
          <a:blipFill dpi="0" rotWithShape="1">
            <a:blip r:embed="rId2">
              <a:alphaModFix amt="20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9CE4D550-5767-47EB-A034-39D5D0DFA555}"/>
              </a:ext>
            </a:extLst>
          </p:cNvPr>
          <p:cNvSpPr>
            <a:spLocks noGrp="1"/>
          </p:cNvSpPr>
          <p:nvPr>
            <p:ph type="title"/>
          </p:nvPr>
        </p:nvSpPr>
        <p:spPr>
          <a:xfrm>
            <a:off x="838200" y="381000"/>
            <a:ext cx="10003218" cy="1600124"/>
          </a:xfrm>
        </p:spPr>
        <p:txBody>
          <a:bodyPr>
            <a:normAutofit/>
          </a:bodyPr>
          <a:lstStyle/>
          <a:p>
            <a:r>
              <a:rPr lang="tr-TR" dirty="0"/>
              <a:t>Yargılamaya ilişkin	</a:t>
            </a:r>
          </a:p>
        </p:txBody>
      </p:sp>
      <p:sp>
        <p:nvSpPr>
          <p:cNvPr id="3" name="İçerik Yer Tutucusu 2">
            <a:extLst>
              <a:ext uri="{FF2B5EF4-FFF2-40B4-BE49-F238E27FC236}">
                <a16:creationId xmlns:a16="http://schemas.microsoft.com/office/drawing/2014/main" id="{4B41A2E9-02EA-4A3D-A1C2-52A552BC9998}"/>
              </a:ext>
            </a:extLst>
          </p:cNvPr>
          <p:cNvSpPr>
            <a:spLocks noGrp="1"/>
          </p:cNvSpPr>
          <p:nvPr>
            <p:ph idx="1"/>
          </p:nvPr>
        </p:nvSpPr>
        <p:spPr>
          <a:xfrm>
            <a:off x="838200" y="2514600"/>
            <a:ext cx="4876800" cy="3783586"/>
          </a:xfrm>
        </p:spPr>
        <p:txBody>
          <a:bodyPr anchor="ctr">
            <a:normAutofit/>
          </a:bodyPr>
          <a:lstStyle/>
          <a:p>
            <a:pPr algn="just"/>
            <a:r>
              <a:rPr lang="tr-TR" sz="2400" dirty="0">
                <a:solidFill>
                  <a:schemeClr val="tx2"/>
                </a:solidFill>
              </a:rPr>
              <a:t>Bir insanın öz saygı değeri, başkalarının dışsal yargılarından bağımsız olan bir gerçektir. Yüksek öz saygı, bu gerçeği özümsemiş olduğumuzu gösterir; ne başkaları hakkında yargılamada bulunuruz ne de başkalarının bizi yargılamasına izin veririz. </a:t>
            </a:r>
          </a:p>
        </p:txBody>
      </p:sp>
      <p:pic>
        <p:nvPicPr>
          <p:cNvPr id="9218" name="Picture 2" descr="Yargılamaktan Vazgeçin / Ruh Sağlığı / Milliyet Blog">
            <a:extLst>
              <a:ext uri="{FF2B5EF4-FFF2-40B4-BE49-F238E27FC236}">
                <a16:creationId xmlns:a16="http://schemas.microsoft.com/office/drawing/2014/main" id="{24051CA8-93A4-4309-AD4B-CE7B7243307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479" r="3296" b="1"/>
          <a:stretch/>
        </p:blipFill>
        <p:spPr bwMode="auto">
          <a:xfrm>
            <a:off x="5996628" y="2217529"/>
            <a:ext cx="6195372" cy="46404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0004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75" name="Rectangle 74">
            <a:extLst>
              <a:ext uri="{FF2B5EF4-FFF2-40B4-BE49-F238E27FC236}">
                <a16:creationId xmlns:a16="http://schemas.microsoft.com/office/drawing/2014/main" id="{FBC8BBE5-981E-4B0B-9654-32B5668BFF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77" name="Rectangle 76">
            <a:extLst>
              <a:ext uri="{FF2B5EF4-FFF2-40B4-BE49-F238E27FC236}">
                <a16:creationId xmlns:a16="http://schemas.microsoft.com/office/drawing/2014/main" id="{094C9708-F6A4-4956-B261-A4A2C4DFEB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48400" y="0"/>
            <a:ext cx="5943600" cy="6858000"/>
          </a:xfrm>
          <a:prstGeom prst="rect">
            <a:avLst/>
          </a:prstGeom>
          <a:solidFill>
            <a:schemeClr val="bg2">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79" name="Rectangle 78">
            <a:extLst>
              <a:ext uri="{FF2B5EF4-FFF2-40B4-BE49-F238E27FC236}">
                <a16:creationId xmlns:a16="http://schemas.microsoft.com/office/drawing/2014/main" id="{592DB257-3E16-4A3C-9E28-468282812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50"/>
            <a:ext cx="6254652" cy="6858000"/>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81" name="Rectangle 80">
            <a:extLst>
              <a:ext uri="{FF2B5EF4-FFF2-40B4-BE49-F238E27FC236}">
                <a16:creationId xmlns:a16="http://schemas.microsoft.com/office/drawing/2014/main" id="{487685E6-1160-459B-8C70-301404C06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048" y="0"/>
            <a:ext cx="6251447" cy="6858000"/>
          </a:xfrm>
          <a:prstGeom prst="rect">
            <a:avLst/>
          </a:prstGeom>
          <a:blipFill dpi="0" rotWithShape="1">
            <a:blip r:embed="rId2">
              <a:alphaModFix amt="20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7480467C-B6A3-4D85-AF3F-72E33922E910}"/>
              </a:ext>
            </a:extLst>
          </p:cNvPr>
          <p:cNvSpPr>
            <a:spLocks noGrp="1"/>
          </p:cNvSpPr>
          <p:nvPr>
            <p:ph type="title"/>
          </p:nvPr>
        </p:nvSpPr>
        <p:spPr>
          <a:xfrm>
            <a:off x="838200" y="586992"/>
            <a:ext cx="4953000" cy="1664573"/>
          </a:xfrm>
        </p:spPr>
        <p:txBody>
          <a:bodyPr>
            <a:normAutofit/>
          </a:bodyPr>
          <a:lstStyle/>
          <a:p>
            <a:r>
              <a:rPr lang="tr-TR" dirty="0"/>
              <a:t>Özgün kimliğin</a:t>
            </a:r>
          </a:p>
        </p:txBody>
      </p:sp>
      <p:sp>
        <p:nvSpPr>
          <p:cNvPr id="3" name="İçerik Yer Tutucusu 2">
            <a:extLst>
              <a:ext uri="{FF2B5EF4-FFF2-40B4-BE49-F238E27FC236}">
                <a16:creationId xmlns:a16="http://schemas.microsoft.com/office/drawing/2014/main" id="{BB0F952D-3E37-4F1C-BF43-A6A08F3F690F}"/>
              </a:ext>
            </a:extLst>
          </p:cNvPr>
          <p:cNvSpPr>
            <a:spLocks noGrp="1"/>
          </p:cNvSpPr>
          <p:nvPr>
            <p:ph idx="1"/>
          </p:nvPr>
        </p:nvSpPr>
        <p:spPr>
          <a:xfrm>
            <a:off x="838200" y="2451652"/>
            <a:ext cx="4952681" cy="3688614"/>
          </a:xfrm>
        </p:spPr>
        <p:txBody>
          <a:bodyPr>
            <a:normAutofit/>
          </a:bodyPr>
          <a:lstStyle/>
          <a:p>
            <a:pPr algn="just"/>
            <a:r>
              <a:rPr lang="tr-TR" sz="3200" dirty="0"/>
              <a:t>Öz saygımız ne kadar sağlıklı ise özgün kimliğimizi o kadar iyi tanır, ona güvenebilir ve kendimizi o kadar iyi ifade edebiliriz.</a:t>
            </a:r>
          </a:p>
          <a:p>
            <a:endParaRPr lang="tr-TR" sz="1800" dirty="0"/>
          </a:p>
          <a:p>
            <a:endParaRPr lang="tr-TR" sz="1800" dirty="0"/>
          </a:p>
        </p:txBody>
      </p:sp>
      <p:pic>
        <p:nvPicPr>
          <p:cNvPr id="10244" name="Picture 4" descr="Klişe Olmak | Özgün Olmak | Sen ve Ben Dergi">
            <a:extLst>
              <a:ext uri="{FF2B5EF4-FFF2-40B4-BE49-F238E27FC236}">
                <a16:creationId xmlns:a16="http://schemas.microsoft.com/office/drawing/2014/main" id="{BE435BAA-0659-47B1-A764-ABD33C785BB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1083" r="27016" b="-1"/>
          <a:stretch/>
        </p:blipFill>
        <p:spPr bwMode="auto">
          <a:xfrm>
            <a:off x="6858001" y="567942"/>
            <a:ext cx="4724400" cy="57168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96929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CBEFA7A-7F11-4C29-9138-C5D5A832324B}"/>
              </a:ext>
            </a:extLst>
          </p:cNvPr>
          <p:cNvSpPr>
            <a:spLocks noGrp="1"/>
          </p:cNvSpPr>
          <p:nvPr>
            <p:ph type="title"/>
          </p:nvPr>
        </p:nvSpPr>
        <p:spPr/>
        <p:txBody>
          <a:bodyPr/>
          <a:lstStyle/>
          <a:p>
            <a:r>
              <a:rPr lang="tr-TR" dirty="0"/>
              <a:t>Etkinlik</a:t>
            </a:r>
          </a:p>
        </p:txBody>
      </p:sp>
      <p:sp>
        <p:nvSpPr>
          <p:cNvPr id="3" name="İçerik Yer Tutucusu 2">
            <a:extLst>
              <a:ext uri="{FF2B5EF4-FFF2-40B4-BE49-F238E27FC236}">
                <a16:creationId xmlns:a16="http://schemas.microsoft.com/office/drawing/2014/main" id="{ED67D6D5-B97B-4B25-A4DE-4B9F702CF2FD}"/>
              </a:ext>
            </a:extLst>
          </p:cNvPr>
          <p:cNvSpPr>
            <a:spLocks noGrp="1"/>
          </p:cNvSpPr>
          <p:nvPr>
            <p:ph idx="1"/>
          </p:nvPr>
        </p:nvSpPr>
        <p:spPr>
          <a:xfrm>
            <a:off x="838200" y="1551341"/>
            <a:ext cx="10515600" cy="4733857"/>
          </a:xfrm>
        </p:spPr>
        <p:txBody>
          <a:bodyPr>
            <a:normAutofit fontScale="92500" lnSpcReduction="10000"/>
          </a:bodyPr>
          <a:lstStyle/>
          <a:p>
            <a:pPr marL="0" indent="0" algn="just">
              <a:buNone/>
            </a:pPr>
            <a:r>
              <a:rPr lang="tr-TR" sz="3200" dirty="0"/>
              <a:t>Özgür kimlik: ÖK</a:t>
            </a:r>
          </a:p>
          <a:p>
            <a:pPr marL="0" indent="0" algn="just">
              <a:buNone/>
            </a:pPr>
            <a:r>
              <a:rPr lang="tr-TR" sz="3200" dirty="0"/>
              <a:t>Diğer Etmenler: DE</a:t>
            </a:r>
          </a:p>
          <a:p>
            <a:pPr algn="just"/>
            <a:r>
              <a:rPr lang="tr-TR" sz="3200" dirty="0"/>
              <a:t>Okulda giydiklerim</a:t>
            </a:r>
          </a:p>
          <a:p>
            <a:pPr algn="just"/>
            <a:r>
              <a:rPr lang="tr-TR" sz="3200" dirty="0"/>
              <a:t>Hafta sonu yaptığım şeyler</a:t>
            </a:r>
          </a:p>
          <a:p>
            <a:pPr algn="just"/>
            <a:r>
              <a:rPr lang="tr-TR" sz="3200" dirty="0"/>
              <a:t>Arkadaşlarımın kim olduğu</a:t>
            </a:r>
          </a:p>
          <a:p>
            <a:pPr algn="just"/>
            <a:r>
              <a:rPr lang="tr-TR" sz="3200" dirty="0"/>
              <a:t>Ne okuduğum</a:t>
            </a:r>
          </a:p>
          <a:p>
            <a:pPr marL="0" indent="0" algn="just">
              <a:buNone/>
            </a:pPr>
            <a:r>
              <a:rPr lang="tr-TR" sz="3200" dirty="0"/>
              <a:t>Sadece gerçek kendin olarak hareket ediyor olsan bu etkinliklerde neleri farklı yapacağını tanımla.</a:t>
            </a:r>
          </a:p>
        </p:txBody>
      </p:sp>
      <p:sp>
        <p:nvSpPr>
          <p:cNvPr id="4" name="Ok: Sağ 3">
            <a:extLst>
              <a:ext uri="{FF2B5EF4-FFF2-40B4-BE49-F238E27FC236}">
                <a16:creationId xmlns:a16="http://schemas.microsoft.com/office/drawing/2014/main" id="{F1471672-F9FF-4FB8-AFDF-9BEC2FA031D0}"/>
              </a:ext>
            </a:extLst>
          </p:cNvPr>
          <p:cNvSpPr/>
          <p:nvPr/>
        </p:nvSpPr>
        <p:spPr>
          <a:xfrm>
            <a:off x="490330" y="5026692"/>
            <a:ext cx="347870" cy="279967"/>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a:p>
        </p:txBody>
      </p:sp>
      <p:sp>
        <p:nvSpPr>
          <p:cNvPr id="5" name="Ok: Sağ 4">
            <a:extLst>
              <a:ext uri="{FF2B5EF4-FFF2-40B4-BE49-F238E27FC236}">
                <a16:creationId xmlns:a16="http://schemas.microsoft.com/office/drawing/2014/main" id="{12CFAB15-54EF-48F1-937E-4F917D94A01C}"/>
              </a:ext>
            </a:extLst>
          </p:cNvPr>
          <p:cNvSpPr/>
          <p:nvPr/>
        </p:nvSpPr>
        <p:spPr>
          <a:xfrm>
            <a:off x="490330" y="1683860"/>
            <a:ext cx="347870" cy="279967"/>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7929575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268" name="Rectangle 70">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1269" name="Rectangle 72">
            <a:extLst>
              <a:ext uri="{FF2B5EF4-FFF2-40B4-BE49-F238E27FC236}">
                <a16:creationId xmlns:a16="http://schemas.microsoft.com/office/drawing/2014/main" id="{FBC8BBE5-981E-4B0B-9654-32B5668BFF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1270" name="Rectangle 74">
            <a:extLst>
              <a:ext uri="{FF2B5EF4-FFF2-40B4-BE49-F238E27FC236}">
                <a16:creationId xmlns:a16="http://schemas.microsoft.com/office/drawing/2014/main" id="{3B6A4C79-62F0-4DFD-A156-0F1AB7D268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061" y="0"/>
            <a:ext cx="12191999" cy="6858000"/>
          </a:xfrm>
          <a:prstGeom prst="rect">
            <a:avLst/>
          </a:prstGeom>
          <a:blipFill dpi="0" rotWithShape="1">
            <a:blip r:embed="rId2">
              <a:alphaModFix amt="20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71" name="Rectangle 76">
            <a:extLst>
              <a:ext uri="{FF2B5EF4-FFF2-40B4-BE49-F238E27FC236}">
                <a16:creationId xmlns:a16="http://schemas.microsoft.com/office/drawing/2014/main" id="{7F7FF257-5D01-4829-AD0B-B2D6076B34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3457" y="739600"/>
            <a:ext cx="10768226" cy="539095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DD1433FF-4F6C-43FB-BB20-37073F56D65A}"/>
              </a:ext>
            </a:extLst>
          </p:cNvPr>
          <p:cNvSpPr>
            <a:spLocks noGrp="1"/>
          </p:cNvSpPr>
          <p:nvPr>
            <p:ph type="title"/>
          </p:nvPr>
        </p:nvSpPr>
        <p:spPr>
          <a:xfrm>
            <a:off x="1143000" y="1066801"/>
            <a:ext cx="5410200" cy="1676400"/>
          </a:xfrm>
        </p:spPr>
        <p:txBody>
          <a:bodyPr>
            <a:normAutofit/>
          </a:bodyPr>
          <a:lstStyle/>
          <a:p>
            <a:r>
              <a:rPr lang="tr-TR" sz="3600" dirty="0">
                <a:solidFill>
                  <a:schemeClr val="tx2"/>
                </a:solidFill>
              </a:rPr>
              <a:t>Hoşlandıkların ve hoşlanmadıkların keşfi</a:t>
            </a:r>
          </a:p>
        </p:txBody>
      </p:sp>
      <p:sp>
        <p:nvSpPr>
          <p:cNvPr id="3" name="İçerik Yer Tutucusu 2">
            <a:extLst>
              <a:ext uri="{FF2B5EF4-FFF2-40B4-BE49-F238E27FC236}">
                <a16:creationId xmlns:a16="http://schemas.microsoft.com/office/drawing/2014/main" id="{4578E81A-885C-49F4-838D-E1E36AB10F93}"/>
              </a:ext>
            </a:extLst>
          </p:cNvPr>
          <p:cNvSpPr>
            <a:spLocks noGrp="1"/>
          </p:cNvSpPr>
          <p:nvPr>
            <p:ph idx="1"/>
          </p:nvPr>
        </p:nvSpPr>
        <p:spPr>
          <a:xfrm>
            <a:off x="1143000" y="2546252"/>
            <a:ext cx="5410200" cy="3244948"/>
          </a:xfrm>
        </p:spPr>
        <p:txBody>
          <a:bodyPr>
            <a:normAutofit fontScale="92500" lnSpcReduction="20000"/>
          </a:bodyPr>
          <a:lstStyle/>
          <a:p>
            <a:pPr algn="just"/>
            <a:r>
              <a:rPr lang="tr-TR" dirty="0">
                <a:solidFill>
                  <a:schemeClr val="tx2"/>
                </a:solidFill>
              </a:rPr>
              <a:t>Nelerden hoşlandığına ve hoşlanmadığına bakarak özgün kimliğine ilişkin daha çok şey keşfedebilirsin. Dünyada senden başka hiç kimse, senin hoşlandıkların ve hoşlanmadıklarının bileşiminin aynısına sahip değildir. </a:t>
            </a:r>
          </a:p>
        </p:txBody>
      </p:sp>
      <p:pic>
        <p:nvPicPr>
          <p:cNvPr id="11266" name="Picture 2" descr="İngilizce hoşlandığımız ve hoşlanmadığımız şeyler hakkında cümleler">
            <a:extLst>
              <a:ext uri="{FF2B5EF4-FFF2-40B4-BE49-F238E27FC236}">
                <a16:creationId xmlns:a16="http://schemas.microsoft.com/office/drawing/2014/main" id="{789D697D-665F-415D-8534-BFA899BAD79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076661" y="2546252"/>
            <a:ext cx="4209625" cy="28076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66999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5FA5F2F-635C-4DFD-BFD5-0CFA83630BE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C3297A2-9537-4DBE-AAD6-7DD9E1B9D367}"/>
              </a:ext>
            </a:extLst>
          </p:cNvPr>
          <p:cNvSpPr>
            <a:spLocks noGrp="1"/>
          </p:cNvSpPr>
          <p:nvPr>
            <p:ph idx="1"/>
          </p:nvPr>
        </p:nvSpPr>
        <p:spPr/>
        <p:txBody>
          <a:bodyPr/>
          <a:lstStyle/>
          <a:p>
            <a:pPr marL="0" indent="0">
              <a:buNone/>
            </a:pPr>
            <a:r>
              <a:rPr lang="tr-TR" dirty="0"/>
              <a:t>Aşağıdaki çizelgede en çok ve en az sevdiklerini yazarak doldur.</a:t>
            </a:r>
          </a:p>
        </p:txBody>
      </p:sp>
      <p:graphicFrame>
        <p:nvGraphicFramePr>
          <p:cNvPr id="7" name="Tablo 7">
            <a:extLst>
              <a:ext uri="{FF2B5EF4-FFF2-40B4-BE49-F238E27FC236}">
                <a16:creationId xmlns:a16="http://schemas.microsoft.com/office/drawing/2014/main" id="{5AB27C4E-0706-49C6-9BA3-61F6B3555F79}"/>
              </a:ext>
            </a:extLst>
          </p:cNvPr>
          <p:cNvGraphicFramePr>
            <a:graphicFrameLocks noGrp="1"/>
          </p:cNvGraphicFramePr>
          <p:nvPr>
            <p:extLst>
              <p:ext uri="{D42A27DB-BD31-4B8C-83A1-F6EECF244321}">
                <p14:modId xmlns:p14="http://schemas.microsoft.com/office/powerpoint/2010/main" val="3112103462"/>
              </p:ext>
            </p:extLst>
          </p:nvPr>
        </p:nvGraphicFramePr>
        <p:xfrm>
          <a:off x="1086678" y="3101009"/>
          <a:ext cx="9024731" cy="2862470"/>
        </p:xfrm>
        <a:graphic>
          <a:graphicData uri="http://schemas.openxmlformats.org/drawingml/2006/table">
            <a:tbl>
              <a:tblPr firstRow="1" bandRow="1">
                <a:tableStyleId>{5C22544A-7EE6-4342-B048-85BDC9FD1C3A}</a:tableStyleId>
              </a:tblPr>
              <a:tblGrid>
                <a:gridCol w="2487898">
                  <a:extLst>
                    <a:ext uri="{9D8B030D-6E8A-4147-A177-3AD203B41FA5}">
                      <a16:colId xmlns:a16="http://schemas.microsoft.com/office/drawing/2014/main" val="2943953024"/>
                    </a:ext>
                  </a:extLst>
                </a:gridCol>
                <a:gridCol w="3204999">
                  <a:extLst>
                    <a:ext uri="{9D8B030D-6E8A-4147-A177-3AD203B41FA5}">
                      <a16:colId xmlns:a16="http://schemas.microsoft.com/office/drawing/2014/main" val="3683380909"/>
                    </a:ext>
                  </a:extLst>
                </a:gridCol>
                <a:gridCol w="3331834">
                  <a:extLst>
                    <a:ext uri="{9D8B030D-6E8A-4147-A177-3AD203B41FA5}">
                      <a16:colId xmlns:a16="http://schemas.microsoft.com/office/drawing/2014/main" val="1270484063"/>
                    </a:ext>
                  </a:extLst>
                </a:gridCol>
              </a:tblGrid>
              <a:tr h="471620">
                <a:tc>
                  <a:txBody>
                    <a:bodyPr/>
                    <a:lstStyle/>
                    <a:p>
                      <a:endParaRPr lang="tr-TR" dirty="0"/>
                    </a:p>
                  </a:txBody>
                  <a:tcPr/>
                </a:tc>
                <a:tc>
                  <a:txBody>
                    <a:bodyPr/>
                    <a:lstStyle/>
                    <a:p>
                      <a:r>
                        <a:rPr lang="tr-TR" dirty="0"/>
                        <a:t>Sevdiğim</a:t>
                      </a:r>
                    </a:p>
                  </a:txBody>
                  <a:tcPr/>
                </a:tc>
                <a:tc>
                  <a:txBody>
                    <a:bodyPr/>
                    <a:lstStyle/>
                    <a:p>
                      <a:r>
                        <a:rPr lang="tr-TR" dirty="0"/>
                        <a:t>Nefret ettiğim</a:t>
                      </a:r>
                    </a:p>
                  </a:txBody>
                  <a:tcPr/>
                </a:tc>
                <a:extLst>
                  <a:ext uri="{0D108BD9-81ED-4DB2-BD59-A6C34878D82A}">
                    <a16:rowId xmlns:a16="http://schemas.microsoft.com/office/drawing/2014/main" val="3059579104"/>
                  </a:ext>
                </a:extLst>
              </a:tr>
              <a:tr h="478170">
                <a:tc>
                  <a:txBody>
                    <a:bodyPr/>
                    <a:lstStyle/>
                    <a:p>
                      <a:r>
                        <a:rPr lang="tr-TR" dirty="0"/>
                        <a:t>Film</a:t>
                      </a:r>
                    </a:p>
                  </a:txBody>
                  <a:tcPr/>
                </a:tc>
                <a:tc>
                  <a:txBody>
                    <a:bodyPr/>
                    <a:lstStyle/>
                    <a:p>
                      <a:endParaRPr lang="tr-TR" dirty="0"/>
                    </a:p>
                  </a:txBody>
                  <a:tcPr/>
                </a:tc>
                <a:tc>
                  <a:txBody>
                    <a:bodyPr/>
                    <a:lstStyle/>
                    <a:p>
                      <a:endParaRPr lang="tr-TR" dirty="0"/>
                    </a:p>
                  </a:txBody>
                  <a:tcPr/>
                </a:tc>
                <a:extLst>
                  <a:ext uri="{0D108BD9-81ED-4DB2-BD59-A6C34878D82A}">
                    <a16:rowId xmlns:a16="http://schemas.microsoft.com/office/drawing/2014/main" val="1068642599"/>
                  </a:ext>
                </a:extLst>
              </a:tr>
              <a:tr h="478170">
                <a:tc>
                  <a:txBody>
                    <a:bodyPr/>
                    <a:lstStyle/>
                    <a:p>
                      <a:r>
                        <a:rPr lang="tr-TR" dirty="0"/>
                        <a:t>Yemek</a:t>
                      </a:r>
                    </a:p>
                  </a:txBody>
                  <a:tcPr/>
                </a:tc>
                <a:tc>
                  <a:txBody>
                    <a:bodyPr/>
                    <a:lstStyle/>
                    <a:p>
                      <a:endParaRPr lang="tr-TR" dirty="0"/>
                    </a:p>
                  </a:txBody>
                  <a:tcPr/>
                </a:tc>
                <a:tc>
                  <a:txBody>
                    <a:bodyPr/>
                    <a:lstStyle/>
                    <a:p>
                      <a:endParaRPr lang="tr-TR" dirty="0"/>
                    </a:p>
                  </a:txBody>
                  <a:tcPr/>
                </a:tc>
                <a:extLst>
                  <a:ext uri="{0D108BD9-81ED-4DB2-BD59-A6C34878D82A}">
                    <a16:rowId xmlns:a16="http://schemas.microsoft.com/office/drawing/2014/main" val="867677446"/>
                  </a:ext>
                </a:extLst>
              </a:tr>
              <a:tr h="478170">
                <a:tc>
                  <a:txBody>
                    <a:bodyPr/>
                    <a:lstStyle/>
                    <a:p>
                      <a:r>
                        <a:rPr lang="tr-TR" dirty="0"/>
                        <a:t>Hobi</a:t>
                      </a:r>
                    </a:p>
                  </a:txBody>
                  <a:tcPr/>
                </a:tc>
                <a:tc>
                  <a:txBody>
                    <a:bodyPr/>
                    <a:lstStyle/>
                    <a:p>
                      <a:endParaRPr lang="tr-TR" dirty="0"/>
                    </a:p>
                  </a:txBody>
                  <a:tcPr/>
                </a:tc>
                <a:tc>
                  <a:txBody>
                    <a:bodyPr/>
                    <a:lstStyle/>
                    <a:p>
                      <a:endParaRPr lang="tr-TR" dirty="0"/>
                    </a:p>
                  </a:txBody>
                  <a:tcPr/>
                </a:tc>
                <a:extLst>
                  <a:ext uri="{0D108BD9-81ED-4DB2-BD59-A6C34878D82A}">
                    <a16:rowId xmlns:a16="http://schemas.microsoft.com/office/drawing/2014/main" val="300226884"/>
                  </a:ext>
                </a:extLst>
              </a:tr>
              <a:tr h="478170">
                <a:tc>
                  <a:txBody>
                    <a:bodyPr/>
                    <a:lstStyle/>
                    <a:p>
                      <a:r>
                        <a:rPr lang="tr-TR" dirty="0"/>
                        <a:t>Müzik</a:t>
                      </a:r>
                    </a:p>
                  </a:txBody>
                  <a:tcPr/>
                </a:tc>
                <a:tc>
                  <a:txBody>
                    <a:bodyPr/>
                    <a:lstStyle/>
                    <a:p>
                      <a:endParaRPr lang="tr-TR" dirty="0"/>
                    </a:p>
                  </a:txBody>
                  <a:tcPr/>
                </a:tc>
                <a:tc>
                  <a:txBody>
                    <a:bodyPr/>
                    <a:lstStyle/>
                    <a:p>
                      <a:endParaRPr lang="tr-TR" dirty="0"/>
                    </a:p>
                  </a:txBody>
                  <a:tcPr/>
                </a:tc>
                <a:extLst>
                  <a:ext uri="{0D108BD9-81ED-4DB2-BD59-A6C34878D82A}">
                    <a16:rowId xmlns:a16="http://schemas.microsoft.com/office/drawing/2014/main" val="2772600210"/>
                  </a:ext>
                </a:extLst>
              </a:tr>
              <a:tr h="478170">
                <a:tc>
                  <a:txBody>
                    <a:bodyPr/>
                    <a:lstStyle/>
                    <a:p>
                      <a:r>
                        <a:rPr lang="tr-TR" dirty="0"/>
                        <a:t>Oyun</a:t>
                      </a:r>
                    </a:p>
                  </a:txBody>
                  <a:tcPr/>
                </a:tc>
                <a:tc>
                  <a:txBody>
                    <a:bodyPr/>
                    <a:lstStyle/>
                    <a:p>
                      <a:endParaRPr lang="tr-TR" dirty="0"/>
                    </a:p>
                  </a:txBody>
                  <a:tcPr/>
                </a:tc>
                <a:tc>
                  <a:txBody>
                    <a:bodyPr/>
                    <a:lstStyle/>
                    <a:p>
                      <a:endParaRPr lang="tr-TR" dirty="0"/>
                    </a:p>
                  </a:txBody>
                  <a:tcPr/>
                </a:tc>
                <a:extLst>
                  <a:ext uri="{0D108BD9-81ED-4DB2-BD59-A6C34878D82A}">
                    <a16:rowId xmlns:a16="http://schemas.microsoft.com/office/drawing/2014/main" val="1892739296"/>
                  </a:ext>
                </a:extLst>
              </a:tr>
            </a:tbl>
          </a:graphicData>
        </a:graphic>
      </p:graphicFrame>
      <p:sp>
        <p:nvSpPr>
          <p:cNvPr id="4" name="Ok: Sağ 3">
            <a:extLst>
              <a:ext uri="{FF2B5EF4-FFF2-40B4-BE49-F238E27FC236}">
                <a16:creationId xmlns:a16="http://schemas.microsoft.com/office/drawing/2014/main" id="{F7F06B95-2BED-4845-B714-9B7C2889D85C}"/>
              </a:ext>
            </a:extLst>
          </p:cNvPr>
          <p:cNvSpPr/>
          <p:nvPr/>
        </p:nvSpPr>
        <p:spPr>
          <a:xfrm>
            <a:off x="281608" y="2068030"/>
            <a:ext cx="556592" cy="30480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7211194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26EF504-CD50-4932-B4CE-86E1882923F8}"/>
              </a:ext>
            </a:extLst>
          </p:cNvPr>
          <p:cNvSpPr>
            <a:spLocks noGrp="1"/>
          </p:cNvSpPr>
          <p:nvPr>
            <p:ph type="title"/>
          </p:nvPr>
        </p:nvSpPr>
        <p:spPr/>
        <p:txBody>
          <a:bodyPr/>
          <a:lstStyle/>
          <a:p>
            <a:r>
              <a:rPr lang="tr-TR" dirty="0"/>
              <a:t>Akran baskısı</a:t>
            </a:r>
          </a:p>
        </p:txBody>
      </p:sp>
      <p:sp>
        <p:nvSpPr>
          <p:cNvPr id="3" name="İçerik Yer Tutucusu 2">
            <a:extLst>
              <a:ext uri="{FF2B5EF4-FFF2-40B4-BE49-F238E27FC236}">
                <a16:creationId xmlns:a16="http://schemas.microsoft.com/office/drawing/2014/main" id="{6B718561-380E-40E5-9C36-1882CFBA5F02}"/>
              </a:ext>
            </a:extLst>
          </p:cNvPr>
          <p:cNvSpPr>
            <a:spLocks noGrp="1"/>
          </p:cNvSpPr>
          <p:nvPr>
            <p:ph idx="1"/>
          </p:nvPr>
        </p:nvSpPr>
        <p:spPr>
          <a:xfrm>
            <a:off x="838200" y="1789044"/>
            <a:ext cx="10515600" cy="4356170"/>
          </a:xfrm>
        </p:spPr>
        <p:txBody>
          <a:bodyPr>
            <a:normAutofit lnSpcReduction="10000"/>
          </a:bodyPr>
          <a:lstStyle/>
          <a:p>
            <a:pPr algn="just"/>
            <a:r>
              <a:rPr lang="tr-TR" sz="3200" dirty="0"/>
              <a:t>Arkadaşlarının; düşüncelerinin, hislerinin ve davranışlarının belirli bir şekilde olması için seni yönlendirmesine akran baskısı denir. İnsanlar bunu kendilerini iyi hissetmek için yapar.</a:t>
            </a:r>
          </a:p>
          <a:p>
            <a:pPr algn="just"/>
            <a:r>
              <a:rPr lang="tr-TR" sz="3200" dirty="0"/>
              <a:t>İnsanların sağlıklı öz saygısı olduğunda başkalarını baskılamaya gerek duymazlar. Aynı zamanda, insanların sağlıklı öz saygıları olduğunda, akran baskısına da boyun eğmezler.</a:t>
            </a:r>
          </a:p>
        </p:txBody>
      </p:sp>
    </p:spTree>
    <p:extLst>
      <p:ext uri="{BB962C8B-B14F-4D97-AF65-F5344CB8AC3E}">
        <p14:creationId xmlns:p14="http://schemas.microsoft.com/office/powerpoint/2010/main" val="20766881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AB8125F-0FD8-48CD-9F43-73E5494EA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2" name="Rectangle 11">
            <a:extLst>
              <a:ext uri="{FF2B5EF4-FFF2-40B4-BE49-F238E27FC236}">
                <a16:creationId xmlns:a16="http://schemas.microsoft.com/office/drawing/2014/main" id="{0019DD6C-5899-4C07-864B-EB0A7D104A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4" name="Rectangle 13">
            <a:extLst>
              <a:ext uri="{FF2B5EF4-FFF2-40B4-BE49-F238E27FC236}">
                <a16:creationId xmlns:a16="http://schemas.microsoft.com/office/drawing/2014/main" id="{EBDFFBC1-15BD-428E-B8AF-ECF5D1B76D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51"/>
            <a:ext cx="12192000" cy="2217680"/>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6" name="Rectangle 15">
            <a:extLst>
              <a:ext uri="{FF2B5EF4-FFF2-40B4-BE49-F238E27FC236}">
                <a16:creationId xmlns:a16="http://schemas.microsoft.com/office/drawing/2014/main" id="{EBFB3075-0323-4EB0-B1A5-776A0E709C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1"/>
            <a:ext cx="12191999" cy="2224386"/>
          </a:xfrm>
          <a:prstGeom prst="rect">
            <a:avLst/>
          </a:prstGeom>
          <a:blipFill dpi="0" rotWithShape="1">
            <a:blip r:embed="rId2">
              <a:alphaModFix amt="20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9E8F9FD5-E1EB-498B-A849-39223D01B8FA}"/>
              </a:ext>
            </a:extLst>
          </p:cNvPr>
          <p:cNvSpPr>
            <a:spLocks noGrp="1"/>
          </p:cNvSpPr>
          <p:nvPr>
            <p:ph type="title"/>
          </p:nvPr>
        </p:nvSpPr>
        <p:spPr>
          <a:xfrm>
            <a:off x="838200" y="381000"/>
            <a:ext cx="10003218" cy="1600124"/>
          </a:xfrm>
        </p:spPr>
        <p:txBody>
          <a:bodyPr>
            <a:normAutofit/>
          </a:bodyPr>
          <a:lstStyle/>
          <a:p>
            <a:r>
              <a:rPr lang="tr-TR" dirty="0"/>
              <a:t>Evrende sen</a:t>
            </a:r>
          </a:p>
        </p:txBody>
      </p:sp>
      <p:sp>
        <p:nvSpPr>
          <p:cNvPr id="3" name="İçerik Yer Tutucusu 2">
            <a:extLst>
              <a:ext uri="{FF2B5EF4-FFF2-40B4-BE49-F238E27FC236}">
                <a16:creationId xmlns:a16="http://schemas.microsoft.com/office/drawing/2014/main" id="{A119CAFD-898F-4B69-BA29-EC8C05EED3F4}"/>
              </a:ext>
            </a:extLst>
          </p:cNvPr>
          <p:cNvSpPr>
            <a:spLocks noGrp="1"/>
          </p:cNvSpPr>
          <p:nvPr>
            <p:ph idx="1"/>
          </p:nvPr>
        </p:nvSpPr>
        <p:spPr>
          <a:xfrm>
            <a:off x="838199" y="2745362"/>
            <a:ext cx="5006009" cy="3552824"/>
          </a:xfrm>
        </p:spPr>
        <p:txBody>
          <a:bodyPr anchor="ctr">
            <a:normAutofit fontScale="92500" lnSpcReduction="10000"/>
          </a:bodyPr>
          <a:lstStyle/>
          <a:p>
            <a:pPr algn="just"/>
            <a:r>
              <a:rPr lang="tr-TR" sz="2400" dirty="0">
                <a:solidFill>
                  <a:schemeClr val="tx1"/>
                </a:solidFill>
              </a:rPr>
              <a:t>Bir yaşam zorluğu ile nasıl başa çıkacağın konusunda karar vermekte zorlandığında, duruma daha geniş bir bakış açısıyla bakmayı dene. Kişiliğinin ve sorunun ötesine bak ve davranış seçimlerini özgün kimliğine uygun yapmana yardımcı olması için kendine «Bu evrende kim olmak istiyorum?» sorusunu sor.</a:t>
            </a:r>
          </a:p>
        </p:txBody>
      </p:sp>
      <p:pic>
        <p:nvPicPr>
          <p:cNvPr id="5" name="Resim 4" descr="metin, açık hava, dalga, açık hava nesnesi içeren bir resim&#10;&#10;Açıklama otomatik olarak oluşturuldu">
            <a:extLst>
              <a:ext uri="{FF2B5EF4-FFF2-40B4-BE49-F238E27FC236}">
                <a16:creationId xmlns:a16="http://schemas.microsoft.com/office/drawing/2014/main" id="{09835608-838C-405D-8E76-A427401388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17640" y="2745362"/>
            <a:ext cx="4543747" cy="3552824"/>
          </a:xfrm>
          <a:prstGeom prst="rect">
            <a:avLst/>
          </a:prstGeom>
        </p:spPr>
      </p:pic>
    </p:spTree>
    <p:extLst>
      <p:ext uri="{BB962C8B-B14F-4D97-AF65-F5344CB8AC3E}">
        <p14:creationId xmlns:p14="http://schemas.microsoft.com/office/powerpoint/2010/main" val="40579046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FD0837D-095F-48B5-B207-544EBC44D3F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AC5191F-4016-4C41-BAC4-2FD55586F0A8}"/>
              </a:ext>
            </a:extLst>
          </p:cNvPr>
          <p:cNvSpPr>
            <a:spLocks noGrp="1"/>
          </p:cNvSpPr>
          <p:nvPr>
            <p:ph idx="1"/>
          </p:nvPr>
        </p:nvSpPr>
        <p:spPr/>
        <p:txBody>
          <a:bodyPr>
            <a:normAutofit/>
          </a:bodyPr>
          <a:lstStyle/>
          <a:p>
            <a:pPr marL="0" indent="0" algn="just">
              <a:buNone/>
            </a:pPr>
            <a:r>
              <a:rPr lang="tr-TR" sz="3200" dirty="0"/>
              <a:t>Aşağıdakileri yanıtla:</a:t>
            </a:r>
          </a:p>
          <a:p>
            <a:pPr algn="just"/>
            <a:r>
              <a:rPr lang="tr-TR" sz="3200" dirty="0"/>
              <a:t>Neyi destekliyorum?</a:t>
            </a:r>
          </a:p>
          <a:p>
            <a:pPr algn="just"/>
            <a:r>
              <a:rPr lang="tr-TR" sz="3200" dirty="0"/>
              <a:t>Bu dünyaya nasıl katkı sağlamak istiyorum?</a:t>
            </a:r>
          </a:p>
          <a:p>
            <a:pPr algn="just"/>
            <a:r>
              <a:rPr lang="tr-TR" sz="3200" dirty="0"/>
              <a:t>Nasıl hatırlanmak isterim?</a:t>
            </a:r>
          </a:p>
          <a:p>
            <a:pPr marL="0" indent="0" algn="just">
              <a:buNone/>
            </a:pPr>
            <a:r>
              <a:rPr lang="tr-TR" sz="3200" dirty="0"/>
              <a:t>Eğer dünyayı değiştirme gücün olsaydı, bunu gerçekleştirdiğinde neye benzeyeceğini anlat.</a:t>
            </a:r>
          </a:p>
        </p:txBody>
      </p:sp>
      <p:sp>
        <p:nvSpPr>
          <p:cNvPr id="4" name="Ok: Sağ 3">
            <a:extLst>
              <a:ext uri="{FF2B5EF4-FFF2-40B4-BE49-F238E27FC236}">
                <a16:creationId xmlns:a16="http://schemas.microsoft.com/office/drawing/2014/main" id="{824A52E1-4E9C-428E-9AD0-8103F1FB47D6}"/>
              </a:ext>
            </a:extLst>
          </p:cNvPr>
          <p:cNvSpPr/>
          <p:nvPr/>
        </p:nvSpPr>
        <p:spPr>
          <a:xfrm>
            <a:off x="265043" y="2133599"/>
            <a:ext cx="573157" cy="212035"/>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a:p>
        </p:txBody>
      </p:sp>
      <p:sp>
        <p:nvSpPr>
          <p:cNvPr id="5" name="Ok: Sağ 4">
            <a:extLst>
              <a:ext uri="{FF2B5EF4-FFF2-40B4-BE49-F238E27FC236}">
                <a16:creationId xmlns:a16="http://schemas.microsoft.com/office/drawing/2014/main" id="{C5F13220-BB70-4FDB-838B-379EF23FCBB9}"/>
              </a:ext>
            </a:extLst>
          </p:cNvPr>
          <p:cNvSpPr/>
          <p:nvPr/>
        </p:nvSpPr>
        <p:spPr>
          <a:xfrm>
            <a:off x="265042" y="4817167"/>
            <a:ext cx="573157" cy="212035"/>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5080240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0AAE8C3-A8F5-4C45-93D5-A5C0C1202DEC}"/>
              </a:ext>
            </a:extLst>
          </p:cNvPr>
          <p:cNvSpPr>
            <a:spLocks noGrp="1"/>
          </p:cNvSpPr>
          <p:nvPr>
            <p:ph type="title"/>
          </p:nvPr>
        </p:nvSpPr>
        <p:spPr/>
        <p:txBody>
          <a:bodyPr/>
          <a:lstStyle/>
          <a:p>
            <a:r>
              <a:rPr lang="tr-TR" dirty="0"/>
              <a:t> Tutumun gücü</a:t>
            </a:r>
          </a:p>
        </p:txBody>
      </p:sp>
      <p:sp>
        <p:nvSpPr>
          <p:cNvPr id="3" name="İçerik Yer Tutucusu 2">
            <a:extLst>
              <a:ext uri="{FF2B5EF4-FFF2-40B4-BE49-F238E27FC236}">
                <a16:creationId xmlns:a16="http://schemas.microsoft.com/office/drawing/2014/main" id="{1D0B4CD0-1421-4FA0-B834-9AB3E2252974}"/>
              </a:ext>
            </a:extLst>
          </p:cNvPr>
          <p:cNvSpPr>
            <a:spLocks noGrp="1"/>
          </p:cNvSpPr>
          <p:nvPr>
            <p:ph idx="1"/>
          </p:nvPr>
        </p:nvSpPr>
        <p:spPr/>
        <p:txBody>
          <a:bodyPr>
            <a:normAutofit/>
          </a:bodyPr>
          <a:lstStyle/>
          <a:p>
            <a:pPr algn="just"/>
            <a:r>
              <a:rPr lang="tr-TR" sz="4000" dirty="0"/>
              <a:t>Tutumun- düşüncelerinin oluşturduğu bakış açısı- kendine mutlu bir hayat hazırlaman için kesinlikle en güçlü araçtır. Kendin dahil, her şeyi deneyimlerken izleyeceğin yolu etkiler.</a:t>
            </a:r>
          </a:p>
        </p:txBody>
      </p:sp>
    </p:spTree>
    <p:extLst>
      <p:ext uri="{BB962C8B-B14F-4D97-AF65-F5344CB8AC3E}">
        <p14:creationId xmlns:p14="http://schemas.microsoft.com/office/powerpoint/2010/main" val="2392599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F7EF25C-2238-49C8-9270-11BE205259A4}"/>
              </a:ext>
            </a:extLst>
          </p:cNvPr>
          <p:cNvSpPr>
            <a:spLocks noGrp="1"/>
          </p:cNvSpPr>
          <p:nvPr>
            <p:ph type="title"/>
          </p:nvPr>
        </p:nvSpPr>
        <p:spPr/>
        <p:txBody>
          <a:bodyPr/>
          <a:lstStyle/>
          <a:p>
            <a:r>
              <a:rPr lang="tr-TR" dirty="0"/>
              <a:t>Senin öykün</a:t>
            </a:r>
          </a:p>
        </p:txBody>
      </p:sp>
      <p:sp>
        <p:nvSpPr>
          <p:cNvPr id="3" name="İçerik Yer Tutucusu 2">
            <a:extLst>
              <a:ext uri="{FF2B5EF4-FFF2-40B4-BE49-F238E27FC236}">
                <a16:creationId xmlns:a16="http://schemas.microsoft.com/office/drawing/2014/main" id="{FC94EB64-AB65-48D6-A857-BE77ACFBFE2D}"/>
              </a:ext>
            </a:extLst>
          </p:cNvPr>
          <p:cNvSpPr>
            <a:spLocks noGrp="1"/>
          </p:cNvSpPr>
          <p:nvPr>
            <p:ph idx="1"/>
          </p:nvPr>
        </p:nvSpPr>
        <p:spPr/>
        <p:txBody>
          <a:bodyPr/>
          <a:lstStyle/>
          <a:p>
            <a:pPr algn="just"/>
            <a:r>
              <a:rPr lang="tr-TR" dirty="0"/>
              <a:t>Herkesin bir öyküsü vardır ve herkesin öyküsü önemlidir. Arkadaşlarının kim olduğunun, hangi okula gittiğinin, notlarının kaç olduğunun önemi yoktur. Senin öykün sadece senindir.</a:t>
            </a:r>
          </a:p>
          <a:p>
            <a:pPr algn="just"/>
            <a:r>
              <a:rPr lang="tr-TR" dirty="0"/>
              <a:t>Senin bugün kim olduğun, yaşadığın her şeyin sonucudur. Yaşamındaki her olay, karşılaştığın her insan, yaşadığın her deneyim şu anda kim olduğuna katkı sağlar.</a:t>
            </a:r>
          </a:p>
        </p:txBody>
      </p:sp>
    </p:spTree>
    <p:extLst>
      <p:ext uri="{BB962C8B-B14F-4D97-AF65-F5344CB8AC3E}">
        <p14:creationId xmlns:p14="http://schemas.microsoft.com/office/powerpoint/2010/main" val="21360847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D7BA3F7-B384-4342-9FF7-D62CA545AE0F}"/>
              </a:ext>
            </a:extLst>
          </p:cNvPr>
          <p:cNvSpPr>
            <a:spLocks noGrp="1"/>
          </p:cNvSpPr>
          <p:nvPr>
            <p:ph type="title"/>
          </p:nvPr>
        </p:nvSpPr>
        <p:spPr/>
        <p:txBody>
          <a:bodyPr/>
          <a:lstStyle/>
          <a:p>
            <a:r>
              <a:rPr lang="tr-TR" dirty="0"/>
              <a:t>Etkinlik</a:t>
            </a:r>
          </a:p>
        </p:txBody>
      </p:sp>
      <p:sp>
        <p:nvSpPr>
          <p:cNvPr id="3" name="İçerik Yer Tutucusu 2">
            <a:extLst>
              <a:ext uri="{FF2B5EF4-FFF2-40B4-BE49-F238E27FC236}">
                <a16:creationId xmlns:a16="http://schemas.microsoft.com/office/drawing/2014/main" id="{D0C7A211-E64C-48E9-9B6C-1EA2C8322589}"/>
              </a:ext>
            </a:extLst>
          </p:cNvPr>
          <p:cNvSpPr>
            <a:spLocks noGrp="1"/>
          </p:cNvSpPr>
          <p:nvPr>
            <p:ph idx="1"/>
          </p:nvPr>
        </p:nvSpPr>
        <p:spPr/>
        <p:txBody>
          <a:bodyPr/>
          <a:lstStyle/>
          <a:p>
            <a:pPr marL="0" indent="0">
              <a:buNone/>
            </a:pPr>
            <a:r>
              <a:rPr lang="tr-TR" dirty="0"/>
              <a:t>Kendin hakkında olumsuz bir tutumun ve olumsuz düşüncelerin varsa, bu yaşantına nasıl yansır?</a:t>
            </a:r>
          </a:p>
          <a:p>
            <a:pPr marL="0" indent="0">
              <a:buNone/>
            </a:pPr>
            <a:r>
              <a:rPr lang="tr-TR" dirty="0"/>
              <a:t>Kendine yönelik olumlu bir tutumun ve olumlu düşüncelerin varsa bunu nasıl deneyimlersin?</a:t>
            </a:r>
          </a:p>
          <a:p>
            <a:pPr marL="0" indent="0">
              <a:buNone/>
            </a:pPr>
            <a:r>
              <a:rPr lang="tr-TR" dirty="0"/>
              <a:t>Kendin hakkında ne düşüneceğine kim karar verir?</a:t>
            </a:r>
          </a:p>
          <a:p>
            <a:pPr marL="0" indent="0">
              <a:buNone/>
            </a:pPr>
            <a:r>
              <a:rPr lang="tr-TR" dirty="0"/>
              <a:t>Öz saygını kim kontrol eder?</a:t>
            </a:r>
          </a:p>
        </p:txBody>
      </p:sp>
      <p:sp>
        <p:nvSpPr>
          <p:cNvPr id="4" name="Ok: Sağ 3">
            <a:extLst>
              <a:ext uri="{FF2B5EF4-FFF2-40B4-BE49-F238E27FC236}">
                <a16:creationId xmlns:a16="http://schemas.microsoft.com/office/drawing/2014/main" id="{533BF414-EE20-47B4-89C4-C04878C07565}"/>
              </a:ext>
            </a:extLst>
          </p:cNvPr>
          <p:cNvSpPr/>
          <p:nvPr/>
        </p:nvSpPr>
        <p:spPr>
          <a:xfrm>
            <a:off x="265043" y="2133599"/>
            <a:ext cx="573157" cy="212035"/>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a:p>
        </p:txBody>
      </p:sp>
      <p:sp>
        <p:nvSpPr>
          <p:cNvPr id="5" name="Ok: Sağ 4">
            <a:extLst>
              <a:ext uri="{FF2B5EF4-FFF2-40B4-BE49-F238E27FC236}">
                <a16:creationId xmlns:a16="http://schemas.microsoft.com/office/drawing/2014/main" id="{E21B55BE-73B4-4FD7-94DA-9444316D3053}"/>
              </a:ext>
            </a:extLst>
          </p:cNvPr>
          <p:cNvSpPr/>
          <p:nvPr/>
        </p:nvSpPr>
        <p:spPr>
          <a:xfrm>
            <a:off x="265043" y="3215744"/>
            <a:ext cx="573157" cy="215058"/>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a:p>
        </p:txBody>
      </p:sp>
      <p:sp>
        <p:nvSpPr>
          <p:cNvPr id="6" name="Ok: Sağ 5">
            <a:extLst>
              <a:ext uri="{FF2B5EF4-FFF2-40B4-BE49-F238E27FC236}">
                <a16:creationId xmlns:a16="http://schemas.microsoft.com/office/drawing/2014/main" id="{27893B12-0D00-4635-ADAA-8D0921D3A861}"/>
              </a:ext>
            </a:extLst>
          </p:cNvPr>
          <p:cNvSpPr/>
          <p:nvPr/>
        </p:nvSpPr>
        <p:spPr>
          <a:xfrm>
            <a:off x="265043" y="4261155"/>
            <a:ext cx="573157" cy="212035"/>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a:p>
        </p:txBody>
      </p:sp>
      <p:sp>
        <p:nvSpPr>
          <p:cNvPr id="7" name="Ok: Sağ 6">
            <a:extLst>
              <a:ext uri="{FF2B5EF4-FFF2-40B4-BE49-F238E27FC236}">
                <a16:creationId xmlns:a16="http://schemas.microsoft.com/office/drawing/2014/main" id="{33E97EF7-9B97-4219-A974-CDE0F6AC9C48}"/>
              </a:ext>
            </a:extLst>
          </p:cNvPr>
          <p:cNvSpPr/>
          <p:nvPr/>
        </p:nvSpPr>
        <p:spPr>
          <a:xfrm flipV="1">
            <a:off x="265042" y="4874387"/>
            <a:ext cx="573157" cy="212036"/>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870083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2E6D343-3A48-41B6-99E2-D0E299E30FF9}"/>
              </a:ext>
            </a:extLst>
          </p:cNvPr>
          <p:cNvSpPr>
            <a:spLocks noGrp="1"/>
          </p:cNvSpPr>
          <p:nvPr>
            <p:ph type="title"/>
          </p:nvPr>
        </p:nvSpPr>
        <p:spPr/>
        <p:txBody>
          <a:bodyPr/>
          <a:lstStyle/>
          <a:p>
            <a:r>
              <a:rPr lang="tr-TR" dirty="0"/>
              <a:t>Rahatsızlığa katlanabilmek</a:t>
            </a:r>
          </a:p>
        </p:txBody>
      </p:sp>
      <p:sp>
        <p:nvSpPr>
          <p:cNvPr id="3" name="İçerik Yer Tutucusu 2">
            <a:extLst>
              <a:ext uri="{FF2B5EF4-FFF2-40B4-BE49-F238E27FC236}">
                <a16:creationId xmlns:a16="http://schemas.microsoft.com/office/drawing/2014/main" id="{7FCE570B-2240-4BFD-A19A-6D15F5352623}"/>
              </a:ext>
            </a:extLst>
          </p:cNvPr>
          <p:cNvSpPr>
            <a:spLocks noGrp="1"/>
          </p:cNvSpPr>
          <p:nvPr>
            <p:ph idx="1"/>
          </p:nvPr>
        </p:nvSpPr>
        <p:spPr/>
        <p:txBody>
          <a:bodyPr>
            <a:normAutofit/>
          </a:bodyPr>
          <a:lstStyle/>
          <a:p>
            <a:pPr algn="just"/>
            <a:r>
              <a:rPr lang="tr-TR" sz="3200" dirty="0"/>
              <a:t>Rahatsızlığı olumsuz bir şey olarak görürsen, ondan uzaklaşmaya çalışırsın ve bununla birlikte olası yararlarını da kaçırmış olursun. Eğer bunu olumlu tarafından değerlendirirsen, rahatsızlığın ötesine geçebilirsin. Bunu kendi farkındalığını ve iç gücünü geliştirmek ve amaçlarına ulaşmak için güçlü bir araç olarak kullanabilirsin.</a:t>
            </a:r>
          </a:p>
        </p:txBody>
      </p:sp>
    </p:spTree>
    <p:extLst>
      <p:ext uri="{BB962C8B-B14F-4D97-AF65-F5344CB8AC3E}">
        <p14:creationId xmlns:p14="http://schemas.microsoft.com/office/powerpoint/2010/main" val="35908283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C0845C9-E9FF-47B3-BC13-6D97493986D3}"/>
              </a:ext>
            </a:extLst>
          </p:cNvPr>
          <p:cNvSpPr>
            <a:spLocks noGrp="1"/>
          </p:cNvSpPr>
          <p:nvPr>
            <p:ph type="title"/>
          </p:nvPr>
        </p:nvSpPr>
        <p:spPr/>
        <p:txBody>
          <a:bodyPr/>
          <a:lstStyle/>
          <a:p>
            <a:r>
              <a:rPr lang="tr-TR" dirty="0"/>
              <a:t>Sorumluluğun gücü	</a:t>
            </a:r>
          </a:p>
        </p:txBody>
      </p:sp>
      <p:sp>
        <p:nvSpPr>
          <p:cNvPr id="3" name="İçerik Yer Tutucusu 2">
            <a:extLst>
              <a:ext uri="{FF2B5EF4-FFF2-40B4-BE49-F238E27FC236}">
                <a16:creationId xmlns:a16="http://schemas.microsoft.com/office/drawing/2014/main" id="{ECCDC962-5013-465A-9C9D-F585B2E2A126}"/>
              </a:ext>
            </a:extLst>
          </p:cNvPr>
          <p:cNvSpPr>
            <a:spLocks noGrp="1"/>
          </p:cNvSpPr>
          <p:nvPr>
            <p:ph idx="1"/>
          </p:nvPr>
        </p:nvSpPr>
        <p:spPr/>
        <p:txBody>
          <a:bodyPr>
            <a:normAutofit/>
          </a:bodyPr>
          <a:lstStyle/>
          <a:p>
            <a:pPr algn="just"/>
            <a:r>
              <a:rPr lang="tr-TR" sz="3200" dirty="0"/>
              <a:t>Yaşamında olanlarla ilgili başkalarını ya da çevresel koşulları suçlamak kendi gücünden vazgeçmeye benzer, olumsuzluğa ve çaresizliğe neden olur. Yaşamınla ilgili sorumluluklarını kabul etmek; düşüncelerinden, hislerinden ve hareketlerinden sorumlu olduğun anlamına  gelir. Bu, gücünü sana geri verir ve özgün benliğinin gelişmesine olanak verir.</a:t>
            </a:r>
          </a:p>
        </p:txBody>
      </p:sp>
    </p:spTree>
    <p:extLst>
      <p:ext uri="{BB962C8B-B14F-4D97-AF65-F5344CB8AC3E}">
        <p14:creationId xmlns:p14="http://schemas.microsoft.com/office/powerpoint/2010/main" val="40171261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4AB8125F-0FD8-48CD-9F43-73E5494EA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73" name="Rectangle 72">
            <a:extLst>
              <a:ext uri="{FF2B5EF4-FFF2-40B4-BE49-F238E27FC236}">
                <a16:creationId xmlns:a16="http://schemas.microsoft.com/office/drawing/2014/main" id="{0019DD6C-5899-4C07-864B-EB0A7D104A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75" name="Rectangle 74">
            <a:extLst>
              <a:ext uri="{FF2B5EF4-FFF2-40B4-BE49-F238E27FC236}">
                <a16:creationId xmlns:a16="http://schemas.microsoft.com/office/drawing/2014/main" id="{EBDFFBC1-15BD-428E-B8AF-ECF5D1B76D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217529"/>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77" name="Rectangle 76">
            <a:extLst>
              <a:ext uri="{FF2B5EF4-FFF2-40B4-BE49-F238E27FC236}">
                <a16:creationId xmlns:a16="http://schemas.microsoft.com/office/drawing/2014/main" id="{EBFB3075-0323-4EB0-B1A5-776A0E709C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057" y="0"/>
            <a:ext cx="12191999" cy="2217528"/>
          </a:xfrm>
          <a:prstGeom prst="rect">
            <a:avLst/>
          </a:prstGeom>
          <a:blipFill dpi="0" rotWithShape="1">
            <a:blip r:embed="rId2">
              <a:alphaModFix amt="20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2BF11F56-C3FE-4CEB-89A6-147F70D280B6}"/>
              </a:ext>
            </a:extLst>
          </p:cNvPr>
          <p:cNvSpPr>
            <a:spLocks noGrp="1"/>
          </p:cNvSpPr>
          <p:nvPr>
            <p:ph type="title"/>
          </p:nvPr>
        </p:nvSpPr>
        <p:spPr>
          <a:xfrm>
            <a:off x="838200" y="381000"/>
            <a:ext cx="10003218" cy="1600124"/>
          </a:xfrm>
        </p:spPr>
        <p:txBody>
          <a:bodyPr>
            <a:normAutofit/>
          </a:bodyPr>
          <a:lstStyle/>
          <a:p>
            <a:r>
              <a:rPr lang="tr-TR" dirty="0"/>
              <a:t>Sezginin gücü</a:t>
            </a:r>
          </a:p>
        </p:txBody>
      </p:sp>
      <p:sp>
        <p:nvSpPr>
          <p:cNvPr id="3" name="İçerik Yer Tutucusu 2">
            <a:extLst>
              <a:ext uri="{FF2B5EF4-FFF2-40B4-BE49-F238E27FC236}">
                <a16:creationId xmlns:a16="http://schemas.microsoft.com/office/drawing/2014/main" id="{91EE44F2-5967-4EE3-AF9C-25B499BFB45E}"/>
              </a:ext>
            </a:extLst>
          </p:cNvPr>
          <p:cNvSpPr>
            <a:spLocks noGrp="1"/>
          </p:cNvSpPr>
          <p:nvPr>
            <p:ph idx="1"/>
          </p:nvPr>
        </p:nvSpPr>
        <p:spPr>
          <a:xfrm>
            <a:off x="838200" y="2514600"/>
            <a:ext cx="4876800" cy="3783586"/>
          </a:xfrm>
        </p:spPr>
        <p:txBody>
          <a:bodyPr anchor="ctr">
            <a:normAutofit fontScale="92500"/>
          </a:bodyPr>
          <a:lstStyle/>
          <a:p>
            <a:pPr algn="just"/>
            <a:r>
              <a:rPr lang="tr-TR" dirty="0">
                <a:solidFill>
                  <a:schemeClr val="tx2"/>
                </a:solidFill>
              </a:rPr>
              <a:t>Sezgilerini ya da iç sesini dinlemek ve keşfetmek; seni, özgün benliğine ve senin için doğru olan yola yönlendirebilir. Kendi özgün benliğine güvenmeyi öğrendiğin zaman gerçek yolunu da iyi bilir ve izlersin</a:t>
            </a:r>
            <a:r>
              <a:rPr lang="tr-TR" sz="1800" dirty="0">
                <a:solidFill>
                  <a:schemeClr val="tx2"/>
                </a:solidFill>
              </a:rPr>
              <a:t>. </a:t>
            </a:r>
          </a:p>
        </p:txBody>
      </p:sp>
      <p:pic>
        <p:nvPicPr>
          <p:cNvPr id="12290" name="Picture 2" descr="Sezginizi Nasıl Güçlendirirsiniz Ve İç Sesinizi Nasıl Daha Net Duyarsınız ?  – Sonsuz Evren">
            <a:extLst>
              <a:ext uri="{FF2B5EF4-FFF2-40B4-BE49-F238E27FC236}">
                <a16:creationId xmlns:a16="http://schemas.microsoft.com/office/drawing/2014/main" id="{C763261D-5282-4BFB-9BF1-B215FB51866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2076" r="13160" b="1"/>
          <a:stretch/>
        </p:blipFill>
        <p:spPr bwMode="auto">
          <a:xfrm>
            <a:off x="5996628" y="2217529"/>
            <a:ext cx="6195372" cy="46404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20720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73" name="Rectangle 72">
            <a:extLst>
              <a:ext uri="{FF2B5EF4-FFF2-40B4-BE49-F238E27FC236}">
                <a16:creationId xmlns:a16="http://schemas.microsoft.com/office/drawing/2014/main" id="{592DB257-3E16-4A3C-9E28-468282812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75" name="Rectangle 74">
            <a:extLst>
              <a:ext uri="{FF2B5EF4-FFF2-40B4-BE49-F238E27FC236}">
                <a16:creationId xmlns:a16="http://schemas.microsoft.com/office/drawing/2014/main" id="{6CE64648-E5BF-4184-AF04-5325D5D9E0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061" y="0"/>
            <a:ext cx="12191999" cy="6858000"/>
          </a:xfrm>
          <a:prstGeom prst="rect">
            <a:avLst/>
          </a:prstGeom>
          <a:blipFill dpi="0" rotWithShape="1">
            <a:blip r:embed="rId2">
              <a:alphaModFix amt="20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a:extLst>
              <a:ext uri="{FF2B5EF4-FFF2-40B4-BE49-F238E27FC236}">
                <a16:creationId xmlns:a16="http://schemas.microsoft.com/office/drawing/2014/main" id="{2B89DF47-7F4F-4EFF-B791-FD95AE3603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3458" y="739600"/>
            <a:ext cx="10768226" cy="539095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6D2BB8E0-E0E9-4EDE-A569-653F0C48AD1E}"/>
              </a:ext>
            </a:extLst>
          </p:cNvPr>
          <p:cNvSpPr>
            <a:spLocks noGrp="1"/>
          </p:cNvSpPr>
          <p:nvPr>
            <p:ph type="title"/>
          </p:nvPr>
        </p:nvSpPr>
        <p:spPr>
          <a:xfrm>
            <a:off x="1143000" y="1143001"/>
            <a:ext cx="5181600" cy="647676"/>
          </a:xfrm>
        </p:spPr>
        <p:txBody>
          <a:bodyPr>
            <a:normAutofit/>
          </a:bodyPr>
          <a:lstStyle/>
          <a:p>
            <a:r>
              <a:rPr lang="tr-TR" sz="3600" dirty="0">
                <a:solidFill>
                  <a:schemeClr val="tx2"/>
                </a:solidFill>
              </a:rPr>
              <a:t>Minnetin gücü</a:t>
            </a:r>
          </a:p>
        </p:txBody>
      </p:sp>
      <p:sp>
        <p:nvSpPr>
          <p:cNvPr id="3" name="İçerik Yer Tutucusu 2">
            <a:extLst>
              <a:ext uri="{FF2B5EF4-FFF2-40B4-BE49-F238E27FC236}">
                <a16:creationId xmlns:a16="http://schemas.microsoft.com/office/drawing/2014/main" id="{55DF54FC-E488-40EC-A800-A1CEF7F78796}"/>
              </a:ext>
            </a:extLst>
          </p:cNvPr>
          <p:cNvSpPr>
            <a:spLocks noGrp="1"/>
          </p:cNvSpPr>
          <p:nvPr>
            <p:ph idx="1"/>
          </p:nvPr>
        </p:nvSpPr>
        <p:spPr>
          <a:xfrm>
            <a:off x="1151322" y="2011680"/>
            <a:ext cx="5323096" cy="3703320"/>
          </a:xfrm>
        </p:spPr>
        <p:txBody>
          <a:bodyPr>
            <a:normAutofit fontScale="92500" lnSpcReduction="20000"/>
          </a:bodyPr>
          <a:lstStyle/>
          <a:p>
            <a:pPr algn="just"/>
            <a:r>
              <a:rPr lang="tr-TR" sz="3200" dirty="0">
                <a:solidFill>
                  <a:schemeClr val="tx2"/>
                </a:solidFill>
              </a:rPr>
              <a:t>Minnet, şükran ve değerini bilme tutumudur. Minnet duyduğumuz zaman, yaşamımızdaki bütün iyi şeylere dikkatimizi veririz. Bu hem kendimizle hem de koşullar ile ilgili mutluluk ve huzurumuzu artırmaktadır. </a:t>
            </a:r>
          </a:p>
        </p:txBody>
      </p:sp>
      <p:pic>
        <p:nvPicPr>
          <p:cNvPr id="13314" name="Picture 2" descr="Korkmayın! Minnet duygularınızı göstermek kişiliğinizden hiçbir şey  kaybettirmez... / Psikoloji / Milliyet Blog">
            <a:extLst>
              <a:ext uri="{FF2B5EF4-FFF2-40B4-BE49-F238E27FC236}">
                <a16:creationId xmlns:a16="http://schemas.microsoft.com/office/drawing/2014/main" id="{B0D21EF1-BF0C-41E0-9D6A-6895C08301CB}"/>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4911" r="13314"/>
          <a:stretch/>
        </p:blipFill>
        <p:spPr bwMode="auto">
          <a:xfrm>
            <a:off x="6861142" y="739599"/>
            <a:ext cx="4620542" cy="5390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14136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C2D7CB3-9597-4EEA-999F-A58472B9B487}"/>
              </a:ext>
            </a:extLst>
          </p:cNvPr>
          <p:cNvSpPr>
            <a:spLocks noGrp="1"/>
          </p:cNvSpPr>
          <p:nvPr>
            <p:ph type="title"/>
          </p:nvPr>
        </p:nvSpPr>
        <p:spPr/>
        <p:txBody>
          <a:bodyPr/>
          <a:lstStyle/>
          <a:p>
            <a:r>
              <a:rPr lang="tr-TR" dirty="0"/>
              <a:t>Etkinlik</a:t>
            </a:r>
          </a:p>
        </p:txBody>
      </p:sp>
      <p:sp>
        <p:nvSpPr>
          <p:cNvPr id="3" name="İçerik Yer Tutucusu 2">
            <a:extLst>
              <a:ext uri="{FF2B5EF4-FFF2-40B4-BE49-F238E27FC236}">
                <a16:creationId xmlns:a16="http://schemas.microsoft.com/office/drawing/2014/main" id="{412FCFEC-D6ED-432E-B181-3B732CD6DE4A}"/>
              </a:ext>
            </a:extLst>
          </p:cNvPr>
          <p:cNvSpPr>
            <a:spLocks noGrp="1"/>
          </p:cNvSpPr>
          <p:nvPr>
            <p:ph idx="1"/>
          </p:nvPr>
        </p:nvSpPr>
        <p:spPr>
          <a:xfrm>
            <a:off x="838200" y="1691324"/>
            <a:ext cx="10515600" cy="4453890"/>
          </a:xfrm>
        </p:spPr>
        <p:txBody>
          <a:bodyPr/>
          <a:lstStyle/>
          <a:p>
            <a:pPr marL="0" indent="0" algn="just">
              <a:buNone/>
            </a:pPr>
            <a:r>
              <a:rPr lang="tr-TR" sz="3600" dirty="0"/>
              <a:t>Aşağıdaki cümleleri tamamla:</a:t>
            </a:r>
          </a:p>
          <a:p>
            <a:pPr algn="just"/>
            <a:r>
              <a:rPr lang="tr-TR" sz="3600" dirty="0"/>
              <a:t>Kendimi şanslı hissediyorum çünkü…..</a:t>
            </a:r>
          </a:p>
          <a:p>
            <a:pPr algn="just"/>
            <a:r>
              <a:rPr lang="tr-TR" sz="3600" dirty="0"/>
              <a:t>……. için minnettarım</a:t>
            </a:r>
          </a:p>
          <a:p>
            <a:pPr algn="just"/>
            <a:r>
              <a:rPr lang="tr-TR" sz="3600" dirty="0"/>
              <a:t>…….. gerçekten değerini bilmediğim bir şeydir.</a:t>
            </a:r>
          </a:p>
          <a:p>
            <a:pPr algn="just"/>
            <a:r>
              <a:rPr lang="tr-TR" sz="3600" dirty="0"/>
              <a:t>…………. her zaman için şükran duyacağım bir şeydir</a:t>
            </a:r>
            <a:r>
              <a:rPr lang="tr-TR" dirty="0"/>
              <a:t>.</a:t>
            </a:r>
          </a:p>
        </p:txBody>
      </p:sp>
      <p:sp>
        <p:nvSpPr>
          <p:cNvPr id="4" name="Ok: Sağ 3">
            <a:extLst>
              <a:ext uri="{FF2B5EF4-FFF2-40B4-BE49-F238E27FC236}">
                <a16:creationId xmlns:a16="http://schemas.microsoft.com/office/drawing/2014/main" id="{13F94523-153A-4CE6-8F5F-60C73ED8C2EB}"/>
              </a:ext>
            </a:extLst>
          </p:cNvPr>
          <p:cNvSpPr/>
          <p:nvPr/>
        </p:nvSpPr>
        <p:spPr>
          <a:xfrm>
            <a:off x="202096" y="1974572"/>
            <a:ext cx="636104" cy="225287"/>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5872002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F7FA3CB-EA60-4D08-9BF1-EA32D8C7ACE1}"/>
              </a:ext>
            </a:extLst>
          </p:cNvPr>
          <p:cNvSpPr>
            <a:spLocks noGrp="1"/>
          </p:cNvSpPr>
          <p:nvPr>
            <p:ph type="title"/>
          </p:nvPr>
        </p:nvSpPr>
        <p:spPr/>
        <p:txBody>
          <a:bodyPr/>
          <a:lstStyle/>
          <a:p>
            <a:r>
              <a:rPr lang="tr-TR" dirty="0"/>
              <a:t>Daha büyük gücün etkisi</a:t>
            </a:r>
          </a:p>
        </p:txBody>
      </p:sp>
      <p:sp>
        <p:nvSpPr>
          <p:cNvPr id="3" name="İçerik Yer Tutucusu 2">
            <a:extLst>
              <a:ext uri="{FF2B5EF4-FFF2-40B4-BE49-F238E27FC236}">
                <a16:creationId xmlns:a16="http://schemas.microsoft.com/office/drawing/2014/main" id="{2FACEA9C-FC2E-48A8-B19C-CF62E05B5DE2}"/>
              </a:ext>
            </a:extLst>
          </p:cNvPr>
          <p:cNvSpPr>
            <a:spLocks noGrp="1"/>
          </p:cNvSpPr>
          <p:nvPr>
            <p:ph idx="1"/>
          </p:nvPr>
        </p:nvSpPr>
        <p:spPr/>
        <p:txBody>
          <a:bodyPr>
            <a:normAutofit lnSpcReduction="10000"/>
          </a:bodyPr>
          <a:lstStyle/>
          <a:p>
            <a:pPr algn="just"/>
            <a:r>
              <a:rPr lang="tr-TR" sz="3600" dirty="0"/>
              <a:t>Pek çok insan kendilerinden daha büyük bir güç olduğuna inanır. İnsanın, evreni ne yaratabileceğini ya da onu kontrol edebileceğini düşünür. Eğer kendinden daha büyük bir gücün varlığına inanıyorsan, yaşamında karşılaştığın zorluklarda sana yardım etmesi için bu inancını kullanabilirsin.</a:t>
            </a:r>
          </a:p>
        </p:txBody>
      </p:sp>
    </p:spTree>
    <p:extLst>
      <p:ext uri="{BB962C8B-B14F-4D97-AF65-F5344CB8AC3E}">
        <p14:creationId xmlns:p14="http://schemas.microsoft.com/office/powerpoint/2010/main" val="4440704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5B6893-5259-4698-88D8-CA873156B95D}"/>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17F2C3C5-99EB-4CCE-81D0-868549F4A5BA}"/>
              </a:ext>
            </a:extLst>
          </p:cNvPr>
          <p:cNvSpPr>
            <a:spLocks noGrp="1"/>
          </p:cNvSpPr>
          <p:nvPr>
            <p:ph idx="1"/>
          </p:nvPr>
        </p:nvSpPr>
        <p:spPr>
          <a:xfrm>
            <a:off x="838200" y="1691324"/>
            <a:ext cx="10515600" cy="4453890"/>
          </a:xfrm>
        </p:spPr>
        <p:txBody>
          <a:bodyPr/>
          <a:lstStyle/>
          <a:p>
            <a:pPr marL="0" indent="0" algn="just">
              <a:buNone/>
            </a:pPr>
            <a:r>
              <a:rPr lang="tr-TR" dirty="0"/>
              <a:t>Aşağıdaki cümlelerden kendi inançlarınla benzer olanları işaretle.	</a:t>
            </a:r>
          </a:p>
          <a:p>
            <a:pPr algn="just"/>
            <a:r>
              <a:rPr lang="tr-TR" dirty="0"/>
              <a:t>Her şeyin bir nedeni vardır.</a:t>
            </a:r>
          </a:p>
          <a:p>
            <a:pPr algn="just"/>
            <a:r>
              <a:rPr lang="tr-TR" dirty="0"/>
              <a:t> Seviliyorum.</a:t>
            </a:r>
          </a:p>
          <a:p>
            <a:pPr algn="just"/>
            <a:r>
              <a:rPr lang="tr-TR" dirty="0"/>
              <a:t>Kendimden daha büyük bir güç var.</a:t>
            </a:r>
          </a:p>
          <a:p>
            <a:pPr algn="just"/>
            <a:r>
              <a:rPr lang="tr-TR" dirty="0"/>
              <a:t> Yaşamın ilahi akışının bir parçasıyım.</a:t>
            </a:r>
          </a:p>
          <a:p>
            <a:pPr algn="just"/>
            <a:r>
              <a:rPr lang="tr-TR" dirty="0"/>
              <a:t> Daha büyük bir güce güvenebilirim.</a:t>
            </a:r>
          </a:p>
        </p:txBody>
      </p:sp>
      <p:sp>
        <p:nvSpPr>
          <p:cNvPr id="4" name="Ok: Sağ 3">
            <a:extLst>
              <a:ext uri="{FF2B5EF4-FFF2-40B4-BE49-F238E27FC236}">
                <a16:creationId xmlns:a16="http://schemas.microsoft.com/office/drawing/2014/main" id="{CB41B9BA-40F7-4C0C-9491-20C3CFB51A0F}"/>
              </a:ext>
            </a:extLst>
          </p:cNvPr>
          <p:cNvSpPr/>
          <p:nvPr/>
        </p:nvSpPr>
        <p:spPr>
          <a:xfrm>
            <a:off x="215347" y="1908313"/>
            <a:ext cx="622853" cy="265044"/>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4343170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5CB7773-8913-4B0B-882B-46570D643C0F}"/>
              </a:ext>
            </a:extLst>
          </p:cNvPr>
          <p:cNvSpPr>
            <a:spLocks noGrp="1"/>
          </p:cNvSpPr>
          <p:nvPr>
            <p:ph type="title"/>
          </p:nvPr>
        </p:nvSpPr>
        <p:spPr/>
        <p:txBody>
          <a:bodyPr/>
          <a:lstStyle/>
          <a:p>
            <a:r>
              <a:rPr lang="tr-TR" dirty="0"/>
              <a:t>Kaynak:</a:t>
            </a:r>
          </a:p>
        </p:txBody>
      </p:sp>
      <p:pic>
        <p:nvPicPr>
          <p:cNvPr id="14338" name="Picture 2" descr="Öz Saygı - Ergenler İçin Çalışma Kitabı | D&amp;R - Kültür, Sanat ve Eğlence  Dünyası">
            <a:extLst>
              <a:ext uri="{FF2B5EF4-FFF2-40B4-BE49-F238E27FC236}">
                <a16:creationId xmlns:a16="http://schemas.microsoft.com/office/drawing/2014/main" id="{EADB5391-CFF4-4139-A6C0-4A8410A55C0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1846832"/>
            <a:ext cx="3812345" cy="41957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8145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61" name="Rectangle 191">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2062" name="Rectangle 192">
            <a:extLst>
              <a:ext uri="{FF2B5EF4-FFF2-40B4-BE49-F238E27FC236}">
                <a16:creationId xmlns:a16="http://schemas.microsoft.com/office/drawing/2014/main" id="{FBC8BBE5-981E-4B0B-9654-32B5668BFF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2064" name="Rectangle 193">
            <a:extLst>
              <a:ext uri="{FF2B5EF4-FFF2-40B4-BE49-F238E27FC236}">
                <a16:creationId xmlns:a16="http://schemas.microsoft.com/office/drawing/2014/main" id="{094C9708-F6A4-4956-B261-A4A2C4DFEB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48400" y="0"/>
            <a:ext cx="5943600" cy="6858000"/>
          </a:xfrm>
          <a:prstGeom prst="rect">
            <a:avLst/>
          </a:prstGeom>
          <a:solidFill>
            <a:schemeClr val="bg2">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2065" name="Rectangle 194">
            <a:extLst>
              <a:ext uri="{FF2B5EF4-FFF2-40B4-BE49-F238E27FC236}">
                <a16:creationId xmlns:a16="http://schemas.microsoft.com/office/drawing/2014/main" id="{592DB257-3E16-4A3C-9E28-468282812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50"/>
            <a:ext cx="6254652" cy="6858000"/>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2066" name="Rectangle 195">
            <a:extLst>
              <a:ext uri="{FF2B5EF4-FFF2-40B4-BE49-F238E27FC236}">
                <a16:creationId xmlns:a16="http://schemas.microsoft.com/office/drawing/2014/main" id="{487685E6-1160-459B-8C70-301404C06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048" y="0"/>
            <a:ext cx="6251447" cy="6858000"/>
          </a:xfrm>
          <a:prstGeom prst="rect">
            <a:avLst/>
          </a:prstGeom>
          <a:blipFill dpi="0" rotWithShape="1">
            <a:blip r:embed="rId2">
              <a:alphaModFix amt="20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7CF8CD13-0AEC-4EFB-AF2D-81D276D0A1AC}"/>
              </a:ext>
            </a:extLst>
          </p:cNvPr>
          <p:cNvSpPr>
            <a:spLocks noGrp="1"/>
          </p:cNvSpPr>
          <p:nvPr>
            <p:ph type="title"/>
          </p:nvPr>
        </p:nvSpPr>
        <p:spPr>
          <a:xfrm>
            <a:off x="609599" y="586992"/>
            <a:ext cx="5181601" cy="1188799"/>
          </a:xfrm>
        </p:spPr>
        <p:txBody>
          <a:bodyPr vert="horz" lIns="91440" tIns="45720" rIns="91440" bIns="45720" rtlCol="0">
            <a:normAutofit/>
          </a:bodyPr>
          <a:lstStyle/>
          <a:p>
            <a:r>
              <a:rPr lang="en-US" dirty="0" err="1"/>
              <a:t>Benim</a:t>
            </a:r>
            <a:r>
              <a:rPr lang="en-US" dirty="0"/>
              <a:t> </a:t>
            </a:r>
            <a:r>
              <a:rPr lang="en-US" dirty="0" err="1"/>
              <a:t>öyküm</a:t>
            </a:r>
            <a:endParaRPr lang="en-US" dirty="0"/>
          </a:p>
        </p:txBody>
      </p:sp>
      <p:sp>
        <p:nvSpPr>
          <p:cNvPr id="2063" name="Content Placeholder 2062">
            <a:extLst>
              <a:ext uri="{FF2B5EF4-FFF2-40B4-BE49-F238E27FC236}">
                <a16:creationId xmlns:a16="http://schemas.microsoft.com/office/drawing/2014/main" id="{A281417A-4CC3-4BEA-9DBE-6A31576D72CD}"/>
              </a:ext>
            </a:extLst>
          </p:cNvPr>
          <p:cNvSpPr>
            <a:spLocks noGrp="1"/>
          </p:cNvSpPr>
          <p:nvPr>
            <p:ph idx="1"/>
          </p:nvPr>
        </p:nvSpPr>
        <p:spPr>
          <a:xfrm>
            <a:off x="410818" y="1895061"/>
            <a:ext cx="5380064" cy="4245205"/>
          </a:xfrm>
        </p:spPr>
        <p:txBody>
          <a:bodyPr>
            <a:normAutofit lnSpcReduction="10000"/>
          </a:bodyPr>
          <a:lstStyle/>
          <a:p>
            <a:pPr algn="just"/>
            <a:r>
              <a:rPr lang="tr-TR" sz="2400" dirty="0"/>
              <a:t>Boş bir kağıda yaşamındaki önemli anıların listesini yap. Örneğin; okula başlaman, kardeşinin doğumu, başarıların ya da başarısızlıkların, en yakın arkadaşınla ilk karşılaşman…</a:t>
            </a:r>
          </a:p>
          <a:p>
            <a:pPr algn="just"/>
            <a:r>
              <a:rPr lang="tr-TR" sz="2400" dirty="0"/>
              <a:t>Her anının yanına bunu yaşadığında kaç yaşında olduğunu yaz. Zaman akışı oluştur.</a:t>
            </a:r>
          </a:p>
          <a:p>
            <a:pPr algn="just"/>
            <a:r>
              <a:rPr lang="tr-TR" sz="2400" dirty="0"/>
              <a:t>Ya da doğumundan başlayarak bugüne kadarki öykünü anlat. </a:t>
            </a:r>
            <a:endParaRPr lang="en-US" sz="2400" dirty="0"/>
          </a:p>
        </p:txBody>
      </p:sp>
      <p:pic>
        <p:nvPicPr>
          <p:cNvPr id="2052" name="Picture 4" descr="Satın Al 80 Sayfa Seyahat Dergisi Kırtasiye Siyah Boş Not Defteri Dizüstü  Bilgisayarlar Için Öğrenciler Için Retro Yumuşak Ped Kağıt Defter Için  Kraft Kağıt Kitap., TL7.09 | Tr.Dhgate.Com">
            <a:extLst>
              <a:ext uri="{FF2B5EF4-FFF2-40B4-BE49-F238E27FC236}">
                <a16:creationId xmlns:a16="http://schemas.microsoft.com/office/drawing/2014/main" id="{24DD6D60-DFF5-4120-B966-C66A51F7C0E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1919" r="5441" b="-1"/>
          <a:stretch/>
        </p:blipFill>
        <p:spPr bwMode="auto">
          <a:xfrm>
            <a:off x="6858001" y="567942"/>
            <a:ext cx="4724400" cy="57168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479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28" name="Rectangle 70">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029" name="Rectangle 72">
            <a:extLst>
              <a:ext uri="{FF2B5EF4-FFF2-40B4-BE49-F238E27FC236}">
                <a16:creationId xmlns:a16="http://schemas.microsoft.com/office/drawing/2014/main" id="{FBC8BBE5-981E-4B0B-9654-32B5668BFF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1030" name="Rectangle 74">
            <a:extLst>
              <a:ext uri="{FF2B5EF4-FFF2-40B4-BE49-F238E27FC236}">
                <a16:creationId xmlns:a16="http://schemas.microsoft.com/office/drawing/2014/main" id="{3B6A4C79-62F0-4DFD-A156-0F1AB7D268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061" y="0"/>
            <a:ext cx="12191999" cy="6858000"/>
          </a:xfrm>
          <a:prstGeom prst="rect">
            <a:avLst/>
          </a:prstGeom>
          <a:blipFill dpi="0" rotWithShape="1">
            <a:blip r:embed="rId2">
              <a:alphaModFix amt="20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1" name="Rectangle 76">
            <a:extLst>
              <a:ext uri="{FF2B5EF4-FFF2-40B4-BE49-F238E27FC236}">
                <a16:creationId xmlns:a16="http://schemas.microsoft.com/office/drawing/2014/main" id="{7F7FF257-5D01-4829-AD0B-B2D6076B34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3457" y="739600"/>
            <a:ext cx="10768226" cy="539095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B2955DA8-FAAC-4F0B-A488-EC71C07EC5CB}"/>
              </a:ext>
            </a:extLst>
          </p:cNvPr>
          <p:cNvSpPr>
            <a:spLocks noGrp="1"/>
          </p:cNvSpPr>
          <p:nvPr>
            <p:ph type="title"/>
          </p:nvPr>
        </p:nvSpPr>
        <p:spPr>
          <a:xfrm>
            <a:off x="1244996" y="727441"/>
            <a:ext cx="5410200" cy="1997075"/>
          </a:xfrm>
        </p:spPr>
        <p:txBody>
          <a:bodyPr>
            <a:normAutofit/>
          </a:bodyPr>
          <a:lstStyle/>
          <a:p>
            <a:r>
              <a:rPr lang="tr-TR" sz="3600" dirty="0">
                <a:solidFill>
                  <a:schemeClr val="tx2"/>
                </a:solidFill>
              </a:rPr>
              <a:t>Olumlu yanların</a:t>
            </a:r>
          </a:p>
        </p:txBody>
      </p:sp>
      <p:sp>
        <p:nvSpPr>
          <p:cNvPr id="3" name="İçerik Yer Tutucusu 2">
            <a:extLst>
              <a:ext uri="{FF2B5EF4-FFF2-40B4-BE49-F238E27FC236}">
                <a16:creationId xmlns:a16="http://schemas.microsoft.com/office/drawing/2014/main" id="{5520ADE9-DD42-44AF-8D8D-4EBF0670F254}"/>
              </a:ext>
            </a:extLst>
          </p:cNvPr>
          <p:cNvSpPr>
            <a:spLocks noGrp="1"/>
          </p:cNvSpPr>
          <p:nvPr>
            <p:ph idx="1"/>
          </p:nvPr>
        </p:nvSpPr>
        <p:spPr>
          <a:xfrm>
            <a:off x="1143000" y="2461846"/>
            <a:ext cx="5410200" cy="3329354"/>
          </a:xfrm>
        </p:spPr>
        <p:txBody>
          <a:bodyPr>
            <a:normAutofit fontScale="92500" lnSpcReduction="20000"/>
          </a:bodyPr>
          <a:lstStyle/>
          <a:p>
            <a:pPr algn="just"/>
            <a:r>
              <a:rPr lang="tr-TR" dirty="0">
                <a:solidFill>
                  <a:schemeClr val="tx2"/>
                </a:solidFill>
              </a:rPr>
              <a:t>Nereli olduğun, ne yaptığın ya da yapmadığın, ne söylediğin ya da söylemediğin, ne düşündüğün ya da düşünmediğin önemli değil. Bugün şu anda, senin olumlu yanların var. Bunların varlığını bilmek ve benimsemek sağlıklı öz saygı için atılacak adımlardır.</a:t>
            </a:r>
          </a:p>
        </p:txBody>
      </p:sp>
      <p:pic>
        <p:nvPicPr>
          <p:cNvPr id="1026" name="Picture 2" descr="Tik İşareti Nasıl Yapılır ? - TeknikTrend">
            <a:extLst>
              <a:ext uri="{FF2B5EF4-FFF2-40B4-BE49-F238E27FC236}">
                <a16:creationId xmlns:a16="http://schemas.microsoft.com/office/drawing/2014/main" id="{AEE922F6-E046-4D13-8234-991A376A4FC1}"/>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010400" y="1477758"/>
            <a:ext cx="4209625" cy="39024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7962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035AC8-9E0F-4F06-BE8E-9D96ABA385DF}"/>
              </a:ext>
            </a:extLst>
          </p:cNvPr>
          <p:cNvSpPr>
            <a:spLocks noGrp="1"/>
          </p:cNvSpPr>
          <p:nvPr>
            <p:ph type="title"/>
          </p:nvPr>
        </p:nvSpPr>
        <p:spPr/>
        <p:txBody>
          <a:bodyPr/>
          <a:lstStyle/>
          <a:p>
            <a:r>
              <a:rPr lang="tr-TR" dirty="0"/>
              <a:t>Etkinlik</a:t>
            </a:r>
          </a:p>
        </p:txBody>
      </p:sp>
      <p:sp>
        <p:nvSpPr>
          <p:cNvPr id="3" name="İçerik Yer Tutucusu 2">
            <a:extLst>
              <a:ext uri="{FF2B5EF4-FFF2-40B4-BE49-F238E27FC236}">
                <a16:creationId xmlns:a16="http://schemas.microsoft.com/office/drawing/2014/main" id="{90246FF1-967B-4B63-B07B-D4ED92C4ED07}"/>
              </a:ext>
            </a:extLst>
          </p:cNvPr>
          <p:cNvSpPr>
            <a:spLocks noGrp="1"/>
          </p:cNvSpPr>
          <p:nvPr>
            <p:ph idx="1"/>
          </p:nvPr>
        </p:nvSpPr>
        <p:spPr>
          <a:xfrm>
            <a:off x="838200" y="1691324"/>
            <a:ext cx="10515600" cy="4453890"/>
          </a:xfrm>
        </p:spPr>
        <p:txBody>
          <a:bodyPr/>
          <a:lstStyle/>
          <a:p>
            <a:pPr marL="0" indent="0" algn="just">
              <a:buNone/>
            </a:pPr>
            <a:r>
              <a:rPr lang="tr-TR" dirty="0"/>
              <a:t>Aşağıdaki olumlu özelliklerden sende var olanları seç ve bir yere not et.</a:t>
            </a:r>
          </a:p>
          <a:p>
            <a:pPr algn="just"/>
            <a:r>
              <a:rPr lang="tr-TR" dirty="0"/>
              <a:t>İyi bir dinleyici, hayvan sever, şakacı, sadık, çalışkan, kibar, dürüst, güvenilir, sevgi dolu, sorumluluk sahibi, zeki, iyi bir dost, cesur, samimi, ilginç yeteneği olan…</a:t>
            </a:r>
          </a:p>
          <a:p>
            <a:pPr marL="0" indent="0" algn="just">
              <a:buNone/>
            </a:pPr>
            <a:r>
              <a:rPr lang="tr-TR" dirty="0"/>
              <a:t>Seçtiğin her özellikle ilgili örnek ver. Örneğin sabırlıysan genellikle sabırlı davrandığını fark ettiğin bir durumu anlat.</a:t>
            </a:r>
          </a:p>
        </p:txBody>
      </p:sp>
      <p:sp>
        <p:nvSpPr>
          <p:cNvPr id="4" name="Ok: Sağ 3">
            <a:extLst>
              <a:ext uri="{FF2B5EF4-FFF2-40B4-BE49-F238E27FC236}">
                <a16:creationId xmlns:a16="http://schemas.microsoft.com/office/drawing/2014/main" id="{6AD47D86-D444-40FB-A755-4206AA5FEA4C}"/>
              </a:ext>
            </a:extLst>
          </p:cNvPr>
          <p:cNvSpPr/>
          <p:nvPr/>
        </p:nvSpPr>
        <p:spPr>
          <a:xfrm>
            <a:off x="238537" y="1948070"/>
            <a:ext cx="599661" cy="145774"/>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a:p>
        </p:txBody>
      </p:sp>
      <p:sp>
        <p:nvSpPr>
          <p:cNvPr id="5" name="Ok: Sağ 4">
            <a:extLst>
              <a:ext uri="{FF2B5EF4-FFF2-40B4-BE49-F238E27FC236}">
                <a16:creationId xmlns:a16="http://schemas.microsoft.com/office/drawing/2014/main" id="{8075E009-4974-471A-B14C-4FBED40A5B2B}"/>
              </a:ext>
            </a:extLst>
          </p:cNvPr>
          <p:cNvSpPr/>
          <p:nvPr/>
        </p:nvSpPr>
        <p:spPr>
          <a:xfrm>
            <a:off x="238537" y="4558748"/>
            <a:ext cx="599661" cy="145774"/>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526948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2" name="Rectangle 70">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2053" name="Rectangle 72">
            <a:extLst>
              <a:ext uri="{FF2B5EF4-FFF2-40B4-BE49-F238E27FC236}">
                <a16:creationId xmlns:a16="http://schemas.microsoft.com/office/drawing/2014/main" id="{5A8C81AE-8F0D-49F3-9FB4-334B0DCDF1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2" name="Başlık 1">
            <a:extLst>
              <a:ext uri="{FF2B5EF4-FFF2-40B4-BE49-F238E27FC236}">
                <a16:creationId xmlns:a16="http://schemas.microsoft.com/office/drawing/2014/main" id="{7455149E-1CDE-4AD7-9834-B9F6BE7F5864}"/>
              </a:ext>
            </a:extLst>
          </p:cNvPr>
          <p:cNvSpPr>
            <a:spLocks noGrp="1"/>
          </p:cNvSpPr>
          <p:nvPr>
            <p:ph type="title"/>
          </p:nvPr>
        </p:nvSpPr>
        <p:spPr>
          <a:xfrm>
            <a:off x="838200" y="397565"/>
            <a:ext cx="4633785" cy="2057922"/>
          </a:xfrm>
        </p:spPr>
        <p:txBody>
          <a:bodyPr>
            <a:normAutofit fontScale="90000"/>
          </a:bodyPr>
          <a:lstStyle/>
          <a:p>
            <a:pPr algn="just"/>
            <a:r>
              <a:rPr lang="tr-TR" dirty="0">
                <a:solidFill>
                  <a:schemeClr val="tx2"/>
                </a:solidFill>
              </a:rPr>
              <a:t>Beynimizin kimyasal iletileri</a:t>
            </a:r>
          </a:p>
        </p:txBody>
      </p:sp>
      <p:sp>
        <p:nvSpPr>
          <p:cNvPr id="3" name="İçerik Yer Tutucusu 2">
            <a:extLst>
              <a:ext uri="{FF2B5EF4-FFF2-40B4-BE49-F238E27FC236}">
                <a16:creationId xmlns:a16="http://schemas.microsoft.com/office/drawing/2014/main" id="{8312907E-8103-48D1-843F-C59485595C06}"/>
              </a:ext>
            </a:extLst>
          </p:cNvPr>
          <p:cNvSpPr>
            <a:spLocks noGrp="1"/>
          </p:cNvSpPr>
          <p:nvPr>
            <p:ph idx="1"/>
          </p:nvPr>
        </p:nvSpPr>
        <p:spPr>
          <a:xfrm>
            <a:off x="838200" y="2186610"/>
            <a:ext cx="4633486" cy="3926478"/>
          </a:xfrm>
        </p:spPr>
        <p:txBody>
          <a:bodyPr>
            <a:normAutofit fontScale="92500"/>
          </a:bodyPr>
          <a:lstStyle/>
          <a:p>
            <a:pPr algn="just">
              <a:lnSpc>
                <a:spcPct val="100000"/>
              </a:lnSpc>
            </a:pPr>
            <a:r>
              <a:rPr lang="tr-TR" sz="2400" dirty="0">
                <a:solidFill>
                  <a:schemeClr val="tx2"/>
                </a:solidFill>
              </a:rPr>
              <a:t>Kendiniz hakkında nasıl hissettiğiniz kısmen beyninizin fiziksel işleyişi ile ilgilidir. Beynimiz, öz saygımızı da kapsayacak şekilde bedenimizin yaptığı tüm etkinlikleri düzenler ve sürdürülmesini sağlar.</a:t>
            </a:r>
          </a:p>
          <a:p>
            <a:pPr algn="just">
              <a:lnSpc>
                <a:spcPct val="100000"/>
              </a:lnSpc>
            </a:pPr>
            <a:r>
              <a:rPr lang="tr-TR" sz="2400" dirty="0">
                <a:solidFill>
                  <a:schemeClr val="tx2"/>
                </a:solidFill>
              </a:rPr>
              <a:t>Şu anki öz saygın kısmen, kontrolünün dışında olan biyolojik yatkınlığına göre biçimleniyor.</a:t>
            </a:r>
          </a:p>
        </p:txBody>
      </p:sp>
      <p:sp>
        <p:nvSpPr>
          <p:cNvPr id="2054" name="Rectangle 74">
            <a:extLst>
              <a:ext uri="{FF2B5EF4-FFF2-40B4-BE49-F238E27FC236}">
                <a16:creationId xmlns:a16="http://schemas.microsoft.com/office/drawing/2014/main" id="{7F174AE6-83F4-4EF2-8F3A-E34B1822DB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19800" y="0"/>
            <a:ext cx="6172199" cy="6858000"/>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2055" name="Rectangle 76">
            <a:extLst>
              <a:ext uri="{FF2B5EF4-FFF2-40B4-BE49-F238E27FC236}">
                <a16:creationId xmlns:a16="http://schemas.microsoft.com/office/drawing/2014/main" id="{4C30E035-0509-409C-B71F-0650ACB148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6019800" y="0"/>
            <a:ext cx="6172198" cy="6858000"/>
          </a:xfrm>
          <a:prstGeom prst="rect">
            <a:avLst/>
          </a:prstGeom>
          <a:blipFill dpi="0" rotWithShape="1">
            <a:blip r:embed="rId2">
              <a:alphaModFix amt="20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50" name="Picture 2" descr="BEYİN KİMYASALLARI, BEYİN KİMYASI VE ÖNEMLİ MİNERALLER | Kim Mühendis?">
            <a:extLst>
              <a:ext uri="{FF2B5EF4-FFF2-40B4-BE49-F238E27FC236}">
                <a16:creationId xmlns:a16="http://schemas.microsoft.com/office/drawing/2014/main" id="{E572C9E9-C741-4D07-B138-82F9E84CAB7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4392" r="29421"/>
          <a:stretch/>
        </p:blipFill>
        <p:spPr bwMode="auto">
          <a:xfrm>
            <a:off x="6508749" y="862806"/>
            <a:ext cx="5132388" cy="5132388"/>
          </a:xfrm>
          <a:custGeom>
            <a:avLst/>
            <a:gdLst/>
            <a:ahLst/>
            <a:cxnLst/>
            <a:rect l="l" t="t" r="r" b="b"/>
            <a:pathLst>
              <a:path w="5132388" h="5132388">
                <a:moveTo>
                  <a:pt x="2566194" y="0"/>
                </a:moveTo>
                <a:cubicBezTo>
                  <a:pt x="3983464" y="0"/>
                  <a:pt x="5132388" y="1148924"/>
                  <a:pt x="5132388" y="2566194"/>
                </a:cubicBezTo>
                <a:cubicBezTo>
                  <a:pt x="5132388" y="3983464"/>
                  <a:pt x="3983464" y="5132388"/>
                  <a:pt x="2566194" y="5132388"/>
                </a:cubicBezTo>
                <a:cubicBezTo>
                  <a:pt x="1148924" y="5132388"/>
                  <a:pt x="0" y="3983464"/>
                  <a:pt x="0" y="2566194"/>
                </a:cubicBezTo>
                <a:cubicBezTo>
                  <a:pt x="0" y="1148924"/>
                  <a:pt x="1148924" y="0"/>
                  <a:pt x="2566194" y="0"/>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23087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8651CFA9-6065-4243-AC48-858E35978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73" name="Rectangle 72">
            <a:extLst>
              <a:ext uri="{FF2B5EF4-FFF2-40B4-BE49-F238E27FC236}">
                <a16:creationId xmlns:a16="http://schemas.microsoft.com/office/drawing/2014/main" id="{FBC8BBE5-981E-4B0B-9654-32B5668BFF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65000"/>
                  <a:lumOff val="35000"/>
                </a:schemeClr>
              </a:solidFill>
              <a:latin typeface="AvenirNext LT Pro Medium" panose="020B0504020202020204" pitchFamily="34" charset="0"/>
            </a:endParaRPr>
          </a:p>
        </p:txBody>
      </p:sp>
      <p:sp>
        <p:nvSpPr>
          <p:cNvPr id="75" name="Rectangle 74">
            <a:extLst>
              <a:ext uri="{FF2B5EF4-FFF2-40B4-BE49-F238E27FC236}">
                <a16:creationId xmlns:a16="http://schemas.microsoft.com/office/drawing/2014/main" id="{094C9708-F6A4-4956-B261-A4A2C4DFEB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48400" y="0"/>
            <a:ext cx="5943600" cy="6858000"/>
          </a:xfrm>
          <a:prstGeom prst="rect">
            <a:avLst/>
          </a:prstGeom>
          <a:solidFill>
            <a:schemeClr val="bg2">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77" name="Rectangle 76">
            <a:extLst>
              <a:ext uri="{FF2B5EF4-FFF2-40B4-BE49-F238E27FC236}">
                <a16:creationId xmlns:a16="http://schemas.microsoft.com/office/drawing/2014/main" id="{592DB257-3E16-4A3C-9E28-468282812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50"/>
            <a:ext cx="6254652" cy="6858000"/>
          </a:xfrm>
          <a:prstGeom prst="rect">
            <a:avLst/>
          </a:prstGeom>
          <a:solidFill>
            <a:schemeClr val="tx2">
              <a:lumMod val="90000"/>
              <a:lumOff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79" name="Rectangle 78">
            <a:extLst>
              <a:ext uri="{FF2B5EF4-FFF2-40B4-BE49-F238E27FC236}">
                <a16:creationId xmlns:a16="http://schemas.microsoft.com/office/drawing/2014/main" id="{487685E6-1160-459B-8C70-301404C06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048" y="0"/>
            <a:ext cx="6251447" cy="6858000"/>
          </a:xfrm>
          <a:prstGeom prst="rect">
            <a:avLst/>
          </a:prstGeom>
          <a:blipFill dpi="0" rotWithShape="1">
            <a:blip r:embed="rId2">
              <a:alphaModFix amt="20000"/>
              <a:duotone>
                <a:schemeClr val="accent1">
                  <a:shade val="45000"/>
                  <a:satMod val="135000"/>
                </a:schemeClr>
                <a:prstClr val="white"/>
              </a:duotone>
            </a:blip>
            <a:srcRect/>
            <a:tile tx="88900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E90FFE8C-1084-4DE0-8BB8-C99CAB69A105}"/>
              </a:ext>
            </a:extLst>
          </p:cNvPr>
          <p:cNvSpPr>
            <a:spLocks noGrp="1"/>
          </p:cNvSpPr>
          <p:nvPr>
            <p:ph type="title"/>
          </p:nvPr>
        </p:nvSpPr>
        <p:spPr>
          <a:xfrm>
            <a:off x="838200" y="586992"/>
            <a:ext cx="4953000" cy="1382485"/>
          </a:xfrm>
        </p:spPr>
        <p:txBody>
          <a:bodyPr>
            <a:normAutofit/>
          </a:bodyPr>
          <a:lstStyle/>
          <a:p>
            <a:r>
              <a:rPr lang="tr-TR" dirty="0"/>
              <a:t>Aile iletileri</a:t>
            </a:r>
          </a:p>
        </p:txBody>
      </p:sp>
      <p:sp>
        <p:nvSpPr>
          <p:cNvPr id="3" name="İçerik Yer Tutucusu 2">
            <a:extLst>
              <a:ext uri="{FF2B5EF4-FFF2-40B4-BE49-F238E27FC236}">
                <a16:creationId xmlns:a16="http://schemas.microsoft.com/office/drawing/2014/main" id="{AE19097E-17AE-4592-9380-72DB7859AB9F}"/>
              </a:ext>
            </a:extLst>
          </p:cNvPr>
          <p:cNvSpPr>
            <a:spLocks noGrp="1"/>
          </p:cNvSpPr>
          <p:nvPr>
            <p:ph idx="1"/>
          </p:nvPr>
        </p:nvSpPr>
        <p:spPr>
          <a:xfrm>
            <a:off x="609600" y="1828800"/>
            <a:ext cx="5181282" cy="4199659"/>
          </a:xfrm>
        </p:spPr>
        <p:txBody>
          <a:bodyPr>
            <a:normAutofit fontScale="92500" lnSpcReduction="10000"/>
          </a:bodyPr>
          <a:lstStyle/>
          <a:p>
            <a:pPr algn="just"/>
            <a:r>
              <a:rPr lang="tr-TR" sz="2400" dirty="0"/>
              <a:t>Bugün kendine ilişkin neler hissettiğin, kısmen çocukluğunda aile üyelerinden aldığın iletilerle ilgilidir. Bu iletileri bir çocuk olarak nasıl yorumladığın kendine yönelik iyi ya da kötü hissetmene neden olur. Aynı iletileri genç bir yetişkin olarak tekrar değerlendirdiğinde bu iletilerin hangisine inanmaya devam edeceğine ya da inanmayı bırakabileceğine sen karar verebilirsin. </a:t>
            </a:r>
          </a:p>
        </p:txBody>
      </p:sp>
      <p:pic>
        <p:nvPicPr>
          <p:cNvPr id="3074" name="Picture 2" descr="Rüyada Öğüt Vermek Ne Anlama Gelir?">
            <a:extLst>
              <a:ext uri="{FF2B5EF4-FFF2-40B4-BE49-F238E27FC236}">
                <a16:creationId xmlns:a16="http://schemas.microsoft.com/office/drawing/2014/main" id="{BD02085E-1390-42B9-9C08-FBFC215A690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7564" r="17435"/>
          <a:stretch/>
        </p:blipFill>
        <p:spPr bwMode="auto">
          <a:xfrm>
            <a:off x="6858001" y="567942"/>
            <a:ext cx="4724400" cy="57168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526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0AD952D-8709-40AB-BFC9-A63116CEB9C6}"/>
              </a:ext>
            </a:extLst>
          </p:cNvPr>
          <p:cNvSpPr>
            <a:spLocks noGrp="1"/>
          </p:cNvSpPr>
          <p:nvPr>
            <p:ph type="title"/>
          </p:nvPr>
        </p:nvSpPr>
        <p:spPr/>
        <p:txBody>
          <a:bodyPr/>
          <a:lstStyle/>
          <a:p>
            <a:r>
              <a:rPr lang="tr-TR" dirty="0"/>
              <a:t>Etkinlik</a:t>
            </a:r>
          </a:p>
        </p:txBody>
      </p:sp>
      <p:sp>
        <p:nvSpPr>
          <p:cNvPr id="3" name="İçerik Yer Tutucusu 2">
            <a:extLst>
              <a:ext uri="{FF2B5EF4-FFF2-40B4-BE49-F238E27FC236}">
                <a16:creationId xmlns:a16="http://schemas.microsoft.com/office/drawing/2014/main" id="{BF11A470-3F5F-46C4-98C8-EDE01409257A}"/>
              </a:ext>
            </a:extLst>
          </p:cNvPr>
          <p:cNvSpPr>
            <a:spLocks noGrp="1"/>
          </p:cNvSpPr>
          <p:nvPr>
            <p:ph idx="1"/>
          </p:nvPr>
        </p:nvSpPr>
        <p:spPr>
          <a:xfrm>
            <a:off x="838200" y="1497540"/>
            <a:ext cx="10515600" cy="4647673"/>
          </a:xfrm>
        </p:spPr>
        <p:txBody>
          <a:bodyPr>
            <a:normAutofit fontScale="85000" lnSpcReduction="20000"/>
          </a:bodyPr>
          <a:lstStyle/>
          <a:p>
            <a:pPr marL="0" indent="0" algn="just">
              <a:buNone/>
            </a:pPr>
            <a:r>
              <a:rPr lang="tr-TR" dirty="0"/>
              <a:t>Açıkça ya da imalı bir biçimde aile üyelerinin sana yönlendirdiği iletilerin altını çiz.</a:t>
            </a:r>
          </a:p>
          <a:p>
            <a:pPr algn="just"/>
            <a:r>
              <a:rPr lang="tr-TR" dirty="0"/>
              <a:t>Yeterince çabalamıyorsun</a:t>
            </a:r>
          </a:p>
          <a:p>
            <a:pPr algn="just"/>
            <a:r>
              <a:rPr lang="tr-TR" dirty="0"/>
              <a:t>Yeterince iyi değilsin.</a:t>
            </a:r>
          </a:p>
          <a:p>
            <a:pPr algn="just"/>
            <a:r>
              <a:rPr lang="tr-TR" dirty="0"/>
              <a:t>Ne yaptığına bir bak!</a:t>
            </a:r>
          </a:p>
          <a:p>
            <a:pPr algn="just"/>
            <a:r>
              <a:rPr lang="tr-TR" dirty="0"/>
              <a:t>Bir şeyleri doğru yapamaz mısın?</a:t>
            </a:r>
          </a:p>
          <a:p>
            <a:pPr algn="just"/>
            <a:r>
              <a:rPr lang="tr-TR" dirty="0"/>
              <a:t>Büyüyeceğini umut edelim.</a:t>
            </a:r>
          </a:p>
          <a:p>
            <a:pPr marL="0" indent="0" algn="just">
              <a:buNone/>
            </a:pPr>
            <a:r>
              <a:rPr lang="tr-TR" dirty="0"/>
              <a:t>Bu iletilerin kendinle ilgili hisleri nasıl etkilediğini anlat.</a:t>
            </a:r>
          </a:p>
          <a:p>
            <a:pPr marL="0" indent="0" algn="just">
              <a:buNone/>
            </a:pPr>
            <a:r>
              <a:rPr lang="tr-TR" dirty="0"/>
              <a:t>Ayrı bir kağıda aklından çıkarmak istediğin iletileri yeniden yaz. Sonra onları yak/at. Hangi iletiyi, kendine söylemeyi devam edeceğinin senin seçimin olduğunu unutma!</a:t>
            </a:r>
          </a:p>
        </p:txBody>
      </p:sp>
      <p:sp>
        <p:nvSpPr>
          <p:cNvPr id="4" name="Ok: Sağ 3">
            <a:extLst>
              <a:ext uri="{FF2B5EF4-FFF2-40B4-BE49-F238E27FC236}">
                <a16:creationId xmlns:a16="http://schemas.microsoft.com/office/drawing/2014/main" id="{3D653E8B-05E6-4D29-A9C8-90A5881F9EC4}"/>
              </a:ext>
            </a:extLst>
          </p:cNvPr>
          <p:cNvSpPr/>
          <p:nvPr/>
        </p:nvSpPr>
        <p:spPr>
          <a:xfrm>
            <a:off x="265044" y="1480480"/>
            <a:ext cx="573156" cy="402146"/>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a:p>
        </p:txBody>
      </p:sp>
      <p:sp>
        <p:nvSpPr>
          <p:cNvPr id="5" name="Ok: Sağ 4">
            <a:extLst>
              <a:ext uri="{FF2B5EF4-FFF2-40B4-BE49-F238E27FC236}">
                <a16:creationId xmlns:a16="http://schemas.microsoft.com/office/drawing/2014/main" id="{478C47EE-B144-4690-9571-F19AE578B6AD}"/>
              </a:ext>
            </a:extLst>
          </p:cNvPr>
          <p:cNvSpPr/>
          <p:nvPr/>
        </p:nvSpPr>
        <p:spPr>
          <a:xfrm>
            <a:off x="265044" y="4499114"/>
            <a:ext cx="573156" cy="402146"/>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a:p>
        </p:txBody>
      </p:sp>
      <p:sp>
        <p:nvSpPr>
          <p:cNvPr id="6" name="Ok: Sağ 5">
            <a:extLst>
              <a:ext uri="{FF2B5EF4-FFF2-40B4-BE49-F238E27FC236}">
                <a16:creationId xmlns:a16="http://schemas.microsoft.com/office/drawing/2014/main" id="{1A7F1798-923C-4CE5-B3EF-717BC498F1F1}"/>
              </a:ext>
            </a:extLst>
          </p:cNvPr>
          <p:cNvSpPr/>
          <p:nvPr/>
        </p:nvSpPr>
        <p:spPr>
          <a:xfrm>
            <a:off x="265044" y="4958314"/>
            <a:ext cx="573156" cy="402146"/>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4083313218"/>
      </p:ext>
    </p:extLst>
  </p:cSld>
  <p:clrMapOvr>
    <a:masterClrMapping/>
  </p:clrMapOvr>
</p:sld>
</file>

<file path=ppt/theme/theme1.xml><?xml version="1.0" encoding="utf-8"?>
<a:theme xmlns:a="http://schemas.openxmlformats.org/drawingml/2006/main" name="BlockprintVTI">
  <a:themeElements>
    <a:clrScheme name="Custom 69">
      <a:dk1>
        <a:sysClr val="windowText" lastClr="000000"/>
      </a:dk1>
      <a:lt1>
        <a:sysClr val="window" lastClr="FFFFFF"/>
      </a:lt1>
      <a:dk2>
        <a:srgbClr val="44131A"/>
      </a:dk2>
      <a:lt2>
        <a:srgbClr val="F2ECEA"/>
      </a:lt2>
      <a:accent1>
        <a:srgbClr val="A62C52"/>
      </a:accent1>
      <a:accent2>
        <a:srgbClr val="A7928D"/>
      </a:accent2>
      <a:accent3>
        <a:srgbClr val="307C71"/>
      </a:accent3>
      <a:accent4>
        <a:srgbClr val="41575D"/>
      </a:accent4>
      <a:accent5>
        <a:srgbClr val="8FA3A3"/>
      </a:accent5>
      <a:accent6>
        <a:srgbClr val="CA8370"/>
      </a:accent6>
      <a:hlink>
        <a:srgbClr val="D13D6E"/>
      </a:hlink>
      <a:folHlink>
        <a:srgbClr val="6C9D92"/>
      </a:folHlink>
    </a:clrScheme>
    <a:fontScheme name="Custom 56">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printVTI" id="{AA8C8908-6BA4-477C-AEA4-CB6C32A1FE3B}" vid="{36392749-7C1D-4938-93BB-440CD2A1B0AB}"/>
    </a:ext>
  </a:extLst>
</a:theme>
</file>

<file path=docProps/app.xml><?xml version="1.0" encoding="utf-8"?>
<Properties xmlns="http://schemas.openxmlformats.org/officeDocument/2006/extended-properties" xmlns:vt="http://schemas.openxmlformats.org/officeDocument/2006/docPropsVTypes">
  <TotalTime>21</TotalTime>
  <Words>1708</Words>
  <Application>Microsoft Office PowerPoint</Application>
  <PresentationFormat>Geniş ekran</PresentationFormat>
  <Paragraphs>135</Paragraphs>
  <Slides>38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38</vt:i4>
      </vt:variant>
    </vt:vector>
  </HeadingPairs>
  <TitlesOfParts>
    <vt:vector size="42" baseType="lpstr">
      <vt:lpstr>Arial</vt:lpstr>
      <vt:lpstr>Avenir Next LT Pro</vt:lpstr>
      <vt:lpstr>AvenirNext LT Pro Medium</vt:lpstr>
      <vt:lpstr>BlockprintVTI</vt:lpstr>
      <vt:lpstr>ÖZ SAYGI</vt:lpstr>
      <vt:lpstr>Sağlıklı öz saygı nedir ?</vt:lpstr>
      <vt:lpstr>Senin öykün</vt:lpstr>
      <vt:lpstr>Benim öyküm</vt:lpstr>
      <vt:lpstr>Olumlu yanların</vt:lpstr>
      <vt:lpstr>Etkinlik</vt:lpstr>
      <vt:lpstr>Beynimizin kimyasal iletileri</vt:lpstr>
      <vt:lpstr>Aile iletileri</vt:lpstr>
      <vt:lpstr>Etkinlik</vt:lpstr>
      <vt:lpstr>Kendine ilettiklerin</vt:lpstr>
      <vt:lpstr>Etkinlik</vt:lpstr>
      <vt:lpstr>PowerPoint Sunusu</vt:lpstr>
      <vt:lpstr>İnsan değerine ilişkin gerçekler</vt:lpstr>
      <vt:lpstr>Etkinlik</vt:lpstr>
      <vt:lpstr>Çeşitliliğin mükemmelliği</vt:lpstr>
      <vt:lpstr>Bedene ilişkin</vt:lpstr>
      <vt:lpstr>Etkinlik</vt:lpstr>
      <vt:lpstr>Hatalara ilişkin</vt:lpstr>
      <vt:lpstr>Etkinlik</vt:lpstr>
      <vt:lpstr>Kıyaslamaya ilişkin</vt:lpstr>
      <vt:lpstr>Yargılamaya ilişkin </vt:lpstr>
      <vt:lpstr>Özgün kimliğin</vt:lpstr>
      <vt:lpstr>Etkinlik</vt:lpstr>
      <vt:lpstr>Hoşlandıkların ve hoşlanmadıkların keşfi</vt:lpstr>
      <vt:lpstr>PowerPoint Sunusu</vt:lpstr>
      <vt:lpstr>Akran baskısı</vt:lpstr>
      <vt:lpstr>Evrende sen</vt:lpstr>
      <vt:lpstr>PowerPoint Sunusu</vt:lpstr>
      <vt:lpstr> Tutumun gücü</vt:lpstr>
      <vt:lpstr>Etkinlik</vt:lpstr>
      <vt:lpstr>Rahatsızlığa katlanabilmek</vt:lpstr>
      <vt:lpstr>Sorumluluğun gücü </vt:lpstr>
      <vt:lpstr>Sezginin gücü</vt:lpstr>
      <vt:lpstr>Minnetin gücü</vt:lpstr>
      <vt:lpstr>Etkinlik</vt:lpstr>
      <vt:lpstr>Daha büyük gücün etkisi</vt:lpstr>
      <vt:lpstr>PowerPoint Sunusu</vt:lpstr>
      <vt:lpstr>Kaynak: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ÖZ SAYGI</dc:title>
  <dc:creator>Ferhat Kanat</dc:creator>
  <cp:lastModifiedBy>Ferhat Kanat</cp:lastModifiedBy>
  <cp:revision>4</cp:revision>
  <dcterms:created xsi:type="dcterms:W3CDTF">2021-01-13T19:36:46Z</dcterms:created>
  <dcterms:modified xsi:type="dcterms:W3CDTF">2021-01-30T15:12:59Z</dcterms:modified>
</cp:coreProperties>
</file>