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7" r:id="rId4"/>
    <p:sldId id="287" r:id="rId5"/>
    <p:sldId id="288" r:id="rId6"/>
    <p:sldId id="265" r:id="rId7"/>
    <p:sldId id="289" r:id="rId8"/>
    <p:sldId id="291" r:id="rId9"/>
    <p:sldId id="258" r:id="rId10"/>
    <p:sldId id="259" r:id="rId11"/>
    <p:sldId id="260" r:id="rId12"/>
    <p:sldId id="261" r:id="rId13"/>
    <p:sldId id="262" r:id="rId14"/>
    <p:sldId id="263" r:id="rId15"/>
    <p:sldId id="295" r:id="rId16"/>
    <p:sldId id="264" r:id="rId17"/>
    <p:sldId id="266" r:id="rId18"/>
    <p:sldId id="267" r:id="rId19"/>
    <p:sldId id="268" r:id="rId20"/>
    <p:sldId id="304" r:id="rId21"/>
    <p:sldId id="269" r:id="rId22"/>
    <p:sldId id="296" r:id="rId23"/>
    <p:sldId id="270" r:id="rId24"/>
    <p:sldId id="297" r:id="rId25"/>
    <p:sldId id="271" r:id="rId26"/>
    <p:sldId id="303" r:id="rId27"/>
    <p:sldId id="272" r:id="rId28"/>
    <p:sldId id="273" r:id="rId29"/>
    <p:sldId id="274" r:id="rId30"/>
    <p:sldId id="275" r:id="rId31"/>
    <p:sldId id="276" r:id="rId32"/>
    <p:sldId id="277" r:id="rId33"/>
    <p:sldId id="278" r:id="rId34"/>
    <p:sldId id="279" r:id="rId35"/>
    <p:sldId id="280" r:id="rId36"/>
    <p:sldId id="281" r:id="rId37"/>
    <p:sldId id="282" r:id="rId38"/>
    <p:sldId id="298" r:id="rId39"/>
    <p:sldId id="283" r:id="rId40"/>
    <p:sldId id="284" r:id="rId41"/>
    <p:sldId id="285" r:id="rId42"/>
    <p:sldId id="302" r:id="rId43"/>
    <p:sldId id="286" r:id="rId44"/>
    <p:sldId id="292" r:id="rId45"/>
    <p:sldId id="293" r:id="rId46"/>
    <p:sldId id="301" r:id="rId47"/>
    <p:sldId id="299"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1296B-05BA-4FC1-88DA-5DD0DF4CA1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E161991C-0780-48ED-A576-CAA5141689BB}">
      <dgm:prSet phldrT="[Metin]"/>
      <dgm:spPr/>
      <dgm:t>
        <a:bodyPr/>
        <a:lstStyle/>
        <a:p>
          <a:r>
            <a:rPr lang="tr-TR" dirty="0"/>
            <a:t>Öfke</a:t>
          </a:r>
        </a:p>
      </dgm:t>
    </dgm:pt>
    <dgm:pt modelId="{809AC0FB-CF69-423E-807A-ECEF54A16DA8}" type="parTrans" cxnId="{835E5EED-09C8-4C73-BABB-0FB802437BB6}">
      <dgm:prSet/>
      <dgm:spPr/>
      <dgm:t>
        <a:bodyPr/>
        <a:lstStyle/>
        <a:p>
          <a:endParaRPr lang="tr-TR"/>
        </a:p>
      </dgm:t>
    </dgm:pt>
    <dgm:pt modelId="{7B7B5415-EB6B-4056-BEC5-23D48E8372AC}" type="sibTrans" cxnId="{835E5EED-09C8-4C73-BABB-0FB802437BB6}">
      <dgm:prSet/>
      <dgm:spPr/>
      <dgm:t>
        <a:bodyPr/>
        <a:lstStyle/>
        <a:p>
          <a:endParaRPr lang="tr-TR"/>
        </a:p>
      </dgm:t>
    </dgm:pt>
    <dgm:pt modelId="{8ACDFBF2-2731-4B58-B0D7-EA108AB93A86}">
      <dgm:prSet phldrT="[Metin]"/>
      <dgm:spPr/>
      <dgm:t>
        <a:bodyPr/>
        <a:lstStyle/>
        <a:p>
          <a:r>
            <a:rPr lang="tr-TR" dirty="0"/>
            <a:t>Problem çözme aracı değildir.</a:t>
          </a:r>
        </a:p>
      </dgm:t>
    </dgm:pt>
    <dgm:pt modelId="{D8414E2A-230E-4B34-B52F-80EE1D2E2A60}" type="parTrans" cxnId="{E3971F86-3FD8-4774-8088-8AF3441461C1}">
      <dgm:prSet/>
      <dgm:spPr/>
      <dgm:t>
        <a:bodyPr/>
        <a:lstStyle/>
        <a:p>
          <a:endParaRPr lang="tr-TR"/>
        </a:p>
      </dgm:t>
    </dgm:pt>
    <dgm:pt modelId="{C0EDE8AD-C48A-457B-B3A1-F18FFC81BC04}" type="sibTrans" cxnId="{E3971F86-3FD8-4774-8088-8AF3441461C1}">
      <dgm:prSet/>
      <dgm:spPr/>
      <dgm:t>
        <a:bodyPr/>
        <a:lstStyle/>
        <a:p>
          <a:endParaRPr lang="tr-TR"/>
        </a:p>
      </dgm:t>
    </dgm:pt>
    <dgm:pt modelId="{08A65A22-19CA-49B6-8067-6B70B024F864}">
      <dgm:prSet phldrT="[Metin]"/>
      <dgm:spPr/>
      <dgm:t>
        <a:bodyPr/>
        <a:lstStyle/>
        <a:p>
          <a:r>
            <a:rPr lang="tr-TR" dirty="0"/>
            <a:t>Öfke</a:t>
          </a:r>
        </a:p>
      </dgm:t>
    </dgm:pt>
    <dgm:pt modelId="{AD7F5ED7-747A-49D8-B321-AB40A97054D2}" type="parTrans" cxnId="{F92172C5-D95D-45AB-9CA2-93FD189828C4}">
      <dgm:prSet/>
      <dgm:spPr/>
      <dgm:t>
        <a:bodyPr/>
        <a:lstStyle/>
        <a:p>
          <a:endParaRPr lang="tr-TR"/>
        </a:p>
      </dgm:t>
    </dgm:pt>
    <dgm:pt modelId="{EA64BD61-FB3D-49BF-A45C-9FBB1991BC98}" type="sibTrans" cxnId="{F92172C5-D95D-45AB-9CA2-93FD189828C4}">
      <dgm:prSet/>
      <dgm:spPr/>
      <dgm:t>
        <a:bodyPr/>
        <a:lstStyle/>
        <a:p>
          <a:endParaRPr lang="tr-TR"/>
        </a:p>
      </dgm:t>
    </dgm:pt>
    <dgm:pt modelId="{481563F3-C806-4D55-9650-EDF82CF0723B}">
      <dgm:prSet phldrT="[Metin]"/>
      <dgm:spPr/>
      <dgm:t>
        <a:bodyPr/>
        <a:lstStyle/>
        <a:p>
          <a:r>
            <a:rPr lang="tr-TR" dirty="0"/>
            <a:t>Başkalarını suçlama biçimi değildir</a:t>
          </a:r>
        </a:p>
      </dgm:t>
    </dgm:pt>
    <dgm:pt modelId="{729668EB-9AB2-4377-A545-CE39F579B4EC}" type="parTrans" cxnId="{4F23774F-D14D-4AA9-AC97-36905F96E871}">
      <dgm:prSet/>
      <dgm:spPr/>
      <dgm:t>
        <a:bodyPr/>
        <a:lstStyle/>
        <a:p>
          <a:endParaRPr lang="tr-TR"/>
        </a:p>
      </dgm:t>
    </dgm:pt>
    <dgm:pt modelId="{263D76A8-B873-4B76-8BB4-0BE426A29768}" type="sibTrans" cxnId="{4F23774F-D14D-4AA9-AC97-36905F96E871}">
      <dgm:prSet/>
      <dgm:spPr/>
      <dgm:t>
        <a:bodyPr/>
        <a:lstStyle/>
        <a:p>
          <a:endParaRPr lang="tr-TR"/>
        </a:p>
      </dgm:t>
    </dgm:pt>
    <dgm:pt modelId="{2B86F40A-D12C-421B-903E-6AFA50BC65C8}">
      <dgm:prSet phldrT="[Metin]"/>
      <dgm:spPr/>
      <dgm:t>
        <a:bodyPr/>
        <a:lstStyle/>
        <a:p>
          <a:r>
            <a:rPr lang="tr-TR" dirty="0"/>
            <a:t>Şiddet gösterme ya da suç işleme sebebi değildir.</a:t>
          </a:r>
        </a:p>
      </dgm:t>
    </dgm:pt>
    <dgm:pt modelId="{95928E34-5E59-4652-A0E8-9DF4FD33BBA4}" type="parTrans" cxnId="{60C97C4F-05B9-4F03-9667-76B40858E60B}">
      <dgm:prSet/>
      <dgm:spPr/>
      <dgm:t>
        <a:bodyPr/>
        <a:lstStyle/>
        <a:p>
          <a:endParaRPr lang="tr-TR"/>
        </a:p>
      </dgm:t>
    </dgm:pt>
    <dgm:pt modelId="{B1156E4A-E163-44F6-86AC-BBBE3637524A}" type="sibTrans" cxnId="{60C97C4F-05B9-4F03-9667-76B40858E60B}">
      <dgm:prSet/>
      <dgm:spPr/>
      <dgm:t>
        <a:bodyPr/>
        <a:lstStyle/>
        <a:p>
          <a:endParaRPr lang="tr-TR"/>
        </a:p>
      </dgm:t>
    </dgm:pt>
    <dgm:pt modelId="{DA261A1A-7E6D-4A5D-89AC-C3B7C847E0B8}">
      <dgm:prSet phldrT="[Metin]"/>
      <dgm:spPr/>
      <dgm:t>
        <a:bodyPr/>
        <a:lstStyle/>
        <a:p>
          <a:r>
            <a:rPr lang="tr-TR" dirty="0"/>
            <a:t>Öfke</a:t>
          </a:r>
        </a:p>
      </dgm:t>
    </dgm:pt>
    <dgm:pt modelId="{D84E1CA4-F5EA-4ACE-AA73-31E09869B9F4}" type="parTrans" cxnId="{80CCD454-AD79-4105-97EA-03DB09A2EFAC}">
      <dgm:prSet/>
      <dgm:spPr/>
      <dgm:t>
        <a:bodyPr/>
        <a:lstStyle/>
        <a:p>
          <a:endParaRPr lang="tr-TR"/>
        </a:p>
      </dgm:t>
    </dgm:pt>
    <dgm:pt modelId="{AA5F0D4F-67A8-4C00-B136-A942D251AB2B}" type="sibTrans" cxnId="{80CCD454-AD79-4105-97EA-03DB09A2EFAC}">
      <dgm:prSet/>
      <dgm:spPr/>
      <dgm:t>
        <a:bodyPr/>
        <a:lstStyle/>
        <a:p>
          <a:endParaRPr lang="tr-TR"/>
        </a:p>
      </dgm:t>
    </dgm:pt>
    <dgm:pt modelId="{93B7AF35-BABB-4E3C-B978-39FCB8B0DAF7}">
      <dgm:prSet phldrT="[Metin]"/>
      <dgm:spPr/>
      <dgm:t>
        <a:bodyPr/>
        <a:lstStyle/>
        <a:p>
          <a:r>
            <a:rPr lang="tr-TR" dirty="0"/>
            <a:t>Başkalarını kontrol etme yolu değildir</a:t>
          </a:r>
        </a:p>
      </dgm:t>
    </dgm:pt>
    <dgm:pt modelId="{47750DC0-3AFE-4A2F-8824-2A3BF7F6F36F}" type="parTrans" cxnId="{9D0A1E09-D165-413D-8296-5E503D769961}">
      <dgm:prSet/>
      <dgm:spPr/>
      <dgm:t>
        <a:bodyPr/>
        <a:lstStyle/>
        <a:p>
          <a:endParaRPr lang="tr-TR"/>
        </a:p>
      </dgm:t>
    </dgm:pt>
    <dgm:pt modelId="{4DEE6253-06AE-45BA-857B-24E697BFDDD4}" type="sibTrans" cxnId="{9D0A1E09-D165-413D-8296-5E503D769961}">
      <dgm:prSet/>
      <dgm:spPr/>
      <dgm:t>
        <a:bodyPr/>
        <a:lstStyle/>
        <a:p>
          <a:endParaRPr lang="tr-TR"/>
        </a:p>
      </dgm:t>
    </dgm:pt>
    <dgm:pt modelId="{B84D913F-4093-4312-94D8-C943D2E63948}">
      <dgm:prSet phldrT="[Metin]"/>
      <dgm:spPr/>
      <dgm:t>
        <a:bodyPr/>
        <a:lstStyle/>
        <a:p>
          <a:r>
            <a:rPr lang="tr-TR" dirty="0"/>
            <a:t>Haklı olma yolu değildir</a:t>
          </a:r>
        </a:p>
      </dgm:t>
    </dgm:pt>
    <dgm:pt modelId="{2B6D4D09-82E6-4FE2-B8A7-2CBCDCAA1D38}" type="parTrans" cxnId="{D9D27555-0A52-45DD-847E-2301806CBFE8}">
      <dgm:prSet/>
      <dgm:spPr/>
      <dgm:t>
        <a:bodyPr/>
        <a:lstStyle/>
        <a:p>
          <a:endParaRPr lang="tr-TR"/>
        </a:p>
      </dgm:t>
    </dgm:pt>
    <dgm:pt modelId="{D1B9E297-2510-4107-9D3D-D563B6E99238}" type="sibTrans" cxnId="{D9D27555-0A52-45DD-847E-2301806CBFE8}">
      <dgm:prSet/>
      <dgm:spPr/>
      <dgm:t>
        <a:bodyPr/>
        <a:lstStyle/>
        <a:p>
          <a:endParaRPr lang="tr-TR"/>
        </a:p>
      </dgm:t>
    </dgm:pt>
    <dgm:pt modelId="{6BCB9699-E12F-4B2D-891B-2D097BE2908A}">
      <dgm:prSet phldrT="[Metin]"/>
      <dgm:spPr/>
      <dgm:t>
        <a:bodyPr/>
        <a:lstStyle/>
        <a:p>
          <a:r>
            <a:rPr lang="tr-TR" dirty="0"/>
            <a:t>Öç alma veya intikam yolu değildir</a:t>
          </a:r>
        </a:p>
      </dgm:t>
    </dgm:pt>
    <dgm:pt modelId="{C7D24C74-DFA7-4D01-BC0B-1177BD9244C5}" type="sibTrans" cxnId="{8E1CD5F1-A26F-4474-95A8-FD40C378442B}">
      <dgm:prSet/>
      <dgm:spPr/>
      <dgm:t>
        <a:bodyPr/>
        <a:lstStyle/>
        <a:p>
          <a:endParaRPr lang="tr-TR"/>
        </a:p>
      </dgm:t>
    </dgm:pt>
    <dgm:pt modelId="{E38C1C2C-0BE2-4ECD-A958-710DB9FE32AC}" type="parTrans" cxnId="{8E1CD5F1-A26F-4474-95A8-FD40C378442B}">
      <dgm:prSet/>
      <dgm:spPr/>
      <dgm:t>
        <a:bodyPr/>
        <a:lstStyle/>
        <a:p>
          <a:endParaRPr lang="tr-TR"/>
        </a:p>
      </dgm:t>
    </dgm:pt>
    <dgm:pt modelId="{130A660E-8632-4D0E-BC4E-E33CFE9BD451}" type="pres">
      <dgm:prSet presAssocID="{9F51296B-05BA-4FC1-88DA-5DD0DF4CA1A8}" presName="linear" presStyleCnt="0">
        <dgm:presLayoutVars>
          <dgm:dir/>
          <dgm:resizeHandles val="exact"/>
        </dgm:presLayoutVars>
      </dgm:prSet>
      <dgm:spPr/>
    </dgm:pt>
    <dgm:pt modelId="{551EA67D-4120-4A6A-A43E-C49E717161EF}" type="pres">
      <dgm:prSet presAssocID="{E161991C-0780-48ED-A576-CAA5141689BB}" presName="comp" presStyleCnt="0"/>
      <dgm:spPr/>
    </dgm:pt>
    <dgm:pt modelId="{1F424E4D-782C-4B5F-B299-107B992A046E}" type="pres">
      <dgm:prSet presAssocID="{E161991C-0780-48ED-A576-CAA5141689BB}" presName="box" presStyleLbl="node1" presStyleIdx="0" presStyleCnt="3" custLinFactNeighborX="-10387" custLinFactNeighborY="-51029"/>
      <dgm:spPr/>
    </dgm:pt>
    <dgm:pt modelId="{8444BB77-1CC3-41DE-A3CC-8619CD9A4CF3}" type="pres">
      <dgm:prSet presAssocID="{E161991C-0780-48ED-A576-CAA5141689BB}" presName="img" presStyleLbl="fgImgPlace1" presStyleIdx="0" presStyleCnt="3"/>
      <dgm:spPr/>
    </dgm:pt>
    <dgm:pt modelId="{5A6ED543-DB3C-4485-8C67-37D18D6B4243}" type="pres">
      <dgm:prSet presAssocID="{E161991C-0780-48ED-A576-CAA5141689BB}" presName="text" presStyleLbl="node1" presStyleIdx="0" presStyleCnt="3">
        <dgm:presLayoutVars>
          <dgm:bulletEnabled val="1"/>
        </dgm:presLayoutVars>
      </dgm:prSet>
      <dgm:spPr/>
    </dgm:pt>
    <dgm:pt modelId="{0CB18050-B766-4FAF-A416-26D4B03F6491}" type="pres">
      <dgm:prSet presAssocID="{7B7B5415-EB6B-4056-BEC5-23D48E8372AC}" presName="spacer" presStyleCnt="0"/>
      <dgm:spPr/>
    </dgm:pt>
    <dgm:pt modelId="{DAE699B8-856D-4FDF-AB72-A139128968B5}" type="pres">
      <dgm:prSet presAssocID="{08A65A22-19CA-49B6-8067-6B70B024F864}" presName="comp" presStyleCnt="0"/>
      <dgm:spPr/>
    </dgm:pt>
    <dgm:pt modelId="{53B3AB55-ECEC-454F-982A-99B3934033E7}" type="pres">
      <dgm:prSet presAssocID="{08A65A22-19CA-49B6-8067-6B70B024F864}" presName="box" presStyleLbl="node1" presStyleIdx="1" presStyleCnt="3"/>
      <dgm:spPr/>
    </dgm:pt>
    <dgm:pt modelId="{981288B6-C9C5-4025-A8B6-8C40F54B9E97}" type="pres">
      <dgm:prSet presAssocID="{08A65A22-19CA-49B6-8067-6B70B024F864}" presName="img" presStyleLbl="fgImgPlace1" presStyleIdx="1" presStyleCnt="3"/>
      <dgm:spPr/>
    </dgm:pt>
    <dgm:pt modelId="{927BC8E9-B46F-427A-AA47-561CB6553EE4}" type="pres">
      <dgm:prSet presAssocID="{08A65A22-19CA-49B6-8067-6B70B024F864}" presName="text" presStyleLbl="node1" presStyleIdx="1" presStyleCnt="3">
        <dgm:presLayoutVars>
          <dgm:bulletEnabled val="1"/>
        </dgm:presLayoutVars>
      </dgm:prSet>
      <dgm:spPr/>
    </dgm:pt>
    <dgm:pt modelId="{31835B66-D336-4081-8648-172788D2FB57}" type="pres">
      <dgm:prSet presAssocID="{EA64BD61-FB3D-49BF-A45C-9FBB1991BC98}" presName="spacer" presStyleCnt="0"/>
      <dgm:spPr/>
    </dgm:pt>
    <dgm:pt modelId="{77FA77C7-2449-42D2-A542-C5EF21368791}" type="pres">
      <dgm:prSet presAssocID="{DA261A1A-7E6D-4A5D-89AC-C3B7C847E0B8}" presName="comp" presStyleCnt="0"/>
      <dgm:spPr/>
    </dgm:pt>
    <dgm:pt modelId="{8444CA9F-7333-44DA-B113-EAAE4016698F}" type="pres">
      <dgm:prSet presAssocID="{DA261A1A-7E6D-4A5D-89AC-C3B7C847E0B8}" presName="box" presStyleLbl="node1" presStyleIdx="2" presStyleCnt="3"/>
      <dgm:spPr/>
    </dgm:pt>
    <dgm:pt modelId="{F9252102-74EC-4C27-B225-65BEFA65B941}" type="pres">
      <dgm:prSet presAssocID="{DA261A1A-7E6D-4A5D-89AC-C3B7C847E0B8}" presName="img" presStyleLbl="fgImgPlace1" presStyleIdx="2" presStyleCnt="3"/>
      <dgm:spPr/>
    </dgm:pt>
    <dgm:pt modelId="{C819A576-65A2-40A5-B3A5-09D5D1BCDA69}" type="pres">
      <dgm:prSet presAssocID="{DA261A1A-7E6D-4A5D-89AC-C3B7C847E0B8}" presName="text" presStyleLbl="node1" presStyleIdx="2" presStyleCnt="3">
        <dgm:presLayoutVars>
          <dgm:bulletEnabled val="1"/>
        </dgm:presLayoutVars>
      </dgm:prSet>
      <dgm:spPr/>
    </dgm:pt>
  </dgm:ptLst>
  <dgm:cxnLst>
    <dgm:cxn modelId="{467C7B00-A566-4DEA-BBA7-25EE4CFD2EC4}" type="presOf" srcId="{08A65A22-19CA-49B6-8067-6B70B024F864}" destId="{53B3AB55-ECEC-454F-982A-99B3934033E7}" srcOrd="0" destOrd="0" presId="urn:microsoft.com/office/officeart/2005/8/layout/vList4"/>
    <dgm:cxn modelId="{2A5E2D04-31EF-49D8-B7C5-B0439831ACCE}" type="presOf" srcId="{E161991C-0780-48ED-A576-CAA5141689BB}" destId="{5A6ED543-DB3C-4485-8C67-37D18D6B4243}" srcOrd="1" destOrd="0" presId="urn:microsoft.com/office/officeart/2005/8/layout/vList4"/>
    <dgm:cxn modelId="{9D0A1E09-D165-413D-8296-5E503D769961}" srcId="{DA261A1A-7E6D-4A5D-89AC-C3B7C847E0B8}" destId="{93B7AF35-BABB-4E3C-B978-39FCB8B0DAF7}" srcOrd="0" destOrd="0" parTransId="{47750DC0-3AFE-4A2F-8824-2A3BF7F6F36F}" sibTransId="{4DEE6253-06AE-45BA-857B-24E697BFDDD4}"/>
    <dgm:cxn modelId="{8B88292E-1E71-4A19-B3B5-29035356967D}" type="presOf" srcId="{8ACDFBF2-2731-4B58-B0D7-EA108AB93A86}" destId="{5A6ED543-DB3C-4485-8C67-37D18D6B4243}" srcOrd="1" destOrd="1" presId="urn:microsoft.com/office/officeart/2005/8/layout/vList4"/>
    <dgm:cxn modelId="{8503A12F-7A59-46AC-85C8-8215ED85ACF0}" type="presOf" srcId="{9F51296B-05BA-4FC1-88DA-5DD0DF4CA1A8}" destId="{130A660E-8632-4D0E-BC4E-E33CFE9BD451}" srcOrd="0" destOrd="0" presId="urn:microsoft.com/office/officeart/2005/8/layout/vList4"/>
    <dgm:cxn modelId="{DD510F37-8C1A-4DF5-BB0C-B6C343E9A468}" type="presOf" srcId="{2B86F40A-D12C-421B-903E-6AFA50BC65C8}" destId="{53B3AB55-ECEC-454F-982A-99B3934033E7}" srcOrd="0" destOrd="2" presId="urn:microsoft.com/office/officeart/2005/8/layout/vList4"/>
    <dgm:cxn modelId="{4F23774F-D14D-4AA9-AC97-36905F96E871}" srcId="{08A65A22-19CA-49B6-8067-6B70B024F864}" destId="{481563F3-C806-4D55-9650-EDF82CF0723B}" srcOrd="0" destOrd="0" parTransId="{729668EB-9AB2-4377-A545-CE39F579B4EC}" sibTransId="{263D76A8-B873-4B76-8BB4-0BE426A29768}"/>
    <dgm:cxn modelId="{60C97C4F-05B9-4F03-9667-76B40858E60B}" srcId="{08A65A22-19CA-49B6-8067-6B70B024F864}" destId="{2B86F40A-D12C-421B-903E-6AFA50BC65C8}" srcOrd="1" destOrd="0" parTransId="{95928E34-5E59-4652-A0E8-9DF4FD33BBA4}" sibTransId="{B1156E4A-E163-44F6-86AC-BBBE3637524A}"/>
    <dgm:cxn modelId="{41039E72-2576-41B0-9192-C37488CCAE60}" type="presOf" srcId="{DA261A1A-7E6D-4A5D-89AC-C3B7C847E0B8}" destId="{8444CA9F-7333-44DA-B113-EAAE4016698F}" srcOrd="0" destOrd="0" presId="urn:microsoft.com/office/officeart/2005/8/layout/vList4"/>
    <dgm:cxn modelId="{5D0FA452-2DEC-4348-AC33-C88F857D2CF8}" type="presOf" srcId="{B84D913F-4093-4312-94D8-C943D2E63948}" destId="{C819A576-65A2-40A5-B3A5-09D5D1BCDA69}" srcOrd="1" destOrd="2" presId="urn:microsoft.com/office/officeart/2005/8/layout/vList4"/>
    <dgm:cxn modelId="{80CCD454-AD79-4105-97EA-03DB09A2EFAC}" srcId="{9F51296B-05BA-4FC1-88DA-5DD0DF4CA1A8}" destId="{DA261A1A-7E6D-4A5D-89AC-C3B7C847E0B8}" srcOrd="2" destOrd="0" parTransId="{D84E1CA4-F5EA-4ACE-AA73-31E09869B9F4}" sibTransId="{AA5F0D4F-67A8-4C00-B136-A942D251AB2B}"/>
    <dgm:cxn modelId="{D9D27555-0A52-45DD-847E-2301806CBFE8}" srcId="{DA261A1A-7E6D-4A5D-89AC-C3B7C847E0B8}" destId="{B84D913F-4093-4312-94D8-C943D2E63948}" srcOrd="1" destOrd="0" parTransId="{2B6D4D09-82E6-4FE2-B8A7-2CBCDCAA1D38}" sibTransId="{D1B9E297-2510-4107-9D3D-D563B6E99238}"/>
    <dgm:cxn modelId="{5B85C082-3ADE-4A09-8090-809603361CC9}" type="presOf" srcId="{DA261A1A-7E6D-4A5D-89AC-C3B7C847E0B8}" destId="{C819A576-65A2-40A5-B3A5-09D5D1BCDA69}" srcOrd="1" destOrd="0" presId="urn:microsoft.com/office/officeart/2005/8/layout/vList4"/>
    <dgm:cxn modelId="{E3971F86-3FD8-4774-8088-8AF3441461C1}" srcId="{E161991C-0780-48ED-A576-CAA5141689BB}" destId="{8ACDFBF2-2731-4B58-B0D7-EA108AB93A86}" srcOrd="0" destOrd="0" parTransId="{D8414E2A-230E-4B34-B52F-80EE1D2E2A60}" sibTransId="{C0EDE8AD-C48A-457B-B3A1-F18FFC81BC04}"/>
    <dgm:cxn modelId="{08AAF18E-3BE5-4569-B41E-98069677A4E4}" type="presOf" srcId="{2B86F40A-D12C-421B-903E-6AFA50BC65C8}" destId="{927BC8E9-B46F-427A-AA47-561CB6553EE4}" srcOrd="1" destOrd="2" presId="urn:microsoft.com/office/officeart/2005/8/layout/vList4"/>
    <dgm:cxn modelId="{D3411AA6-CC6D-47B7-9E86-D79D4F85D6EF}" type="presOf" srcId="{08A65A22-19CA-49B6-8067-6B70B024F864}" destId="{927BC8E9-B46F-427A-AA47-561CB6553EE4}" srcOrd="1" destOrd="0" presId="urn:microsoft.com/office/officeart/2005/8/layout/vList4"/>
    <dgm:cxn modelId="{BA84C6A9-4194-41CE-BD73-AD1554C025BA}" type="presOf" srcId="{8ACDFBF2-2731-4B58-B0D7-EA108AB93A86}" destId="{1F424E4D-782C-4B5F-B299-107B992A046E}" srcOrd="0" destOrd="1" presId="urn:microsoft.com/office/officeart/2005/8/layout/vList4"/>
    <dgm:cxn modelId="{9D7456AD-71C8-4DF1-8E9F-F9B978D6763B}" type="presOf" srcId="{6BCB9699-E12F-4B2D-891B-2D097BE2908A}" destId="{1F424E4D-782C-4B5F-B299-107B992A046E}" srcOrd="0" destOrd="2" presId="urn:microsoft.com/office/officeart/2005/8/layout/vList4"/>
    <dgm:cxn modelId="{4B1B07AE-CA1D-40F8-84E2-E299C8C344A3}" type="presOf" srcId="{6BCB9699-E12F-4B2D-891B-2D097BE2908A}" destId="{5A6ED543-DB3C-4485-8C67-37D18D6B4243}" srcOrd="1" destOrd="2" presId="urn:microsoft.com/office/officeart/2005/8/layout/vList4"/>
    <dgm:cxn modelId="{6899E1B8-E27E-4751-A719-DDCD15A405F9}" type="presOf" srcId="{481563F3-C806-4D55-9650-EDF82CF0723B}" destId="{927BC8E9-B46F-427A-AA47-561CB6553EE4}" srcOrd="1" destOrd="1" presId="urn:microsoft.com/office/officeart/2005/8/layout/vList4"/>
    <dgm:cxn modelId="{F92172C5-D95D-45AB-9CA2-93FD189828C4}" srcId="{9F51296B-05BA-4FC1-88DA-5DD0DF4CA1A8}" destId="{08A65A22-19CA-49B6-8067-6B70B024F864}" srcOrd="1" destOrd="0" parTransId="{AD7F5ED7-747A-49D8-B321-AB40A97054D2}" sibTransId="{EA64BD61-FB3D-49BF-A45C-9FBB1991BC98}"/>
    <dgm:cxn modelId="{6654BFD3-88FB-4472-8063-4B82FBAF89F7}" type="presOf" srcId="{93B7AF35-BABB-4E3C-B978-39FCB8B0DAF7}" destId="{C819A576-65A2-40A5-B3A5-09D5D1BCDA69}" srcOrd="1" destOrd="1" presId="urn:microsoft.com/office/officeart/2005/8/layout/vList4"/>
    <dgm:cxn modelId="{414904D9-A4AF-4AC9-A04A-D7F9B5347E3B}" type="presOf" srcId="{E161991C-0780-48ED-A576-CAA5141689BB}" destId="{1F424E4D-782C-4B5F-B299-107B992A046E}" srcOrd="0" destOrd="0" presId="urn:microsoft.com/office/officeart/2005/8/layout/vList4"/>
    <dgm:cxn modelId="{9DFBABE2-87B4-411F-AD59-2E01AA5A4967}" type="presOf" srcId="{93B7AF35-BABB-4E3C-B978-39FCB8B0DAF7}" destId="{8444CA9F-7333-44DA-B113-EAAE4016698F}" srcOrd="0" destOrd="1" presId="urn:microsoft.com/office/officeart/2005/8/layout/vList4"/>
    <dgm:cxn modelId="{CD05ACEC-4550-4F68-82EE-4EEE4E431EC6}" type="presOf" srcId="{481563F3-C806-4D55-9650-EDF82CF0723B}" destId="{53B3AB55-ECEC-454F-982A-99B3934033E7}" srcOrd="0" destOrd="1" presId="urn:microsoft.com/office/officeart/2005/8/layout/vList4"/>
    <dgm:cxn modelId="{835E5EED-09C8-4C73-BABB-0FB802437BB6}" srcId="{9F51296B-05BA-4FC1-88DA-5DD0DF4CA1A8}" destId="{E161991C-0780-48ED-A576-CAA5141689BB}" srcOrd="0" destOrd="0" parTransId="{809AC0FB-CF69-423E-807A-ECEF54A16DA8}" sibTransId="{7B7B5415-EB6B-4056-BEC5-23D48E8372AC}"/>
    <dgm:cxn modelId="{3CB5A6F0-ED19-49E9-8906-BA2A0898898D}" type="presOf" srcId="{B84D913F-4093-4312-94D8-C943D2E63948}" destId="{8444CA9F-7333-44DA-B113-EAAE4016698F}" srcOrd="0" destOrd="2" presId="urn:microsoft.com/office/officeart/2005/8/layout/vList4"/>
    <dgm:cxn modelId="{8E1CD5F1-A26F-4474-95A8-FD40C378442B}" srcId="{E161991C-0780-48ED-A576-CAA5141689BB}" destId="{6BCB9699-E12F-4B2D-891B-2D097BE2908A}" srcOrd="1" destOrd="0" parTransId="{E38C1C2C-0BE2-4ECD-A958-710DB9FE32AC}" sibTransId="{C7D24C74-DFA7-4D01-BC0B-1177BD9244C5}"/>
    <dgm:cxn modelId="{007D7798-43C3-4D88-A197-3D41A159B52E}" type="presParOf" srcId="{130A660E-8632-4D0E-BC4E-E33CFE9BD451}" destId="{551EA67D-4120-4A6A-A43E-C49E717161EF}" srcOrd="0" destOrd="0" presId="urn:microsoft.com/office/officeart/2005/8/layout/vList4"/>
    <dgm:cxn modelId="{4D0FBE54-F23C-4603-BC79-F3EDE4519C09}" type="presParOf" srcId="{551EA67D-4120-4A6A-A43E-C49E717161EF}" destId="{1F424E4D-782C-4B5F-B299-107B992A046E}" srcOrd="0" destOrd="0" presId="urn:microsoft.com/office/officeart/2005/8/layout/vList4"/>
    <dgm:cxn modelId="{D10E2295-A749-45D2-9210-194F435258F8}" type="presParOf" srcId="{551EA67D-4120-4A6A-A43E-C49E717161EF}" destId="{8444BB77-1CC3-41DE-A3CC-8619CD9A4CF3}" srcOrd="1" destOrd="0" presId="urn:microsoft.com/office/officeart/2005/8/layout/vList4"/>
    <dgm:cxn modelId="{C90ADE5D-55EA-4506-B794-080776A5786F}" type="presParOf" srcId="{551EA67D-4120-4A6A-A43E-C49E717161EF}" destId="{5A6ED543-DB3C-4485-8C67-37D18D6B4243}" srcOrd="2" destOrd="0" presId="urn:microsoft.com/office/officeart/2005/8/layout/vList4"/>
    <dgm:cxn modelId="{973FD2F2-F974-4537-8110-267ADFA5AEF0}" type="presParOf" srcId="{130A660E-8632-4D0E-BC4E-E33CFE9BD451}" destId="{0CB18050-B766-4FAF-A416-26D4B03F6491}" srcOrd="1" destOrd="0" presId="urn:microsoft.com/office/officeart/2005/8/layout/vList4"/>
    <dgm:cxn modelId="{69B30D0F-3F36-4E4A-9250-09E08512ABDD}" type="presParOf" srcId="{130A660E-8632-4D0E-BC4E-E33CFE9BD451}" destId="{DAE699B8-856D-4FDF-AB72-A139128968B5}" srcOrd="2" destOrd="0" presId="urn:microsoft.com/office/officeart/2005/8/layout/vList4"/>
    <dgm:cxn modelId="{67AA0675-3981-482D-AC66-DE4B396B5E25}" type="presParOf" srcId="{DAE699B8-856D-4FDF-AB72-A139128968B5}" destId="{53B3AB55-ECEC-454F-982A-99B3934033E7}" srcOrd="0" destOrd="0" presId="urn:microsoft.com/office/officeart/2005/8/layout/vList4"/>
    <dgm:cxn modelId="{975E65B0-85D0-4027-A595-05B18D66574F}" type="presParOf" srcId="{DAE699B8-856D-4FDF-AB72-A139128968B5}" destId="{981288B6-C9C5-4025-A8B6-8C40F54B9E97}" srcOrd="1" destOrd="0" presId="urn:microsoft.com/office/officeart/2005/8/layout/vList4"/>
    <dgm:cxn modelId="{0FC7E340-C9FA-4747-A389-96BE02818BDF}" type="presParOf" srcId="{DAE699B8-856D-4FDF-AB72-A139128968B5}" destId="{927BC8E9-B46F-427A-AA47-561CB6553EE4}" srcOrd="2" destOrd="0" presId="urn:microsoft.com/office/officeart/2005/8/layout/vList4"/>
    <dgm:cxn modelId="{34AA9D32-7B99-45BC-8AA2-B5B0EC038DC9}" type="presParOf" srcId="{130A660E-8632-4D0E-BC4E-E33CFE9BD451}" destId="{31835B66-D336-4081-8648-172788D2FB57}" srcOrd="3" destOrd="0" presId="urn:microsoft.com/office/officeart/2005/8/layout/vList4"/>
    <dgm:cxn modelId="{0A65B797-073E-49EC-A7B5-B3239170BAAD}" type="presParOf" srcId="{130A660E-8632-4D0E-BC4E-E33CFE9BD451}" destId="{77FA77C7-2449-42D2-A542-C5EF21368791}" srcOrd="4" destOrd="0" presId="urn:microsoft.com/office/officeart/2005/8/layout/vList4"/>
    <dgm:cxn modelId="{048981CF-D106-4A4F-94C2-D88F83F3ABDC}" type="presParOf" srcId="{77FA77C7-2449-42D2-A542-C5EF21368791}" destId="{8444CA9F-7333-44DA-B113-EAAE4016698F}" srcOrd="0" destOrd="0" presId="urn:microsoft.com/office/officeart/2005/8/layout/vList4"/>
    <dgm:cxn modelId="{4118FF16-32EE-493E-82EC-2015D4271AD2}" type="presParOf" srcId="{77FA77C7-2449-42D2-A542-C5EF21368791}" destId="{F9252102-74EC-4C27-B225-65BEFA65B941}" srcOrd="1" destOrd="0" presId="urn:microsoft.com/office/officeart/2005/8/layout/vList4"/>
    <dgm:cxn modelId="{5899974C-A1EE-4780-8304-33B1CF86D8B2}" type="presParOf" srcId="{77FA77C7-2449-42D2-A542-C5EF21368791}" destId="{C819A576-65A2-40A5-B3A5-09D5D1BCDA6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6C59F-8F44-4032-BB08-E0C7D31F45DE}" type="doc">
      <dgm:prSet loTypeId="urn:microsoft.com/office/officeart/2005/8/layout/chevron2" loCatId="list" qsTypeId="urn:microsoft.com/office/officeart/2005/8/quickstyle/simple2" qsCatId="simple" csTypeId="urn:microsoft.com/office/officeart/2005/8/colors/colorful5" csCatId="colorful" phldr="1"/>
      <dgm:spPr/>
      <dgm:t>
        <a:bodyPr/>
        <a:lstStyle/>
        <a:p>
          <a:endParaRPr lang="tr-TR"/>
        </a:p>
      </dgm:t>
    </dgm:pt>
    <dgm:pt modelId="{8C0DBF16-C885-48CC-B68E-EEB6A61F1782}">
      <dgm:prSet phldrT="[Metin]"/>
      <dgm:spPr/>
      <dgm:t>
        <a:bodyPr/>
        <a:lstStyle/>
        <a:p>
          <a:r>
            <a:rPr lang="tr-TR" dirty="0"/>
            <a:t>Öfke</a:t>
          </a:r>
        </a:p>
      </dgm:t>
    </dgm:pt>
    <dgm:pt modelId="{2E64E99E-57E9-4F54-9CA2-6383C245D0A8}" type="parTrans" cxnId="{07CAB1A2-6CCE-4706-8644-693E5BF56329}">
      <dgm:prSet/>
      <dgm:spPr/>
      <dgm:t>
        <a:bodyPr/>
        <a:lstStyle/>
        <a:p>
          <a:endParaRPr lang="tr-TR"/>
        </a:p>
      </dgm:t>
    </dgm:pt>
    <dgm:pt modelId="{8D62345A-7637-40EE-AACA-D7A01031229A}" type="sibTrans" cxnId="{07CAB1A2-6CCE-4706-8644-693E5BF56329}">
      <dgm:prSet/>
      <dgm:spPr/>
      <dgm:t>
        <a:bodyPr/>
        <a:lstStyle/>
        <a:p>
          <a:endParaRPr lang="tr-TR"/>
        </a:p>
      </dgm:t>
    </dgm:pt>
    <dgm:pt modelId="{5BA2ED6F-9714-4EBE-B929-BDEA203F1671}">
      <dgm:prSet phldrT="[Metin]"/>
      <dgm:spPr/>
      <dgm:t>
        <a:bodyPr/>
        <a:lstStyle/>
        <a:p>
          <a:r>
            <a:rPr lang="tr-TR" dirty="0"/>
            <a:t>Uyarıcı bir işarettir</a:t>
          </a:r>
        </a:p>
      </dgm:t>
    </dgm:pt>
    <dgm:pt modelId="{ACD5D28C-D366-4DA2-A0AB-EC60A8818B00}" type="parTrans" cxnId="{D05EA5B2-9879-4404-9E98-62B3D8C1DAD0}">
      <dgm:prSet/>
      <dgm:spPr/>
      <dgm:t>
        <a:bodyPr/>
        <a:lstStyle/>
        <a:p>
          <a:endParaRPr lang="tr-TR"/>
        </a:p>
      </dgm:t>
    </dgm:pt>
    <dgm:pt modelId="{79956065-AAF2-48B1-9B9B-5F16BF12A7BB}" type="sibTrans" cxnId="{D05EA5B2-9879-4404-9E98-62B3D8C1DAD0}">
      <dgm:prSet/>
      <dgm:spPr/>
      <dgm:t>
        <a:bodyPr/>
        <a:lstStyle/>
        <a:p>
          <a:endParaRPr lang="tr-TR"/>
        </a:p>
      </dgm:t>
    </dgm:pt>
    <dgm:pt modelId="{9CE0CAEA-52D1-441A-B376-E47FB89F7B70}">
      <dgm:prSet phldrT="[Metin]"/>
      <dgm:spPr/>
      <dgm:t>
        <a:bodyPr/>
        <a:lstStyle/>
        <a:p>
          <a:r>
            <a:rPr lang="tr-TR" dirty="0"/>
            <a:t>Kişiyi tehditlere karşı uyarır ve kendisini korumasına olanak sağlar.</a:t>
          </a:r>
        </a:p>
      </dgm:t>
    </dgm:pt>
    <dgm:pt modelId="{CDD161FC-5200-445E-BEDD-1B09916E5829}" type="parTrans" cxnId="{9FF4431E-CF06-419E-B1FB-1A7B0AA5BAE8}">
      <dgm:prSet/>
      <dgm:spPr/>
      <dgm:t>
        <a:bodyPr/>
        <a:lstStyle/>
        <a:p>
          <a:endParaRPr lang="tr-TR"/>
        </a:p>
      </dgm:t>
    </dgm:pt>
    <dgm:pt modelId="{23A64356-94EA-4C1B-8FF7-CC3B9A6FA1A3}" type="sibTrans" cxnId="{9FF4431E-CF06-419E-B1FB-1A7B0AA5BAE8}">
      <dgm:prSet/>
      <dgm:spPr/>
      <dgm:t>
        <a:bodyPr/>
        <a:lstStyle/>
        <a:p>
          <a:endParaRPr lang="tr-TR"/>
        </a:p>
      </dgm:t>
    </dgm:pt>
    <dgm:pt modelId="{843A3E9C-58BF-4319-AE75-A013A7F04553}">
      <dgm:prSet phldrT="[Metin]"/>
      <dgm:spPr/>
      <dgm:t>
        <a:bodyPr/>
        <a:lstStyle/>
        <a:p>
          <a:r>
            <a:rPr lang="tr-TR" dirty="0"/>
            <a:t>Öfke</a:t>
          </a:r>
        </a:p>
      </dgm:t>
    </dgm:pt>
    <dgm:pt modelId="{D62C300E-2A79-4189-BC99-92825BF6839C}" type="parTrans" cxnId="{D5B394FC-7F3A-4EE9-BA87-7AC846AAE5D6}">
      <dgm:prSet/>
      <dgm:spPr/>
      <dgm:t>
        <a:bodyPr/>
        <a:lstStyle/>
        <a:p>
          <a:endParaRPr lang="tr-TR"/>
        </a:p>
      </dgm:t>
    </dgm:pt>
    <dgm:pt modelId="{478680B0-8915-4099-82F9-46A252E6FBBF}" type="sibTrans" cxnId="{D5B394FC-7F3A-4EE9-BA87-7AC846AAE5D6}">
      <dgm:prSet/>
      <dgm:spPr/>
      <dgm:t>
        <a:bodyPr/>
        <a:lstStyle/>
        <a:p>
          <a:endParaRPr lang="tr-TR"/>
        </a:p>
      </dgm:t>
    </dgm:pt>
    <dgm:pt modelId="{200DC8E8-6870-4D66-8ECF-DD614FCD6EE4}">
      <dgm:prSet phldrT="[Metin]"/>
      <dgm:spPr/>
      <dgm:t>
        <a:bodyPr/>
        <a:lstStyle/>
        <a:p>
          <a:r>
            <a:rPr lang="tr-TR" dirty="0"/>
            <a:t>Yeni öğrenmeler için bir motivasyon kaynağıdır</a:t>
          </a:r>
        </a:p>
      </dgm:t>
    </dgm:pt>
    <dgm:pt modelId="{7D7F23E6-514C-43C3-B596-794B0B0D4C8C}" type="parTrans" cxnId="{30D0B210-9EA0-4523-9D8D-0B46996E7025}">
      <dgm:prSet/>
      <dgm:spPr/>
      <dgm:t>
        <a:bodyPr/>
        <a:lstStyle/>
        <a:p>
          <a:endParaRPr lang="tr-TR"/>
        </a:p>
      </dgm:t>
    </dgm:pt>
    <dgm:pt modelId="{6E1CE422-FF41-4B45-BD80-C17DEA0978F1}" type="sibTrans" cxnId="{30D0B210-9EA0-4523-9D8D-0B46996E7025}">
      <dgm:prSet/>
      <dgm:spPr/>
      <dgm:t>
        <a:bodyPr/>
        <a:lstStyle/>
        <a:p>
          <a:endParaRPr lang="tr-TR"/>
        </a:p>
      </dgm:t>
    </dgm:pt>
    <dgm:pt modelId="{1B01F633-5561-44AB-A03C-1A8744EA8065}">
      <dgm:prSet phldrT="[Metin]"/>
      <dgm:spPr/>
      <dgm:t>
        <a:bodyPr/>
        <a:lstStyle/>
        <a:p>
          <a:r>
            <a:rPr lang="tr-TR" dirty="0"/>
            <a:t>Sınırlandırılabildiği sürece sağlıklıdır ve işe yarar</a:t>
          </a:r>
        </a:p>
      </dgm:t>
    </dgm:pt>
    <dgm:pt modelId="{9745C87B-4375-49B6-A18E-078661D5BE56}" type="parTrans" cxnId="{6F9D6488-7CA8-4482-898E-37437312EACA}">
      <dgm:prSet/>
      <dgm:spPr/>
      <dgm:t>
        <a:bodyPr/>
        <a:lstStyle/>
        <a:p>
          <a:endParaRPr lang="tr-TR"/>
        </a:p>
      </dgm:t>
    </dgm:pt>
    <dgm:pt modelId="{905EAE61-8519-402E-BE45-7D4626C19768}" type="sibTrans" cxnId="{6F9D6488-7CA8-4482-898E-37437312EACA}">
      <dgm:prSet/>
      <dgm:spPr/>
      <dgm:t>
        <a:bodyPr/>
        <a:lstStyle/>
        <a:p>
          <a:endParaRPr lang="tr-TR"/>
        </a:p>
      </dgm:t>
    </dgm:pt>
    <dgm:pt modelId="{189E32DF-52AA-44AC-9FD2-5763667CAFC4}">
      <dgm:prSet phldrT="[Metin]"/>
      <dgm:spPr/>
      <dgm:t>
        <a:bodyPr/>
        <a:lstStyle/>
        <a:p>
          <a:r>
            <a:rPr lang="tr-TR" dirty="0"/>
            <a:t>Öfkenin</a:t>
          </a:r>
        </a:p>
      </dgm:t>
    </dgm:pt>
    <dgm:pt modelId="{1C562DAC-4897-4A67-BC19-4F6EADDAD859}" type="parTrans" cxnId="{CDD8370B-4065-42AF-9BA6-876653C9A57B}">
      <dgm:prSet/>
      <dgm:spPr/>
      <dgm:t>
        <a:bodyPr/>
        <a:lstStyle/>
        <a:p>
          <a:endParaRPr lang="tr-TR"/>
        </a:p>
      </dgm:t>
    </dgm:pt>
    <dgm:pt modelId="{44593734-FC2A-4E90-8196-F4D28A0D0889}" type="sibTrans" cxnId="{CDD8370B-4065-42AF-9BA6-876653C9A57B}">
      <dgm:prSet/>
      <dgm:spPr/>
      <dgm:t>
        <a:bodyPr/>
        <a:lstStyle/>
        <a:p>
          <a:endParaRPr lang="tr-TR"/>
        </a:p>
      </dgm:t>
    </dgm:pt>
    <dgm:pt modelId="{17BA1BD0-569E-4353-8E9B-D8CFB41C36CB}">
      <dgm:prSet phldrT="[Metin]"/>
      <dgm:spPr/>
      <dgm:t>
        <a:bodyPr/>
        <a:lstStyle/>
        <a:p>
          <a:r>
            <a:rPr lang="tr-TR" dirty="0"/>
            <a:t>Sağlıklı ve işe yarar olabilmesi için inkar edilmemesi, bastırılmaması ve öncelikle kabul edilmesi, tanınması ve kontrollü bir biçimde ifade edilebilmesi gerekir.</a:t>
          </a:r>
        </a:p>
      </dgm:t>
    </dgm:pt>
    <dgm:pt modelId="{557A8DBB-BBFD-4821-ABB0-9F2FB0AE7072}" type="parTrans" cxnId="{0C9B56EC-DC68-45A2-A24E-FCC0548418BF}">
      <dgm:prSet/>
      <dgm:spPr/>
      <dgm:t>
        <a:bodyPr/>
        <a:lstStyle/>
        <a:p>
          <a:endParaRPr lang="tr-TR"/>
        </a:p>
      </dgm:t>
    </dgm:pt>
    <dgm:pt modelId="{047F2738-1194-4839-9412-39E64CD96DE9}" type="sibTrans" cxnId="{0C9B56EC-DC68-45A2-A24E-FCC0548418BF}">
      <dgm:prSet/>
      <dgm:spPr/>
      <dgm:t>
        <a:bodyPr/>
        <a:lstStyle/>
        <a:p>
          <a:endParaRPr lang="tr-TR"/>
        </a:p>
      </dgm:t>
    </dgm:pt>
    <dgm:pt modelId="{20472E3C-3E36-4E6D-821A-77DF9A7AC406}" type="pres">
      <dgm:prSet presAssocID="{C676C59F-8F44-4032-BB08-E0C7D31F45DE}" presName="linearFlow" presStyleCnt="0">
        <dgm:presLayoutVars>
          <dgm:dir/>
          <dgm:animLvl val="lvl"/>
          <dgm:resizeHandles val="exact"/>
        </dgm:presLayoutVars>
      </dgm:prSet>
      <dgm:spPr/>
    </dgm:pt>
    <dgm:pt modelId="{A653E72D-F64F-4144-994D-0229FC95C177}" type="pres">
      <dgm:prSet presAssocID="{8C0DBF16-C885-48CC-B68E-EEB6A61F1782}" presName="composite" presStyleCnt="0"/>
      <dgm:spPr/>
    </dgm:pt>
    <dgm:pt modelId="{CCAD7237-6E30-47CF-A655-1A7476DF5B1F}" type="pres">
      <dgm:prSet presAssocID="{8C0DBF16-C885-48CC-B68E-EEB6A61F1782}" presName="parentText" presStyleLbl="alignNode1" presStyleIdx="0" presStyleCnt="3">
        <dgm:presLayoutVars>
          <dgm:chMax val="1"/>
          <dgm:bulletEnabled val="1"/>
        </dgm:presLayoutVars>
      </dgm:prSet>
      <dgm:spPr/>
    </dgm:pt>
    <dgm:pt modelId="{0AD903B1-264D-4BA6-B48F-B18EC04A6167}" type="pres">
      <dgm:prSet presAssocID="{8C0DBF16-C885-48CC-B68E-EEB6A61F1782}" presName="descendantText" presStyleLbl="alignAcc1" presStyleIdx="0" presStyleCnt="3">
        <dgm:presLayoutVars>
          <dgm:bulletEnabled val="1"/>
        </dgm:presLayoutVars>
      </dgm:prSet>
      <dgm:spPr/>
    </dgm:pt>
    <dgm:pt modelId="{473DD9BA-4B9C-4494-AE36-5D0BBD8C49AE}" type="pres">
      <dgm:prSet presAssocID="{8D62345A-7637-40EE-AACA-D7A01031229A}" presName="sp" presStyleCnt="0"/>
      <dgm:spPr/>
    </dgm:pt>
    <dgm:pt modelId="{794DE78D-49B5-4672-B889-87A74B3BE7C2}" type="pres">
      <dgm:prSet presAssocID="{843A3E9C-58BF-4319-AE75-A013A7F04553}" presName="composite" presStyleCnt="0"/>
      <dgm:spPr/>
    </dgm:pt>
    <dgm:pt modelId="{7151E186-8342-41D0-8E3B-553563623F77}" type="pres">
      <dgm:prSet presAssocID="{843A3E9C-58BF-4319-AE75-A013A7F04553}" presName="parentText" presStyleLbl="alignNode1" presStyleIdx="1" presStyleCnt="3">
        <dgm:presLayoutVars>
          <dgm:chMax val="1"/>
          <dgm:bulletEnabled val="1"/>
        </dgm:presLayoutVars>
      </dgm:prSet>
      <dgm:spPr/>
    </dgm:pt>
    <dgm:pt modelId="{205276D9-6F01-416B-B8E5-6A1CAD9E1673}" type="pres">
      <dgm:prSet presAssocID="{843A3E9C-58BF-4319-AE75-A013A7F04553}" presName="descendantText" presStyleLbl="alignAcc1" presStyleIdx="1" presStyleCnt="3">
        <dgm:presLayoutVars>
          <dgm:bulletEnabled val="1"/>
        </dgm:presLayoutVars>
      </dgm:prSet>
      <dgm:spPr/>
    </dgm:pt>
    <dgm:pt modelId="{039FC37D-A493-40ED-8B94-24359E899359}" type="pres">
      <dgm:prSet presAssocID="{478680B0-8915-4099-82F9-46A252E6FBBF}" presName="sp" presStyleCnt="0"/>
      <dgm:spPr/>
    </dgm:pt>
    <dgm:pt modelId="{F7C764C8-49DE-4A6C-BA90-F5EE24E251EB}" type="pres">
      <dgm:prSet presAssocID="{189E32DF-52AA-44AC-9FD2-5763667CAFC4}" presName="composite" presStyleCnt="0"/>
      <dgm:spPr/>
    </dgm:pt>
    <dgm:pt modelId="{44FB6836-F601-40CD-8BF4-1D8B981C3BC2}" type="pres">
      <dgm:prSet presAssocID="{189E32DF-52AA-44AC-9FD2-5763667CAFC4}" presName="parentText" presStyleLbl="alignNode1" presStyleIdx="2" presStyleCnt="3">
        <dgm:presLayoutVars>
          <dgm:chMax val="1"/>
          <dgm:bulletEnabled val="1"/>
        </dgm:presLayoutVars>
      </dgm:prSet>
      <dgm:spPr/>
    </dgm:pt>
    <dgm:pt modelId="{55EEDDF1-F0A2-4D45-B28E-9E0F838F9242}" type="pres">
      <dgm:prSet presAssocID="{189E32DF-52AA-44AC-9FD2-5763667CAFC4}" presName="descendantText" presStyleLbl="alignAcc1" presStyleIdx="2" presStyleCnt="3">
        <dgm:presLayoutVars>
          <dgm:bulletEnabled val="1"/>
        </dgm:presLayoutVars>
      </dgm:prSet>
      <dgm:spPr/>
    </dgm:pt>
  </dgm:ptLst>
  <dgm:cxnLst>
    <dgm:cxn modelId="{CDD8370B-4065-42AF-9BA6-876653C9A57B}" srcId="{C676C59F-8F44-4032-BB08-E0C7D31F45DE}" destId="{189E32DF-52AA-44AC-9FD2-5763667CAFC4}" srcOrd="2" destOrd="0" parTransId="{1C562DAC-4897-4A67-BC19-4F6EADDAD859}" sibTransId="{44593734-FC2A-4E90-8196-F4D28A0D0889}"/>
    <dgm:cxn modelId="{30D0B210-9EA0-4523-9D8D-0B46996E7025}" srcId="{843A3E9C-58BF-4319-AE75-A013A7F04553}" destId="{200DC8E8-6870-4D66-8ECF-DD614FCD6EE4}" srcOrd="0" destOrd="0" parTransId="{7D7F23E6-514C-43C3-B596-794B0B0D4C8C}" sibTransId="{6E1CE422-FF41-4B45-BD80-C17DEA0978F1}"/>
    <dgm:cxn modelId="{97A89211-5822-40B5-B34F-AF806D0D90B8}" type="presOf" srcId="{8C0DBF16-C885-48CC-B68E-EEB6A61F1782}" destId="{CCAD7237-6E30-47CF-A655-1A7476DF5B1F}" srcOrd="0" destOrd="0" presId="urn:microsoft.com/office/officeart/2005/8/layout/chevron2"/>
    <dgm:cxn modelId="{9FF4431E-CF06-419E-B1FB-1A7B0AA5BAE8}" srcId="{8C0DBF16-C885-48CC-B68E-EEB6A61F1782}" destId="{9CE0CAEA-52D1-441A-B376-E47FB89F7B70}" srcOrd="1" destOrd="0" parTransId="{CDD161FC-5200-445E-BEDD-1B09916E5829}" sibTransId="{23A64356-94EA-4C1B-8FF7-CC3B9A6FA1A3}"/>
    <dgm:cxn modelId="{5C64B127-9527-40CC-B3FE-1D1EE3E728EC}" type="presOf" srcId="{1B01F633-5561-44AB-A03C-1A8744EA8065}" destId="{205276D9-6F01-416B-B8E5-6A1CAD9E1673}" srcOrd="0" destOrd="1" presId="urn:microsoft.com/office/officeart/2005/8/layout/chevron2"/>
    <dgm:cxn modelId="{B311C067-6727-42B0-BE03-D594DFDBBCF1}" type="presOf" srcId="{9CE0CAEA-52D1-441A-B376-E47FB89F7B70}" destId="{0AD903B1-264D-4BA6-B48F-B18EC04A6167}" srcOrd="0" destOrd="1" presId="urn:microsoft.com/office/officeart/2005/8/layout/chevron2"/>
    <dgm:cxn modelId="{873D8471-4B33-4EA7-856A-9BEE22D33ED7}" type="presOf" srcId="{843A3E9C-58BF-4319-AE75-A013A7F04553}" destId="{7151E186-8342-41D0-8E3B-553563623F77}" srcOrd="0" destOrd="0" presId="urn:microsoft.com/office/officeart/2005/8/layout/chevron2"/>
    <dgm:cxn modelId="{5BE01B59-DAE4-4961-ABC1-9829E13AAFFF}" type="presOf" srcId="{189E32DF-52AA-44AC-9FD2-5763667CAFC4}" destId="{44FB6836-F601-40CD-8BF4-1D8B981C3BC2}" srcOrd="0" destOrd="0" presId="urn:microsoft.com/office/officeart/2005/8/layout/chevron2"/>
    <dgm:cxn modelId="{6F9D6488-7CA8-4482-898E-37437312EACA}" srcId="{843A3E9C-58BF-4319-AE75-A013A7F04553}" destId="{1B01F633-5561-44AB-A03C-1A8744EA8065}" srcOrd="1" destOrd="0" parTransId="{9745C87B-4375-49B6-A18E-078661D5BE56}" sibTransId="{905EAE61-8519-402E-BE45-7D4626C19768}"/>
    <dgm:cxn modelId="{04CB34A1-6536-492F-A743-31FF1E941758}" type="presOf" srcId="{C676C59F-8F44-4032-BB08-E0C7D31F45DE}" destId="{20472E3C-3E36-4E6D-821A-77DF9A7AC406}" srcOrd="0" destOrd="0" presId="urn:microsoft.com/office/officeart/2005/8/layout/chevron2"/>
    <dgm:cxn modelId="{07CAB1A2-6CCE-4706-8644-693E5BF56329}" srcId="{C676C59F-8F44-4032-BB08-E0C7D31F45DE}" destId="{8C0DBF16-C885-48CC-B68E-EEB6A61F1782}" srcOrd="0" destOrd="0" parTransId="{2E64E99E-57E9-4F54-9CA2-6383C245D0A8}" sibTransId="{8D62345A-7637-40EE-AACA-D7A01031229A}"/>
    <dgm:cxn modelId="{D05EA5B2-9879-4404-9E98-62B3D8C1DAD0}" srcId="{8C0DBF16-C885-48CC-B68E-EEB6A61F1782}" destId="{5BA2ED6F-9714-4EBE-B929-BDEA203F1671}" srcOrd="0" destOrd="0" parTransId="{ACD5D28C-D366-4DA2-A0AB-EC60A8818B00}" sibTransId="{79956065-AAF2-48B1-9B9B-5F16BF12A7BB}"/>
    <dgm:cxn modelId="{5FF6E8B2-A696-4A8F-B38F-12989CDE2B9A}" type="presOf" srcId="{17BA1BD0-569E-4353-8E9B-D8CFB41C36CB}" destId="{55EEDDF1-F0A2-4D45-B28E-9E0F838F9242}" srcOrd="0" destOrd="0" presId="urn:microsoft.com/office/officeart/2005/8/layout/chevron2"/>
    <dgm:cxn modelId="{CC1B5DB9-E60B-481C-B54C-5C637A24CEFA}" type="presOf" srcId="{5BA2ED6F-9714-4EBE-B929-BDEA203F1671}" destId="{0AD903B1-264D-4BA6-B48F-B18EC04A6167}" srcOrd="0" destOrd="0" presId="urn:microsoft.com/office/officeart/2005/8/layout/chevron2"/>
    <dgm:cxn modelId="{AA6B58BA-D5B6-4867-8B6D-EC7DE2A9C297}" type="presOf" srcId="{200DC8E8-6870-4D66-8ECF-DD614FCD6EE4}" destId="{205276D9-6F01-416B-B8E5-6A1CAD9E1673}" srcOrd="0" destOrd="0" presId="urn:microsoft.com/office/officeart/2005/8/layout/chevron2"/>
    <dgm:cxn modelId="{0C9B56EC-DC68-45A2-A24E-FCC0548418BF}" srcId="{189E32DF-52AA-44AC-9FD2-5763667CAFC4}" destId="{17BA1BD0-569E-4353-8E9B-D8CFB41C36CB}" srcOrd="0" destOrd="0" parTransId="{557A8DBB-BBFD-4821-ABB0-9F2FB0AE7072}" sibTransId="{047F2738-1194-4839-9412-39E64CD96DE9}"/>
    <dgm:cxn modelId="{D5B394FC-7F3A-4EE9-BA87-7AC846AAE5D6}" srcId="{C676C59F-8F44-4032-BB08-E0C7D31F45DE}" destId="{843A3E9C-58BF-4319-AE75-A013A7F04553}" srcOrd="1" destOrd="0" parTransId="{D62C300E-2A79-4189-BC99-92825BF6839C}" sibTransId="{478680B0-8915-4099-82F9-46A252E6FBBF}"/>
    <dgm:cxn modelId="{DB21F7BD-329D-45C6-AFD8-88F975E6F32A}" type="presParOf" srcId="{20472E3C-3E36-4E6D-821A-77DF9A7AC406}" destId="{A653E72D-F64F-4144-994D-0229FC95C177}" srcOrd="0" destOrd="0" presId="urn:microsoft.com/office/officeart/2005/8/layout/chevron2"/>
    <dgm:cxn modelId="{2802FA57-F799-4D73-BD85-DBF9FB25ED5C}" type="presParOf" srcId="{A653E72D-F64F-4144-994D-0229FC95C177}" destId="{CCAD7237-6E30-47CF-A655-1A7476DF5B1F}" srcOrd="0" destOrd="0" presId="urn:microsoft.com/office/officeart/2005/8/layout/chevron2"/>
    <dgm:cxn modelId="{A14231F2-5416-40BB-A262-98DA8C37384F}" type="presParOf" srcId="{A653E72D-F64F-4144-994D-0229FC95C177}" destId="{0AD903B1-264D-4BA6-B48F-B18EC04A6167}" srcOrd="1" destOrd="0" presId="urn:microsoft.com/office/officeart/2005/8/layout/chevron2"/>
    <dgm:cxn modelId="{43112F6B-D376-44D5-BC85-FE70AB34A224}" type="presParOf" srcId="{20472E3C-3E36-4E6D-821A-77DF9A7AC406}" destId="{473DD9BA-4B9C-4494-AE36-5D0BBD8C49AE}" srcOrd="1" destOrd="0" presId="urn:microsoft.com/office/officeart/2005/8/layout/chevron2"/>
    <dgm:cxn modelId="{7438668D-9B38-4023-8AB1-C9B7E36732D0}" type="presParOf" srcId="{20472E3C-3E36-4E6D-821A-77DF9A7AC406}" destId="{794DE78D-49B5-4672-B889-87A74B3BE7C2}" srcOrd="2" destOrd="0" presId="urn:microsoft.com/office/officeart/2005/8/layout/chevron2"/>
    <dgm:cxn modelId="{80E9DBE6-146A-4E80-84E1-A074A5825A02}" type="presParOf" srcId="{794DE78D-49B5-4672-B889-87A74B3BE7C2}" destId="{7151E186-8342-41D0-8E3B-553563623F77}" srcOrd="0" destOrd="0" presId="urn:microsoft.com/office/officeart/2005/8/layout/chevron2"/>
    <dgm:cxn modelId="{3A977D9C-E42E-4C1C-9C43-44166F0F3166}" type="presParOf" srcId="{794DE78D-49B5-4672-B889-87A74B3BE7C2}" destId="{205276D9-6F01-416B-B8E5-6A1CAD9E1673}" srcOrd="1" destOrd="0" presId="urn:microsoft.com/office/officeart/2005/8/layout/chevron2"/>
    <dgm:cxn modelId="{0ECD5D67-560E-49A6-82AD-39B35E7AFF18}" type="presParOf" srcId="{20472E3C-3E36-4E6D-821A-77DF9A7AC406}" destId="{039FC37D-A493-40ED-8B94-24359E899359}" srcOrd="3" destOrd="0" presId="urn:microsoft.com/office/officeart/2005/8/layout/chevron2"/>
    <dgm:cxn modelId="{44FDF778-B331-4825-92E3-00C02B3CBD2C}" type="presParOf" srcId="{20472E3C-3E36-4E6D-821A-77DF9A7AC406}" destId="{F7C764C8-49DE-4A6C-BA90-F5EE24E251EB}" srcOrd="4" destOrd="0" presId="urn:microsoft.com/office/officeart/2005/8/layout/chevron2"/>
    <dgm:cxn modelId="{9F8F866D-2FFB-4143-A32C-C1C1BF50E4E4}" type="presParOf" srcId="{F7C764C8-49DE-4A6C-BA90-F5EE24E251EB}" destId="{44FB6836-F601-40CD-8BF4-1D8B981C3BC2}" srcOrd="0" destOrd="0" presId="urn:microsoft.com/office/officeart/2005/8/layout/chevron2"/>
    <dgm:cxn modelId="{C0B2A1E9-3D6E-4CB0-8298-9A9AC656E062}" type="presParOf" srcId="{F7C764C8-49DE-4A6C-BA90-F5EE24E251EB}" destId="{55EEDDF1-F0A2-4D45-B28E-9E0F838F924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46D35-80A5-4C25-B455-2010B9241EFE}"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9187AC62-5DDB-44CA-A88B-BCAEF17AC091}">
      <dgm:prSet/>
      <dgm:spPr/>
      <dgm:t>
        <a:bodyPr/>
        <a:lstStyle/>
        <a:p>
          <a:pPr algn="just">
            <a:defRPr cap="all"/>
          </a:pPr>
          <a:r>
            <a:rPr lang="tr-TR" dirty="0"/>
            <a:t>1.</a:t>
          </a:r>
          <a:r>
            <a:rPr lang="tr-TR" b="1" i="1" dirty="0"/>
            <a:t>Tetikleyici olayın meydana geldiği aşama</a:t>
          </a:r>
          <a:r>
            <a:rPr lang="tr-TR" dirty="0"/>
            <a:t>: İçsel veya çevresel bir faktörden kaynaklı olabilir.</a:t>
          </a:r>
          <a:endParaRPr lang="en-US" dirty="0"/>
        </a:p>
      </dgm:t>
    </dgm:pt>
    <dgm:pt modelId="{EC5DDBFB-85D6-4D5C-863D-A15DE73AF68A}" type="parTrans" cxnId="{13A25218-730C-4951-A3CB-1F1C9E49052B}">
      <dgm:prSet/>
      <dgm:spPr/>
      <dgm:t>
        <a:bodyPr/>
        <a:lstStyle/>
        <a:p>
          <a:endParaRPr lang="en-US"/>
        </a:p>
      </dgm:t>
    </dgm:pt>
    <dgm:pt modelId="{7C59B5BF-34F0-47EE-8B2F-8060A7194624}" type="sibTrans" cxnId="{13A25218-730C-4951-A3CB-1F1C9E49052B}">
      <dgm:prSet/>
      <dgm:spPr/>
      <dgm:t>
        <a:bodyPr/>
        <a:lstStyle/>
        <a:p>
          <a:endParaRPr lang="en-US"/>
        </a:p>
      </dgm:t>
    </dgm:pt>
    <dgm:pt modelId="{52D4CE9F-62D7-4515-A564-489F6BB21592}">
      <dgm:prSet/>
      <dgm:spPr/>
      <dgm:t>
        <a:bodyPr/>
        <a:lstStyle/>
        <a:p>
          <a:pPr algn="just">
            <a:defRPr cap="all"/>
          </a:pPr>
          <a:r>
            <a:rPr lang="tr-TR" dirty="0"/>
            <a:t>2.</a:t>
          </a:r>
          <a:r>
            <a:rPr lang="tr-TR" b="1" i="1" dirty="0"/>
            <a:t>Yorumlama safhası: </a:t>
          </a:r>
          <a:r>
            <a:rPr lang="tr-TR" dirty="0"/>
            <a:t>Bu safha, öfkenizi tetikleyen olayı nasıl yorumladığınıza bağlı olarak şekillenir.</a:t>
          </a:r>
          <a:endParaRPr lang="en-US" dirty="0"/>
        </a:p>
      </dgm:t>
    </dgm:pt>
    <dgm:pt modelId="{B1CF4E8F-4628-4DD3-B361-91B316180240}" type="parTrans" cxnId="{4B90B683-A82E-4C85-B1FE-4C9A99768C0F}">
      <dgm:prSet/>
      <dgm:spPr/>
      <dgm:t>
        <a:bodyPr/>
        <a:lstStyle/>
        <a:p>
          <a:endParaRPr lang="en-US"/>
        </a:p>
      </dgm:t>
    </dgm:pt>
    <dgm:pt modelId="{7382FE34-BCD6-4C23-AF52-B86F4E1E16BF}" type="sibTrans" cxnId="{4B90B683-A82E-4C85-B1FE-4C9A99768C0F}">
      <dgm:prSet/>
      <dgm:spPr/>
      <dgm:t>
        <a:bodyPr/>
        <a:lstStyle/>
        <a:p>
          <a:endParaRPr lang="en-US"/>
        </a:p>
      </dgm:t>
    </dgm:pt>
    <dgm:pt modelId="{EA3B47C1-C651-43C0-9890-9A27F9C02187}">
      <dgm:prSet/>
      <dgm:spPr/>
      <dgm:t>
        <a:bodyPr/>
        <a:lstStyle/>
        <a:p>
          <a:pPr algn="just">
            <a:defRPr cap="all"/>
          </a:pPr>
          <a:r>
            <a:rPr lang="tr-TR" dirty="0"/>
            <a:t>3.</a:t>
          </a:r>
          <a:r>
            <a:rPr lang="tr-TR" b="1" i="1" dirty="0"/>
            <a:t>Davranışssal safha</a:t>
          </a:r>
          <a:r>
            <a:rPr lang="tr-TR" dirty="0"/>
            <a:t>: Öfkelendiğinizde nasıl davranırsınız? Kapıyı yumruklamak, içine atmak, dolaylı şekilde ifade etmek…</a:t>
          </a:r>
          <a:endParaRPr lang="en-US" dirty="0"/>
        </a:p>
      </dgm:t>
    </dgm:pt>
    <dgm:pt modelId="{85C156A2-8532-4030-BB80-460A06660685}" type="parTrans" cxnId="{75B56C9A-4349-4B15-805D-8BA8D653EE5F}">
      <dgm:prSet/>
      <dgm:spPr/>
      <dgm:t>
        <a:bodyPr/>
        <a:lstStyle/>
        <a:p>
          <a:endParaRPr lang="en-US"/>
        </a:p>
      </dgm:t>
    </dgm:pt>
    <dgm:pt modelId="{28F810BE-36B5-4A90-9825-FE5138C48F6A}" type="sibTrans" cxnId="{75B56C9A-4349-4B15-805D-8BA8D653EE5F}">
      <dgm:prSet/>
      <dgm:spPr/>
      <dgm:t>
        <a:bodyPr/>
        <a:lstStyle/>
        <a:p>
          <a:endParaRPr lang="en-US"/>
        </a:p>
      </dgm:t>
    </dgm:pt>
    <dgm:pt modelId="{5AB1EBE1-3539-47A4-AC02-549FD8C14CB1}" type="pres">
      <dgm:prSet presAssocID="{90646D35-80A5-4C25-B455-2010B9241EFE}" presName="vert0" presStyleCnt="0">
        <dgm:presLayoutVars>
          <dgm:dir/>
          <dgm:animOne val="branch"/>
          <dgm:animLvl val="lvl"/>
        </dgm:presLayoutVars>
      </dgm:prSet>
      <dgm:spPr/>
    </dgm:pt>
    <dgm:pt modelId="{FD5E5360-ED12-4EFC-B379-51DC5AC87CC0}" type="pres">
      <dgm:prSet presAssocID="{9187AC62-5DDB-44CA-A88B-BCAEF17AC091}" presName="thickLine" presStyleLbl="alignNode1" presStyleIdx="0" presStyleCnt="3"/>
      <dgm:spPr/>
    </dgm:pt>
    <dgm:pt modelId="{54A7B707-0225-4FA5-A466-3ADBC68E6CE1}" type="pres">
      <dgm:prSet presAssocID="{9187AC62-5DDB-44CA-A88B-BCAEF17AC091}" presName="horz1" presStyleCnt="0"/>
      <dgm:spPr/>
    </dgm:pt>
    <dgm:pt modelId="{1D9F6C0B-0136-4380-9EBA-39F52B4FE431}" type="pres">
      <dgm:prSet presAssocID="{9187AC62-5DDB-44CA-A88B-BCAEF17AC091}" presName="tx1" presStyleLbl="revTx" presStyleIdx="0" presStyleCnt="3"/>
      <dgm:spPr/>
    </dgm:pt>
    <dgm:pt modelId="{87F49BFE-1618-4DF1-9BE6-A2C62A723816}" type="pres">
      <dgm:prSet presAssocID="{9187AC62-5DDB-44CA-A88B-BCAEF17AC091}" presName="vert1" presStyleCnt="0"/>
      <dgm:spPr/>
    </dgm:pt>
    <dgm:pt modelId="{6A8ED465-046E-4DBB-AE5A-839CC8CAA619}" type="pres">
      <dgm:prSet presAssocID="{52D4CE9F-62D7-4515-A564-489F6BB21592}" presName="thickLine" presStyleLbl="alignNode1" presStyleIdx="1" presStyleCnt="3"/>
      <dgm:spPr/>
    </dgm:pt>
    <dgm:pt modelId="{97073BE2-ECCD-49C7-AE3D-723B63BD7C0D}" type="pres">
      <dgm:prSet presAssocID="{52D4CE9F-62D7-4515-A564-489F6BB21592}" presName="horz1" presStyleCnt="0"/>
      <dgm:spPr/>
    </dgm:pt>
    <dgm:pt modelId="{5930805F-B123-4999-A7DF-71DFF9A785ED}" type="pres">
      <dgm:prSet presAssocID="{52D4CE9F-62D7-4515-A564-489F6BB21592}" presName="tx1" presStyleLbl="revTx" presStyleIdx="1" presStyleCnt="3"/>
      <dgm:spPr/>
    </dgm:pt>
    <dgm:pt modelId="{01AA12BD-A73F-420F-8B4C-592B76CADAA6}" type="pres">
      <dgm:prSet presAssocID="{52D4CE9F-62D7-4515-A564-489F6BB21592}" presName="vert1" presStyleCnt="0"/>
      <dgm:spPr/>
    </dgm:pt>
    <dgm:pt modelId="{8DF702CE-5605-44A5-A32F-CED051444C97}" type="pres">
      <dgm:prSet presAssocID="{EA3B47C1-C651-43C0-9890-9A27F9C02187}" presName="thickLine" presStyleLbl="alignNode1" presStyleIdx="2" presStyleCnt="3"/>
      <dgm:spPr/>
    </dgm:pt>
    <dgm:pt modelId="{1C1E1BF0-FC79-47DB-9503-71B78A8C2A3C}" type="pres">
      <dgm:prSet presAssocID="{EA3B47C1-C651-43C0-9890-9A27F9C02187}" presName="horz1" presStyleCnt="0"/>
      <dgm:spPr/>
    </dgm:pt>
    <dgm:pt modelId="{E220EBAF-4F7C-4252-B3C5-E34C792D31B7}" type="pres">
      <dgm:prSet presAssocID="{EA3B47C1-C651-43C0-9890-9A27F9C02187}" presName="tx1" presStyleLbl="revTx" presStyleIdx="2" presStyleCnt="3"/>
      <dgm:spPr/>
    </dgm:pt>
    <dgm:pt modelId="{D5B83965-A579-4EB7-9AC1-9AF3BC16A490}" type="pres">
      <dgm:prSet presAssocID="{EA3B47C1-C651-43C0-9890-9A27F9C02187}" presName="vert1" presStyleCnt="0"/>
      <dgm:spPr/>
    </dgm:pt>
  </dgm:ptLst>
  <dgm:cxnLst>
    <dgm:cxn modelId="{13A25218-730C-4951-A3CB-1F1C9E49052B}" srcId="{90646D35-80A5-4C25-B455-2010B9241EFE}" destId="{9187AC62-5DDB-44CA-A88B-BCAEF17AC091}" srcOrd="0" destOrd="0" parTransId="{EC5DDBFB-85D6-4D5C-863D-A15DE73AF68A}" sibTransId="{7C59B5BF-34F0-47EE-8B2F-8060A7194624}"/>
    <dgm:cxn modelId="{ABF02F7E-2ABA-4BF0-BE53-D7793B98D979}" type="presOf" srcId="{9187AC62-5DDB-44CA-A88B-BCAEF17AC091}" destId="{1D9F6C0B-0136-4380-9EBA-39F52B4FE431}" srcOrd="0" destOrd="0" presId="urn:microsoft.com/office/officeart/2008/layout/LinedList"/>
    <dgm:cxn modelId="{7C63EB7E-64AC-4B3B-BABD-2E07FB2C5A78}" type="presOf" srcId="{EA3B47C1-C651-43C0-9890-9A27F9C02187}" destId="{E220EBAF-4F7C-4252-B3C5-E34C792D31B7}" srcOrd="0" destOrd="0" presId="urn:microsoft.com/office/officeart/2008/layout/LinedList"/>
    <dgm:cxn modelId="{4B90B683-A82E-4C85-B1FE-4C9A99768C0F}" srcId="{90646D35-80A5-4C25-B455-2010B9241EFE}" destId="{52D4CE9F-62D7-4515-A564-489F6BB21592}" srcOrd="1" destOrd="0" parTransId="{B1CF4E8F-4628-4DD3-B361-91B316180240}" sibTransId="{7382FE34-BCD6-4C23-AF52-B86F4E1E16BF}"/>
    <dgm:cxn modelId="{75B56C9A-4349-4B15-805D-8BA8D653EE5F}" srcId="{90646D35-80A5-4C25-B455-2010B9241EFE}" destId="{EA3B47C1-C651-43C0-9890-9A27F9C02187}" srcOrd="2" destOrd="0" parTransId="{85C156A2-8532-4030-BB80-460A06660685}" sibTransId="{28F810BE-36B5-4A90-9825-FE5138C48F6A}"/>
    <dgm:cxn modelId="{532292C8-1930-40CD-AF4F-FC14F94D407D}" type="presOf" srcId="{90646D35-80A5-4C25-B455-2010B9241EFE}" destId="{5AB1EBE1-3539-47A4-AC02-549FD8C14CB1}" srcOrd="0" destOrd="0" presId="urn:microsoft.com/office/officeart/2008/layout/LinedList"/>
    <dgm:cxn modelId="{B82A84CE-2082-46D8-8D57-8E841AFF5781}" type="presOf" srcId="{52D4CE9F-62D7-4515-A564-489F6BB21592}" destId="{5930805F-B123-4999-A7DF-71DFF9A785ED}" srcOrd="0" destOrd="0" presId="urn:microsoft.com/office/officeart/2008/layout/LinedList"/>
    <dgm:cxn modelId="{8738E3BA-F848-421B-B072-158FF1E9A059}" type="presParOf" srcId="{5AB1EBE1-3539-47A4-AC02-549FD8C14CB1}" destId="{FD5E5360-ED12-4EFC-B379-51DC5AC87CC0}" srcOrd="0" destOrd="0" presId="urn:microsoft.com/office/officeart/2008/layout/LinedList"/>
    <dgm:cxn modelId="{049E360D-F388-4C8F-B765-53D82C27AD32}" type="presParOf" srcId="{5AB1EBE1-3539-47A4-AC02-549FD8C14CB1}" destId="{54A7B707-0225-4FA5-A466-3ADBC68E6CE1}" srcOrd="1" destOrd="0" presId="urn:microsoft.com/office/officeart/2008/layout/LinedList"/>
    <dgm:cxn modelId="{ECE87485-691F-4A3A-84A7-EE54A3A049BB}" type="presParOf" srcId="{54A7B707-0225-4FA5-A466-3ADBC68E6CE1}" destId="{1D9F6C0B-0136-4380-9EBA-39F52B4FE431}" srcOrd="0" destOrd="0" presId="urn:microsoft.com/office/officeart/2008/layout/LinedList"/>
    <dgm:cxn modelId="{715E7B41-E8C0-4A2E-9BBC-EE1B3D160815}" type="presParOf" srcId="{54A7B707-0225-4FA5-A466-3ADBC68E6CE1}" destId="{87F49BFE-1618-4DF1-9BE6-A2C62A723816}" srcOrd="1" destOrd="0" presId="urn:microsoft.com/office/officeart/2008/layout/LinedList"/>
    <dgm:cxn modelId="{DDD42F54-79AA-45BA-8196-12F3F458A088}" type="presParOf" srcId="{5AB1EBE1-3539-47A4-AC02-549FD8C14CB1}" destId="{6A8ED465-046E-4DBB-AE5A-839CC8CAA619}" srcOrd="2" destOrd="0" presId="urn:microsoft.com/office/officeart/2008/layout/LinedList"/>
    <dgm:cxn modelId="{DF3BFD34-2380-4851-A934-01FF23AA231C}" type="presParOf" srcId="{5AB1EBE1-3539-47A4-AC02-549FD8C14CB1}" destId="{97073BE2-ECCD-49C7-AE3D-723B63BD7C0D}" srcOrd="3" destOrd="0" presId="urn:microsoft.com/office/officeart/2008/layout/LinedList"/>
    <dgm:cxn modelId="{8BD0B124-3536-4272-B526-1E5DB5D9DE05}" type="presParOf" srcId="{97073BE2-ECCD-49C7-AE3D-723B63BD7C0D}" destId="{5930805F-B123-4999-A7DF-71DFF9A785ED}" srcOrd="0" destOrd="0" presId="urn:microsoft.com/office/officeart/2008/layout/LinedList"/>
    <dgm:cxn modelId="{622EC602-6180-43AD-A4C2-0DBFC64550B9}" type="presParOf" srcId="{97073BE2-ECCD-49C7-AE3D-723B63BD7C0D}" destId="{01AA12BD-A73F-420F-8B4C-592B76CADAA6}" srcOrd="1" destOrd="0" presId="urn:microsoft.com/office/officeart/2008/layout/LinedList"/>
    <dgm:cxn modelId="{2A200278-89B3-4A00-8F47-9A11F6810893}" type="presParOf" srcId="{5AB1EBE1-3539-47A4-AC02-549FD8C14CB1}" destId="{8DF702CE-5605-44A5-A32F-CED051444C97}" srcOrd="4" destOrd="0" presId="urn:microsoft.com/office/officeart/2008/layout/LinedList"/>
    <dgm:cxn modelId="{2BE5AE0E-EB67-47DF-9B9A-76AD7B31F576}" type="presParOf" srcId="{5AB1EBE1-3539-47A4-AC02-549FD8C14CB1}" destId="{1C1E1BF0-FC79-47DB-9503-71B78A8C2A3C}" srcOrd="5" destOrd="0" presId="urn:microsoft.com/office/officeart/2008/layout/LinedList"/>
    <dgm:cxn modelId="{06258562-BBEA-42BC-8A8A-947429DAB5C1}" type="presParOf" srcId="{1C1E1BF0-FC79-47DB-9503-71B78A8C2A3C}" destId="{E220EBAF-4F7C-4252-B3C5-E34C792D31B7}" srcOrd="0" destOrd="0" presId="urn:microsoft.com/office/officeart/2008/layout/LinedList"/>
    <dgm:cxn modelId="{5552278A-7B3D-417A-909B-E56AC74B1D20}" type="presParOf" srcId="{1C1E1BF0-FC79-47DB-9503-71B78A8C2A3C}" destId="{D5B83965-A579-4EB7-9AC1-9AF3BC16A4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3F6C0-B644-4A0B-8E9F-231F4EA2AE5C}"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C562EFD3-1A4B-48E6-860C-4809A2776D41}">
      <dgm:prSet/>
      <dgm:spPr/>
      <dgm:t>
        <a:bodyPr/>
        <a:lstStyle/>
        <a:p>
          <a:r>
            <a:rPr lang="tr-TR"/>
            <a:t>Öfkeyi Yok Sayma</a:t>
          </a:r>
          <a:endParaRPr lang="en-US"/>
        </a:p>
      </dgm:t>
    </dgm:pt>
    <dgm:pt modelId="{51725DFB-FF4E-464A-9144-D37DCA9E16EE}" type="parTrans" cxnId="{78F65AD0-1289-42ED-B67A-EF92A50E47D0}">
      <dgm:prSet/>
      <dgm:spPr/>
      <dgm:t>
        <a:bodyPr/>
        <a:lstStyle/>
        <a:p>
          <a:endParaRPr lang="en-US"/>
        </a:p>
      </dgm:t>
    </dgm:pt>
    <dgm:pt modelId="{B97F017C-15BA-4E71-A4C3-F823A5C96117}" type="sibTrans" cxnId="{78F65AD0-1289-42ED-B67A-EF92A50E47D0}">
      <dgm:prSet/>
      <dgm:spPr/>
      <dgm:t>
        <a:bodyPr/>
        <a:lstStyle/>
        <a:p>
          <a:endParaRPr lang="en-US"/>
        </a:p>
      </dgm:t>
    </dgm:pt>
    <dgm:pt modelId="{B3A71457-A1B5-4A1E-9279-E30EB0BF0951}">
      <dgm:prSet/>
      <dgm:spPr/>
      <dgm:t>
        <a:bodyPr/>
        <a:lstStyle/>
        <a:p>
          <a:r>
            <a:rPr lang="tr-TR"/>
            <a:t>Öfkeyi Başkasına Aktarmak</a:t>
          </a:r>
          <a:endParaRPr lang="en-US"/>
        </a:p>
      </dgm:t>
    </dgm:pt>
    <dgm:pt modelId="{AC8D10D5-3EFD-412B-9F62-D6C17A5275ED}" type="parTrans" cxnId="{12539ED0-008A-4F03-966F-ABB4F8B099AF}">
      <dgm:prSet/>
      <dgm:spPr/>
      <dgm:t>
        <a:bodyPr/>
        <a:lstStyle/>
        <a:p>
          <a:endParaRPr lang="en-US"/>
        </a:p>
      </dgm:t>
    </dgm:pt>
    <dgm:pt modelId="{36CD5B5B-418F-4580-A208-A75C1B486345}" type="sibTrans" cxnId="{12539ED0-008A-4F03-966F-ABB4F8B099AF}">
      <dgm:prSet/>
      <dgm:spPr/>
      <dgm:t>
        <a:bodyPr/>
        <a:lstStyle/>
        <a:p>
          <a:endParaRPr lang="en-US"/>
        </a:p>
      </dgm:t>
    </dgm:pt>
    <dgm:pt modelId="{734EE319-345A-4B8F-ABD6-927D5AD4084A}">
      <dgm:prSet/>
      <dgm:spPr/>
      <dgm:t>
        <a:bodyPr/>
        <a:lstStyle/>
        <a:p>
          <a:r>
            <a:rPr lang="tr-TR"/>
            <a:t>Öfkeyi Saldırganca Ortaya Koymak</a:t>
          </a:r>
          <a:endParaRPr lang="en-US"/>
        </a:p>
      </dgm:t>
    </dgm:pt>
    <dgm:pt modelId="{2F0CB8C0-4919-4926-9EF0-48418D6AAB32}" type="parTrans" cxnId="{092D9BF0-A0FC-4A6B-A47D-AE64CC7F2313}">
      <dgm:prSet/>
      <dgm:spPr/>
      <dgm:t>
        <a:bodyPr/>
        <a:lstStyle/>
        <a:p>
          <a:endParaRPr lang="en-US"/>
        </a:p>
      </dgm:t>
    </dgm:pt>
    <dgm:pt modelId="{276DDA7B-7DF3-4522-9DF2-31B7C3457E6E}" type="sibTrans" cxnId="{092D9BF0-A0FC-4A6B-A47D-AE64CC7F2313}">
      <dgm:prSet/>
      <dgm:spPr/>
      <dgm:t>
        <a:bodyPr/>
        <a:lstStyle/>
        <a:p>
          <a:endParaRPr lang="en-US"/>
        </a:p>
      </dgm:t>
    </dgm:pt>
    <dgm:pt modelId="{2BA87769-92A1-449A-AFAE-A774DFFCAEE9}">
      <dgm:prSet/>
      <dgm:spPr/>
      <dgm:t>
        <a:bodyPr/>
        <a:lstStyle/>
        <a:p>
          <a:r>
            <a:rPr lang="tr-TR"/>
            <a:t>Öfkeyi Pasif Davranışlarla Ortaya Koymak</a:t>
          </a:r>
          <a:endParaRPr lang="en-US"/>
        </a:p>
      </dgm:t>
    </dgm:pt>
    <dgm:pt modelId="{92AFDEA3-F757-4518-B3D8-D1C9765D5C28}" type="parTrans" cxnId="{664322E8-F459-4263-8094-75320BFDFA44}">
      <dgm:prSet/>
      <dgm:spPr/>
      <dgm:t>
        <a:bodyPr/>
        <a:lstStyle/>
        <a:p>
          <a:endParaRPr lang="en-US"/>
        </a:p>
      </dgm:t>
    </dgm:pt>
    <dgm:pt modelId="{45C10A94-6F98-4A9A-ADA5-9986EBFB7ED3}" type="sibTrans" cxnId="{664322E8-F459-4263-8094-75320BFDFA44}">
      <dgm:prSet/>
      <dgm:spPr/>
      <dgm:t>
        <a:bodyPr/>
        <a:lstStyle/>
        <a:p>
          <a:endParaRPr lang="en-US"/>
        </a:p>
      </dgm:t>
    </dgm:pt>
    <dgm:pt modelId="{933F006B-DA8B-4992-B0EA-8693F72E40D2}">
      <dgm:prSet/>
      <dgm:spPr/>
      <dgm:t>
        <a:bodyPr/>
        <a:lstStyle/>
        <a:p>
          <a:r>
            <a:rPr lang="tr-TR"/>
            <a:t>Öfkeyi Kendine Yöneltmek</a:t>
          </a:r>
          <a:endParaRPr lang="en-US"/>
        </a:p>
      </dgm:t>
    </dgm:pt>
    <dgm:pt modelId="{3182A322-F742-4FCE-B32E-60F49BA82B0F}" type="parTrans" cxnId="{CF37BDF2-F4EA-4418-8B3A-A15847BB1C58}">
      <dgm:prSet/>
      <dgm:spPr/>
      <dgm:t>
        <a:bodyPr/>
        <a:lstStyle/>
        <a:p>
          <a:endParaRPr lang="en-US"/>
        </a:p>
      </dgm:t>
    </dgm:pt>
    <dgm:pt modelId="{4A61FCE4-3A69-401A-9E19-2E2FE52EBCB0}" type="sibTrans" cxnId="{CF37BDF2-F4EA-4418-8B3A-A15847BB1C58}">
      <dgm:prSet/>
      <dgm:spPr/>
      <dgm:t>
        <a:bodyPr/>
        <a:lstStyle/>
        <a:p>
          <a:endParaRPr lang="en-US"/>
        </a:p>
      </dgm:t>
    </dgm:pt>
    <dgm:pt modelId="{FBFAAA9D-C0BE-4830-B56C-E5D21035EC7B}" type="pres">
      <dgm:prSet presAssocID="{3CF3F6C0-B644-4A0B-8E9F-231F4EA2AE5C}" presName="vert0" presStyleCnt="0">
        <dgm:presLayoutVars>
          <dgm:dir/>
          <dgm:animOne val="branch"/>
          <dgm:animLvl val="lvl"/>
        </dgm:presLayoutVars>
      </dgm:prSet>
      <dgm:spPr/>
    </dgm:pt>
    <dgm:pt modelId="{81D688A1-44F7-457C-81EF-ADE9F07A7C41}" type="pres">
      <dgm:prSet presAssocID="{C562EFD3-1A4B-48E6-860C-4809A2776D41}" presName="thickLine" presStyleLbl="alignNode1" presStyleIdx="0" presStyleCnt="5"/>
      <dgm:spPr/>
    </dgm:pt>
    <dgm:pt modelId="{5EECF6E0-955C-497D-B9E3-8B96E91AB5A1}" type="pres">
      <dgm:prSet presAssocID="{C562EFD3-1A4B-48E6-860C-4809A2776D41}" presName="horz1" presStyleCnt="0"/>
      <dgm:spPr/>
    </dgm:pt>
    <dgm:pt modelId="{6A509EA3-893D-4213-9DAB-DD589DD2C189}" type="pres">
      <dgm:prSet presAssocID="{C562EFD3-1A4B-48E6-860C-4809A2776D41}" presName="tx1" presStyleLbl="revTx" presStyleIdx="0" presStyleCnt="5"/>
      <dgm:spPr/>
    </dgm:pt>
    <dgm:pt modelId="{C0BBCA05-EDF0-460D-B88A-34225767B40D}" type="pres">
      <dgm:prSet presAssocID="{C562EFD3-1A4B-48E6-860C-4809A2776D41}" presName="vert1" presStyleCnt="0"/>
      <dgm:spPr/>
    </dgm:pt>
    <dgm:pt modelId="{BBCEBBE9-EBF4-4D04-9215-722F3E9FF2F3}" type="pres">
      <dgm:prSet presAssocID="{B3A71457-A1B5-4A1E-9279-E30EB0BF0951}" presName="thickLine" presStyleLbl="alignNode1" presStyleIdx="1" presStyleCnt="5"/>
      <dgm:spPr/>
    </dgm:pt>
    <dgm:pt modelId="{FFFD066D-4360-4B99-AB04-34341B80EC31}" type="pres">
      <dgm:prSet presAssocID="{B3A71457-A1B5-4A1E-9279-E30EB0BF0951}" presName="horz1" presStyleCnt="0"/>
      <dgm:spPr/>
    </dgm:pt>
    <dgm:pt modelId="{E807BB75-3255-4BB1-8E84-48E5ACAE4589}" type="pres">
      <dgm:prSet presAssocID="{B3A71457-A1B5-4A1E-9279-E30EB0BF0951}" presName="tx1" presStyleLbl="revTx" presStyleIdx="1" presStyleCnt="5"/>
      <dgm:spPr/>
    </dgm:pt>
    <dgm:pt modelId="{A36F694D-9E70-4F5A-95E8-65806608AED5}" type="pres">
      <dgm:prSet presAssocID="{B3A71457-A1B5-4A1E-9279-E30EB0BF0951}" presName="vert1" presStyleCnt="0"/>
      <dgm:spPr/>
    </dgm:pt>
    <dgm:pt modelId="{01E90724-16EB-4174-BE33-744C9552964B}" type="pres">
      <dgm:prSet presAssocID="{734EE319-345A-4B8F-ABD6-927D5AD4084A}" presName="thickLine" presStyleLbl="alignNode1" presStyleIdx="2" presStyleCnt="5"/>
      <dgm:spPr/>
    </dgm:pt>
    <dgm:pt modelId="{6900CD1A-C6C2-4092-9239-BFE6F36A2FE5}" type="pres">
      <dgm:prSet presAssocID="{734EE319-345A-4B8F-ABD6-927D5AD4084A}" presName="horz1" presStyleCnt="0"/>
      <dgm:spPr/>
    </dgm:pt>
    <dgm:pt modelId="{93AEED27-6404-4934-BFA8-943A289CC071}" type="pres">
      <dgm:prSet presAssocID="{734EE319-345A-4B8F-ABD6-927D5AD4084A}" presName="tx1" presStyleLbl="revTx" presStyleIdx="2" presStyleCnt="5"/>
      <dgm:spPr/>
    </dgm:pt>
    <dgm:pt modelId="{8B5FB9E0-27E3-44E6-A8D1-764B5D54CB6A}" type="pres">
      <dgm:prSet presAssocID="{734EE319-345A-4B8F-ABD6-927D5AD4084A}" presName="vert1" presStyleCnt="0"/>
      <dgm:spPr/>
    </dgm:pt>
    <dgm:pt modelId="{92CD2475-E1DA-445F-A64D-3C2B8C2510C5}" type="pres">
      <dgm:prSet presAssocID="{2BA87769-92A1-449A-AFAE-A774DFFCAEE9}" presName="thickLine" presStyleLbl="alignNode1" presStyleIdx="3" presStyleCnt="5"/>
      <dgm:spPr/>
    </dgm:pt>
    <dgm:pt modelId="{2DF34822-E5FA-4A6D-B98F-F3D8CF27A7DB}" type="pres">
      <dgm:prSet presAssocID="{2BA87769-92A1-449A-AFAE-A774DFFCAEE9}" presName="horz1" presStyleCnt="0"/>
      <dgm:spPr/>
    </dgm:pt>
    <dgm:pt modelId="{9D862C6B-CEF0-4D05-A35B-6D3384DF44A5}" type="pres">
      <dgm:prSet presAssocID="{2BA87769-92A1-449A-AFAE-A774DFFCAEE9}" presName="tx1" presStyleLbl="revTx" presStyleIdx="3" presStyleCnt="5"/>
      <dgm:spPr/>
    </dgm:pt>
    <dgm:pt modelId="{5654D596-B8BC-4FC9-AE63-0FE660DDFFB2}" type="pres">
      <dgm:prSet presAssocID="{2BA87769-92A1-449A-AFAE-A774DFFCAEE9}" presName="vert1" presStyleCnt="0"/>
      <dgm:spPr/>
    </dgm:pt>
    <dgm:pt modelId="{73AF0AB8-85FA-4786-9007-CA3A4B01F7D1}" type="pres">
      <dgm:prSet presAssocID="{933F006B-DA8B-4992-B0EA-8693F72E40D2}" presName="thickLine" presStyleLbl="alignNode1" presStyleIdx="4" presStyleCnt="5"/>
      <dgm:spPr/>
    </dgm:pt>
    <dgm:pt modelId="{A162DC9D-92CF-4F34-B2D2-633E9C993A72}" type="pres">
      <dgm:prSet presAssocID="{933F006B-DA8B-4992-B0EA-8693F72E40D2}" presName="horz1" presStyleCnt="0"/>
      <dgm:spPr/>
    </dgm:pt>
    <dgm:pt modelId="{4883D0E0-06C7-4AAB-9EB9-04A59D28DA7A}" type="pres">
      <dgm:prSet presAssocID="{933F006B-DA8B-4992-B0EA-8693F72E40D2}" presName="tx1" presStyleLbl="revTx" presStyleIdx="4" presStyleCnt="5"/>
      <dgm:spPr/>
    </dgm:pt>
    <dgm:pt modelId="{6E4FA587-3EA8-4076-9083-A845D0A31E2E}" type="pres">
      <dgm:prSet presAssocID="{933F006B-DA8B-4992-B0EA-8693F72E40D2}" presName="vert1" presStyleCnt="0"/>
      <dgm:spPr/>
    </dgm:pt>
  </dgm:ptLst>
  <dgm:cxnLst>
    <dgm:cxn modelId="{C1A4043B-A1E1-4D4A-ACD7-B7EA4F0930E7}" type="presOf" srcId="{734EE319-345A-4B8F-ABD6-927D5AD4084A}" destId="{93AEED27-6404-4934-BFA8-943A289CC071}" srcOrd="0" destOrd="0" presId="urn:microsoft.com/office/officeart/2008/layout/LinedList"/>
    <dgm:cxn modelId="{286FF3A8-7641-4665-B28B-7205DCCF49B0}" type="presOf" srcId="{933F006B-DA8B-4992-B0EA-8693F72E40D2}" destId="{4883D0E0-06C7-4AAB-9EB9-04A59D28DA7A}" srcOrd="0" destOrd="0" presId="urn:microsoft.com/office/officeart/2008/layout/LinedList"/>
    <dgm:cxn modelId="{B8FC11C3-24CF-4DFD-8F1E-A273F56F75E7}" type="presOf" srcId="{C562EFD3-1A4B-48E6-860C-4809A2776D41}" destId="{6A509EA3-893D-4213-9DAB-DD589DD2C189}" srcOrd="0" destOrd="0" presId="urn:microsoft.com/office/officeart/2008/layout/LinedList"/>
    <dgm:cxn modelId="{78F65AD0-1289-42ED-B67A-EF92A50E47D0}" srcId="{3CF3F6C0-B644-4A0B-8E9F-231F4EA2AE5C}" destId="{C562EFD3-1A4B-48E6-860C-4809A2776D41}" srcOrd="0" destOrd="0" parTransId="{51725DFB-FF4E-464A-9144-D37DCA9E16EE}" sibTransId="{B97F017C-15BA-4E71-A4C3-F823A5C96117}"/>
    <dgm:cxn modelId="{12539ED0-008A-4F03-966F-ABB4F8B099AF}" srcId="{3CF3F6C0-B644-4A0B-8E9F-231F4EA2AE5C}" destId="{B3A71457-A1B5-4A1E-9279-E30EB0BF0951}" srcOrd="1" destOrd="0" parTransId="{AC8D10D5-3EFD-412B-9F62-D6C17A5275ED}" sibTransId="{36CD5B5B-418F-4580-A208-A75C1B486345}"/>
    <dgm:cxn modelId="{664322E8-F459-4263-8094-75320BFDFA44}" srcId="{3CF3F6C0-B644-4A0B-8E9F-231F4EA2AE5C}" destId="{2BA87769-92A1-449A-AFAE-A774DFFCAEE9}" srcOrd="3" destOrd="0" parTransId="{92AFDEA3-F757-4518-B3D8-D1C9765D5C28}" sibTransId="{45C10A94-6F98-4A9A-ADA5-9986EBFB7ED3}"/>
    <dgm:cxn modelId="{092D9BF0-A0FC-4A6B-A47D-AE64CC7F2313}" srcId="{3CF3F6C0-B644-4A0B-8E9F-231F4EA2AE5C}" destId="{734EE319-345A-4B8F-ABD6-927D5AD4084A}" srcOrd="2" destOrd="0" parTransId="{2F0CB8C0-4919-4926-9EF0-48418D6AAB32}" sibTransId="{276DDA7B-7DF3-4522-9DF2-31B7C3457E6E}"/>
    <dgm:cxn modelId="{CF37BDF2-F4EA-4418-8B3A-A15847BB1C58}" srcId="{3CF3F6C0-B644-4A0B-8E9F-231F4EA2AE5C}" destId="{933F006B-DA8B-4992-B0EA-8693F72E40D2}" srcOrd="4" destOrd="0" parTransId="{3182A322-F742-4FCE-B32E-60F49BA82B0F}" sibTransId="{4A61FCE4-3A69-401A-9E19-2E2FE52EBCB0}"/>
    <dgm:cxn modelId="{5CEA75F3-5E3A-4C8F-9603-579048472D70}" type="presOf" srcId="{B3A71457-A1B5-4A1E-9279-E30EB0BF0951}" destId="{E807BB75-3255-4BB1-8E84-48E5ACAE4589}" srcOrd="0" destOrd="0" presId="urn:microsoft.com/office/officeart/2008/layout/LinedList"/>
    <dgm:cxn modelId="{BEA04EF6-8619-49DD-86E5-DCDF8F172AEB}" type="presOf" srcId="{2BA87769-92A1-449A-AFAE-A774DFFCAEE9}" destId="{9D862C6B-CEF0-4D05-A35B-6D3384DF44A5}" srcOrd="0" destOrd="0" presId="urn:microsoft.com/office/officeart/2008/layout/LinedList"/>
    <dgm:cxn modelId="{82885BF8-1A86-463F-9F9A-072F9CE30739}" type="presOf" srcId="{3CF3F6C0-B644-4A0B-8E9F-231F4EA2AE5C}" destId="{FBFAAA9D-C0BE-4830-B56C-E5D21035EC7B}" srcOrd="0" destOrd="0" presId="urn:microsoft.com/office/officeart/2008/layout/LinedList"/>
    <dgm:cxn modelId="{CA777478-65F5-4E43-87A7-25D7B687F45E}" type="presParOf" srcId="{FBFAAA9D-C0BE-4830-B56C-E5D21035EC7B}" destId="{81D688A1-44F7-457C-81EF-ADE9F07A7C41}" srcOrd="0" destOrd="0" presId="urn:microsoft.com/office/officeart/2008/layout/LinedList"/>
    <dgm:cxn modelId="{0D18D28E-E38A-4F13-A98B-2C2880204CC2}" type="presParOf" srcId="{FBFAAA9D-C0BE-4830-B56C-E5D21035EC7B}" destId="{5EECF6E0-955C-497D-B9E3-8B96E91AB5A1}" srcOrd="1" destOrd="0" presId="urn:microsoft.com/office/officeart/2008/layout/LinedList"/>
    <dgm:cxn modelId="{4AFB5A84-C8B9-4B78-AF13-81ECB60F3621}" type="presParOf" srcId="{5EECF6E0-955C-497D-B9E3-8B96E91AB5A1}" destId="{6A509EA3-893D-4213-9DAB-DD589DD2C189}" srcOrd="0" destOrd="0" presId="urn:microsoft.com/office/officeart/2008/layout/LinedList"/>
    <dgm:cxn modelId="{04DA6466-3970-459B-8400-C09852F27230}" type="presParOf" srcId="{5EECF6E0-955C-497D-B9E3-8B96E91AB5A1}" destId="{C0BBCA05-EDF0-460D-B88A-34225767B40D}" srcOrd="1" destOrd="0" presId="urn:microsoft.com/office/officeart/2008/layout/LinedList"/>
    <dgm:cxn modelId="{440A2CB8-9FB8-46D7-8F37-64E684144D31}" type="presParOf" srcId="{FBFAAA9D-C0BE-4830-B56C-E5D21035EC7B}" destId="{BBCEBBE9-EBF4-4D04-9215-722F3E9FF2F3}" srcOrd="2" destOrd="0" presId="urn:microsoft.com/office/officeart/2008/layout/LinedList"/>
    <dgm:cxn modelId="{E20FDF51-09F9-466D-9244-CDA0D1C18D2D}" type="presParOf" srcId="{FBFAAA9D-C0BE-4830-B56C-E5D21035EC7B}" destId="{FFFD066D-4360-4B99-AB04-34341B80EC31}" srcOrd="3" destOrd="0" presId="urn:microsoft.com/office/officeart/2008/layout/LinedList"/>
    <dgm:cxn modelId="{AF9F5610-291D-4DEE-8841-B29A338822A9}" type="presParOf" srcId="{FFFD066D-4360-4B99-AB04-34341B80EC31}" destId="{E807BB75-3255-4BB1-8E84-48E5ACAE4589}" srcOrd="0" destOrd="0" presId="urn:microsoft.com/office/officeart/2008/layout/LinedList"/>
    <dgm:cxn modelId="{41BE5635-F7C4-49E3-B9AC-5F0BE5BEAA1B}" type="presParOf" srcId="{FFFD066D-4360-4B99-AB04-34341B80EC31}" destId="{A36F694D-9E70-4F5A-95E8-65806608AED5}" srcOrd="1" destOrd="0" presId="urn:microsoft.com/office/officeart/2008/layout/LinedList"/>
    <dgm:cxn modelId="{4E92A1C7-6792-4823-BEBB-343E39D92AA5}" type="presParOf" srcId="{FBFAAA9D-C0BE-4830-B56C-E5D21035EC7B}" destId="{01E90724-16EB-4174-BE33-744C9552964B}" srcOrd="4" destOrd="0" presId="urn:microsoft.com/office/officeart/2008/layout/LinedList"/>
    <dgm:cxn modelId="{B76899B8-E8A2-4040-902F-A3CC80D7D163}" type="presParOf" srcId="{FBFAAA9D-C0BE-4830-B56C-E5D21035EC7B}" destId="{6900CD1A-C6C2-4092-9239-BFE6F36A2FE5}" srcOrd="5" destOrd="0" presId="urn:microsoft.com/office/officeart/2008/layout/LinedList"/>
    <dgm:cxn modelId="{6D2B5852-6DD7-42C3-9688-B66ECDFFDBEE}" type="presParOf" srcId="{6900CD1A-C6C2-4092-9239-BFE6F36A2FE5}" destId="{93AEED27-6404-4934-BFA8-943A289CC071}" srcOrd="0" destOrd="0" presId="urn:microsoft.com/office/officeart/2008/layout/LinedList"/>
    <dgm:cxn modelId="{A7E2CD0E-B3FC-4A52-880C-2F9B661EB628}" type="presParOf" srcId="{6900CD1A-C6C2-4092-9239-BFE6F36A2FE5}" destId="{8B5FB9E0-27E3-44E6-A8D1-764B5D54CB6A}" srcOrd="1" destOrd="0" presId="urn:microsoft.com/office/officeart/2008/layout/LinedList"/>
    <dgm:cxn modelId="{C75700B0-E563-4741-852A-8E9B3B962490}" type="presParOf" srcId="{FBFAAA9D-C0BE-4830-B56C-E5D21035EC7B}" destId="{92CD2475-E1DA-445F-A64D-3C2B8C2510C5}" srcOrd="6" destOrd="0" presId="urn:microsoft.com/office/officeart/2008/layout/LinedList"/>
    <dgm:cxn modelId="{7179F806-BC16-45B9-B91B-D904616F733E}" type="presParOf" srcId="{FBFAAA9D-C0BE-4830-B56C-E5D21035EC7B}" destId="{2DF34822-E5FA-4A6D-B98F-F3D8CF27A7DB}" srcOrd="7" destOrd="0" presId="urn:microsoft.com/office/officeart/2008/layout/LinedList"/>
    <dgm:cxn modelId="{219DBBF6-04B5-49A9-A45A-89DC8DF7F775}" type="presParOf" srcId="{2DF34822-E5FA-4A6D-B98F-F3D8CF27A7DB}" destId="{9D862C6B-CEF0-4D05-A35B-6D3384DF44A5}" srcOrd="0" destOrd="0" presId="urn:microsoft.com/office/officeart/2008/layout/LinedList"/>
    <dgm:cxn modelId="{3C10F39F-EFE2-48EE-8F10-CCFFA47DC756}" type="presParOf" srcId="{2DF34822-E5FA-4A6D-B98F-F3D8CF27A7DB}" destId="{5654D596-B8BC-4FC9-AE63-0FE660DDFFB2}" srcOrd="1" destOrd="0" presId="urn:microsoft.com/office/officeart/2008/layout/LinedList"/>
    <dgm:cxn modelId="{37BDC327-DA74-42BA-A026-F82EE474E33F}" type="presParOf" srcId="{FBFAAA9D-C0BE-4830-B56C-E5D21035EC7B}" destId="{73AF0AB8-85FA-4786-9007-CA3A4B01F7D1}" srcOrd="8" destOrd="0" presId="urn:microsoft.com/office/officeart/2008/layout/LinedList"/>
    <dgm:cxn modelId="{9F27E8C6-2E54-4E44-9AE1-ECBE21768ED7}" type="presParOf" srcId="{FBFAAA9D-C0BE-4830-B56C-E5D21035EC7B}" destId="{A162DC9D-92CF-4F34-B2D2-633E9C993A72}" srcOrd="9" destOrd="0" presId="urn:microsoft.com/office/officeart/2008/layout/LinedList"/>
    <dgm:cxn modelId="{A5298FA2-585A-400C-9F62-DF378D537265}" type="presParOf" srcId="{A162DC9D-92CF-4F34-B2D2-633E9C993A72}" destId="{4883D0E0-06C7-4AAB-9EB9-04A59D28DA7A}" srcOrd="0" destOrd="0" presId="urn:microsoft.com/office/officeart/2008/layout/LinedList"/>
    <dgm:cxn modelId="{7E2D3F6B-58FC-4A9C-932A-6E4CB927D4A1}" type="presParOf" srcId="{A162DC9D-92CF-4F34-B2D2-633E9C993A72}" destId="{6E4FA587-3EA8-4076-9083-A845D0A31E2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7C720F-6928-4275-A56C-D8EEF241666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92F571-E647-485D-A4D0-28DEA0075334}">
      <dgm:prSet/>
      <dgm:spPr/>
      <dgm:t>
        <a:bodyPr/>
        <a:lstStyle/>
        <a:p>
          <a:r>
            <a:rPr lang="tr-TR"/>
            <a:t>Diyaframdan derin nefes alma</a:t>
          </a:r>
          <a:endParaRPr lang="en-US"/>
        </a:p>
      </dgm:t>
    </dgm:pt>
    <dgm:pt modelId="{5C9D9DC8-BBE2-4EE9-A549-8AB22253C75C}" type="parTrans" cxnId="{3B1C32CF-28BB-4B23-9608-DBAE92BC29A7}">
      <dgm:prSet/>
      <dgm:spPr/>
      <dgm:t>
        <a:bodyPr/>
        <a:lstStyle/>
        <a:p>
          <a:endParaRPr lang="en-US"/>
        </a:p>
      </dgm:t>
    </dgm:pt>
    <dgm:pt modelId="{7A974BFF-2F1E-4BDC-8736-81DB18365168}" type="sibTrans" cxnId="{3B1C32CF-28BB-4B23-9608-DBAE92BC29A7}">
      <dgm:prSet/>
      <dgm:spPr/>
      <dgm:t>
        <a:bodyPr/>
        <a:lstStyle/>
        <a:p>
          <a:endParaRPr lang="en-US"/>
        </a:p>
      </dgm:t>
    </dgm:pt>
    <dgm:pt modelId="{D24FF82B-52F0-4AD5-8558-F292BD1A5A87}">
      <dgm:prSet/>
      <dgm:spPr/>
      <dgm:t>
        <a:bodyPr/>
        <a:lstStyle/>
        <a:p>
          <a:r>
            <a:rPr lang="tr-TR"/>
            <a:t>Kontrollü nefes alma</a:t>
          </a:r>
          <a:endParaRPr lang="en-US"/>
        </a:p>
      </dgm:t>
    </dgm:pt>
    <dgm:pt modelId="{8274EFC5-9679-4301-BFA5-DFED64CC14BC}" type="parTrans" cxnId="{3F3218DF-1C9E-4C1E-B95A-DA0572AE57C4}">
      <dgm:prSet/>
      <dgm:spPr/>
      <dgm:t>
        <a:bodyPr/>
        <a:lstStyle/>
        <a:p>
          <a:endParaRPr lang="en-US"/>
        </a:p>
      </dgm:t>
    </dgm:pt>
    <dgm:pt modelId="{D2B9FED4-BEC7-4ADB-B51B-E7AEB4122DF5}" type="sibTrans" cxnId="{3F3218DF-1C9E-4C1E-B95A-DA0572AE57C4}">
      <dgm:prSet/>
      <dgm:spPr/>
      <dgm:t>
        <a:bodyPr/>
        <a:lstStyle/>
        <a:p>
          <a:endParaRPr lang="en-US"/>
        </a:p>
      </dgm:t>
    </dgm:pt>
    <dgm:pt modelId="{4A558B32-9D2F-4D8F-872A-384B9E7D51A3}">
      <dgm:prSet/>
      <dgm:spPr/>
      <dgm:t>
        <a:bodyPr/>
        <a:lstStyle/>
        <a:p>
          <a:r>
            <a:rPr lang="tr-TR"/>
            <a:t>Yediden geriye saymak</a:t>
          </a:r>
          <a:endParaRPr lang="en-US"/>
        </a:p>
      </dgm:t>
    </dgm:pt>
    <dgm:pt modelId="{30A9B479-0084-48F0-9B52-C8821812E8E3}" type="parTrans" cxnId="{0FA03CC1-8FF2-4233-B19E-EB4379DA1E06}">
      <dgm:prSet/>
      <dgm:spPr/>
      <dgm:t>
        <a:bodyPr/>
        <a:lstStyle/>
        <a:p>
          <a:endParaRPr lang="en-US"/>
        </a:p>
      </dgm:t>
    </dgm:pt>
    <dgm:pt modelId="{A8BC369E-F5CF-49E7-862B-DE751E4E49ED}" type="sibTrans" cxnId="{0FA03CC1-8FF2-4233-B19E-EB4379DA1E06}">
      <dgm:prSet/>
      <dgm:spPr/>
      <dgm:t>
        <a:bodyPr/>
        <a:lstStyle/>
        <a:p>
          <a:endParaRPr lang="en-US"/>
        </a:p>
      </dgm:t>
    </dgm:pt>
    <dgm:pt modelId="{6339C2D4-7492-4D53-9DF2-7F8F8084FB17}">
      <dgm:prSet/>
      <dgm:spPr/>
      <dgm:t>
        <a:bodyPr/>
        <a:lstStyle/>
        <a:p>
          <a:r>
            <a:rPr lang="tr-TR"/>
            <a:t>Aralıklarda duraklama</a:t>
          </a:r>
          <a:endParaRPr lang="en-US"/>
        </a:p>
      </dgm:t>
    </dgm:pt>
    <dgm:pt modelId="{E248088A-787B-4D3C-96EF-4575A44BF2E2}" type="parTrans" cxnId="{35FDFCA0-9962-4C7C-937C-95523DDB75D0}">
      <dgm:prSet/>
      <dgm:spPr/>
      <dgm:t>
        <a:bodyPr/>
        <a:lstStyle/>
        <a:p>
          <a:endParaRPr lang="en-US"/>
        </a:p>
      </dgm:t>
    </dgm:pt>
    <dgm:pt modelId="{FBEF4C92-D7C7-42D2-A007-81E1C04D1C6A}" type="sibTrans" cxnId="{35FDFCA0-9962-4C7C-937C-95523DDB75D0}">
      <dgm:prSet/>
      <dgm:spPr/>
      <dgm:t>
        <a:bodyPr/>
        <a:lstStyle/>
        <a:p>
          <a:endParaRPr lang="en-US"/>
        </a:p>
      </dgm:t>
    </dgm:pt>
    <dgm:pt modelId="{21B9C624-2C34-4C93-A22D-1A2F35762A59}" type="pres">
      <dgm:prSet presAssocID="{6C7C720F-6928-4275-A56C-D8EEF241666B}" presName="root" presStyleCnt="0">
        <dgm:presLayoutVars>
          <dgm:dir/>
          <dgm:resizeHandles val="exact"/>
        </dgm:presLayoutVars>
      </dgm:prSet>
      <dgm:spPr/>
    </dgm:pt>
    <dgm:pt modelId="{88C2A1EC-EA93-4859-8793-12835803C8F7}" type="pres">
      <dgm:prSet presAssocID="{5692F571-E647-485D-A4D0-28DEA0075334}" presName="compNode" presStyleCnt="0"/>
      <dgm:spPr/>
    </dgm:pt>
    <dgm:pt modelId="{4A746045-EC30-4B99-8911-36F1CAE53E73}" type="pres">
      <dgm:prSet presAssocID="{5692F571-E647-485D-A4D0-28DEA0075334}" presName="bgRect" presStyleLbl="bgShp" presStyleIdx="0" presStyleCnt="4"/>
      <dgm:spPr/>
    </dgm:pt>
    <dgm:pt modelId="{1967C8C2-F997-417B-B46B-9BA56146D18F}" type="pres">
      <dgm:prSet presAssocID="{5692F571-E647-485D-A4D0-28DEA00753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alp"/>
        </a:ext>
      </dgm:extLst>
    </dgm:pt>
    <dgm:pt modelId="{5489DB5C-F9E9-4AA6-AC05-57F22C2CC28F}" type="pres">
      <dgm:prSet presAssocID="{5692F571-E647-485D-A4D0-28DEA0075334}" presName="spaceRect" presStyleCnt="0"/>
      <dgm:spPr/>
    </dgm:pt>
    <dgm:pt modelId="{B6D10CFA-3A63-48EF-92F3-085BBE558157}" type="pres">
      <dgm:prSet presAssocID="{5692F571-E647-485D-A4D0-28DEA0075334}" presName="parTx" presStyleLbl="revTx" presStyleIdx="0" presStyleCnt="4">
        <dgm:presLayoutVars>
          <dgm:chMax val="0"/>
          <dgm:chPref val="0"/>
        </dgm:presLayoutVars>
      </dgm:prSet>
      <dgm:spPr/>
    </dgm:pt>
    <dgm:pt modelId="{7BBBE68E-5CA2-4F27-AA3E-B7A335239CBB}" type="pres">
      <dgm:prSet presAssocID="{7A974BFF-2F1E-4BDC-8736-81DB18365168}" presName="sibTrans" presStyleCnt="0"/>
      <dgm:spPr/>
    </dgm:pt>
    <dgm:pt modelId="{6CB1FE06-DC5D-4754-A8A4-2A7BA7D6C1A1}" type="pres">
      <dgm:prSet presAssocID="{D24FF82B-52F0-4AD5-8558-F292BD1A5A87}" presName="compNode" presStyleCnt="0"/>
      <dgm:spPr/>
    </dgm:pt>
    <dgm:pt modelId="{B8835ED6-8EB9-465E-AFBA-4B6083039425}" type="pres">
      <dgm:prSet presAssocID="{D24FF82B-52F0-4AD5-8558-F292BD1A5A87}" presName="bgRect" presStyleLbl="bgShp" presStyleIdx="1" presStyleCnt="4"/>
      <dgm:spPr/>
    </dgm:pt>
    <dgm:pt modelId="{6F20F014-51F6-4538-B689-4E8CF8747E4B}" type="pres">
      <dgm:prSet presAssocID="{D24FF82B-52F0-4AD5-8558-F292BD1A5A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lp atışı"/>
        </a:ext>
      </dgm:extLst>
    </dgm:pt>
    <dgm:pt modelId="{46DC5834-E1DA-4392-8D20-52BCD64650B2}" type="pres">
      <dgm:prSet presAssocID="{D24FF82B-52F0-4AD5-8558-F292BD1A5A87}" presName="spaceRect" presStyleCnt="0"/>
      <dgm:spPr/>
    </dgm:pt>
    <dgm:pt modelId="{C918192A-ED5B-41E9-BF24-46F990562C81}" type="pres">
      <dgm:prSet presAssocID="{D24FF82B-52F0-4AD5-8558-F292BD1A5A87}" presName="parTx" presStyleLbl="revTx" presStyleIdx="1" presStyleCnt="4">
        <dgm:presLayoutVars>
          <dgm:chMax val="0"/>
          <dgm:chPref val="0"/>
        </dgm:presLayoutVars>
      </dgm:prSet>
      <dgm:spPr/>
    </dgm:pt>
    <dgm:pt modelId="{0AEBB1DF-CEAD-43C0-917D-E7BEC912F45B}" type="pres">
      <dgm:prSet presAssocID="{D2B9FED4-BEC7-4ADB-B51B-E7AEB4122DF5}" presName="sibTrans" presStyleCnt="0"/>
      <dgm:spPr/>
    </dgm:pt>
    <dgm:pt modelId="{02BA37F5-872F-4E53-A71E-4B54C2083A6B}" type="pres">
      <dgm:prSet presAssocID="{4A558B32-9D2F-4D8F-872A-384B9E7D51A3}" presName="compNode" presStyleCnt="0"/>
      <dgm:spPr/>
    </dgm:pt>
    <dgm:pt modelId="{2A9A53C4-7B6C-4DAE-A175-E094C029638F}" type="pres">
      <dgm:prSet presAssocID="{4A558B32-9D2F-4D8F-872A-384B9E7D51A3}" presName="bgRect" presStyleLbl="bgShp" presStyleIdx="2" presStyleCnt="4"/>
      <dgm:spPr/>
    </dgm:pt>
    <dgm:pt modelId="{B7861AE7-11C6-48ED-8D23-E24EB8824453}" type="pres">
      <dgm:prSet presAssocID="{4A558B32-9D2F-4D8F-872A-384B9E7D51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40ABFB30-9A3F-45D5-A174-F0F31D3B1072}" type="pres">
      <dgm:prSet presAssocID="{4A558B32-9D2F-4D8F-872A-384B9E7D51A3}" presName="spaceRect" presStyleCnt="0"/>
      <dgm:spPr/>
    </dgm:pt>
    <dgm:pt modelId="{34F80DC7-34AA-4274-BCC0-AAC9FB8E2AB9}" type="pres">
      <dgm:prSet presAssocID="{4A558B32-9D2F-4D8F-872A-384B9E7D51A3}" presName="parTx" presStyleLbl="revTx" presStyleIdx="2" presStyleCnt="4">
        <dgm:presLayoutVars>
          <dgm:chMax val="0"/>
          <dgm:chPref val="0"/>
        </dgm:presLayoutVars>
      </dgm:prSet>
      <dgm:spPr/>
    </dgm:pt>
    <dgm:pt modelId="{5716E2C1-DD7B-4DD2-A508-EFAE44064A37}" type="pres">
      <dgm:prSet presAssocID="{A8BC369E-F5CF-49E7-862B-DE751E4E49ED}" presName="sibTrans" presStyleCnt="0"/>
      <dgm:spPr/>
    </dgm:pt>
    <dgm:pt modelId="{0AF2154B-9FC8-4D47-A813-051EE835432D}" type="pres">
      <dgm:prSet presAssocID="{6339C2D4-7492-4D53-9DF2-7F8F8084FB17}" presName="compNode" presStyleCnt="0"/>
      <dgm:spPr/>
    </dgm:pt>
    <dgm:pt modelId="{3203D761-C833-4580-B110-0003E8E43876}" type="pres">
      <dgm:prSet presAssocID="{6339C2D4-7492-4D53-9DF2-7F8F8084FB17}" presName="bgRect" presStyleLbl="bgShp" presStyleIdx="3" presStyleCnt="4"/>
      <dgm:spPr/>
    </dgm:pt>
    <dgm:pt modelId="{4AA81FB3-FBA7-4738-971A-6EED00E25F24}" type="pres">
      <dgm:prSet presAssocID="{6339C2D4-7492-4D53-9DF2-7F8F8084FB1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ay işareti"/>
        </a:ext>
      </dgm:extLst>
    </dgm:pt>
    <dgm:pt modelId="{CD96794A-4E84-415B-8B0C-F6AC622FFA4C}" type="pres">
      <dgm:prSet presAssocID="{6339C2D4-7492-4D53-9DF2-7F8F8084FB17}" presName="spaceRect" presStyleCnt="0"/>
      <dgm:spPr/>
    </dgm:pt>
    <dgm:pt modelId="{D748A61D-5466-48A5-87BC-57B84B149438}" type="pres">
      <dgm:prSet presAssocID="{6339C2D4-7492-4D53-9DF2-7F8F8084FB17}" presName="parTx" presStyleLbl="revTx" presStyleIdx="3" presStyleCnt="4">
        <dgm:presLayoutVars>
          <dgm:chMax val="0"/>
          <dgm:chPref val="0"/>
        </dgm:presLayoutVars>
      </dgm:prSet>
      <dgm:spPr/>
    </dgm:pt>
  </dgm:ptLst>
  <dgm:cxnLst>
    <dgm:cxn modelId="{BF432D23-85C5-4BCB-A3A1-96A80B467D0D}" type="presOf" srcId="{6339C2D4-7492-4D53-9DF2-7F8F8084FB17}" destId="{D748A61D-5466-48A5-87BC-57B84B149438}" srcOrd="0" destOrd="0" presId="urn:microsoft.com/office/officeart/2018/2/layout/IconVerticalSolidList"/>
    <dgm:cxn modelId="{EE0BCC2C-7351-4526-B7BC-6990D63CB5F3}" type="presOf" srcId="{D24FF82B-52F0-4AD5-8558-F292BD1A5A87}" destId="{C918192A-ED5B-41E9-BF24-46F990562C81}" srcOrd="0" destOrd="0" presId="urn:microsoft.com/office/officeart/2018/2/layout/IconVerticalSolidList"/>
    <dgm:cxn modelId="{22351A47-F69A-48E9-BEDF-7AC26415DAAF}" type="presOf" srcId="{4A558B32-9D2F-4D8F-872A-384B9E7D51A3}" destId="{34F80DC7-34AA-4274-BCC0-AAC9FB8E2AB9}" srcOrd="0" destOrd="0" presId="urn:microsoft.com/office/officeart/2018/2/layout/IconVerticalSolidList"/>
    <dgm:cxn modelId="{1F29B08E-A0B6-4E90-AF83-91155013D10E}" type="presOf" srcId="{6C7C720F-6928-4275-A56C-D8EEF241666B}" destId="{21B9C624-2C34-4C93-A22D-1A2F35762A59}" srcOrd="0" destOrd="0" presId="urn:microsoft.com/office/officeart/2018/2/layout/IconVerticalSolidList"/>
    <dgm:cxn modelId="{35FDFCA0-9962-4C7C-937C-95523DDB75D0}" srcId="{6C7C720F-6928-4275-A56C-D8EEF241666B}" destId="{6339C2D4-7492-4D53-9DF2-7F8F8084FB17}" srcOrd="3" destOrd="0" parTransId="{E248088A-787B-4D3C-96EF-4575A44BF2E2}" sibTransId="{FBEF4C92-D7C7-42D2-A007-81E1C04D1C6A}"/>
    <dgm:cxn modelId="{8FA293BF-5109-4503-84BA-CCEB926752BE}" type="presOf" srcId="{5692F571-E647-485D-A4D0-28DEA0075334}" destId="{B6D10CFA-3A63-48EF-92F3-085BBE558157}" srcOrd="0" destOrd="0" presId="urn:microsoft.com/office/officeart/2018/2/layout/IconVerticalSolidList"/>
    <dgm:cxn modelId="{0FA03CC1-8FF2-4233-B19E-EB4379DA1E06}" srcId="{6C7C720F-6928-4275-A56C-D8EEF241666B}" destId="{4A558B32-9D2F-4D8F-872A-384B9E7D51A3}" srcOrd="2" destOrd="0" parTransId="{30A9B479-0084-48F0-9B52-C8821812E8E3}" sibTransId="{A8BC369E-F5CF-49E7-862B-DE751E4E49ED}"/>
    <dgm:cxn modelId="{3B1C32CF-28BB-4B23-9608-DBAE92BC29A7}" srcId="{6C7C720F-6928-4275-A56C-D8EEF241666B}" destId="{5692F571-E647-485D-A4D0-28DEA0075334}" srcOrd="0" destOrd="0" parTransId="{5C9D9DC8-BBE2-4EE9-A549-8AB22253C75C}" sibTransId="{7A974BFF-2F1E-4BDC-8736-81DB18365168}"/>
    <dgm:cxn modelId="{3F3218DF-1C9E-4C1E-B95A-DA0572AE57C4}" srcId="{6C7C720F-6928-4275-A56C-D8EEF241666B}" destId="{D24FF82B-52F0-4AD5-8558-F292BD1A5A87}" srcOrd="1" destOrd="0" parTransId="{8274EFC5-9679-4301-BFA5-DFED64CC14BC}" sibTransId="{D2B9FED4-BEC7-4ADB-B51B-E7AEB4122DF5}"/>
    <dgm:cxn modelId="{A72001BF-C63F-4F29-9DA1-6F3DAFACE69B}" type="presParOf" srcId="{21B9C624-2C34-4C93-A22D-1A2F35762A59}" destId="{88C2A1EC-EA93-4859-8793-12835803C8F7}" srcOrd="0" destOrd="0" presId="urn:microsoft.com/office/officeart/2018/2/layout/IconVerticalSolidList"/>
    <dgm:cxn modelId="{E1131A2A-78FB-44E8-9E73-EF0119D57CFE}" type="presParOf" srcId="{88C2A1EC-EA93-4859-8793-12835803C8F7}" destId="{4A746045-EC30-4B99-8911-36F1CAE53E73}" srcOrd="0" destOrd="0" presId="urn:microsoft.com/office/officeart/2018/2/layout/IconVerticalSolidList"/>
    <dgm:cxn modelId="{0543D989-708F-4578-832E-39B6FA7F2E40}" type="presParOf" srcId="{88C2A1EC-EA93-4859-8793-12835803C8F7}" destId="{1967C8C2-F997-417B-B46B-9BA56146D18F}" srcOrd="1" destOrd="0" presId="urn:microsoft.com/office/officeart/2018/2/layout/IconVerticalSolidList"/>
    <dgm:cxn modelId="{709C7858-2C34-402C-9E0F-B5533D201E88}" type="presParOf" srcId="{88C2A1EC-EA93-4859-8793-12835803C8F7}" destId="{5489DB5C-F9E9-4AA6-AC05-57F22C2CC28F}" srcOrd="2" destOrd="0" presId="urn:microsoft.com/office/officeart/2018/2/layout/IconVerticalSolidList"/>
    <dgm:cxn modelId="{213D40FC-FE93-4C4E-BD7B-353BAD60D866}" type="presParOf" srcId="{88C2A1EC-EA93-4859-8793-12835803C8F7}" destId="{B6D10CFA-3A63-48EF-92F3-085BBE558157}" srcOrd="3" destOrd="0" presId="urn:microsoft.com/office/officeart/2018/2/layout/IconVerticalSolidList"/>
    <dgm:cxn modelId="{B3334F53-7246-4BE3-BC3D-28A7F868B8C6}" type="presParOf" srcId="{21B9C624-2C34-4C93-A22D-1A2F35762A59}" destId="{7BBBE68E-5CA2-4F27-AA3E-B7A335239CBB}" srcOrd="1" destOrd="0" presId="urn:microsoft.com/office/officeart/2018/2/layout/IconVerticalSolidList"/>
    <dgm:cxn modelId="{E4E6F276-A7DD-4E6C-A0D3-A064934A5721}" type="presParOf" srcId="{21B9C624-2C34-4C93-A22D-1A2F35762A59}" destId="{6CB1FE06-DC5D-4754-A8A4-2A7BA7D6C1A1}" srcOrd="2" destOrd="0" presId="urn:microsoft.com/office/officeart/2018/2/layout/IconVerticalSolidList"/>
    <dgm:cxn modelId="{28BC044A-AADB-4558-9C2B-4CCE254A5344}" type="presParOf" srcId="{6CB1FE06-DC5D-4754-A8A4-2A7BA7D6C1A1}" destId="{B8835ED6-8EB9-465E-AFBA-4B6083039425}" srcOrd="0" destOrd="0" presId="urn:microsoft.com/office/officeart/2018/2/layout/IconVerticalSolidList"/>
    <dgm:cxn modelId="{77712557-48B0-4573-9CE8-9597D3E14577}" type="presParOf" srcId="{6CB1FE06-DC5D-4754-A8A4-2A7BA7D6C1A1}" destId="{6F20F014-51F6-4538-B689-4E8CF8747E4B}" srcOrd="1" destOrd="0" presId="urn:microsoft.com/office/officeart/2018/2/layout/IconVerticalSolidList"/>
    <dgm:cxn modelId="{56A40D60-34F5-43C3-9505-6B5D4F2437DC}" type="presParOf" srcId="{6CB1FE06-DC5D-4754-A8A4-2A7BA7D6C1A1}" destId="{46DC5834-E1DA-4392-8D20-52BCD64650B2}" srcOrd="2" destOrd="0" presId="urn:microsoft.com/office/officeart/2018/2/layout/IconVerticalSolidList"/>
    <dgm:cxn modelId="{80590C5E-3695-491D-85ED-080E96D81E9C}" type="presParOf" srcId="{6CB1FE06-DC5D-4754-A8A4-2A7BA7D6C1A1}" destId="{C918192A-ED5B-41E9-BF24-46F990562C81}" srcOrd="3" destOrd="0" presId="urn:microsoft.com/office/officeart/2018/2/layout/IconVerticalSolidList"/>
    <dgm:cxn modelId="{379C36BE-2E02-4B30-93AC-A6964541D4C9}" type="presParOf" srcId="{21B9C624-2C34-4C93-A22D-1A2F35762A59}" destId="{0AEBB1DF-CEAD-43C0-917D-E7BEC912F45B}" srcOrd="3" destOrd="0" presId="urn:microsoft.com/office/officeart/2018/2/layout/IconVerticalSolidList"/>
    <dgm:cxn modelId="{D7CB967C-5A09-408A-94A6-85E02140D83C}" type="presParOf" srcId="{21B9C624-2C34-4C93-A22D-1A2F35762A59}" destId="{02BA37F5-872F-4E53-A71E-4B54C2083A6B}" srcOrd="4" destOrd="0" presId="urn:microsoft.com/office/officeart/2018/2/layout/IconVerticalSolidList"/>
    <dgm:cxn modelId="{9F0D9FED-10EE-4A2A-A02F-D7401765240F}" type="presParOf" srcId="{02BA37F5-872F-4E53-A71E-4B54C2083A6B}" destId="{2A9A53C4-7B6C-4DAE-A175-E094C029638F}" srcOrd="0" destOrd="0" presId="urn:microsoft.com/office/officeart/2018/2/layout/IconVerticalSolidList"/>
    <dgm:cxn modelId="{65E4AB6E-828E-4654-A177-469FB760A909}" type="presParOf" srcId="{02BA37F5-872F-4E53-A71E-4B54C2083A6B}" destId="{B7861AE7-11C6-48ED-8D23-E24EB8824453}" srcOrd="1" destOrd="0" presId="urn:microsoft.com/office/officeart/2018/2/layout/IconVerticalSolidList"/>
    <dgm:cxn modelId="{F47824EC-81F1-41A6-8340-19CCA0C55A17}" type="presParOf" srcId="{02BA37F5-872F-4E53-A71E-4B54C2083A6B}" destId="{40ABFB30-9A3F-45D5-A174-F0F31D3B1072}" srcOrd="2" destOrd="0" presId="urn:microsoft.com/office/officeart/2018/2/layout/IconVerticalSolidList"/>
    <dgm:cxn modelId="{3A8E7AD9-FD76-49B1-A2EC-C9E37C4BB08C}" type="presParOf" srcId="{02BA37F5-872F-4E53-A71E-4B54C2083A6B}" destId="{34F80DC7-34AA-4274-BCC0-AAC9FB8E2AB9}" srcOrd="3" destOrd="0" presId="urn:microsoft.com/office/officeart/2018/2/layout/IconVerticalSolidList"/>
    <dgm:cxn modelId="{A25DAD04-1E49-4E01-B82B-D1C1487853E2}" type="presParOf" srcId="{21B9C624-2C34-4C93-A22D-1A2F35762A59}" destId="{5716E2C1-DD7B-4DD2-A508-EFAE44064A37}" srcOrd="5" destOrd="0" presId="urn:microsoft.com/office/officeart/2018/2/layout/IconVerticalSolidList"/>
    <dgm:cxn modelId="{2207BA12-4D56-466C-8C57-858CBECC5E5C}" type="presParOf" srcId="{21B9C624-2C34-4C93-A22D-1A2F35762A59}" destId="{0AF2154B-9FC8-4D47-A813-051EE835432D}" srcOrd="6" destOrd="0" presId="urn:microsoft.com/office/officeart/2018/2/layout/IconVerticalSolidList"/>
    <dgm:cxn modelId="{F010E034-4D0D-4527-A20B-D304204AB87D}" type="presParOf" srcId="{0AF2154B-9FC8-4D47-A813-051EE835432D}" destId="{3203D761-C833-4580-B110-0003E8E43876}" srcOrd="0" destOrd="0" presId="urn:microsoft.com/office/officeart/2018/2/layout/IconVerticalSolidList"/>
    <dgm:cxn modelId="{2E96C552-3A64-4D07-B4DF-4FD0548F00EA}" type="presParOf" srcId="{0AF2154B-9FC8-4D47-A813-051EE835432D}" destId="{4AA81FB3-FBA7-4738-971A-6EED00E25F24}" srcOrd="1" destOrd="0" presId="urn:microsoft.com/office/officeart/2018/2/layout/IconVerticalSolidList"/>
    <dgm:cxn modelId="{0199E9D6-80A7-4723-BF7A-416B611A6696}" type="presParOf" srcId="{0AF2154B-9FC8-4D47-A813-051EE835432D}" destId="{CD96794A-4E84-415B-8B0C-F6AC622FFA4C}" srcOrd="2" destOrd="0" presId="urn:microsoft.com/office/officeart/2018/2/layout/IconVerticalSolidList"/>
    <dgm:cxn modelId="{25232916-4163-4902-9C0E-C3704A510990}" type="presParOf" srcId="{0AF2154B-9FC8-4D47-A813-051EE835432D}" destId="{D748A61D-5466-48A5-87BC-57B84B1494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4BC41A-3205-4AB0-9FFA-DF4919DEF50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A607E5AF-A0D0-4BC5-AB76-C5531DA1CD0D}">
      <dgm:prSet/>
      <dgm:spPr/>
      <dgm:t>
        <a:bodyPr/>
        <a:lstStyle/>
        <a:p>
          <a:r>
            <a:rPr lang="tr-TR"/>
            <a:t>Aktif dinleme</a:t>
          </a:r>
          <a:endParaRPr lang="en-US"/>
        </a:p>
      </dgm:t>
    </dgm:pt>
    <dgm:pt modelId="{98FA0BFA-086F-43FE-BB05-E641A47FD49E}" type="parTrans" cxnId="{17A38BC6-691C-4793-B9C8-49392165C37C}">
      <dgm:prSet/>
      <dgm:spPr/>
      <dgm:t>
        <a:bodyPr/>
        <a:lstStyle/>
        <a:p>
          <a:endParaRPr lang="en-US"/>
        </a:p>
      </dgm:t>
    </dgm:pt>
    <dgm:pt modelId="{1E2DDBFA-F04E-41B4-A66E-30CBFFDE63BB}" type="sibTrans" cxnId="{17A38BC6-691C-4793-B9C8-49392165C37C}">
      <dgm:prSet/>
      <dgm:spPr/>
      <dgm:t>
        <a:bodyPr/>
        <a:lstStyle/>
        <a:p>
          <a:endParaRPr lang="en-US"/>
        </a:p>
      </dgm:t>
    </dgm:pt>
    <dgm:pt modelId="{3BA77AE9-0918-4E16-8530-4E977BF9FBBD}">
      <dgm:prSet/>
      <dgm:spPr/>
      <dgm:t>
        <a:bodyPr/>
        <a:lstStyle/>
        <a:p>
          <a:r>
            <a:rPr lang="tr-TR"/>
            <a:t>Kararlı bir şekilde konuşun.</a:t>
          </a:r>
          <a:endParaRPr lang="en-US"/>
        </a:p>
      </dgm:t>
    </dgm:pt>
    <dgm:pt modelId="{A88895BA-566F-439D-9D90-761737905F79}" type="parTrans" cxnId="{8C6FC164-9BF1-45AC-B66D-EF16B80DAA31}">
      <dgm:prSet/>
      <dgm:spPr/>
      <dgm:t>
        <a:bodyPr/>
        <a:lstStyle/>
        <a:p>
          <a:endParaRPr lang="en-US"/>
        </a:p>
      </dgm:t>
    </dgm:pt>
    <dgm:pt modelId="{39674486-84F5-4EE0-BEF5-489580075213}" type="sibTrans" cxnId="{8C6FC164-9BF1-45AC-B66D-EF16B80DAA31}">
      <dgm:prSet/>
      <dgm:spPr/>
      <dgm:t>
        <a:bodyPr/>
        <a:lstStyle/>
        <a:p>
          <a:endParaRPr lang="en-US"/>
        </a:p>
      </dgm:t>
    </dgm:pt>
    <dgm:pt modelId="{772A1FE7-0696-4219-AE39-0B8B33249381}">
      <dgm:prSet/>
      <dgm:spPr/>
      <dgm:t>
        <a:bodyPr/>
        <a:lstStyle/>
        <a:p>
          <a:r>
            <a:rPr lang="tr-TR"/>
            <a:t>Gerginlikten uzak durun.</a:t>
          </a:r>
          <a:endParaRPr lang="en-US"/>
        </a:p>
      </dgm:t>
    </dgm:pt>
    <dgm:pt modelId="{666451A3-7395-459B-8BB7-3BAA896585EB}" type="parTrans" cxnId="{B0AB232A-F5C0-4275-9935-BB6560FDFBD2}">
      <dgm:prSet/>
      <dgm:spPr/>
      <dgm:t>
        <a:bodyPr/>
        <a:lstStyle/>
        <a:p>
          <a:endParaRPr lang="en-US"/>
        </a:p>
      </dgm:t>
    </dgm:pt>
    <dgm:pt modelId="{D23F5BB2-6AF6-465B-8FEB-19850BA497E6}" type="sibTrans" cxnId="{B0AB232A-F5C0-4275-9935-BB6560FDFBD2}">
      <dgm:prSet/>
      <dgm:spPr/>
      <dgm:t>
        <a:bodyPr/>
        <a:lstStyle/>
        <a:p>
          <a:endParaRPr lang="en-US"/>
        </a:p>
      </dgm:t>
    </dgm:pt>
    <dgm:pt modelId="{D2903BEE-B0E1-4B42-BFA5-9F225B5293E5}">
      <dgm:prSet/>
      <dgm:spPr/>
      <dgm:t>
        <a:bodyPr/>
        <a:lstStyle/>
        <a:p>
          <a:r>
            <a:rPr lang="tr-TR"/>
            <a:t>Karşınızdakini zorlamaktan vazgeçin.</a:t>
          </a:r>
          <a:endParaRPr lang="en-US"/>
        </a:p>
      </dgm:t>
    </dgm:pt>
    <dgm:pt modelId="{41B0AD19-9DDC-47A8-88F5-87930B0B0AED}" type="parTrans" cxnId="{7157CFF0-21AC-4340-AE39-DE172279638A}">
      <dgm:prSet/>
      <dgm:spPr/>
      <dgm:t>
        <a:bodyPr/>
        <a:lstStyle/>
        <a:p>
          <a:endParaRPr lang="en-US"/>
        </a:p>
      </dgm:t>
    </dgm:pt>
    <dgm:pt modelId="{30855652-B783-415F-9656-D0CA4616A40E}" type="sibTrans" cxnId="{7157CFF0-21AC-4340-AE39-DE172279638A}">
      <dgm:prSet/>
      <dgm:spPr/>
      <dgm:t>
        <a:bodyPr/>
        <a:lstStyle/>
        <a:p>
          <a:endParaRPr lang="en-US"/>
        </a:p>
      </dgm:t>
    </dgm:pt>
    <dgm:pt modelId="{5500CB31-3FDA-44C6-81DA-FEEB7867766F}">
      <dgm:prSet/>
      <dgm:spPr/>
      <dgm:t>
        <a:bodyPr/>
        <a:lstStyle/>
        <a:p>
          <a:r>
            <a:rPr lang="tr-TR" i="1" dirty="0"/>
            <a:t>Kendinizi ödüllendirin: </a:t>
          </a:r>
          <a:r>
            <a:rPr lang="tr-TR" dirty="0"/>
            <a:t>Öfkelendiğinizde yapabileceğiniz şeyleri hayata geçirdiğiniz zaman kendinize verebileceğiniz ödülleri yazın.</a:t>
          </a:r>
          <a:endParaRPr lang="en-US" dirty="0"/>
        </a:p>
      </dgm:t>
    </dgm:pt>
    <dgm:pt modelId="{619B064C-BDE2-41CE-BF5F-D4633CFD9832}" type="parTrans" cxnId="{E863EDAF-7B56-452B-ACD1-3321DADE44DC}">
      <dgm:prSet/>
      <dgm:spPr/>
      <dgm:t>
        <a:bodyPr/>
        <a:lstStyle/>
        <a:p>
          <a:endParaRPr lang="en-US"/>
        </a:p>
      </dgm:t>
    </dgm:pt>
    <dgm:pt modelId="{77EAA68F-EE6B-4D48-95FC-2591C7DFBFBF}" type="sibTrans" cxnId="{E863EDAF-7B56-452B-ACD1-3321DADE44DC}">
      <dgm:prSet/>
      <dgm:spPr/>
      <dgm:t>
        <a:bodyPr/>
        <a:lstStyle/>
        <a:p>
          <a:endParaRPr lang="en-US"/>
        </a:p>
      </dgm:t>
    </dgm:pt>
    <dgm:pt modelId="{56B5E30D-8375-431F-8899-134D559EC1A8}" type="pres">
      <dgm:prSet presAssocID="{1B4BC41A-3205-4AB0-9FFA-DF4919DEF504}" presName="outerComposite" presStyleCnt="0">
        <dgm:presLayoutVars>
          <dgm:chMax val="5"/>
          <dgm:dir/>
          <dgm:resizeHandles val="exact"/>
        </dgm:presLayoutVars>
      </dgm:prSet>
      <dgm:spPr/>
    </dgm:pt>
    <dgm:pt modelId="{9BF4C458-230E-4468-A97E-318C01DCF8CE}" type="pres">
      <dgm:prSet presAssocID="{1B4BC41A-3205-4AB0-9FFA-DF4919DEF504}" presName="dummyMaxCanvas" presStyleCnt="0">
        <dgm:presLayoutVars/>
      </dgm:prSet>
      <dgm:spPr/>
    </dgm:pt>
    <dgm:pt modelId="{CFC53A44-895C-4224-9308-56395C610FBD}" type="pres">
      <dgm:prSet presAssocID="{1B4BC41A-3205-4AB0-9FFA-DF4919DEF504}" presName="FiveNodes_1" presStyleLbl="node1" presStyleIdx="0" presStyleCnt="5">
        <dgm:presLayoutVars>
          <dgm:bulletEnabled val="1"/>
        </dgm:presLayoutVars>
      </dgm:prSet>
      <dgm:spPr/>
    </dgm:pt>
    <dgm:pt modelId="{449C52BC-FE67-4384-B0B8-A8603FE5D34B}" type="pres">
      <dgm:prSet presAssocID="{1B4BC41A-3205-4AB0-9FFA-DF4919DEF504}" presName="FiveNodes_2" presStyleLbl="node1" presStyleIdx="1" presStyleCnt="5">
        <dgm:presLayoutVars>
          <dgm:bulletEnabled val="1"/>
        </dgm:presLayoutVars>
      </dgm:prSet>
      <dgm:spPr/>
    </dgm:pt>
    <dgm:pt modelId="{FD844C2E-E7E2-44E5-A672-3020A6B222FB}" type="pres">
      <dgm:prSet presAssocID="{1B4BC41A-3205-4AB0-9FFA-DF4919DEF504}" presName="FiveNodes_3" presStyleLbl="node1" presStyleIdx="2" presStyleCnt="5">
        <dgm:presLayoutVars>
          <dgm:bulletEnabled val="1"/>
        </dgm:presLayoutVars>
      </dgm:prSet>
      <dgm:spPr/>
    </dgm:pt>
    <dgm:pt modelId="{4C13D1F7-BADB-4D78-80AC-A39D4B4D53D4}" type="pres">
      <dgm:prSet presAssocID="{1B4BC41A-3205-4AB0-9FFA-DF4919DEF504}" presName="FiveNodes_4" presStyleLbl="node1" presStyleIdx="3" presStyleCnt="5">
        <dgm:presLayoutVars>
          <dgm:bulletEnabled val="1"/>
        </dgm:presLayoutVars>
      </dgm:prSet>
      <dgm:spPr/>
    </dgm:pt>
    <dgm:pt modelId="{9F37CFC5-70E1-469E-A36E-25E71E76B2EC}" type="pres">
      <dgm:prSet presAssocID="{1B4BC41A-3205-4AB0-9FFA-DF4919DEF504}" presName="FiveNodes_5" presStyleLbl="node1" presStyleIdx="4" presStyleCnt="5">
        <dgm:presLayoutVars>
          <dgm:bulletEnabled val="1"/>
        </dgm:presLayoutVars>
      </dgm:prSet>
      <dgm:spPr/>
    </dgm:pt>
    <dgm:pt modelId="{59636490-031B-42D9-951A-4CCC2F36A850}" type="pres">
      <dgm:prSet presAssocID="{1B4BC41A-3205-4AB0-9FFA-DF4919DEF504}" presName="FiveConn_1-2" presStyleLbl="fgAccFollowNode1" presStyleIdx="0" presStyleCnt="4">
        <dgm:presLayoutVars>
          <dgm:bulletEnabled val="1"/>
        </dgm:presLayoutVars>
      </dgm:prSet>
      <dgm:spPr/>
    </dgm:pt>
    <dgm:pt modelId="{5CB2E25B-1994-4D2B-99DD-854CFF379F3B}" type="pres">
      <dgm:prSet presAssocID="{1B4BC41A-3205-4AB0-9FFA-DF4919DEF504}" presName="FiveConn_2-3" presStyleLbl="fgAccFollowNode1" presStyleIdx="1" presStyleCnt="4">
        <dgm:presLayoutVars>
          <dgm:bulletEnabled val="1"/>
        </dgm:presLayoutVars>
      </dgm:prSet>
      <dgm:spPr/>
    </dgm:pt>
    <dgm:pt modelId="{8CBD747A-D420-45F6-9BF2-6CAA3527CADA}" type="pres">
      <dgm:prSet presAssocID="{1B4BC41A-3205-4AB0-9FFA-DF4919DEF504}" presName="FiveConn_3-4" presStyleLbl="fgAccFollowNode1" presStyleIdx="2" presStyleCnt="4">
        <dgm:presLayoutVars>
          <dgm:bulletEnabled val="1"/>
        </dgm:presLayoutVars>
      </dgm:prSet>
      <dgm:spPr/>
    </dgm:pt>
    <dgm:pt modelId="{889A7E16-E4FF-4C9B-9D7F-23AD55A9B21B}" type="pres">
      <dgm:prSet presAssocID="{1B4BC41A-3205-4AB0-9FFA-DF4919DEF504}" presName="FiveConn_4-5" presStyleLbl="fgAccFollowNode1" presStyleIdx="3" presStyleCnt="4">
        <dgm:presLayoutVars>
          <dgm:bulletEnabled val="1"/>
        </dgm:presLayoutVars>
      </dgm:prSet>
      <dgm:spPr/>
    </dgm:pt>
    <dgm:pt modelId="{96ABFF84-8C47-4DC9-A6CF-03DEFC76DEF6}" type="pres">
      <dgm:prSet presAssocID="{1B4BC41A-3205-4AB0-9FFA-DF4919DEF504}" presName="FiveNodes_1_text" presStyleLbl="node1" presStyleIdx="4" presStyleCnt="5">
        <dgm:presLayoutVars>
          <dgm:bulletEnabled val="1"/>
        </dgm:presLayoutVars>
      </dgm:prSet>
      <dgm:spPr/>
    </dgm:pt>
    <dgm:pt modelId="{D5CA3B47-7349-4972-A3F0-C94A772F3B8C}" type="pres">
      <dgm:prSet presAssocID="{1B4BC41A-3205-4AB0-9FFA-DF4919DEF504}" presName="FiveNodes_2_text" presStyleLbl="node1" presStyleIdx="4" presStyleCnt="5">
        <dgm:presLayoutVars>
          <dgm:bulletEnabled val="1"/>
        </dgm:presLayoutVars>
      </dgm:prSet>
      <dgm:spPr/>
    </dgm:pt>
    <dgm:pt modelId="{17AD8B58-4D25-4278-8B65-453E23065F5D}" type="pres">
      <dgm:prSet presAssocID="{1B4BC41A-3205-4AB0-9FFA-DF4919DEF504}" presName="FiveNodes_3_text" presStyleLbl="node1" presStyleIdx="4" presStyleCnt="5">
        <dgm:presLayoutVars>
          <dgm:bulletEnabled val="1"/>
        </dgm:presLayoutVars>
      </dgm:prSet>
      <dgm:spPr/>
    </dgm:pt>
    <dgm:pt modelId="{FEC56170-901F-4858-B1D5-5FBC06A7A05A}" type="pres">
      <dgm:prSet presAssocID="{1B4BC41A-3205-4AB0-9FFA-DF4919DEF504}" presName="FiveNodes_4_text" presStyleLbl="node1" presStyleIdx="4" presStyleCnt="5">
        <dgm:presLayoutVars>
          <dgm:bulletEnabled val="1"/>
        </dgm:presLayoutVars>
      </dgm:prSet>
      <dgm:spPr/>
    </dgm:pt>
    <dgm:pt modelId="{7B4961A1-9AEE-4DA0-A37C-656F14881B3C}" type="pres">
      <dgm:prSet presAssocID="{1B4BC41A-3205-4AB0-9FFA-DF4919DEF504}" presName="FiveNodes_5_text" presStyleLbl="node1" presStyleIdx="4" presStyleCnt="5">
        <dgm:presLayoutVars>
          <dgm:bulletEnabled val="1"/>
        </dgm:presLayoutVars>
      </dgm:prSet>
      <dgm:spPr/>
    </dgm:pt>
  </dgm:ptLst>
  <dgm:cxnLst>
    <dgm:cxn modelId="{76DA5010-CC4F-44DA-A632-54E26995D834}" type="presOf" srcId="{A607E5AF-A0D0-4BC5-AB76-C5531DA1CD0D}" destId="{CFC53A44-895C-4224-9308-56395C610FBD}" srcOrd="0" destOrd="0" presId="urn:microsoft.com/office/officeart/2005/8/layout/vProcess5"/>
    <dgm:cxn modelId="{B0AB232A-F5C0-4275-9935-BB6560FDFBD2}" srcId="{1B4BC41A-3205-4AB0-9FFA-DF4919DEF504}" destId="{772A1FE7-0696-4219-AE39-0B8B33249381}" srcOrd="2" destOrd="0" parTransId="{666451A3-7395-459B-8BB7-3BAA896585EB}" sibTransId="{D23F5BB2-6AF6-465B-8FEB-19850BA497E6}"/>
    <dgm:cxn modelId="{E269023B-A8AB-4EE6-8928-A9B66861D508}" type="presOf" srcId="{5500CB31-3FDA-44C6-81DA-FEEB7867766F}" destId="{9F37CFC5-70E1-469E-A36E-25E71E76B2EC}" srcOrd="0" destOrd="0" presId="urn:microsoft.com/office/officeart/2005/8/layout/vProcess5"/>
    <dgm:cxn modelId="{BBFCEA5E-D7EE-4695-9FB3-59E036CDFC8B}" type="presOf" srcId="{3BA77AE9-0918-4E16-8530-4E977BF9FBBD}" destId="{D5CA3B47-7349-4972-A3F0-C94A772F3B8C}" srcOrd="1" destOrd="0" presId="urn:microsoft.com/office/officeart/2005/8/layout/vProcess5"/>
    <dgm:cxn modelId="{8C6FC164-9BF1-45AC-B66D-EF16B80DAA31}" srcId="{1B4BC41A-3205-4AB0-9FFA-DF4919DEF504}" destId="{3BA77AE9-0918-4E16-8530-4E977BF9FBBD}" srcOrd="1" destOrd="0" parTransId="{A88895BA-566F-439D-9D90-761737905F79}" sibTransId="{39674486-84F5-4EE0-BEF5-489580075213}"/>
    <dgm:cxn modelId="{12901868-3A3D-4F63-857B-83923EF35385}" type="presOf" srcId="{D2903BEE-B0E1-4B42-BFA5-9F225B5293E5}" destId="{4C13D1F7-BADB-4D78-80AC-A39D4B4D53D4}" srcOrd="0" destOrd="0" presId="urn:microsoft.com/office/officeart/2005/8/layout/vProcess5"/>
    <dgm:cxn modelId="{3996F04A-5A55-4BF8-A1CF-322CB896795E}" type="presOf" srcId="{772A1FE7-0696-4219-AE39-0B8B33249381}" destId="{FD844C2E-E7E2-44E5-A672-3020A6B222FB}" srcOrd="0" destOrd="0" presId="urn:microsoft.com/office/officeart/2005/8/layout/vProcess5"/>
    <dgm:cxn modelId="{010B3271-5432-47D7-A2B8-9E90E0B3D74B}" type="presOf" srcId="{772A1FE7-0696-4219-AE39-0B8B33249381}" destId="{17AD8B58-4D25-4278-8B65-453E23065F5D}" srcOrd="1" destOrd="0" presId="urn:microsoft.com/office/officeart/2005/8/layout/vProcess5"/>
    <dgm:cxn modelId="{39058C54-343D-4599-B04E-6EE789839F74}" type="presOf" srcId="{3BA77AE9-0918-4E16-8530-4E977BF9FBBD}" destId="{449C52BC-FE67-4384-B0B8-A8603FE5D34B}" srcOrd="0" destOrd="0" presId="urn:microsoft.com/office/officeart/2005/8/layout/vProcess5"/>
    <dgm:cxn modelId="{1E657B81-C026-4DDA-A33B-81708A684672}" type="presOf" srcId="{D23F5BB2-6AF6-465B-8FEB-19850BA497E6}" destId="{8CBD747A-D420-45F6-9BF2-6CAA3527CADA}" srcOrd="0" destOrd="0" presId="urn:microsoft.com/office/officeart/2005/8/layout/vProcess5"/>
    <dgm:cxn modelId="{5AED2F94-2DD4-46E4-A5B4-FBDB9B8F5AAE}" type="presOf" srcId="{39674486-84F5-4EE0-BEF5-489580075213}" destId="{5CB2E25B-1994-4D2B-99DD-854CFF379F3B}" srcOrd="0" destOrd="0" presId="urn:microsoft.com/office/officeart/2005/8/layout/vProcess5"/>
    <dgm:cxn modelId="{ACE5A695-70ED-4600-8868-DFF8E1F1B90F}" type="presOf" srcId="{1E2DDBFA-F04E-41B4-A66E-30CBFFDE63BB}" destId="{59636490-031B-42D9-951A-4CCC2F36A850}" srcOrd="0" destOrd="0" presId="urn:microsoft.com/office/officeart/2005/8/layout/vProcess5"/>
    <dgm:cxn modelId="{E090D89A-DCAC-4031-AE74-69C51D205087}" type="presOf" srcId="{A607E5AF-A0D0-4BC5-AB76-C5531DA1CD0D}" destId="{96ABFF84-8C47-4DC9-A6CF-03DEFC76DEF6}" srcOrd="1" destOrd="0" presId="urn:microsoft.com/office/officeart/2005/8/layout/vProcess5"/>
    <dgm:cxn modelId="{E863EDAF-7B56-452B-ACD1-3321DADE44DC}" srcId="{1B4BC41A-3205-4AB0-9FFA-DF4919DEF504}" destId="{5500CB31-3FDA-44C6-81DA-FEEB7867766F}" srcOrd="4" destOrd="0" parTransId="{619B064C-BDE2-41CE-BF5F-D4633CFD9832}" sibTransId="{77EAA68F-EE6B-4D48-95FC-2591C7DFBFBF}"/>
    <dgm:cxn modelId="{463AF3B8-F82B-41F8-954E-9F7A6AEDD3EA}" type="presOf" srcId="{5500CB31-3FDA-44C6-81DA-FEEB7867766F}" destId="{7B4961A1-9AEE-4DA0-A37C-656F14881B3C}" srcOrd="1" destOrd="0" presId="urn:microsoft.com/office/officeart/2005/8/layout/vProcess5"/>
    <dgm:cxn modelId="{17A38BC6-691C-4793-B9C8-49392165C37C}" srcId="{1B4BC41A-3205-4AB0-9FFA-DF4919DEF504}" destId="{A607E5AF-A0D0-4BC5-AB76-C5531DA1CD0D}" srcOrd="0" destOrd="0" parTransId="{98FA0BFA-086F-43FE-BB05-E641A47FD49E}" sibTransId="{1E2DDBFA-F04E-41B4-A66E-30CBFFDE63BB}"/>
    <dgm:cxn modelId="{B67FCEDD-65EE-4244-9F2A-7C4F0790738B}" type="presOf" srcId="{30855652-B783-415F-9656-D0CA4616A40E}" destId="{889A7E16-E4FF-4C9B-9D7F-23AD55A9B21B}" srcOrd="0" destOrd="0" presId="urn:microsoft.com/office/officeart/2005/8/layout/vProcess5"/>
    <dgm:cxn modelId="{7157CFF0-21AC-4340-AE39-DE172279638A}" srcId="{1B4BC41A-3205-4AB0-9FFA-DF4919DEF504}" destId="{D2903BEE-B0E1-4B42-BFA5-9F225B5293E5}" srcOrd="3" destOrd="0" parTransId="{41B0AD19-9DDC-47A8-88F5-87930B0B0AED}" sibTransId="{30855652-B783-415F-9656-D0CA4616A40E}"/>
    <dgm:cxn modelId="{DE2AA6F5-35D8-4289-84BB-E730B6EDF78A}" type="presOf" srcId="{1B4BC41A-3205-4AB0-9FFA-DF4919DEF504}" destId="{56B5E30D-8375-431F-8899-134D559EC1A8}" srcOrd="0" destOrd="0" presId="urn:microsoft.com/office/officeart/2005/8/layout/vProcess5"/>
    <dgm:cxn modelId="{254D74F9-927E-4205-93FA-71EEFBD298CF}" type="presOf" srcId="{D2903BEE-B0E1-4B42-BFA5-9F225B5293E5}" destId="{FEC56170-901F-4858-B1D5-5FBC06A7A05A}" srcOrd="1" destOrd="0" presId="urn:microsoft.com/office/officeart/2005/8/layout/vProcess5"/>
    <dgm:cxn modelId="{10D0A401-F2D9-458A-8568-ADA6AB3412F7}" type="presParOf" srcId="{56B5E30D-8375-431F-8899-134D559EC1A8}" destId="{9BF4C458-230E-4468-A97E-318C01DCF8CE}" srcOrd="0" destOrd="0" presId="urn:microsoft.com/office/officeart/2005/8/layout/vProcess5"/>
    <dgm:cxn modelId="{701E7176-E410-41D0-A8E7-BE0E906F8D3C}" type="presParOf" srcId="{56B5E30D-8375-431F-8899-134D559EC1A8}" destId="{CFC53A44-895C-4224-9308-56395C610FBD}" srcOrd="1" destOrd="0" presId="urn:microsoft.com/office/officeart/2005/8/layout/vProcess5"/>
    <dgm:cxn modelId="{690C30D7-6673-4AE9-8BFF-6449127B2080}" type="presParOf" srcId="{56B5E30D-8375-431F-8899-134D559EC1A8}" destId="{449C52BC-FE67-4384-B0B8-A8603FE5D34B}" srcOrd="2" destOrd="0" presId="urn:microsoft.com/office/officeart/2005/8/layout/vProcess5"/>
    <dgm:cxn modelId="{3DF4A9EE-0762-48C2-A69E-CB9AE4443EA4}" type="presParOf" srcId="{56B5E30D-8375-431F-8899-134D559EC1A8}" destId="{FD844C2E-E7E2-44E5-A672-3020A6B222FB}" srcOrd="3" destOrd="0" presId="urn:microsoft.com/office/officeart/2005/8/layout/vProcess5"/>
    <dgm:cxn modelId="{2E775060-8B49-4DF4-89A6-9DBBE1635DB8}" type="presParOf" srcId="{56B5E30D-8375-431F-8899-134D559EC1A8}" destId="{4C13D1F7-BADB-4D78-80AC-A39D4B4D53D4}" srcOrd="4" destOrd="0" presId="urn:microsoft.com/office/officeart/2005/8/layout/vProcess5"/>
    <dgm:cxn modelId="{274755DC-93D6-4531-9078-1388BD028794}" type="presParOf" srcId="{56B5E30D-8375-431F-8899-134D559EC1A8}" destId="{9F37CFC5-70E1-469E-A36E-25E71E76B2EC}" srcOrd="5" destOrd="0" presId="urn:microsoft.com/office/officeart/2005/8/layout/vProcess5"/>
    <dgm:cxn modelId="{72431808-8587-4023-976D-2B08074924F2}" type="presParOf" srcId="{56B5E30D-8375-431F-8899-134D559EC1A8}" destId="{59636490-031B-42D9-951A-4CCC2F36A850}" srcOrd="6" destOrd="0" presId="urn:microsoft.com/office/officeart/2005/8/layout/vProcess5"/>
    <dgm:cxn modelId="{A557EF6C-5286-47E0-8FFE-716A287B0E1E}" type="presParOf" srcId="{56B5E30D-8375-431F-8899-134D559EC1A8}" destId="{5CB2E25B-1994-4D2B-99DD-854CFF379F3B}" srcOrd="7" destOrd="0" presId="urn:microsoft.com/office/officeart/2005/8/layout/vProcess5"/>
    <dgm:cxn modelId="{B2C7D9E2-2337-44BE-97AA-9F890687335B}" type="presParOf" srcId="{56B5E30D-8375-431F-8899-134D559EC1A8}" destId="{8CBD747A-D420-45F6-9BF2-6CAA3527CADA}" srcOrd="8" destOrd="0" presId="urn:microsoft.com/office/officeart/2005/8/layout/vProcess5"/>
    <dgm:cxn modelId="{4815C852-5A19-4D37-A179-5F357786B99E}" type="presParOf" srcId="{56B5E30D-8375-431F-8899-134D559EC1A8}" destId="{889A7E16-E4FF-4C9B-9D7F-23AD55A9B21B}" srcOrd="9" destOrd="0" presId="urn:microsoft.com/office/officeart/2005/8/layout/vProcess5"/>
    <dgm:cxn modelId="{ECE11F9A-8DF1-4A98-AE9C-350F1D225681}" type="presParOf" srcId="{56B5E30D-8375-431F-8899-134D559EC1A8}" destId="{96ABFF84-8C47-4DC9-A6CF-03DEFC76DEF6}" srcOrd="10" destOrd="0" presId="urn:microsoft.com/office/officeart/2005/8/layout/vProcess5"/>
    <dgm:cxn modelId="{ABCD417B-E092-41A9-871D-51D6BFDD54C9}" type="presParOf" srcId="{56B5E30D-8375-431F-8899-134D559EC1A8}" destId="{D5CA3B47-7349-4972-A3F0-C94A772F3B8C}" srcOrd="11" destOrd="0" presId="urn:microsoft.com/office/officeart/2005/8/layout/vProcess5"/>
    <dgm:cxn modelId="{18C6BD8E-0E31-4336-AF97-8F543B10C09A}" type="presParOf" srcId="{56B5E30D-8375-431F-8899-134D559EC1A8}" destId="{17AD8B58-4D25-4278-8B65-453E23065F5D}" srcOrd="12" destOrd="0" presId="urn:microsoft.com/office/officeart/2005/8/layout/vProcess5"/>
    <dgm:cxn modelId="{57C13A42-476A-4F50-8C56-08EDAC7E316A}" type="presParOf" srcId="{56B5E30D-8375-431F-8899-134D559EC1A8}" destId="{FEC56170-901F-4858-B1D5-5FBC06A7A05A}" srcOrd="13" destOrd="0" presId="urn:microsoft.com/office/officeart/2005/8/layout/vProcess5"/>
    <dgm:cxn modelId="{49579E19-5753-4A4D-8B9D-0F59F271710E}" type="presParOf" srcId="{56B5E30D-8375-431F-8899-134D559EC1A8}" destId="{7B4961A1-9AEE-4DA0-A37C-656F14881B3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F09929-D827-4776-87F7-6106C8514656}"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13F92D50-C071-42C6-89E9-E36236EA96C6}">
      <dgm:prSet/>
      <dgm:spPr/>
      <dgm:t>
        <a:bodyPr/>
        <a:lstStyle/>
        <a:p>
          <a:r>
            <a:rPr lang="tr-TR"/>
            <a:t>1.Öfkenizi kendi kendinize boşaltmayın ve «yaşamayın»</a:t>
          </a:r>
          <a:endParaRPr lang="en-US"/>
        </a:p>
      </dgm:t>
    </dgm:pt>
    <dgm:pt modelId="{E6C57C60-EC70-4F03-8E84-CACD3B4E7F04}" type="parTrans" cxnId="{55145F3E-46EB-467E-962E-F4125E45CFD2}">
      <dgm:prSet/>
      <dgm:spPr/>
      <dgm:t>
        <a:bodyPr/>
        <a:lstStyle/>
        <a:p>
          <a:endParaRPr lang="en-US"/>
        </a:p>
      </dgm:t>
    </dgm:pt>
    <dgm:pt modelId="{2897B690-AA48-4D24-80A3-FC3880A6C753}" type="sibTrans" cxnId="{55145F3E-46EB-467E-962E-F4125E45CFD2}">
      <dgm:prSet/>
      <dgm:spPr/>
      <dgm:t>
        <a:bodyPr/>
        <a:lstStyle/>
        <a:p>
          <a:endParaRPr lang="en-US"/>
        </a:p>
      </dgm:t>
    </dgm:pt>
    <dgm:pt modelId="{8FFBAE73-6AFA-4BAF-9C55-2ECBDFE168FC}">
      <dgm:prSet/>
      <dgm:spPr/>
      <dgm:t>
        <a:bodyPr/>
        <a:lstStyle/>
        <a:p>
          <a:r>
            <a:rPr lang="tr-TR" dirty="0"/>
            <a:t>2.Öfkenizi başkalarına yöneltmeyin.</a:t>
          </a:r>
          <a:endParaRPr lang="en-US" dirty="0"/>
        </a:p>
      </dgm:t>
    </dgm:pt>
    <dgm:pt modelId="{16B70F40-2375-4F4B-A5E1-77BA0EF69C17}" type="parTrans" cxnId="{BC23A46B-2AE6-40CF-88F0-8A764F1D3BA2}">
      <dgm:prSet/>
      <dgm:spPr/>
      <dgm:t>
        <a:bodyPr/>
        <a:lstStyle/>
        <a:p>
          <a:endParaRPr lang="en-US"/>
        </a:p>
      </dgm:t>
    </dgm:pt>
    <dgm:pt modelId="{9CFD5369-AAE2-4F92-B23E-C2ECF666F745}" type="sibTrans" cxnId="{BC23A46B-2AE6-40CF-88F0-8A764F1D3BA2}">
      <dgm:prSet/>
      <dgm:spPr/>
      <dgm:t>
        <a:bodyPr/>
        <a:lstStyle/>
        <a:p>
          <a:endParaRPr lang="en-US"/>
        </a:p>
      </dgm:t>
    </dgm:pt>
    <dgm:pt modelId="{1CA9FC8E-FD4F-453E-8458-1D2E690A5AFA}">
      <dgm:prSet/>
      <dgm:spPr/>
      <dgm:t>
        <a:bodyPr/>
        <a:lstStyle/>
        <a:p>
          <a:r>
            <a:rPr lang="tr-TR"/>
            <a:t>3.Öfkenizi düşmanca niyetler için kullanmayın.</a:t>
          </a:r>
          <a:endParaRPr lang="en-US"/>
        </a:p>
      </dgm:t>
    </dgm:pt>
    <dgm:pt modelId="{CB66E7E4-75E1-42C2-9A85-62A613F3744C}" type="parTrans" cxnId="{88DBA078-C191-4B37-A73D-D0C0879E8DB6}">
      <dgm:prSet/>
      <dgm:spPr/>
      <dgm:t>
        <a:bodyPr/>
        <a:lstStyle/>
        <a:p>
          <a:endParaRPr lang="en-US"/>
        </a:p>
      </dgm:t>
    </dgm:pt>
    <dgm:pt modelId="{D5AF7721-F1EC-4DD4-9D29-56A3F1E95AB8}" type="sibTrans" cxnId="{88DBA078-C191-4B37-A73D-D0C0879E8DB6}">
      <dgm:prSet/>
      <dgm:spPr/>
      <dgm:t>
        <a:bodyPr/>
        <a:lstStyle/>
        <a:p>
          <a:endParaRPr lang="en-US"/>
        </a:p>
      </dgm:t>
    </dgm:pt>
    <dgm:pt modelId="{53973F88-41C6-44D5-A842-116D7C49BF5F}" type="pres">
      <dgm:prSet presAssocID="{7DF09929-D827-4776-87F7-6106C8514656}" presName="hierChild1" presStyleCnt="0">
        <dgm:presLayoutVars>
          <dgm:chPref val="1"/>
          <dgm:dir/>
          <dgm:animOne val="branch"/>
          <dgm:animLvl val="lvl"/>
          <dgm:resizeHandles/>
        </dgm:presLayoutVars>
      </dgm:prSet>
      <dgm:spPr/>
    </dgm:pt>
    <dgm:pt modelId="{C4367066-C840-4703-B801-1BE2213DDBCB}" type="pres">
      <dgm:prSet presAssocID="{13F92D50-C071-42C6-89E9-E36236EA96C6}" presName="hierRoot1" presStyleCnt="0"/>
      <dgm:spPr/>
    </dgm:pt>
    <dgm:pt modelId="{84FA88AF-B5D9-4746-9597-D561D68AB173}" type="pres">
      <dgm:prSet presAssocID="{13F92D50-C071-42C6-89E9-E36236EA96C6}" presName="composite" presStyleCnt="0"/>
      <dgm:spPr/>
    </dgm:pt>
    <dgm:pt modelId="{35C15118-C917-4BFE-B91B-749CBD8A7626}" type="pres">
      <dgm:prSet presAssocID="{13F92D50-C071-42C6-89E9-E36236EA96C6}" presName="background" presStyleLbl="node0" presStyleIdx="0" presStyleCnt="3"/>
      <dgm:spPr/>
    </dgm:pt>
    <dgm:pt modelId="{D960316B-9C75-4C88-9DC9-77E0DFAF43CA}" type="pres">
      <dgm:prSet presAssocID="{13F92D50-C071-42C6-89E9-E36236EA96C6}" presName="text" presStyleLbl="fgAcc0" presStyleIdx="0" presStyleCnt="3">
        <dgm:presLayoutVars>
          <dgm:chPref val="3"/>
        </dgm:presLayoutVars>
      </dgm:prSet>
      <dgm:spPr/>
    </dgm:pt>
    <dgm:pt modelId="{F5CFD785-09AF-4DEB-92E9-D46D32F16CC8}" type="pres">
      <dgm:prSet presAssocID="{13F92D50-C071-42C6-89E9-E36236EA96C6}" presName="hierChild2" presStyleCnt="0"/>
      <dgm:spPr/>
    </dgm:pt>
    <dgm:pt modelId="{5DF99F17-9864-4333-80F6-8EED21D68EC9}" type="pres">
      <dgm:prSet presAssocID="{8FFBAE73-6AFA-4BAF-9C55-2ECBDFE168FC}" presName="hierRoot1" presStyleCnt="0"/>
      <dgm:spPr/>
    </dgm:pt>
    <dgm:pt modelId="{FBA3C9A6-D839-49A0-8C62-4A4169E00BFE}" type="pres">
      <dgm:prSet presAssocID="{8FFBAE73-6AFA-4BAF-9C55-2ECBDFE168FC}" presName="composite" presStyleCnt="0"/>
      <dgm:spPr/>
    </dgm:pt>
    <dgm:pt modelId="{0A1A1A29-2BC9-4DEC-85EA-FFDE6D32BDE2}" type="pres">
      <dgm:prSet presAssocID="{8FFBAE73-6AFA-4BAF-9C55-2ECBDFE168FC}" presName="background" presStyleLbl="node0" presStyleIdx="1" presStyleCnt="3"/>
      <dgm:spPr/>
    </dgm:pt>
    <dgm:pt modelId="{F4C933AD-86E2-4A89-A535-3B997C2D7639}" type="pres">
      <dgm:prSet presAssocID="{8FFBAE73-6AFA-4BAF-9C55-2ECBDFE168FC}" presName="text" presStyleLbl="fgAcc0" presStyleIdx="1" presStyleCnt="3">
        <dgm:presLayoutVars>
          <dgm:chPref val="3"/>
        </dgm:presLayoutVars>
      </dgm:prSet>
      <dgm:spPr/>
    </dgm:pt>
    <dgm:pt modelId="{939392E3-C905-4B98-8DEE-D05ABBAFBB65}" type="pres">
      <dgm:prSet presAssocID="{8FFBAE73-6AFA-4BAF-9C55-2ECBDFE168FC}" presName="hierChild2" presStyleCnt="0"/>
      <dgm:spPr/>
    </dgm:pt>
    <dgm:pt modelId="{B7C2571B-8F0B-4D74-9D15-8D6F7DC5BFE7}" type="pres">
      <dgm:prSet presAssocID="{1CA9FC8E-FD4F-453E-8458-1D2E690A5AFA}" presName="hierRoot1" presStyleCnt="0"/>
      <dgm:spPr/>
    </dgm:pt>
    <dgm:pt modelId="{CADD1C5F-C0E5-4A9E-A63D-9ACE52BF3751}" type="pres">
      <dgm:prSet presAssocID="{1CA9FC8E-FD4F-453E-8458-1D2E690A5AFA}" presName="composite" presStyleCnt="0"/>
      <dgm:spPr/>
    </dgm:pt>
    <dgm:pt modelId="{3F286185-1760-4994-A2CB-8158976C6EDA}" type="pres">
      <dgm:prSet presAssocID="{1CA9FC8E-FD4F-453E-8458-1D2E690A5AFA}" presName="background" presStyleLbl="node0" presStyleIdx="2" presStyleCnt="3"/>
      <dgm:spPr/>
    </dgm:pt>
    <dgm:pt modelId="{D3D95161-A33A-4D7F-981A-2C9F9D520643}" type="pres">
      <dgm:prSet presAssocID="{1CA9FC8E-FD4F-453E-8458-1D2E690A5AFA}" presName="text" presStyleLbl="fgAcc0" presStyleIdx="2" presStyleCnt="3">
        <dgm:presLayoutVars>
          <dgm:chPref val="3"/>
        </dgm:presLayoutVars>
      </dgm:prSet>
      <dgm:spPr/>
    </dgm:pt>
    <dgm:pt modelId="{E59F635B-14FF-4B70-81D5-6A01D5DF6E51}" type="pres">
      <dgm:prSet presAssocID="{1CA9FC8E-FD4F-453E-8458-1D2E690A5AFA}" presName="hierChild2" presStyleCnt="0"/>
      <dgm:spPr/>
    </dgm:pt>
  </dgm:ptLst>
  <dgm:cxnLst>
    <dgm:cxn modelId="{55145F3E-46EB-467E-962E-F4125E45CFD2}" srcId="{7DF09929-D827-4776-87F7-6106C8514656}" destId="{13F92D50-C071-42C6-89E9-E36236EA96C6}" srcOrd="0" destOrd="0" parTransId="{E6C57C60-EC70-4F03-8E84-CACD3B4E7F04}" sibTransId="{2897B690-AA48-4D24-80A3-FC3880A6C753}"/>
    <dgm:cxn modelId="{BC23A46B-2AE6-40CF-88F0-8A764F1D3BA2}" srcId="{7DF09929-D827-4776-87F7-6106C8514656}" destId="{8FFBAE73-6AFA-4BAF-9C55-2ECBDFE168FC}" srcOrd="1" destOrd="0" parTransId="{16B70F40-2375-4F4B-A5E1-77BA0EF69C17}" sibTransId="{9CFD5369-AAE2-4F92-B23E-C2ECF666F745}"/>
    <dgm:cxn modelId="{B3C46D4C-6996-45C9-B9EA-49F369E0C97A}" type="presOf" srcId="{13F92D50-C071-42C6-89E9-E36236EA96C6}" destId="{D960316B-9C75-4C88-9DC9-77E0DFAF43CA}" srcOrd="0" destOrd="0" presId="urn:microsoft.com/office/officeart/2005/8/layout/hierarchy1"/>
    <dgm:cxn modelId="{88DBA078-C191-4B37-A73D-D0C0879E8DB6}" srcId="{7DF09929-D827-4776-87F7-6106C8514656}" destId="{1CA9FC8E-FD4F-453E-8458-1D2E690A5AFA}" srcOrd="2" destOrd="0" parTransId="{CB66E7E4-75E1-42C2-9A85-62A613F3744C}" sibTransId="{D5AF7721-F1EC-4DD4-9D29-56A3F1E95AB8}"/>
    <dgm:cxn modelId="{879115BE-8B93-498D-933E-00F35987C72B}" type="presOf" srcId="{1CA9FC8E-FD4F-453E-8458-1D2E690A5AFA}" destId="{D3D95161-A33A-4D7F-981A-2C9F9D520643}" srcOrd="0" destOrd="0" presId="urn:microsoft.com/office/officeart/2005/8/layout/hierarchy1"/>
    <dgm:cxn modelId="{3DEB05C2-2F35-4722-9DCE-C2171C149A7A}" type="presOf" srcId="{8FFBAE73-6AFA-4BAF-9C55-2ECBDFE168FC}" destId="{F4C933AD-86E2-4A89-A535-3B997C2D7639}" srcOrd="0" destOrd="0" presId="urn:microsoft.com/office/officeart/2005/8/layout/hierarchy1"/>
    <dgm:cxn modelId="{939FB7C7-8816-46EA-BA87-345B2ACB8AE6}" type="presOf" srcId="{7DF09929-D827-4776-87F7-6106C8514656}" destId="{53973F88-41C6-44D5-A842-116D7C49BF5F}" srcOrd="0" destOrd="0" presId="urn:microsoft.com/office/officeart/2005/8/layout/hierarchy1"/>
    <dgm:cxn modelId="{374752A8-1B65-4604-B2ED-FF9B93342719}" type="presParOf" srcId="{53973F88-41C6-44D5-A842-116D7C49BF5F}" destId="{C4367066-C840-4703-B801-1BE2213DDBCB}" srcOrd="0" destOrd="0" presId="urn:microsoft.com/office/officeart/2005/8/layout/hierarchy1"/>
    <dgm:cxn modelId="{8977ADFE-6607-43AD-B3E6-D95799CEFA55}" type="presParOf" srcId="{C4367066-C840-4703-B801-1BE2213DDBCB}" destId="{84FA88AF-B5D9-4746-9597-D561D68AB173}" srcOrd="0" destOrd="0" presId="urn:microsoft.com/office/officeart/2005/8/layout/hierarchy1"/>
    <dgm:cxn modelId="{8EBF5B9D-6DB0-45A2-BB49-608E5AA91943}" type="presParOf" srcId="{84FA88AF-B5D9-4746-9597-D561D68AB173}" destId="{35C15118-C917-4BFE-B91B-749CBD8A7626}" srcOrd="0" destOrd="0" presId="urn:microsoft.com/office/officeart/2005/8/layout/hierarchy1"/>
    <dgm:cxn modelId="{57B3E929-6189-4807-A311-6C5354BAEC1F}" type="presParOf" srcId="{84FA88AF-B5D9-4746-9597-D561D68AB173}" destId="{D960316B-9C75-4C88-9DC9-77E0DFAF43CA}" srcOrd="1" destOrd="0" presId="urn:microsoft.com/office/officeart/2005/8/layout/hierarchy1"/>
    <dgm:cxn modelId="{A75BBC47-640B-4A6C-AB72-553C91CE769E}" type="presParOf" srcId="{C4367066-C840-4703-B801-1BE2213DDBCB}" destId="{F5CFD785-09AF-4DEB-92E9-D46D32F16CC8}" srcOrd="1" destOrd="0" presId="urn:microsoft.com/office/officeart/2005/8/layout/hierarchy1"/>
    <dgm:cxn modelId="{BFDC01C6-410E-440D-8BD0-29BB679A5009}" type="presParOf" srcId="{53973F88-41C6-44D5-A842-116D7C49BF5F}" destId="{5DF99F17-9864-4333-80F6-8EED21D68EC9}" srcOrd="1" destOrd="0" presId="urn:microsoft.com/office/officeart/2005/8/layout/hierarchy1"/>
    <dgm:cxn modelId="{068D3896-58B4-4468-909D-EDD96FC699EB}" type="presParOf" srcId="{5DF99F17-9864-4333-80F6-8EED21D68EC9}" destId="{FBA3C9A6-D839-49A0-8C62-4A4169E00BFE}" srcOrd="0" destOrd="0" presId="urn:microsoft.com/office/officeart/2005/8/layout/hierarchy1"/>
    <dgm:cxn modelId="{7AE72221-E6F0-43AE-845A-6C5D8CCDFE83}" type="presParOf" srcId="{FBA3C9A6-D839-49A0-8C62-4A4169E00BFE}" destId="{0A1A1A29-2BC9-4DEC-85EA-FFDE6D32BDE2}" srcOrd="0" destOrd="0" presId="urn:microsoft.com/office/officeart/2005/8/layout/hierarchy1"/>
    <dgm:cxn modelId="{ABD09813-50EE-4E67-8EDA-510061FA8098}" type="presParOf" srcId="{FBA3C9A6-D839-49A0-8C62-4A4169E00BFE}" destId="{F4C933AD-86E2-4A89-A535-3B997C2D7639}" srcOrd="1" destOrd="0" presId="urn:microsoft.com/office/officeart/2005/8/layout/hierarchy1"/>
    <dgm:cxn modelId="{CD6524CF-44BF-4DBA-900B-98A17435C89C}" type="presParOf" srcId="{5DF99F17-9864-4333-80F6-8EED21D68EC9}" destId="{939392E3-C905-4B98-8DEE-D05ABBAFBB65}" srcOrd="1" destOrd="0" presId="urn:microsoft.com/office/officeart/2005/8/layout/hierarchy1"/>
    <dgm:cxn modelId="{F231685D-F0EC-4B02-922F-6275DBB83277}" type="presParOf" srcId="{53973F88-41C6-44D5-A842-116D7C49BF5F}" destId="{B7C2571B-8F0B-4D74-9D15-8D6F7DC5BFE7}" srcOrd="2" destOrd="0" presId="urn:microsoft.com/office/officeart/2005/8/layout/hierarchy1"/>
    <dgm:cxn modelId="{82C387C0-F38C-4608-8DC5-811A59A4ABDF}" type="presParOf" srcId="{B7C2571B-8F0B-4D74-9D15-8D6F7DC5BFE7}" destId="{CADD1C5F-C0E5-4A9E-A63D-9ACE52BF3751}" srcOrd="0" destOrd="0" presId="urn:microsoft.com/office/officeart/2005/8/layout/hierarchy1"/>
    <dgm:cxn modelId="{0C3BF1DD-A266-44DA-8471-DF08E59CE0C4}" type="presParOf" srcId="{CADD1C5F-C0E5-4A9E-A63D-9ACE52BF3751}" destId="{3F286185-1760-4994-A2CB-8158976C6EDA}" srcOrd="0" destOrd="0" presId="urn:microsoft.com/office/officeart/2005/8/layout/hierarchy1"/>
    <dgm:cxn modelId="{0F68953D-B68A-46DA-B913-6C6D1403433A}" type="presParOf" srcId="{CADD1C5F-C0E5-4A9E-A63D-9ACE52BF3751}" destId="{D3D95161-A33A-4D7F-981A-2C9F9D520643}" srcOrd="1" destOrd="0" presId="urn:microsoft.com/office/officeart/2005/8/layout/hierarchy1"/>
    <dgm:cxn modelId="{B2E2F193-87E2-4708-B76B-A67C3C0BB072}" type="presParOf" srcId="{B7C2571B-8F0B-4D74-9D15-8D6F7DC5BFE7}" destId="{E59F635B-14FF-4B70-81D5-6A01D5DF6E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5D0E82-9795-49C9-AE78-A235554BBE2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534ACE5-15D8-48CA-BA51-E8EA02A160AB}">
      <dgm:prSet custT="1"/>
      <dgm:spPr/>
      <dgm:t>
        <a:bodyPr/>
        <a:lstStyle/>
        <a:p>
          <a:pPr algn="just">
            <a:lnSpc>
              <a:spcPct val="100000"/>
            </a:lnSpc>
          </a:pPr>
          <a:r>
            <a:rPr lang="tr-TR" sz="2000" dirty="0">
              <a:solidFill>
                <a:schemeClr val="bg1"/>
              </a:solidFill>
            </a:rPr>
            <a:t>Vurmak: Amaç, sizde öfke, acı veya mutsuzluk uyandıran olaya odaklanmaktır yani önemli olan duygularımızdır.</a:t>
          </a:r>
          <a:endParaRPr lang="en-US" sz="2000" dirty="0">
            <a:solidFill>
              <a:schemeClr val="bg1"/>
            </a:solidFill>
          </a:endParaRPr>
        </a:p>
      </dgm:t>
    </dgm:pt>
    <dgm:pt modelId="{766ED6B0-7980-43B4-82CC-13FE880A46AB}" type="parTrans" cxnId="{4A87688B-75E6-411D-8C1F-9D6FADDFD0BB}">
      <dgm:prSet/>
      <dgm:spPr/>
      <dgm:t>
        <a:bodyPr/>
        <a:lstStyle/>
        <a:p>
          <a:endParaRPr lang="en-US"/>
        </a:p>
      </dgm:t>
    </dgm:pt>
    <dgm:pt modelId="{53C4BF9E-732F-4198-91D1-676092C4C5FE}" type="sibTrans" cxnId="{4A87688B-75E6-411D-8C1F-9D6FADDFD0BB}">
      <dgm:prSet/>
      <dgm:spPr/>
      <dgm:t>
        <a:bodyPr/>
        <a:lstStyle/>
        <a:p>
          <a:pPr>
            <a:lnSpc>
              <a:spcPct val="100000"/>
            </a:lnSpc>
          </a:pPr>
          <a:endParaRPr lang="en-US"/>
        </a:p>
      </dgm:t>
    </dgm:pt>
    <dgm:pt modelId="{E2F69152-2993-4114-8CCC-FEDCA2F49342}">
      <dgm:prSet custT="1"/>
      <dgm:spPr/>
      <dgm:t>
        <a:bodyPr/>
        <a:lstStyle/>
        <a:p>
          <a:pPr algn="just">
            <a:lnSpc>
              <a:spcPct val="100000"/>
            </a:lnSpc>
          </a:pPr>
          <a:r>
            <a:rPr lang="tr-TR" sz="2000" dirty="0">
              <a:solidFill>
                <a:schemeClr val="bg1"/>
              </a:solidFill>
            </a:rPr>
            <a:t>Eğer etrafınızda insanlar varsa: elinizi yumruklamayı deneyin. Veya ayağınızı yere sıkıca bastırın ya da vücudunuzdaki herhangi bir kasınızı kasın.</a:t>
          </a:r>
          <a:endParaRPr lang="en-US" sz="2000" dirty="0"/>
        </a:p>
      </dgm:t>
    </dgm:pt>
    <dgm:pt modelId="{21FAFEED-F05C-4919-9B4E-DE23909CEA23}" type="parTrans" cxnId="{718D0C8D-D994-4989-B260-D87FFFEC560F}">
      <dgm:prSet/>
      <dgm:spPr/>
      <dgm:t>
        <a:bodyPr/>
        <a:lstStyle/>
        <a:p>
          <a:endParaRPr lang="en-US"/>
        </a:p>
      </dgm:t>
    </dgm:pt>
    <dgm:pt modelId="{91314018-F928-4977-975E-BE1FEA7B8483}" type="sibTrans" cxnId="{718D0C8D-D994-4989-B260-D87FFFEC560F}">
      <dgm:prSet/>
      <dgm:spPr/>
      <dgm:t>
        <a:bodyPr/>
        <a:lstStyle/>
        <a:p>
          <a:pPr>
            <a:lnSpc>
              <a:spcPct val="100000"/>
            </a:lnSpc>
          </a:pPr>
          <a:endParaRPr lang="en-US"/>
        </a:p>
      </dgm:t>
    </dgm:pt>
    <dgm:pt modelId="{9509C189-E4C8-4873-B222-45FE672C8873}">
      <dgm:prSet/>
      <dgm:spPr/>
      <dgm:t>
        <a:bodyPr/>
        <a:lstStyle/>
        <a:p>
          <a:pPr>
            <a:lnSpc>
              <a:spcPct val="100000"/>
            </a:lnSpc>
          </a:pPr>
          <a:r>
            <a:rPr lang="tr-TR" dirty="0">
              <a:solidFill>
                <a:schemeClr val="bg1"/>
              </a:solidFill>
            </a:rPr>
            <a:t>Sanat</a:t>
          </a:r>
          <a:endParaRPr lang="en-US" dirty="0">
            <a:solidFill>
              <a:schemeClr val="bg1"/>
            </a:solidFill>
          </a:endParaRPr>
        </a:p>
      </dgm:t>
    </dgm:pt>
    <dgm:pt modelId="{540AF762-13E3-4132-A84C-22D9C5D98051}" type="parTrans" cxnId="{539EB43A-A825-419A-A8A8-41BBFC06EA42}">
      <dgm:prSet/>
      <dgm:spPr/>
      <dgm:t>
        <a:bodyPr/>
        <a:lstStyle/>
        <a:p>
          <a:endParaRPr lang="en-US"/>
        </a:p>
      </dgm:t>
    </dgm:pt>
    <dgm:pt modelId="{C55CEE0D-E4AE-481C-AC04-565B1A58C7E9}" type="sibTrans" cxnId="{539EB43A-A825-419A-A8A8-41BBFC06EA42}">
      <dgm:prSet/>
      <dgm:spPr/>
      <dgm:t>
        <a:bodyPr/>
        <a:lstStyle/>
        <a:p>
          <a:pPr>
            <a:lnSpc>
              <a:spcPct val="100000"/>
            </a:lnSpc>
          </a:pPr>
          <a:endParaRPr lang="en-US"/>
        </a:p>
      </dgm:t>
    </dgm:pt>
    <dgm:pt modelId="{C8C2556A-3FE5-45FC-9C9E-17FEA1A569A4}">
      <dgm:prSet/>
      <dgm:spPr/>
      <dgm:t>
        <a:bodyPr/>
        <a:lstStyle/>
        <a:p>
          <a:pPr>
            <a:lnSpc>
              <a:spcPct val="100000"/>
            </a:lnSpc>
          </a:pPr>
          <a:r>
            <a:rPr lang="tr-TR" dirty="0">
              <a:solidFill>
                <a:schemeClr val="bg1"/>
              </a:solidFill>
            </a:rPr>
            <a:t>Günlük Tutma</a:t>
          </a:r>
          <a:endParaRPr lang="en-US" dirty="0">
            <a:solidFill>
              <a:schemeClr val="bg1"/>
            </a:solidFill>
          </a:endParaRPr>
        </a:p>
      </dgm:t>
    </dgm:pt>
    <dgm:pt modelId="{DEE17D84-6330-4534-A3D6-66341F55D849}" type="parTrans" cxnId="{812F172D-7F2A-47B1-9212-DEB1D034371E}">
      <dgm:prSet/>
      <dgm:spPr/>
      <dgm:t>
        <a:bodyPr/>
        <a:lstStyle/>
        <a:p>
          <a:endParaRPr lang="en-US"/>
        </a:p>
      </dgm:t>
    </dgm:pt>
    <dgm:pt modelId="{6DD6E863-E589-49F6-A6A8-B57B90B42602}" type="sibTrans" cxnId="{812F172D-7F2A-47B1-9212-DEB1D034371E}">
      <dgm:prSet/>
      <dgm:spPr/>
      <dgm:t>
        <a:bodyPr/>
        <a:lstStyle/>
        <a:p>
          <a:endParaRPr lang="en-US"/>
        </a:p>
      </dgm:t>
    </dgm:pt>
    <dgm:pt modelId="{AD5EB2D7-6778-4A2F-8E5F-26B8942F2DDC}" type="pres">
      <dgm:prSet presAssocID="{3C5D0E82-9795-49C9-AE78-A235554BBE26}" presName="root" presStyleCnt="0">
        <dgm:presLayoutVars>
          <dgm:dir/>
          <dgm:resizeHandles val="exact"/>
        </dgm:presLayoutVars>
      </dgm:prSet>
      <dgm:spPr/>
    </dgm:pt>
    <dgm:pt modelId="{5F3FE827-AFE6-4588-A435-19ACC29D562B}" type="pres">
      <dgm:prSet presAssocID="{3C5D0E82-9795-49C9-AE78-A235554BBE26}" presName="container" presStyleCnt="0">
        <dgm:presLayoutVars>
          <dgm:dir/>
          <dgm:resizeHandles val="exact"/>
        </dgm:presLayoutVars>
      </dgm:prSet>
      <dgm:spPr/>
    </dgm:pt>
    <dgm:pt modelId="{3588391C-8BF7-40BC-A71C-0BB8FA8412E2}" type="pres">
      <dgm:prSet presAssocID="{5534ACE5-15D8-48CA-BA51-E8EA02A160AB}" presName="compNode" presStyleCnt="0"/>
      <dgm:spPr/>
    </dgm:pt>
    <dgm:pt modelId="{D6926E1F-2BC0-4AB8-BBCA-F81FE35ACA9A}" type="pres">
      <dgm:prSet presAssocID="{5534ACE5-15D8-48CA-BA51-E8EA02A160AB}" presName="iconBgRect" presStyleLbl="bgShp" presStyleIdx="0" presStyleCnt="4"/>
      <dgm:spPr/>
    </dgm:pt>
    <dgm:pt modelId="{283B42CB-CDD5-416D-B1D6-79A297B53703}" type="pres">
      <dgm:prSet presAssocID="{5534ACE5-15D8-48CA-BA51-E8EA02A160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gry Face with No Fill"/>
        </a:ext>
      </dgm:extLst>
    </dgm:pt>
    <dgm:pt modelId="{D61C6CD6-562F-4650-8671-3D29FD3E3465}" type="pres">
      <dgm:prSet presAssocID="{5534ACE5-15D8-48CA-BA51-E8EA02A160AB}" presName="spaceRect" presStyleCnt="0"/>
      <dgm:spPr/>
    </dgm:pt>
    <dgm:pt modelId="{91E0A6EB-1070-472B-BC84-E55610EBB678}" type="pres">
      <dgm:prSet presAssocID="{5534ACE5-15D8-48CA-BA51-E8EA02A160AB}" presName="textRect" presStyleLbl="revTx" presStyleIdx="0" presStyleCnt="4">
        <dgm:presLayoutVars>
          <dgm:chMax val="1"/>
          <dgm:chPref val="1"/>
        </dgm:presLayoutVars>
      </dgm:prSet>
      <dgm:spPr/>
    </dgm:pt>
    <dgm:pt modelId="{CD54A502-DAF5-4704-8A20-6A17323BEC2D}" type="pres">
      <dgm:prSet presAssocID="{53C4BF9E-732F-4198-91D1-676092C4C5FE}" presName="sibTrans" presStyleLbl="sibTrans2D1" presStyleIdx="0" presStyleCnt="0"/>
      <dgm:spPr/>
    </dgm:pt>
    <dgm:pt modelId="{88A7C937-126D-4B35-BD87-EA0ECB3FAE9C}" type="pres">
      <dgm:prSet presAssocID="{E2F69152-2993-4114-8CCC-FEDCA2F49342}" presName="compNode" presStyleCnt="0"/>
      <dgm:spPr/>
    </dgm:pt>
    <dgm:pt modelId="{5DC91064-CD13-4891-80B6-56E094749334}" type="pres">
      <dgm:prSet presAssocID="{E2F69152-2993-4114-8CCC-FEDCA2F49342}" presName="iconBgRect" presStyleLbl="bgShp" presStyleIdx="1" presStyleCnt="4"/>
      <dgm:spPr/>
    </dgm:pt>
    <dgm:pt modelId="{0EC665DA-3E51-492D-9A72-7EF1CC278A73}" type="pres">
      <dgm:prSet presAssocID="{E2F69152-2993-4114-8CCC-FEDCA2F493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1EEAB0E4-A296-4DCD-80A9-9C1BA2CC7314}" type="pres">
      <dgm:prSet presAssocID="{E2F69152-2993-4114-8CCC-FEDCA2F49342}" presName="spaceRect" presStyleCnt="0"/>
      <dgm:spPr/>
    </dgm:pt>
    <dgm:pt modelId="{03727FBC-2A0E-4593-A03E-DFE631DE56BB}" type="pres">
      <dgm:prSet presAssocID="{E2F69152-2993-4114-8CCC-FEDCA2F49342}" presName="textRect" presStyleLbl="revTx" presStyleIdx="1" presStyleCnt="4">
        <dgm:presLayoutVars>
          <dgm:chMax val="1"/>
          <dgm:chPref val="1"/>
        </dgm:presLayoutVars>
      </dgm:prSet>
      <dgm:spPr/>
    </dgm:pt>
    <dgm:pt modelId="{9819DACB-6678-42D4-9CFC-2B2EFD93A2D7}" type="pres">
      <dgm:prSet presAssocID="{91314018-F928-4977-975E-BE1FEA7B8483}" presName="sibTrans" presStyleLbl="sibTrans2D1" presStyleIdx="0" presStyleCnt="0"/>
      <dgm:spPr/>
    </dgm:pt>
    <dgm:pt modelId="{F0AF94CC-F670-4C06-BBA7-2439FB5C604D}" type="pres">
      <dgm:prSet presAssocID="{9509C189-E4C8-4873-B222-45FE672C8873}" presName="compNode" presStyleCnt="0"/>
      <dgm:spPr/>
    </dgm:pt>
    <dgm:pt modelId="{E2A3B6B9-DFD7-489F-8F57-8EF0768D1409}" type="pres">
      <dgm:prSet presAssocID="{9509C189-E4C8-4873-B222-45FE672C8873}" presName="iconBgRect" presStyleLbl="bgShp" presStyleIdx="2" presStyleCnt="4"/>
      <dgm:spPr/>
    </dgm:pt>
    <dgm:pt modelId="{F3B2A6E1-4B9D-446D-8584-92DAB6E025A3}" type="pres">
      <dgm:prSet presAssocID="{9509C189-E4C8-4873-B222-45FE672C88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let"/>
        </a:ext>
      </dgm:extLst>
    </dgm:pt>
    <dgm:pt modelId="{5ED9AC35-3985-4A12-BB41-C5344B60BD72}" type="pres">
      <dgm:prSet presAssocID="{9509C189-E4C8-4873-B222-45FE672C8873}" presName="spaceRect" presStyleCnt="0"/>
      <dgm:spPr/>
    </dgm:pt>
    <dgm:pt modelId="{D7C780E9-499E-4B70-83FC-0D1DA5A9181E}" type="pres">
      <dgm:prSet presAssocID="{9509C189-E4C8-4873-B222-45FE672C8873}" presName="textRect" presStyleLbl="revTx" presStyleIdx="2" presStyleCnt="4">
        <dgm:presLayoutVars>
          <dgm:chMax val="1"/>
          <dgm:chPref val="1"/>
        </dgm:presLayoutVars>
      </dgm:prSet>
      <dgm:spPr/>
    </dgm:pt>
    <dgm:pt modelId="{47940C29-7149-42AB-BB61-4D1CA5358FAE}" type="pres">
      <dgm:prSet presAssocID="{C55CEE0D-E4AE-481C-AC04-565B1A58C7E9}" presName="sibTrans" presStyleLbl="sibTrans2D1" presStyleIdx="0" presStyleCnt="0"/>
      <dgm:spPr/>
    </dgm:pt>
    <dgm:pt modelId="{38CAE3B0-DD68-49F4-AA90-A463E12A738D}" type="pres">
      <dgm:prSet presAssocID="{C8C2556A-3FE5-45FC-9C9E-17FEA1A569A4}" presName="compNode" presStyleCnt="0"/>
      <dgm:spPr/>
    </dgm:pt>
    <dgm:pt modelId="{5D01F512-C0CC-4FED-A8E1-89CA69C8416D}" type="pres">
      <dgm:prSet presAssocID="{C8C2556A-3FE5-45FC-9C9E-17FEA1A569A4}" presName="iconBgRect" presStyleLbl="bgShp" presStyleIdx="3" presStyleCnt="4"/>
      <dgm:spPr/>
    </dgm:pt>
    <dgm:pt modelId="{FEF5EDD1-C870-4753-9C92-A62C6C0597AE}" type="pres">
      <dgm:prSet presAssocID="{C8C2556A-3FE5-45FC-9C9E-17FEA1A569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urşun kalem"/>
        </a:ext>
      </dgm:extLst>
    </dgm:pt>
    <dgm:pt modelId="{8369420D-8779-4B4F-ABB3-D2A726B648F7}" type="pres">
      <dgm:prSet presAssocID="{C8C2556A-3FE5-45FC-9C9E-17FEA1A569A4}" presName="spaceRect" presStyleCnt="0"/>
      <dgm:spPr/>
    </dgm:pt>
    <dgm:pt modelId="{C419F54B-6394-4A2A-9E8D-BA90BB6C436F}" type="pres">
      <dgm:prSet presAssocID="{C8C2556A-3FE5-45FC-9C9E-17FEA1A569A4}" presName="textRect" presStyleLbl="revTx" presStyleIdx="3" presStyleCnt="4">
        <dgm:presLayoutVars>
          <dgm:chMax val="1"/>
          <dgm:chPref val="1"/>
        </dgm:presLayoutVars>
      </dgm:prSet>
      <dgm:spPr/>
    </dgm:pt>
  </dgm:ptLst>
  <dgm:cxnLst>
    <dgm:cxn modelId="{16DF9F2C-37A4-4F59-8778-94B70C48A236}" type="presOf" srcId="{53C4BF9E-732F-4198-91D1-676092C4C5FE}" destId="{CD54A502-DAF5-4704-8A20-6A17323BEC2D}" srcOrd="0" destOrd="0" presId="urn:microsoft.com/office/officeart/2018/2/layout/IconCircleList"/>
    <dgm:cxn modelId="{812F172D-7F2A-47B1-9212-DEB1D034371E}" srcId="{3C5D0E82-9795-49C9-AE78-A235554BBE26}" destId="{C8C2556A-3FE5-45FC-9C9E-17FEA1A569A4}" srcOrd="3" destOrd="0" parTransId="{DEE17D84-6330-4534-A3D6-66341F55D849}" sibTransId="{6DD6E863-E589-49F6-A6A8-B57B90B42602}"/>
    <dgm:cxn modelId="{C3B8892D-F6C5-4B7F-8673-90FE74B4188D}" type="presOf" srcId="{5534ACE5-15D8-48CA-BA51-E8EA02A160AB}" destId="{91E0A6EB-1070-472B-BC84-E55610EBB678}" srcOrd="0" destOrd="0" presId="urn:microsoft.com/office/officeart/2018/2/layout/IconCircleList"/>
    <dgm:cxn modelId="{2E82D535-2A87-4A6F-86C2-7875A3A615E1}" type="presOf" srcId="{9509C189-E4C8-4873-B222-45FE672C8873}" destId="{D7C780E9-499E-4B70-83FC-0D1DA5A9181E}" srcOrd="0" destOrd="0" presId="urn:microsoft.com/office/officeart/2018/2/layout/IconCircleList"/>
    <dgm:cxn modelId="{539EB43A-A825-419A-A8A8-41BBFC06EA42}" srcId="{3C5D0E82-9795-49C9-AE78-A235554BBE26}" destId="{9509C189-E4C8-4873-B222-45FE672C8873}" srcOrd="2" destOrd="0" parTransId="{540AF762-13E3-4132-A84C-22D9C5D98051}" sibTransId="{C55CEE0D-E4AE-481C-AC04-565B1A58C7E9}"/>
    <dgm:cxn modelId="{32A20D4B-FD20-488B-AD66-B9A875020AF2}" type="presOf" srcId="{C55CEE0D-E4AE-481C-AC04-565B1A58C7E9}" destId="{47940C29-7149-42AB-BB61-4D1CA5358FAE}" srcOrd="0" destOrd="0" presId="urn:microsoft.com/office/officeart/2018/2/layout/IconCircleList"/>
    <dgm:cxn modelId="{2A3F9D75-A6A3-4829-90C0-68D69B1377BE}" type="presOf" srcId="{3C5D0E82-9795-49C9-AE78-A235554BBE26}" destId="{AD5EB2D7-6778-4A2F-8E5F-26B8942F2DDC}" srcOrd="0" destOrd="0" presId="urn:microsoft.com/office/officeart/2018/2/layout/IconCircleList"/>
    <dgm:cxn modelId="{4A87688B-75E6-411D-8C1F-9D6FADDFD0BB}" srcId="{3C5D0E82-9795-49C9-AE78-A235554BBE26}" destId="{5534ACE5-15D8-48CA-BA51-E8EA02A160AB}" srcOrd="0" destOrd="0" parTransId="{766ED6B0-7980-43B4-82CC-13FE880A46AB}" sibTransId="{53C4BF9E-732F-4198-91D1-676092C4C5FE}"/>
    <dgm:cxn modelId="{718D0C8D-D994-4989-B260-D87FFFEC560F}" srcId="{3C5D0E82-9795-49C9-AE78-A235554BBE26}" destId="{E2F69152-2993-4114-8CCC-FEDCA2F49342}" srcOrd="1" destOrd="0" parTransId="{21FAFEED-F05C-4919-9B4E-DE23909CEA23}" sibTransId="{91314018-F928-4977-975E-BE1FEA7B8483}"/>
    <dgm:cxn modelId="{19853FA7-6B09-4842-AE84-1FD3C8A94F5C}" type="presOf" srcId="{E2F69152-2993-4114-8CCC-FEDCA2F49342}" destId="{03727FBC-2A0E-4593-A03E-DFE631DE56BB}" srcOrd="0" destOrd="0" presId="urn:microsoft.com/office/officeart/2018/2/layout/IconCircleList"/>
    <dgm:cxn modelId="{63B4B0CD-9C25-4552-904C-7DED361C3C14}" type="presOf" srcId="{C8C2556A-3FE5-45FC-9C9E-17FEA1A569A4}" destId="{C419F54B-6394-4A2A-9E8D-BA90BB6C436F}" srcOrd="0" destOrd="0" presId="urn:microsoft.com/office/officeart/2018/2/layout/IconCircleList"/>
    <dgm:cxn modelId="{5CB004F2-64A8-4224-81D3-A4FF78109BAB}" type="presOf" srcId="{91314018-F928-4977-975E-BE1FEA7B8483}" destId="{9819DACB-6678-42D4-9CFC-2B2EFD93A2D7}" srcOrd="0" destOrd="0" presId="urn:microsoft.com/office/officeart/2018/2/layout/IconCircleList"/>
    <dgm:cxn modelId="{36CACFEA-F652-4F5B-B99C-4DD051A8532B}" type="presParOf" srcId="{AD5EB2D7-6778-4A2F-8E5F-26B8942F2DDC}" destId="{5F3FE827-AFE6-4588-A435-19ACC29D562B}" srcOrd="0" destOrd="0" presId="urn:microsoft.com/office/officeart/2018/2/layout/IconCircleList"/>
    <dgm:cxn modelId="{52281219-5CCD-4B0B-912E-DF65B390C756}" type="presParOf" srcId="{5F3FE827-AFE6-4588-A435-19ACC29D562B}" destId="{3588391C-8BF7-40BC-A71C-0BB8FA8412E2}" srcOrd="0" destOrd="0" presId="urn:microsoft.com/office/officeart/2018/2/layout/IconCircleList"/>
    <dgm:cxn modelId="{F3497FFC-5251-4BD1-9D79-B913BB3D08C0}" type="presParOf" srcId="{3588391C-8BF7-40BC-A71C-0BB8FA8412E2}" destId="{D6926E1F-2BC0-4AB8-BBCA-F81FE35ACA9A}" srcOrd="0" destOrd="0" presId="urn:microsoft.com/office/officeart/2018/2/layout/IconCircleList"/>
    <dgm:cxn modelId="{59796023-0079-44AE-9BA5-1FC790A57D0F}" type="presParOf" srcId="{3588391C-8BF7-40BC-A71C-0BB8FA8412E2}" destId="{283B42CB-CDD5-416D-B1D6-79A297B53703}" srcOrd="1" destOrd="0" presId="urn:microsoft.com/office/officeart/2018/2/layout/IconCircleList"/>
    <dgm:cxn modelId="{03BECDCF-EAF7-4C6E-A6E7-C5D2723E5845}" type="presParOf" srcId="{3588391C-8BF7-40BC-A71C-0BB8FA8412E2}" destId="{D61C6CD6-562F-4650-8671-3D29FD3E3465}" srcOrd="2" destOrd="0" presId="urn:microsoft.com/office/officeart/2018/2/layout/IconCircleList"/>
    <dgm:cxn modelId="{6CF636DB-B901-41A7-BC31-AF8950116641}" type="presParOf" srcId="{3588391C-8BF7-40BC-A71C-0BB8FA8412E2}" destId="{91E0A6EB-1070-472B-BC84-E55610EBB678}" srcOrd="3" destOrd="0" presId="urn:microsoft.com/office/officeart/2018/2/layout/IconCircleList"/>
    <dgm:cxn modelId="{BE0D2D57-062E-403F-BC36-B20288ED4A4A}" type="presParOf" srcId="{5F3FE827-AFE6-4588-A435-19ACC29D562B}" destId="{CD54A502-DAF5-4704-8A20-6A17323BEC2D}" srcOrd="1" destOrd="0" presId="urn:microsoft.com/office/officeart/2018/2/layout/IconCircleList"/>
    <dgm:cxn modelId="{9F45CD8A-4A16-4E51-BB3B-26CD32856574}" type="presParOf" srcId="{5F3FE827-AFE6-4588-A435-19ACC29D562B}" destId="{88A7C937-126D-4B35-BD87-EA0ECB3FAE9C}" srcOrd="2" destOrd="0" presId="urn:microsoft.com/office/officeart/2018/2/layout/IconCircleList"/>
    <dgm:cxn modelId="{E157BA44-C421-4F65-B9A4-F01534FCE4A3}" type="presParOf" srcId="{88A7C937-126D-4B35-BD87-EA0ECB3FAE9C}" destId="{5DC91064-CD13-4891-80B6-56E094749334}" srcOrd="0" destOrd="0" presId="urn:microsoft.com/office/officeart/2018/2/layout/IconCircleList"/>
    <dgm:cxn modelId="{29EBEA10-7599-460B-80D1-6D4B38E49A5E}" type="presParOf" srcId="{88A7C937-126D-4B35-BD87-EA0ECB3FAE9C}" destId="{0EC665DA-3E51-492D-9A72-7EF1CC278A73}" srcOrd="1" destOrd="0" presId="urn:microsoft.com/office/officeart/2018/2/layout/IconCircleList"/>
    <dgm:cxn modelId="{865953FE-378C-4FC6-86B1-95D3BC27DBF7}" type="presParOf" srcId="{88A7C937-126D-4B35-BD87-EA0ECB3FAE9C}" destId="{1EEAB0E4-A296-4DCD-80A9-9C1BA2CC7314}" srcOrd="2" destOrd="0" presId="urn:microsoft.com/office/officeart/2018/2/layout/IconCircleList"/>
    <dgm:cxn modelId="{5F73EE1F-7C29-4747-8FD7-6B50CEF349F9}" type="presParOf" srcId="{88A7C937-126D-4B35-BD87-EA0ECB3FAE9C}" destId="{03727FBC-2A0E-4593-A03E-DFE631DE56BB}" srcOrd="3" destOrd="0" presId="urn:microsoft.com/office/officeart/2018/2/layout/IconCircleList"/>
    <dgm:cxn modelId="{E96B0A13-5AD4-41FA-AB58-6C695D83F36C}" type="presParOf" srcId="{5F3FE827-AFE6-4588-A435-19ACC29D562B}" destId="{9819DACB-6678-42D4-9CFC-2B2EFD93A2D7}" srcOrd="3" destOrd="0" presId="urn:microsoft.com/office/officeart/2018/2/layout/IconCircleList"/>
    <dgm:cxn modelId="{3C54A74B-C2D3-4E4C-A43A-6DF74D2C0B22}" type="presParOf" srcId="{5F3FE827-AFE6-4588-A435-19ACC29D562B}" destId="{F0AF94CC-F670-4C06-BBA7-2439FB5C604D}" srcOrd="4" destOrd="0" presId="urn:microsoft.com/office/officeart/2018/2/layout/IconCircleList"/>
    <dgm:cxn modelId="{BB0F7397-93B8-47EF-80B9-DDD32005D456}" type="presParOf" srcId="{F0AF94CC-F670-4C06-BBA7-2439FB5C604D}" destId="{E2A3B6B9-DFD7-489F-8F57-8EF0768D1409}" srcOrd="0" destOrd="0" presId="urn:microsoft.com/office/officeart/2018/2/layout/IconCircleList"/>
    <dgm:cxn modelId="{308CD705-5662-49BF-84CC-49BE940683F6}" type="presParOf" srcId="{F0AF94CC-F670-4C06-BBA7-2439FB5C604D}" destId="{F3B2A6E1-4B9D-446D-8584-92DAB6E025A3}" srcOrd="1" destOrd="0" presId="urn:microsoft.com/office/officeart/2018/2/layout/IconCircleList"/>
    <dgm:cxn modelId="{630B313F-32AB-4154-859B-730B8A9AB761}" type="presParOf" srcId="{F0AF94CC-F670-4C06-BBA7-2439FB5C604D}" destId="{5ED9AC35-3985-4A12-BB41-C5344B60BD72}" srcOrd="2" destOrd="0" presId="urn:microsoft.com/office/officeart/2018/2/layout/IconCircleList"/>
    <dgm:cxn modelId="{3BC5254E-4568-41D3-81CB-5BBECD1120BB}" type="presParOf" srcId="{F0AF94CC-F670-4C06-BBA7-2439FB5C604D}" destId="{D7C780E9-499E-4B70-83FC-0D1DA5A9181E}" srcOrd="3" destOrd="0" presId="urn:microsoft.com/office/officeart/2018/2/layout/IconCircleList"/>
    <dgm:cxn modelId="{E843ACF6-EB77-4D72-B01B-97435291BB7D}" type="presParOf" srcId="{5F3FE827-AFE6-4588-A435-19ACC29D562B}" destId="{47940C29-7149-42AB-BB61-4D1CA5358FAE}" srcOrd="5" destOrd="0" presId="urn:microsoft.com/office/officeart/2018/2/layout/IconCircleList"/>
    <dgm:cxn modelId="{E30484FF-E75A-4A50-9C79-9DE8EBE0EB7F}" type="presParOf" srcId="{5F3FE827-AFE6-4588-A435-19ACC29D562B}" destId="{38CAE3B0-DD68-49F4-AA90-A463E12A738D}" srcOrd="6" destOrd="0" presId="urn:microsoft.com/office/officeart/2018/2/layout/IconCircleList"/>
    <dgm:cxn modelId="{E01730F3-4895-41EB-AB15-9DD26BDA5881}" type="presParOf" srcId="{38CAE3B0-DD68-49F4-AA90-A463E12A738D}" destId="{5D01F512-C0CC-4FED-A8E1-89CA69C8416D}" srcOrd="0" destOrd="0" presId="urn:microsoft.com/office/officeart/2018/2/layout/IconCircleList"/>
    <dgm:cxn modelId="{399CD37F-1386-47DE-813A-4ADC850B2ADC}" type="presParOf" srcId="{38CAE3B0-DD68-49F4-AA90-A463E12A738D}" destId="{FEF5EDD1-C870-4753-9C92-A62C6C0597AE}" srcOrd="1" destOrd="0" presId="urn:microsoft.com/office/officeart/2018/2/layout/IconCircleList"/>
    <dgm:cxn modelId="{A6B1488C-737B-49B4-8513-EA573116727F}" type="presParOf" srcId="{38CAE3B0-DD68-49F4-AA90-A463E12A738D}" destId="{8369420D-8779-4B4F-ABB3-D2A726B648F7}" srcOrd="2" destOrd="0" presId="urn:microsoft.com/office/officeart/2018/2/layout/IconCircleList"/>
    <dgm:cxn modelId="{5C28C3EC-4DB1-4224-A5BF-536D3EB2DD81}" type="presParOf" srcId="{38CAE3B0-DD68-49F4-AA90-A463E12A738D}" destId="{C419F54B-6394-4A2A-9E8D-BA90BB6C436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24E4D-782C-4B5F-B299-107B992A046E}">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Öfke</a:t>
          </a:r>
        </a:p>
        <a:p>
          <a:pPr marL="171450" lvl="1" indent="-171450" algn="l" defTabSz="755650">
            <a:lnSpc>
              <a:spcPct val="90000"/>
            </a:lnSpc>
            <a:spcBef>
              <a:spcPct val="0"/>
            </a:spcBef>
            <a:spcAft>
              <a:spcPct val="15000"/>
            </a:spcAft>
            <a:buChar char="•"/>
          </a:pPr>
          <a:r>
            <a:rPr lang="tr-TR" sz="1700" kern="1200" dirty="0"/>
            <a:t>Problem çözme aracı değildir.</a:t>
          </a:r>
        </a:p>
        <a:p>
          <a:pPr marL="171450" lvl="1" indent="-171450" algn="l" defTabSz="755650">
            <a:lnSpc>
              <a:spcPct val="90000"/>
            </a:lnSpc>
            <a:spcBef>
              <a:spcPct val="0"/>
            </a:spcBef>
            <a:spcAft>
              <a:spcPct val="15000"/>
            </a:spcAft>
            <a:buChar char="•"/>
          </a:pPr>
          <a:r>
            <a:rPr lang="tr-TR" sz="1700" kern="1200" dirty="0"/>
            <a:t>Öç alma veya intikam yolu değildir</a:t>
          </a:r>
        </a:p>
      </dsp:txBody>
      <dsp:txXfrm>
        <a:off x="1346200" y="0"/>
        <a:ext cx="4749800" cy="1269999"/>
      </dsp:txXfrm>
    </dsp:sp>
    <dsp:sp modelId="{8444BB77-1CC3-41DE-A3CC-8619CD9A4CF3}">
      <dsp:nvSpPr>
        <dsp:cNvPr id="0" name=""/>
        <dsp:cNvSpPr/>
      </dsp:nvSpPr>
      <dsp:spPr>
        <a:xfrm>
          <a:off x="126999" y="126999"/>
          <a:ext cx="1219200" cy="101599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B3AB55-ECEC-454F-982A-99B3934033E7}">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Öfke</a:t>
          </a:r>
        </a:p>
        <a:p>
          <a:pPr marL="171450" lvl="1" indent="-171450" algn="l" defTabSz="755650">
            <a:lnSpc>
              <a:spcPct val="90000"/>
            </a:lnSpc>
            <a:spcBef>
              <a:spcPct val="0"/>
            </a:spcBef>
            <a:spcAft>
              <a:spcPct val="15000"/>
            </a:spcAft>
            <a:buChar char="•"/>
          </a:pPr>
          <a:r>
            <a:rPr lang="tr-TR" sz="1700" kern="1200" dirty="0"/>
            <a:t>Başkalarını suçlama biçimi değildir</a:t>
          </a:r>
        </a:p>
        <a:p>
          <a:pPr marL="171450" lvl="1" indent="-171450" algn="l" defTabSz="755650">
            <a:lnSpc>
              <a:spcPct val="90000"/>
            </a:lnSpc>
            <a:spcBef>
              <a:spcPct val="0"/>
            </a:spcBef>
            <a:spcAft>
              <a:spcPct val="15000"/>
            </a:spcAft>
            <a:buChar char="•"/>
          </a:pPr>
          <a:r>
            <a:rPr lang="tr-TR" sz="1700" kern="1200" dirty="0"/>
            <a:t>Şiddet gösterme ya da suç işleme sebebi değildir.</a:t>
          </a:r>
        </a:p>
      </dsp:txBody>
      <dsp:txXfrm>
        <a:off x="1346200" y="1396999"/>
        <a:ext cx="4749800" cy="1269999"/>
      </dsp:txXfrm>
    </dsp:sp>
    <dsp:sp modelId="{981288B6-C9C5-4025-A8B6-8C40F54B9E97}">
      <dsp:nvSpPr>
        <dsp:cNvPr id="0" name=""/>
        <dsp:cNvSpPr/>
      </dsp:nvSpPr>
      <dsp:spPr>
        <a:xfrm>
          <a:off x="126999" y="1523999"/>
          <a:ext cx="1219200" cy="101599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44CA9F-7333-44DA-B113-EAAE4016698F}">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Öfke</a:t>
          </a:r>
        </a:p>
        <a:p>
          <a:pPr marL="171450" lvl="1" indent="-171450" algn="l" defTabSz="755650">
            <a:lnSpc>
              <a:spcPct val="90000"/>
            </a:lnSpc>
            <a:spcBef>
              <a:spcPct val="0"/>
            </a:spcBef>
            <a:spcAft>
              <a:spcPct val="15000"/>
            </a:spcAft>
            <a:buChar char="•"/>
          </a:pPr>
          <a:r>
            <a:rPr lang="tr-TR" sz="1700" kern="1200" dirty="0"/>
            <a:t>Başkalarını kontrol etme yolu değildir</a:t>
          </a:r>
        </a:p>
        <a:p>
          <a:pPr marL="171450" lvl="1" indent="-171450" algn="l" defTabSz="755650">
            <a:lnSpc>
              <a:spcPct val="90000"/>
            </a:lnSpc>
            <a:spcBef>
              <a:spcPct val="0"/>
            </a:spcBef>
            <a:spcAft>
              <a:spcPct val="15000"/>
            </a:spcAft>
            <a:buChar char="•"/>
          </a:pPr>
          <a:r>
            <a:rPr lang="tr-TR" sz="1700" kern="1200" dirty="0"/>
            <a:t>Haklı olma yolu değildir</a:t>
          </a:r>
        </a:p>
      </dsp:txBody>
      <dsp:txXfrm>
        <a:off x="1346200" y="2793999"/>
        <a:ext cx="4749800" cy="1269999"/>
      </dsp:txXfrm>
    </dsp:sp>
    <dsp:sp modelId="{F9252102-74EC-4C27-B225-65BEFA65B941}">
      <dsp:nvSpPr>
        <dsp:cNvPr id="0" name=""/>
        <dsp:cNvSpPr/>
      </dsp:nvSpPr>
      <dsp:spPr>
        <a:xfrm>
          <a:off x="126999" y="2920999"/>
          <a:ext cx="1219200" cy="101599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D7237-6E30-47CF-A655-1A7476DF5B1F}">
      <dsp:nvSpPr>
        <dsp:cNvPr id="0" name=""/>
        <dsp:cNvSpPr/>
      </dsp:nvSpPr>
      <dsp:spPr>
        <a:xfrm rot="5400000">
          <a:off x="-226988" y="229407"/>
          <a:ext cx="1513258" cy="105928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Öfke</a:t>
          </a:r>
        </a:p>
      </dsp:txBody>
      <dsp:txXfrm rot="-5400000">
        <a:off x="1" y="532058"/>
        <a:ext cx="1059280" cy="453978"/>
      </dsp:txXfrm>
    </dsp:sp>
    <dsp:sp modelId="{0AD903B1-264D-4BA6-B48F-B18EC04A6167}">
      <dsp:nvSpPr>
        <dsp:cNvPr id="0" name=""/>
        <dsp:cNvSpPr/>
      </dsp:nvSpPr>
      <dsp:spPr>
        <a:xfrm rot="5400000">
          <a:off x="3618339" y="-2556640"/>
          <a:ext cx="983617" cy="610173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Uyarıcı bir işarettir</a:t>
          </a:r>
        </a:p>
        <a:p>
          <a:pPr marL="171450" lvl="1" indent="-171450" algn="l" defTabSz="844550">
            <a:lnSpc>
              <a:spcPct val="90000"/>
            </a:lnSpc>
            <a:spcBef>
              <a:spcPct val="0"/>
            </a:spcBef>
            <a:spcAft>
              <a:spcPct val="15000"/>
            </a:spcAft>
            <a:buChar char="•"/>
          </a:pPr>
          <a:r>
            <a:rPr lang="tr-TR" sz="1900" kern="1200" dirty="0"/>
            <a:t>Kişiyi tehditlere karşı uyarır ve kendisini korumasına olanak sağlar.</a:t>
          </a:r>
        </a:p>
      </dsp:txBody>
      <dsp:txXfrm rot="-5400000">
        <a:off x="1059280" y="50435"/>
        <a:ext cx="6053720" cy="887585"/>
      </dsp:txXfrm>
    </dsp:sp>
    <dsp:sp modelId="{7151E186-8342-41D0-8E3B-553563623F77}">
      <dsp:nvSpPr>
        <dsp:cNvPr id="0" name=""/>
        <dsp:cNvSpPr/>
      </dsp:nvSpPr>
      <dsp:spPr>
        <a:xfrm rot="5400000">
          <a:off x="-226988" y="1547540"/>
          <a:ext cx="1513258" cy="1059280"/>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Öfke</a:t>
          </a:r>
        </a:p>
      </dsp:txBody>
      <dsp:txXfrm rot="-5400000">
        <a:off x="1" y="1850191"/>
        <a:ext cx="1059280" cy="453978"/>
      </dsp:txXfrm>
    </dsp:sp>
    <dsp:sp modelId="{205276D9-6F01-416B-B8E5-6A1CAD9E1673}">
      <dsp:nvSpPr>
        <dsp:cNvPr id="0" name=""/>
        <dsp:cNvSpPr/>
      </dsp:nvSpPr>
      <dsp:spPr>
        <a:xfrm rot="5400000">
          <a:off x="3618339" y="-1238507"/>
          <a:ext cx="983617" cy="6101736"/>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Yeni öğrenmeler için bir motivasyon kaynağıdır</a:t>
          </a:r>
        </a:p>
        <a:p>
          <a:pPr marL="171450" lvl="1" indent="-171450" algn="l" defTabSz="844550">
            <a:lnSpc>
              <a:spcPct val="90000"/>
            </a:lnSpc>
            <a:spcBef>
              <a:spcPct val="0"/>
            </a:spcBef>
            <a:spcAft>
              <a:spcPct val="15000"/>
            </a:spcAft>
            <a:buChar char="•"/>
          </a:pPr>
          <a:r>
            <a:rPr lang="tr-TR" sz="1900" kern="1200" dirty="0"/>
            <a:t>Sınırlandırılabildiği sürece sağlıklıdır ve işe yarar</a:t>
          </a:r>
        </a:p>
      </dsp:txBody>
      <dsp:txXfrm rot="-5400000">
        <a:off x="1059280" y="1368568"/>
        <a:ext cx="6053720" cy="887585"/>
      </dsp:txXfrm>
    </dsp:sp>
    <dsp:sp modelId="{44FB6836-F601-40CD-8BF4-1D8B981C3BC2}">
      <dsp:nvSpPr>
        <dsp:cNvPr id="0" name=""/>
        <dsp:cNvSpPr/>
      </dsp:nvSpPr>
      <dsp:spPr>
        <a:xfrm rot="5400000">
          <a:off x="-226988" y="2865672"/>
          <a:ext cx="1513258" cy="105928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Öfkenin</a:t>
          </a:r>
        </a:p>
      </dsp:txBody>
      <dsp:txXfrm rot="-5400000">
        <a:off x="1" y="3168323"/>
        <a:ext cx="1059280" cy="453978"/>
      </dsp:txXfrm>
    </dsp:sp>
    <dsp:sp modelId="{55EEDDF1-F0A2-4D45-B28E-9E0F838F9242}">
      <dsp:nvSpPr>
        <dsp:cNvPr id="0" name=""/>
        <dsp:cNvSpPr/>
      </dsp:nvSpPr>
      <dsp:spPr>
        <a:xfrm rot="5400000">
          <a:off x="3618339" y="79625"/>
          <a:ext cx="983617" cy="6101736"/>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Sağlıklı ve işe yarar olabilmesi için inkar edilmemesi, bastırılmaması ve öncelikle kabul edilmesi, tanınması ve kontrollü bir biçimde ifade edilebilmesi gerekir.</a:t>
          </a:r>
        </a:p>
      </dsp:txBody>
      <dsp:txXfrm rot="-5400000">
        <a:off x="1059280" y="2686700"/>
        <a:ext cx="6053720" cy="887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5360-ED12-4EFC-B379-51DC5AC87CC0}">
      <dsp:nvSpPr>
        <dsp:cNvPr id="0" name=""/>
        <dsp:cNvSpPr/>
      </dsp:nvSpPr>
      <dsp:spPr>
        <a:xfrm>
          <a:off x="0" y="2028"/>
          <a:ext cx="716101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9F6C0B-0136-4380-9EBA-39F52B4FE431}">
      <dsp:nvSpPr>
        <dsp:cNvPr id="0" name=""/>
        <dsp:cNvSpPr/>
      </dsp:nvSpPr>
      <dsp:spPr>
        <a:xfrm>
          <a:off x="0" y="2028"/>
          <a:ext cx="7161017" cy="138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defRPr cap="all"/>
          </a:pPr>
          <a:r>
            <a:rPr lang="tr-TR" sz="2700" kern="1200" dirty="0"/>
            <a:t>1.</a:t>
          </a:r>
          <a:r>
            <a:rPr lang="tr-TR" sz="2700" b="1" i="1" kern="1200" dirty="0"/>
            <a:t>Tetikleyici olayın meydana geldiği aşama</a:t>
          </a:r>
          <a:r>
            <a:rPr lang="tr-TR" sz="2700" kern="1200" dirty="0"/>
            <a:t>: İçsel veya çevresel bir faktörden kaynaklı olabilir.</a:t>
          </a:r>
          <a:endParaRPr lang="en-US" sz="2700" kern="1200" dirty="0"/>
        </a:p>
      </dsp:txBody>
      <dsp:txXfrm>
        <a:off x="0" y="2028"/>
        <a:ext cx="7161017" cy="1383434"/>
      </dsp:txXfrm>
    </dsp:sp>
    <dsp:sp modelId="{6A8ED465-046E-4DBB-AE5A-839CC8CAA619}">
      <dsp:nvSpPr>
        <dsp:cNvPr id="0" name=""/>
        <dsp:cNvSpPr/>
      </dsp:nvSpPr>
      <dsp:spPr>
        <a:xfrm>
          <a:off x="0" y="1385463"/>
          <a:ext cx="716101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930805F-B123-4999-A7DF-71DFF9A785ED}">
      <dsp:nvSpPr>
        <dsp:cNvPr id="0" name=""/>
        <dsp:cNvSpPr/>
      </dsp:nvSpPr>
      <dsp:spPr>
        <a:xfrm>
          <a:off x="0" y="1385463"/>
          <a:ext cx="7161017" cy="138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defRPr cap="all"/>
          </a:pPr>
          <a:r>
            <a:rPr lang="tr-TR" sz="2700" kern="1200" dirty="0"/>
            <a:t>2.</a:t>
          </a:r>
          <a:r>
            <a:rPr lang="tr-TR" sz="2700" b="1" i="1" kern="1200" dirty="0"/>
            <a:t>Yorumlama safhası: </a:t>
          </a:r>
          <a:r>
            <a:rPr lang="tr-TR" sz="2700" kern="1200" dirty="0"/>
            <a:t>Bu safha, öfkenizi tetikleyen olayı nasıl yorumladığınıza bağlı olarak şekillenir.</a:t>
          </a:r>
          <a:endParaRPr lang="en-US" sz="2700" kern="1200" dirty="0"/>
        </a:p>
      </dsp:txBody>
      <dsp:txXfrm>
        <a:off x="0" y="1385463"/>
        <a:ext cx="7161017" cy="1383434"/>
      </dsp:txXfrm>
    </dsp:sp>
    <dsp:sp modelId="{8DF702CE-5605-44A5-A32F-CED051444C97}">
      <dsp:nvSpPr>
        <dsp:cNvPr id="0" name=""/>
        <dsp:cNvSpPr/>
      </dsp:nvSpPr>
      <dsp:spPr>
        <a:xfrm>
          <a:off x="0" y="2768897"/>
          <a:ext cx="716101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220EBAF-4F7C-4252-B3C5-E34C792D31B7}">
      <dsp:nvSpPr>
        <dsp:cNvPr id="0" name=""/>
        <dsp:cNvSpPr/>
      </dsp:nvSpPr>
      <dsp:spPr>
        <a:xfrm>
          <a:off x="0" y="2768897"/>
          <a:ext cx="7161017" cy="138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defRPr cap="all"/>
          </a:pPr>
          <a:r>
            <a:rPr lang="tr-TR" sz="2700" kern="1200" dirty="0"/>
            <a:t>3.</a:t>
          </a:r>
          <a:r>
            <a:rPr lang="tr-TR" sz="2700" b="1" i="1" kern="1200" dirty="0"/>
            <a:t>Davranışssal safha</a:t>
          </a:r>
          <a:r>
            <a:rPr lang="tr-TR" sz="2700" kern="1200" dirty="0"/>
            <a:t>: Öfkelendiğinizde nasıl davranırsınız? Kapıyı yumruklamak, içine atmak, dolaylı şekilde ifade etmek…</a:t>
          </a:r>
          <a:endParaRPr lang="en-US" sz="2700" kern="1200" dirty="0"/>
        </a:p>
      </dsp:txBody>
      <dsp:txXfrm>
        <a:off x="0" y="2768897"/>
        <a:ext cx="7161017" cy="1383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688A1-44F7-457C-81EF-ADE9F07A7C41}">
      <dsp:nvSpPr>
        <dsp:cNvPr id="0" name=""/>
        <dsp:cNvSpPr/>
      </dsp:nvSpPr>
      <dsp:spPr>
        <a:xfrm>
          <a:off x="0" y="576"/>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A509EA3-893D-4213-9DAB-DD589DD2C189}">
      <dsp:nvSpPr>
        <dsp:cNvPr id="0" name=""/>
        <dsp:cNvSpPr/>
      </dsp:nvSpPr>
      <dsp:spPr>
        <a:xfrm>
          <a:off x="0" y="576"/>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Öfkeyi Yok Sayma</a:t>
          </a:r>
          <a:endParaRPr lang="en-US" sz="2600" kern="1200"/>
        </a:p>
      </dsp:txBody>
      <dsp:txXfrm>
        <a:off x="0" y="576"/>
        <a:ext cx="5744684" cy="945024"/>
      </dsp:txXfrm>
    </dsp:sp>
    <dsp:sp modelId="{BBCEBBE9-EBF4-4D04-9215-722F3E9FF2F3}">
      <dsp:nvSpPr>
        <dsp:cNvPr id="0" name=""/>
        <dsp:cNvSpPr/>
      </dsp:nvSpPr>
      <dsp:spPr>
        <a:xfrm>
          <a:off x="0" y="945601"/>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07BB75-3255-4BB1-8E84-48E5ACAE4589}">
      <dsp:nvSpPr>
        <dsp:cNvPr id="0" name=""/>
        <dsp:cNvSpPr/>
      </dsp:nvSpPr>
      <dsp:spPr>
        <a:xfrm>
          <a:off x="0" y="945601"/>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Öfkeyi Başkasına Aktarmak</a:t>
          </a:r>
          <a:endParaRPr lang="en-US" sz="2600" kern="1200"/>
        </a:p>
      </dsp:txBody>
      <dsp:txXfrm>
        <a:off x="0" y="945601"/>
        <a:ext cx="5744684" cy="945024"/>
      </dsp:txXfrm>
    </dsp:sp>
    <dsp:sp modelId="{01E90724-16EB-4174-BE33-744C9552964B}">
      <dsp:nvSpPr>
        <dsp:cNvPr id="0" name=""/>
        <dsp:cNvSpPr/>
      </dsp:nvSpPr>
      <dsp:spPr>
        <a:xfrm>
          <a:off x="0" y="1890625"/>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AEED27-6404-4934-BFA8-943A289CC071}">
      <dsp:nvSpPr>
        <dsp:cNvPr id="0" name=""/>
        <dsp:cNvSpPr/>
      </dsp:nvSpPr>
      <dsp:spPr>
        <a:xfrm>
          <a:off x="0" y="1890625"/>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Öfkeyi Saldırganca Ortaya Koymak</a:t>
          </a:r>
          <a:endParaRPr lang="en-US" sz="2600" kern="1200"/>
        </a:p>
      </dsp:txBody>
      <dsp:txXfrm>
        <a:off x="0" y="1890625"/>
        <a:ext cx="5744684" cy="945024"/>
      </dsp:txXfrm>
    </dsp:sp>
    <dsp:sp modelId="{92CD2475-E1DA-445F-A64D-3C2B8C2510C5}">
      <dsp:nvSpPr>
        <dsp:cNvPr id="0" name=""/>
        <dsp:cNvSpPr/>
      </dsp:nvSpPr>
      <dsp:spPr>
        <a:xfrm>
          <a:off x="0" y="2835650"/>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862C6B-CEF0-4D05-A35B-6D3384DF44A5}">
      <dsp:nvSpPr>
        <dsp:cNvPr id="0" name=""/>
        <dsp:cNvSpPr/>
      </dsp:nvSpPr>
      <dsp:spPr>
        <a:xfrm>
          <a:off x="0" y="2835650"/>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Öfkeyi Pasif Davranışlarla Ortaya Koymak</a:t>
          </a:r>
          <a:endParaRPr lang="en-US" sz="2600" kern="1200"/>
        </a:p>
      </dsp:txBody>
      <dsp:txXfrm>
        <a:off x="0" y="2835650"/>
        <a:ext cx="5744684" cy="945024"/>
      </dsp:txXfrm>
    </dsp:sp>
    <dsp:sp modelId="{73AF0AB8-85FA-4786-9007-CA3A4B01F7D1}">
      <dsp:nvSpPr>
        <dsp:cNvPr id="0" name=""/>
        <dsp:cNvSpPr/>
      </dsp:nvSpPr>
      <dsp:spPr>
        <a:xfrm>
          <a:off x="0" y="3780674"/>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83D0E0-06C7-4AAB-9EB9-04A59D28DA7A}">
      <dsp:nvSpPr>
        <dsp:cNvPr id="0" name=""/>
        <dsp:cNvSpPr/>
      </dsp:nvSpPr>
      <dsp:spPr>
        <a:xfrm>
          <a:off x="0" y="3780674"/>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Öfkeyi Kendine Yöneltmek</a:t>
          </a:r>
          <a:endParaRPr lang="en-US" sz="2600" kern="1200"/>
        </a:p>
      </dsp:txBody>
      <dsp:txXfrm>
        <a:off x="0" y="3780674"/>
        <a:ext cx="5744684" cy="945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46045-EC30-4B99-8911-36F1CAE53E73}">
      <dsp:nvSpPr>
        <dsp:cNvPr id="0" name=""/>
        <dsp:cNvSpPr/>
      </dsp:nvSpPr>
      <dsp:spPr>
        <a:xfrm>
          <a:off x="0" y="2347"/>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7C8C2-F997-417B-B46B-9BA56146D18F}">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10CFA-3A63-48EF-92F3-085BBE558157}">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tr-TR" sz="2200" kern="1200"/>
            <a:t>Diyaframdan derin nefes alma</a:t>
          </a:r>
          <a:endParaRPr lang="en-US" sz="2200" kern="1200"/>
        </a:p>
      </dsp:txBody>
      <dsp:txXfrm>
        <a:off x="1374223" y="2347"/>
        <a:ext cx="4874176" cy="1189803"/>
      </dsp:txXfrm>
    </dsp:sp>
    <dsp:sp modelId="{B8835ED6-8EB9-465E-AFBA-4B6083039425}">
      <dsp:nvSpPr>
        <dsp:cNvPr id="0" name=""/>
        <dsp:cNvSpPr/>
      </dsp:nvSpPr>
      <dsp:spPr>
        <a:xfrm>
          <a:off x="0" y="1489602"/>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0F014-51F6-4538-B689-4E8CF8747E4B}">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18192A-ED5B-41E9-BF24-46F990562C81}">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tr-TR" sz="2200" kern="1200"/>
            <a:t>Kontrollü nefes alma</a:t>
          </a:r>
          <a:endParaRPr lang="en-US" sz="2200" kern="1200"/>
        </a:p>
      </dsp:txBody>
      <dsp:txXfrm>
        <a:off x="1374223" y="1489602"/>
        <a:ext cx="4874176" cy="1189803"/>
      </dsp:txXfrm>
    </dsp:sp>
    <dsp:sp modelId="{2A9A53C4-7B6C-4DAE-A175-E094C029638F}">
      <dsp:nvSpPr>
        <dsp:cNvPr id="0" name=""/>
        <dsp:cNvSpPr/>
      </dsp:nvSpPr>
      <dsp:spPr>
        <a:xfrm>
          <a:off x="0" y="2976856"/>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61AE7-11C6-48ED-8D23-E24EB8824453}">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F80DC7-34AA-4274-BCC0-AAC9FB8E2AB9}">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tr-TR" sz="2200" kern="1200"/>
            <a:t>Yediden geriye saymak</a:t>
          </a:r>
          <a:endParaRPr lang="en-US" sz="2200" kern="1200"/>
        </a:p>
      </dsp:txBody>
      <dsp:txXfrm>
        <a:off x="1374223" y="2976856"/>
        <a:ext cx="4874176" cy="1189803"/>
      </dsp:txXfrm>
    </dsp:sp>
    <dsp:sp modelId="{3203D761-C833-4580-B110-0003E8E43876}">
      <dsp:nvSpPr>
        <dsp:cNvPr id="0" name=""/>
        <dsp:cNvSpPr/>
      </dsp:nvSpPr>
      <dsp:spPr>
        <a:xfrm>
          <a:off x="0" y="4464111"/>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81FB3-FBA7-4738-971A-6EED00E25F24}">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48A61D-5466-48A5-87BC-57B84B149438}">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tr-TR" sz="2200" kern="1200"/>
            <a:t>Aralıklarda duraklama</a:t>
          </a:r>
          <a:endParaRPr lang="en-US" sz="2200" kern="1200"/>
        </a:p>
      </dsp:txBody>
      <dsp:txXfrm>
        <a:off x="1374223" y="4464111"/>
        <a:ext cx="4874176" cy="1189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3A44-895C-4224-9308-56395C610FBD}">
      <dsp:nvSpPr>
        <dsp:cNvPr id="0" name=""/>
        <dsp:cNvSpPr/>
      </dsp:nvSpPr>
      <dsp:spPr>
        <a:xfrm>
          <a:off x="0" y="0"/>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Aktif dinleme</a:t>
          </a:r>
          <a:endParaRPr lang="en-US" sz="2000" kern="1200"/>
        </a:p>
      </dsp:txBody>
      <dsp:txXfrm>
        <a:off x="22940" y="22940"/>
        <a:ext cx="7160195" cy="737360"/>
      </dsp:txXfrm>
    </dsp:sp>
    <dsp:sp modelId="{449C52BC-FE67-4384-B0B8-A8603FE5D34B}">
      <dsp:nvSpPr>
        <dsp:cNvPr id="0" name=""/>
        <dsp:cNvSpPr/>
      </dsp:nvSpPr>
      <dsp:spPr>
        <a:xfrm>
          <a:off x="604647" y="892024"/>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Kararlı bir şekilde konuşun.</a:t>
          </a:r>
          <a:endParaRPr lang="en-US" sz="2000" kern="1200"/>
        </a:p>
      </dsp:txBody>
      <dsp:txXfrm>
        <a:off x="627587" y="914964"/>
        <a:ext cx="6937378" cy="737360"/>
      </dsp:txXfrm>
    </dsp:sp>
    <dsp:sp modelId="{FD844C2E-E7E2-44E5-A672-3020A6B222FB}">
      <dsp:nvSpPr>
        <dsp:cNvPr id="0" name=""/>
        <dsp:cNvSpPr/>
      </dsp:nvSpPr>
      <dsp:spPr>
        <a:xfrm>
          <a:off x="1209293" y="1784048"/>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Gerginlikten uzak durun.</a:t>
          </a:r>
          <a:endParaRPr lang="en-US" sz="2000" kern="1200"/>
        </a:p>
      </dsp:txBody>
      <dsp:txXfrm>
        <a:off x="1232233" y="1806988"/>
        <a:ext cx="6937378" cy="737360"/>
      </dsp:txXfrm>
    </dsp:sp>
    <dsp:sp modelId="{4C13D1F7-BADB-4D78-80AC-A39D4B4D53D4}">
      <dsp:nvSpPr>
        <dsp:cNvPr id="0" name=""/>
        <dsp:cNvSpPr/>
      </dsp:nvSpPr>
      <dsp:spPr>
        <a:xfrm>
          <a:off x="1813940" y="2676072"/>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Karşınızdakini zorlamaktan vazgeçin.</a:t>
          </a:r>
          <a:endParaRPr lang="en-US" sz="2000" kern="1200"/>
        </a:p>
      </dsp:txBody>
      <dsp:txXfrm>
        <a:off x="1836880" y="2699012"/>
        <a:ext cx="6937378" cy="737360"/>
      </dsp:txXfrm>
    </dsp:sp>
    <dsp:sp modelId="{9F37CFC5-70E1-469E-A36E-25E71E76B2EC}">
      <dsp:nvSpPr>
        <dsp:cNvPr id="0" name=""/>
        <dsp:cNvSpPr/>
      </dsp:nvSpPr>
      <dsp:spPr>
        <a:xfrm>
          <a:off x="2418587" y="3568097"/>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i="1" kern="1200" dirty="0"/>
            <a:t>Kendinizi ödüllendirin: </a:t>
          </a:r>
          <a:r>
            <a:rPr lang="tr-TR" sz="2000" kern="1200" dirty="0"/>
            <a:t>Öfkelendiğinizde yapabileceğiniz şeyleri hayata geçirdiğiniz zaman kendinize verebileceğiniz ödülleri yazın.</a:t>
          </a:r>
          <a:endParaRPr lang="en-US" sz="2000" kern="1200" dirty="0"/>
        </a:p>
      </dsp:txBody>
      <dsp:txXfrm>
        <a:off x="2441527" y="3591037"/>
        <a:ext cx="6937378" cy="737360"/>
      </dsp:txXfrm>
    </dsp:sp>
    <dsp:sp modelId="{59636490-031B-42D9-951A-4CCC2F36A850}">
      <dsp:nvSpPr>
        <dsp:cNvPr id="0" name=""/>
        <dsp:cNvSpPr/>
      </dsp:nvSpPr>
      <dsp:spPr>
        <a:xfrm>
          <a:off x="7587905" y="572200"/>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5CB2E25B-1994-4D2B-99DD-854CFF379F3B}">
      <dsp:nvSpPr>
        <dsp:cNvPr id="0" name=""/>
        <dsp:cNvSpPr/>
      </dsp:nvSpPr>
      <dsp:spPr>
        <a:xfrm>
          <a:off x="8192552" y="1464225"/>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8CBD747A-D420-45F6-9BF2-6CAA3527CADA}">
      <dsp:nvSpPr>
        <dsp:cNvPr id="0" name=""/>
        <dsp:cNvSpPr/>
      </dsp:nvSpPr>
      <dsp:spPr>
        <a:xfrm>
          <a:off x="8797199" y="2343195"/>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889A7E16-E4FF-4C9B-9D7F-23AD55A9B21B}">
      <dsp:nvSpPr>
        <dsp:cNvPr id="0" name=""/>
        <dsp:cNvSpPr/>
      </dsp:nvSpPr>
      <dsp:spPr>
        <a:xfrm>
          <a:off x="9401846" y="3243922"/>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15118-C917-4BFE-B91B-749CBD8A7626}">
      <dsp:nvSpPr>
        <dsp:cNvPr id="0" name=""/>
        <dsp:cNvSpPr/>
      </dsp:nvSpPr>
      <dsp:spPr>
        <a:xfrm>
          <a:off x="0" y="537777"/>
          <a:ext cx="2980729" cy="18927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0316B-9C75-4C88-9DC9-77E0DFAF43CA}">
      <dsp:nvSpPr>
        <dsp:cNvPr id="0" name=""/>
        <dsp:cNvSpPr/>
      </dsp:nvSpPr>
      <dsp:spPr>
        <a:xfrm>
          <a:off x="331192"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1.Öfkenizi kendi kendinize boşaltmayın ve «yaşamayın»</a:t>
          </a:r>
          <a:endParaRPr lang="en-US" sz="2800" kern="1200"/>
        </a:p>
      </dsp:txBody>
      <dsp:txXfrm>
        <a:off x="386629" y="907846"/>
        <a:ext cx="2869855" cy="1781889"/>
      </dsp:txXfrm>
    </dsp:sp>
    <dsp:sp modelId="{0A1A1A29-2BC9-4DEC-85EA-FFDE6D32BDE2}">
      <dsp:nvSpPr>
        <dsp:cNvPr id="0" name=""/>
        <dsp:cNvSpPr/>
      </dsp:nvSpPr>
      <dsp:spPr>
        <a:xfrm>
          <a:off x="3643114" y="537777"/>
          <a:ext cx="2980729" cy="18927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933AD-86E2-4A89-A535-3B997C2D7639}">
      <dsp:nvSpPr>
        <dsp:cNvPr id="0" name=""/>
        <dsp:cNvSpPr/>
      </dsp:nvSpPr>
      <dsp:spPr>
        <a:xfrm>
          <a:off x="3974306"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2.Öfkenizi başkalarına yöneltmeyin.</a:t>
          </a:r>
          <a:endParaRPr lang="en-US" sz="2800" kern="1200" dirty="0"/>
        </a:p>
      </dsp:txBody>
      <dsp:txXfrm>
        <a:off x="4029743" y="907846"/>
        <a:ext cx="2869855" cy="1781889"/>
      </dsp:txXfrm>
    </dsp:sp>
    <dsp:sp modelId="{3F286185-1760-4994-A2CB-8158976C6EDA}">
      <dsp:nvSpPr>
        <dsp:cNvPr id="0" name=""/>
        <dsp:cNvSpPr/>
      </dsp:nvSpPr>
      <dsp:spPr>
        <a:xfrm>
          <a:off x="7286228" y="537777"/>
          <a:ext cx="2980729" cy="18927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95161-A33A-4D7F-981A-2C9F9D520643}">
      <dsp:nvSpPr>
        <dsp:cNvPr id="0" name=""/>
        <dsp:cNvSpPr/>
      </dsp:nvSpPr>
      <dsp:spPr>
        <a:xfrm>
          <a:off x="7617420"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3.Öfkenizi düşmanca niyetler için kullanmayın.</a:t>
          </a:r>
          <a:endParaRPr lang="en-US" sz="2800" kern="1200"/>
        </a:p>
      </dsp:txBody>
      <dsp:txXfrm>
        <a:off x="7672857" y="907846"/>
        <a:ext cx="2869855" cy="1781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26E1F-2BC0-4AB8-BBCA-F81FE35ACA9A}">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B42CB-CDD5-416D-B1D6-79A297B53703}">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0A6EB-1070-472B-BC84-E55610EBB67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100000"/>
            </a:lnSpc>
            <a:spcBef>
              <a:spcPct val="0"/>
            </a:spcBef>
            <a:spcAft>
              <a:spcPct val="35000"/>
            </a:spcAft>
            <a:buNone/>
          </a:pPr>
          <a:r>
            <a:rPr lang="tr-TR" sz="2000" kern="1200" dirty="0">
              <a:solidFill>
                <a:schemeClr val="bg1"/>
              </a:solidFill>
            </a:rPr>
            <a:t>Vurmak: Amaç, sizde öfke, acı veya mutsuzluk uyandıran olaya odaklanmaktır yani önemli olan duygularımızdır.</a:t>
          </a:r>
          <a:endParaRPr lang="en-US" sz="2000" kern="1200" dirty="0">
            <a:solidFill>
              <a:schemeClr val="bg1"/>
            </a:solidFill>
          </a:endParaRPr>
        </a:p>
      </dsp:txBody>
      <dsp:txXfrm>
        <a:off x="1834517" y="469890"/>
        <a:ext cx="3148942" cy="1335915"/>
      </dsp:txXfrm>
    </dsp:sp>
    <dsp:sp modelId="{5DC91064-CD13-4891-80B6-56E094749334}">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665DA-3E51-492D-9A72-7EF1CC278A73}">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27FBC-2A0E-4593-A03E-DFE631DE56B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100000"/>
            </a:lnSpc>
            <a:spcBef>
              <a:spcPct val="0"/>
            </a:spcBef>
            <a:spcAft>
              <a:spcPct val="35000"/>
            </a:spcAft>
            <a:buNone/>
          </a:pPr>
          <a:r>
            <a:rPr lang="tr-TR" sz="2000" kern="1200" dirty="0">
              <a:solidFill>
                <a:schemeClr val="bg1"/>
              </a:solidFill>
            </a:rPr>
            <a:t>Eğer etrafınızda insanlar varsa: elinizi yumruklamayı deneyin. Veya ayağınızı yere sıkıca bastırın ya da vücudunuzdaki herhangi bir kasınızı kasın.</a:t>
          </a:r>
          <a:endParaRPr lang="en-US" sz="2000" kern="1200" dirty="0"/>
        </a:p>
      </dsp:txBody>
      <dsp:txXfrm>
        <a:off x="7154322" y="469890"/>
        <a:ext cx="3148942" cy="1335915"/>
      </dsp:txXfrm>
    </dsp:sp>
    <dsp:sp modelId="{E2A3B6B9-DFD7-489F-8F57-8EF0768D1409}">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2A6E1-4B9D-446D-8584-92DAB6E025A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780E9-499E-4B70-83FC-0D1DA5A9181E}">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tr-TR" sz="2400" kern="1200" dirty="0">
              <a:solidFill>
                <a:schemeClr val="bg1"/>
              </a:solidFill>
            </a:rPr>
            <a:t>Sanat</a:t>
          </a:r>
          <a:endParaRPr lang="en-US" sz="2400" kern="1200" dirty="0">
            <a:solidFill>
              <a:schemeClr val="bg1"/>
            </a:solidFill>
          </a:endParaRPr>
        </a:p>
      </dsp:txBody>
      <dsp:txXfrm>
        <a:off x="1834517" y="2545532"/>
        <a:ext cx="3148942" cy="1335915"/>
      </dsp:txXfrm>
    </dsp:sp>
    <dsp:sp modelId="{5D01F512-C0CC-4FED-A8E1-89CA69C8416D}">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5EDD1-C870-4753-9C92-A62C6C0597AE}">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9F54B-6394-4A2A-9E8D-BA90BB6C436F}">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tr-TR" sz="2400" kern="1200" dirty="0">
              <a:solidFill>
                <a:schemeClr val="bg1"/>
              </a:solidFill>
            </a:rPr>
            <a:t>Günlük Tutma</a:t>
          </a:r>
          <a:endParaRPr lang="en-US" sz="2400" kern="1200" dirty="0">
            <a:solidFill>
              <a:schemeClr val="bg1"/>
            </a:solidFill>
          </a:endParaRP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5A5EFC-FF3C-4F04-B2D2-D041A0C87C2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2E8656E-4BA1-4867-B675-900220714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0E87733-2184-4D81-AAEF-30CE7204C92A}"/>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5" name="Alt Bilgi Yer Tutucusu 4">
            <a:extLst>
              <a:ext uri="{FF2B5EF4-FFF2-40B4-BE49-F238E27FC236}">
                <a16:creationId xmlns:a16="http://schemas.microsoft.com/office/drawing/2014/main" id="{15009C05-3BE8-44D6-BACA-234C6A5DBC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D48FD2-556E-488A-A624-9DFB098AD3C0}"/>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154266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1AA20F-3E73-4444-A034-7717C413352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D7456B2-9437-40FE-B29D-FDA1A8A7ED2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12138C-A997-4A9C-8B03-D68B0D02FF6E}"/>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5" name="Alt Bilgi Yer Tutucusu 4">
            <a:extLst>
              <a:ext uri="{FF2B5EF4-FFF2-40B4-BE49-F238E27FC236}">
                <a16:creationId xmlns:a16="http://schemas.microsoft.com/office/drawing/2014/main" id="{28CF285C-C16F-49F0-A34B-EE5FEAD4E9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59C01F-BE94-44D8-A580-B862C81B5A56}"/>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393222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3BD9099-FF65-48D1-9EEE-0749D18E37A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7A89C06-EFC1-4F90-AA9B-1F452085030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952703-362F-40D6-B479-4F2A06B68476}"/>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5" name="Alt Bilgi Yer Tutucusu 4">
            <a:extLst>
              <a:ext uri="{FF2B5EF4-FFF2-40B4-BE49-F238E27FC236}">
                <a16:creationId xmlns:a16="http://schemas.microsoft.com/office/drawing/2014/main" id="{A01DB952-D839-43AB-A45D-CCCE08FA6E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D7A883-79DE-446D-883D-9C5F9B35664A}"/>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294835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80C700-6561-4820-995D-43AC951D4AF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EA98857-5370-49ED-BF6D-16AE3BB7E1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0A72C7-5489-430E-BEC3-5B5887130AAE}"/>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5" name="Alt Bilgi Yer Tutucusu 4">
            <a:extLst>
              <a:ext uri="{FF2B5EF4-FFF2-40B4-BE49-F238E27FC236}">
                <a16:creationId xmlns:a16="http://schemas.microsoft.com/office/drawing/2014/main" id="{177AB55C-3AED-479F-8AFE-8E825FDEC1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C033B0-9FF9-4757-AFDB-9BAEE40CFC05}"/>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413040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6773D5-36F5-4EC1-91A6-3D8C1CD900C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61E4E11-D24E-4CB6-BAC6-0B2ADF16E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9F4E7AD-A6DE-4607-BF74-636BCB191F6A}"/>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5" name="Alt Bilgi Yer Tutucusu 4">
            <a:extLst>
              <a:ext uri="{FF2B5EF4-FFF2-40B4-BE49-F238E27FC236}">
                <a16:creationId xmlns:a16="http://schemas.microsoft.com/office/drawing/2014/main" id="{0437F33F-5ABC-44BF-B191-9BE9795F434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D43E09-48A8-49A0-A5FB-EB217FD24214}"/>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31286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2D95AC-57DE-4989-938C-A46D7BDB58F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91DEF37-4F19-4160-B305-FE6641307D1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F63311-8D7A-4C4A-85A1-22E8F3CE1BD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097564A-A340-42CC-BFB4-CF4DDC3E8483}"/>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6" name="Alt Bilgi Yer Tutucusu 5">
            <a:extLst>
              <a:ext uri="{FF2B5EF4-FFF2-40B4-BE49-F238E27FC236}">
                <a16:creationId xmlns:a16="http://schemas.microsoft.com/office/drawing/2014/main" id="{4BE58CE0-5AC7-45B0-9863-6F54357C52A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E702444-65D1-409E-88F9-2C15D9C5CFA4}"/>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246813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18C641-4942-4FB9-AAA3-9CD86A6ECCE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723DB47-2DD9-4678-BA86-470440474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102B373-2BF8-469A-AF47-65703498E89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46FBAB-8D5B-4DC6-8BBB-D63F72A4D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C8E7F28-6C05-401A-A24A-4F3F0D793F0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2AB84FE-F987-4F5E-AF78-14D3A4E48332}"/>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8" name="Alt Bilgi Yer Tutucusu 7">
            <a:extLst>
              <a:ext uri="{FF2B5EF4-FFF2-40B4-BE49-F238E27FC236}">
                <a16:creationId xmlns:a16="http://schemas.microsoft.com/office/drawing/2014/main" id="{86D4C9C2-BE8A-4FA4-90DF-EF2CC43B205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20635AE-DE77-4EBB-BE3A-12968ECA48AA}"/>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303061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1F4856-1F78-42C4-AC3F-64C26D12AAA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C01CE61-597E-4D26-878E-375E15B47065}"/>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4" name="Alt Bilgi Yer Tutucusu 3">
            <a:extLst>
              <a:ext uri="{FF2B5EF4-FFF2-40B4-BE49-F238E27FC236}">
                <a16:creationId xmlns:a16="http://schemas.microsoft.com/office/drawing/2014/main" id="{AA3B53FD-5168-44CC-8896-D82DD60BC2E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45D4EB8-827A-487D-875D-7401663F5005}"/>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188658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1BC7B12-AB0A-4F05-901A-FA7F4BC252AD}"/>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3" name="Alt Bilgi Yer Tutucusu 2">
            <a:extLst>
              <a:ext uri="{FF2B5EF4-FFF2-40B4-BE49-F238E27FC236}">
                <a16:creationId xmlns:a16="http://schemas.microsoft.com/office/drawing/2014/main" id="{553DA61D-739B-4446-9F17-F62E3700DD6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76CBCEA-552A-40D3-9C9A-D67E61080C86}"/>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346387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37DAB-8B70-4890-8DBD-E70EDAA5A5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DCF09E1-3F69-46F9-ADFB-BB69F0F1B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7B334A7-3DF7-4857-9387-0A33F839E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3AF56D0-8DA7-4C06-BFFB-A677FC4D5E40}"/>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6" name="Alt Bilgi Yer Tutucusu 5">
            <a:extLst>
              <a:ext uri="{FF2B5EF4-FFF2-40B4-BE49-F238E27FC236}">
                <a16:creationId xmlns:a16="http://schemas.microsoft.com/office/drawing/2014/main" id="{1A539083-08E8-4F49-92F2-7E434C8A9D5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7FFD62D-6724-4A8D-98E8-82011EA63DAE}"/>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108713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66D2BE-84B1-4B3B-9498-0A38F1641BE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1439D6E-8F56-4195-8A15-1F81DF8D1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D94F5D-1AD7-4499-AB5C-69F6166DD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67F8B80-7D48-4426-B940-CFF8A443D57E}"/>
              </a:ext>
            </a:extLst>
          </p:cNvPr>
          <p:cNvSpPr>
            <a:spLocks noGrp="1"/>
          </p:cNvSpPr>
          <p:nvPr>
            <p:ph type="dt" sz="half" idx="10"/>
          </p:nvPr>
        </p:nvSpPr>
        <p:spPr/>
        <p:txBody>
          <a:bodyPr/>
          <a:lstStyle/>
          <a:p>
            <a:fld id="{F7400EBC-DAF6-4353-89D6-53C9FD11F48C}" type="datetimeFigureOut">
              <a:rPr lang="tr-TR" smtClean="0"/>
              <a:t>22.12.2020</a:t>
            </a:fld>
            <a:endParaRPr lang="tr-TR"/>
          </a:p>
        </p:txBody>
      </p:sp>
      <p:sp>
        <p:nvSpPr>
          <p:cNvPr id="6" name="Alt Bilgi Yer Tutucusu 5">
            <a:extLst>
              <a:ext uri="{FF2B5EF4-FFF2-40B4-BE49-F238E27FC236}">
                <a16:creationId xmlns:a16="http://schemas.microsoft.com/office/drawing/2014/main" id="{8BCB3367-2029-48C2-A1B8-68986721C0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15047BF-289D-4C9D-872D-E037E8D1A0F3}"/>
              </a:ext>
            </a:extLst>
          </p:cNvPr>
          <p:cNvSpPr>
            <a:spLocks noGrp="1"/>
          </p:cNvSpPr>
          <p:nvPr>
            <p:ph type="sldNum" sz="quarter" idx="12"/>
          </p:nvPr>
        </p:nvSpPr>
        <p:spPr/>
        <p:txBody>
          <a:bodyPr/>
          <a:lstStyle/>
          <a:p>
            <a:fld id="{FA6B4E6E-0C47-431D-8786-6AD16FFBFDA6}" type="slidenum">
              <a:rPr lang="tr-TR" smtClean="0"/>
              <a:t>‹#›</a:t>
            </a:fld>
            <a:endParaRPr lang="tr-TR"/>
          </a:p>
        </p:txBody>
      </p:sp>
    </p:spTree>
    <p:extLst>
      <p:ext uri="{BB962C8B-B14F-4D97-AF65-F5344CB8AC3E}">
        <p14:creationId xmlns:p14="http://schemas.microsoft.com/office/powerpoint/2010/main" val="292486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FB76FEC-EF04-4286-B514-A3D1176BA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75E5C01-E487-41D4-B4C2-9A34CF806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152EADF-4CFD-402F-8BDA-C8BE0B273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00EBC-DAF6-4353-89D6-53C9FD11F48C}" type="datetimeFigureOut">
              <a:rPr lang="tr-TR" smtClean="0"/>
              <a:t>22.12.2020</a:t>
            </a:fld>
            <a:endParaRPr lang="tr-TR"/>
          </a:p>
        </p:txBody>
      </p:sp>
      <p:sp>
        <p:nvSpPr>
          <p:cNvPr id="5" name="Alt Bilgi Yer Tutucusu 4">
            <a:extLst>
              <a:ext uri="{FF2B5EF4-FFF2-40B4-BE49-F238E27FC236}">
                <a16:creationId xmlns:a16="http://schemas.microsoft.com/office/drawing/2014/main" id="{F39C07CC-08DD-4B8E-86BC-EC0C0DEBE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5C0C689-5534-4A1B-A08D-5063037E7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B4E6E-0C47-431D-8786-6AD16FFBFDA6}" type="slidenum">
              <a:rPr lang="tr-TR" smtClean="0"/>
              <a:t>‹#›</a:t>
            </a:fld>
            <a:endParaRPr lang="tr-TR"/>
          </a:p>
        </p:txBody>
      </p:sp>
    </p:spTree>
    <p:extLst>
      <p:ext uri="{BB962C8B-B14F-4D97-AF65-F5344CB8AC3E}">
        <p14:creationId xmlns:p14="http://schemas.microsoft.com/office/powerpoint/2010/main" val="150251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486719-B366-456A-9B5D-57159D1D7FA2}"/>
              </a:ext>
            </a:extLst>
          </p:cNvPr>
          <p:cNvSpPr>
            <a:spLocks noGrp="1"/>
          </p:cNvSpPr>
          <p:nvPr>
            <p:ph type="ctrTitle"/>
          </p:nvPr>
        </p:nvSpPr>
        <p:spPr>
          <a:xfrm>
            <a:off x="7464614" y="1783959"/>
            <a:ext cx="4087306" cy="2889114"/>
          </a:xfrm>
        </p:spPr>
        <p:txBody>
          <a:bodyPr anchor="b">
            <a:normAutofit/>
          </a:bodyPr>
          <a:lstStyle/>
          <a:p>
            <a:pPr algn="l"/>
            <a:r>
              <a:rPr lang="tr-TR" sz="5400" b="1" dirty="0"/>
              <a:t>ÖFKE KONTROLÜ</a:t>
            </a:r>
          </a:p>
        </p:txBody>
      </p:sp>
      <p:sp>
        <p:nvSpPr>
          <p:cNvPr id="3" name="Alt Başlık 2">
            <a:extLst>
              <a:ext uri="{FF2B5EF4-FFF2-40B4-BE49-F238E27FC236}">
                <a16:creationId xmlns:a16="http://schemas.microsoft.com/office/drawing/2014/main" id="{0E6F773B-C542-4616-9CD8-28552486F727}"/>
              </a:ext>
            </a:extLst>
          </p:cNvPr>
          <p:cNvSpPr>
            <a:spLocks noGrp="1"/>
          </p:cNvSpPr>
          <p:nvPr>
            <p:ph type="subTitle" idx="1"/>
          </p:nvPr>
        </p:nvSpPr>
        <p:spPr>
          <a:xfrm>
            <a:off x="7464612" y="4750893"/>
            <a:ext cx="4087305" cy="1147863"/>
          </a:xfrm>
        </p:spPr>
        <p:txBody>
          <a:bodyPr anchor="t">
            <a:normAutofit/>
          </a:bodyPr>
          <a:lstStyle/>
          <a:p>
            <a:pPr algn="l"/>
            <a:r>
              <a:rPr lang="tr-TR" sz="2000"/>
              <a:t>FERHAT KANAT </a:t>
            </a:r>
          </a:p>
          <a:p>
            <a:pPr algn="l"/>
            <a:r>
              <a:rPr lang="tr-TR" sz="2000"/>
              <a:t>OKUL PSİKOLOJİK DANIŞMANI</a:t>
            </a:r>
            <a:endParaRPr lang="tr-TR" sz="20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CCD22CE-4348-489C-9B00-98BF0816548D}"/>
              </a:ext>
            </a:extLst>
          </p:cNvPr>
          <p:cNvPicPr>
            <a:picLocks noChangeAspect="1"/>
          </p:cNvPicPr>
          <p:nvPr/>
        </p:nvPicPr>
        <p:blipFill rotWithShape="1">
          <a:blip r:embed="rId2"/>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358462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ulanık içeren bir resim&#10;&#10;Açıklama otomatik olarak oluşturuldu">
            <a:extLst>
              <a:ext uri="{FF2B5EF4-FFF2-40B4-BE49-F238E27FC236}">
                <a16:creationId xmlns:a16="http://schemas.microsoft.com/office/drawing/2014/main" id="{5A22D5BE-6F20-4AA8-AEFB-A8EB249E3968}"/>
              </a:ext>
            </a:extLst>
          </p:cNvPr>
          <p:cNvPicPr>
            <a:picLocks noChangeAspect="1"/>
          </p:cNvPicPr>
          <p:nvPr/>
        </p:nvPicPr>
        <p:blipFill rotWithShape="1">
          <a:blip r:embed="rId2"/>
          <a:srcRect l="18829" r="35734" b="-1"/>
          <a:stretch/>
        </p:blipFill>
        <p:spPr>
          <a:xfrm>
            <a:off x="20" y="10"/>
            <a:ext cx="4668233" cy="6857990"/>
          </a:xfrm>
          <a:prstGeom prst="rect">
            <a:avLst/>
          </a:prstGeom>
        </p:spPr>
      </p:pic>
      <p:sp>
        <p:nvSpPr>
          <p:cNvPr id="15" name="Freeform 28">
            <a:extLst>
              <a:ext uri="{FF2B5EF4-FFF2-40B4-BE49-F238E27FC236}">
                <a16:creationId xmlns:a16="http://schemas.microsoft.com/office/drawing/2014/main" id="{2B70B725-07B0-4EB9-A2D7-AE7B6CFFE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73338"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B2C47C6-EA4D-46C3-8760-73C091352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49A63A4E-9CE9-4239-B003-C85283C79B76}"/>
              </a:ext>
            </a:extLst>
          </p:cNvPr>
          <p:cNvSpPr>
            <a:spLocks noGrp="1"/>
          </p:cNvSpPr>
          <p:nvPr>
            <p:ph type="title"/>
          </p:nvPr>
        </p:nvSpPr>
        <p:spPr>
          <a:xfrm>
            <a:off x="4384039" y="365125"/>
            <a:ext cx="7164493" cy="1325563"/>
          </a:xfrm>
        </p:spPr>
        <p:txBody>
          <a:bodyPr>
            <a:normAutofit/>
          </a:bodyPr>
          <a:lstStyle/>
          <a:p>
            <a:r>
              <a:rPr lang="tr-TR"/>
              <a:t>Öfke 3 aşamalı bir süreçtir</a:t>
            </a:r>
          </a:p>
        </p:txBody>
      </p:sp>
      <p:graphicFrame>
        <p:nvGraphicFramePr>
          <p:cNvPr id="5" name="İçerik Yer Tutucusu 2">
            <a:extLst>
              <a:ext uri="{FF2B5EF4-FFF2-40B4-BE49-F238E27FC236}">
                <a16:creationId xmlns:a16="http://schemas.microsoft.com/office/drawing/2014/main" id="{14DA5841-2695-48DE-B288-6E853A145B4D}"/>
              </a:ext>
            </a:extLst>
          </p:cNvPr>
          <p:cNvGraphicFramePr>
            <a:graphicFrameLocks noGrp="1"/>
          </p:cNvGraphicFramePr>
          <p:nvPr>
            <p:ph idx="1"/>
            <p:extLst>
              <p:ext uri="{D42A27DB-BD31-4B8C-83A1-F6EECF244321}">
                <p14:modId xmlns:p14="http://schemas.microsoft.com/office/powerpoint/2010/main" val="2837638152"/>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9623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D9508E-C44B-4B82-9138-812412080F1F}"/>
              </a:ext>
            </a:extLst>
          </p:cNvPr>
          <p:cNvSpPr>
            <a:spLocks noGrp="1"/>
          </p:cNvSpPr>
          <p:nvPr>
            <p:ph type="title"/>
          </p:nvPr>
        </p:nvSpPr>
        <p:spPr>
          <a:xfrm>
            <a:off x="6234330" y="803325"/>
            <a:ext cx="5314536" cy="1325563"/>
          </a:xfrm>
        </p:spPr>
        <p:txBody>
          <a:bodyPr>
            <a:normAutofit/>
          </a:bodyPr>
          <a:lstStyle/>
          <a:p>
            <a:r>
              <a:rPr lang="tr-TR" b="1" dirty="0"/>
              <a:t>Bir Müdafaa Şekli Olarak Öfke</a:t>
            </a:r>
          </a:p>
        </p:txBody>
      </p:sp>
      <p:sp>
        <p:nvSpPr>
          <p:cNvPr id="2052"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Siyah bir arka plan üzerinde izole Stok Fotoğrafı (Şimdi Düzenle) 406244023">
            <a:extLst>
              <a:ext uri="{FF2B5EF4-FFF2-40B4-BE49-F238E27FC236}">
                <a16:creationId xmlns:a16="http://schemas.microsoft.com/office/drawing/2014/main" id="{B1229303-288C-43AB-8A8B-EB4685A54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r="907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A6CC18B9-7DA6-4ED5-B1A1-51FE1ADF8956}"/>
              </a:ext>
            </a:extLst>
          </p:cNvPr>
          <p:cNvSpPr>
            <a:spLocks noGrp="1"/>
          </p:cNvSpPr>
          <p:nvPr>
            <p:ph idx="1"/>
          </p:nvPr>
        </p:nvSpPr>
        <p:spPr>
          <a:xfrm>
            <a:off x="6234329" y="2279018"/>
            <a:ext cx="5314543" cy="3375920"/>
          </a:xfrm>
        </p:spPr>
        <p:txBody>
          <a:bodyPr anchor="t">
            <a:normAutofit/>
          </a:bodyPr>
          <a:lstStyle/>
          <a:p>
            <a:pPr algn="just"/>
            <a:r>
              <a:rPr lang="tr-TR" dirty="0"/>
              <a:t>İnsanların öfkelenmelerinin en önemli sebeplerinden biri de kendilerini zayıf hissetmeye karşı korumak istemeleridir.</a:t>
            </a:r>
          </a:p>
          <a:p>
            <a:pPr algn="just"/>
            <a:r>
              <a:rPr lang="tr-TR" dirty="0"/>
              <a:t>İnsanlar öfkeyi genellikle birincil duygular olan incinme ve korkunun devamı niteliğinde, ikincil duygu olarak yaşarlar.</a:t>
            </a:r>
          </a:p>
          <a:p>
            <a:endParaRPr lang="tr-TR" sz="1800" dirty="0"/>
          </a:p>
          <a:p>
            <a:endParaRPr lang="tr-TR" sz="1800" dirty="0"/>
          </a:p>
        </p:txBody>
      </p:sp>
    </p:spTree>
    <p:extLst>
      <p:ext uri="{BB962C8B-B14F-4D97-AF65-F5344CB8AC3E}">
        <p14:creationId xmlns:p14="http://schemas.microsoft.com/office/powerpoint/2010/main" val="23393914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E7BED53-81BE-475C-9428-18BE1DB31ADF}"/>
              </a:ext>
            </a:extLst>
          </p:cNvPr>
          <p:cNvSpPr>
            <a:spLocks noGrp="1"/>
          </p:cNvSpPr>
          <p:nvPr>
            <p:ph type="title"/>
          </p:nvPr>
        </p:nvSpPr>
        <p:spPr>
          <a:xfrm>
            <a:off x="2311147" y="365760"/>
            <a:ext cx="7569706" cy="1288238"/>
          </a:xfrm>
        </p:spPr>
        <p:txBody>
          <a:bodyPr anchor="ctr">
            <a:normAutofit/>
          </a:bodyPr>
          <a:lstStyle/>
          <a:p>
            <a:pPr algn="ctr"/>
            <a:r>
              <a:rPr lang="tr-TR" sz="4100" b="1" dirty="0"/>
              <a:t>Öfkeyi Tetikleyen Yaygın Durumlar</a:t>
            </a:r>
          </a:p>
        </p:txBody>
      </p:sp>
      <p:sp>
        <p:nvSpPr>
          <p:cNvPr id="3" name="İçerik Yer Tutucusu 2">
            <a:extLst>
              <a:ext uri="{FF2B5EF4-FFF2-40B4-BE49-F238E27FC236}">
                <a16:creationId xmlns:a16="http://schemas.microsoft.com/office/drawing/2014/main" id="{357FFFDC-2672-47D1-948F-A68449488E7F}"/>
              </a:ext>
            </a:extLst>
          </p:cNvPr>
          <p:cNvSpPr>
            <a:spLocks noGrp="1"/>
          </p:cNvSpPr>
          <p:nvPr>
            <p:ph idx="1"/>
          </p:nvPr>
        </p:nvSpPr>
        <p:spPr>
          <a:xfrm>
            <a:off x="2165569" y="1417983"/>
            <a:ext cx="7860863" cy="4563717"/>
          </a:xfrm>
        </p:spPr>
        <p:txBody>
          <a:bodyPr anchor="t">
            <a:noAutofit/>
          </a:bodyPr>
          <a:lstStyle/>
          <a:p>
            <a:pPr algn="just"/>
            <a:r>
              <a:rPr lang="tr-TR" dirty="0"/>
              <a:t>Kişisel aşağılanma ve haksız muameleye karşı koyamama</a:t>
            </a:r>
          </a:p>
          <a:p>
            <a:pPr algn="just"/>
            <a:r>
              <a:rPr lang="tr-TR" dirty="0"/>
              <a:t>Adaletsiz, kaba veya önyargılı muamele görmek</a:t>
            </a:r>
          </a:p>
          <a:p>
            <a:pPr algn="just"/>
            <a:r>
              <a:rPr lang="tr-TR" dirty="0"/>
              <a:t>Kişinin otoritesinin, duygularının ya da sahip olduklarının diğer insanlar tarafından ciddiye alınmaması</a:t>
            </a:r>
          </a:p>
          <a:p>
            <a:pPr algn="just"/>
            <a:r>
              <a:rPr lang="tr-TR" dirty="0"/>
              <a:t>Zamanın kritik olduğu durumlarda hedef odaklı davranışların engellenmesi</a:t>
            </a:r>
          </a:p>
          <a:p>
            <a:pPr algn="just"/>
            <a:r>
              <a:rPr lang="tr-TR" dirty="0"/>
              <a:t>Sözlü veya fiziksel saldırıya maruz kalmak</a:t>
            </a:r>
          </a:p>
          <a:p>
            <a:pPr algn="just"/>
            <a:r>
              <a:rPr lang="tr-TR" dirty="0"/>
              <a:t>Zor bir durumda yapacak bir şeyin olmaması</a:t>
            </a:r>
          </a:p>
        </p:txBody>
      </p:sp>
    </p:spTree>
    <p:extLst>
      <p:ext uri="{BB962C8B-B14F-4D97-AF65-F5344CB8AC3E}">
        <p14:creationId xmlns:p14="http://schemas.microsoft.com/office/powerpoint/2010/main" val="319496561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44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B0BF4C3-4F92-4A6A-999B-22A039152411}"/>
              </a:ext>
            </a:extLst>
          </p:cNvPr>
          <p:cNvSpPr>
            <a:spLocks noGrp="1"/>
          </p:cNvSpPr>
          <p:nvPr>
            <p:ph type="title"/>
          </p:nvPr>
        </p:nvSpPr>
        <p:spPr>
          <a:xfrm>
            <a:off x="524256" y="4767072"/>
            <a:ext cx="6594189" cy="1625210"/>
          </a:xfrm>
        </p:spPr>
        <p:txBody>
          <a:bodyPr>
            <a:normAutofit/>
          </a:bodyPr>
          <a:lstStyle/>
          <a:p>
            <a:pPr algn="r"/>
            <a:r>
              <a:rPr lang="tr-TR" b="1">
                <a:solidFill>
                  <a:srgbClr val="FFFFFF"/>
                </a:solidFill>
              </a:rPr>
              <a:t>Öfkenin Fizyolojisi</a:t>
            </a:r>
          </a:p>
        </p:txBody>
      </p:sp>
      <p:pic>
        <p:nvPicPr>
          <p:cNvPr id="3074" name="Picture 2" descr="İnsan beyni kopyalanacak - Sağlık Haberleri">
            <a:extLst>
              <a:ext uri="{FF2B5EF4-FFF2-40B4-BE49-F238E27FC236}">
                <a16:creationId xmlns:a16="http://schemas.microsoft.com/office/drawing/2014/main" id="{4C613A6B-7892-4879-904E-2AA8EA9C9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5"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F6A22FC0-3BC2-4BED-B3E4-50F3E60E7109}"/>
              </a:ext>
            </a:extLst>
          </p:cNvPr>
          <p:cNvSpPr>
            <a:spLocks noGrp="1"/>
          </p:cNvSpPr>
          <p:nvPr>
            <p:ph idx="1"/>
          </p:nvPr>
        </p:nvSpPr>
        <p:spPr>
          <a:xfrm>
            <a:off x="8029319" y="755374"/>
            <a:ext cx="3424739" cy="5014713"/>
          </a:xfrm>
        </p:spPr>
        <p:txBody>
          <a:bodyPr anchor="ctr">
            <a:normAutofit/>
          </a:bodyPr>
          <a:lstStyle/>
          <a:p>
            <a:pPr algn="just"/>
            <a:r>
              <a:rPr lang="tr-TR" sz="2400" dirty="0">
                <a:solidFill>
                  <a:srgbClr val="FFFFFF"/>
                </a:solidFill>
              </a:rPr>
              <a:t>Öfke sizi tehlikeden; gerçek, fiili, fiziksel tehlikeden korumak üzere evrimleşmiştir.</a:t>
            </a:r>
          </a:p>
          <a:p>
            <a:pPr algn="just"/>
            <a:r>
              <a:rPr lang="tr-TR" sz="2400" dirty="0">
                <a:solidFill>
                  <a:srgbClr val="FFFFFF"/>
                </a:solidFill>
              </a:rPr>
              <a:t>İnsan beyni öyle bir şekilde örülmüştür ki öfke siz bilinçli bir şekilde davranışlarınızın sonuçlarını hesaplayamadan, öfkenizin büyüklüğünü ölçmeden hareket etmeniz konusunda sizi ikna eder. </a:t>
            </a:r>
          </a:p>
          <a:p>
            <a:endParaRPr lang="tr-TR" sz="2000" dirty="0">
              <a:solidFill>
                <a:srgbClr val="FFFFFF"/>
              </a:solidFill>
            </a:endParaRPr>
          </a:p>
        </p:txBody>
      </p:sp>
    </p:spTree>
    <p:extLst>
      <p:ext uri="{BB962C8B-B14F-4D97-AF65-F5344CB8AC3E}">
        <p14:creationId xmlns:p14="http://schemas.microsoft.com/office/powerpoint/2010/main" val="246601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metin, belge, kol saati içeren bir resim&#10;&#10;Açıklama otomatik olarak oluşturuldu">
            <a:extLst>
              <a:ext uri="{FF2B5EF4-FFF2-40B4-BE49-F238E27FC236}">
                <a16:creationId xmlns:a16="http://schemas.microsoft.com/office/drawing/2014/main" id="{03BDDCFC-C1E0-4F5B-99D3-F99743D8B3B6}"/>
              </a:ext>
            </a:extLst>
          </p:cNvPr>
          <p:cNvPicPr>
            <a:picLocks noChangeAspect="1"/>
          </p:cNvPicPr>
          <p:nvPr/>
        </p:nvPicPr>
        <p:blipFill rotWithShape="1">
          <a:blip r:embed="rId2">
            <a:alphaModFix amt="35000"/>
          </a:blip>
          <a:srcRect t="1510" b="14220"/>
          <a:stretch/>
        </p:blipFill>
        <p:spPr>
          <a:xfrm>
            <a:off x="20" y="1"/>
            <a:ext cx="12191980" cy="6857999"/>
          </a:xfrm>
          <a:prstGeom prst="rect">
            <a:avLst/>
          </a:prstGeom>
        </p:spPr>
      </p:pic>
      <p:sp>
        <p:nvSpPr>
          <p:cNvPr id="2" name="Başlık 1">
            <a:extLst>
              <a:ext uri="{FF2B5EF4-FFF2-40B4-BE49-F238E27FC236}">
                <a16:creationId xmlns:a16="http://schemas.microsoft.com/office/drawing/2014/main" id="{0B88412B-0C28-43F3-85BC-668BA2862953}"/>
              </a:ext>
            </a:extLst>
          </p:cNvPr>
          <p:cNvSpPr>
            <a:spLocks noGrp="1"/>
          </p:cNvSpPr>
          <p:nvPr>
            <p:ph type="title"/>
          </p:nvPr>
        </p:nvSpPr>
        <p:spPr>
          <a:xfrm>
            <a:off x="838201" y="1065862"/>
            <a:ext cx="3313164" cy="4726276"/>
          </a:xfrm>
        </p:spPr>
        <p:txBody>
          <a:bodyPr>
            <a:normAutofit/>
          </a:bodyPr>
          <a:lstStyle/>
          <a:p>
            <a:pPr algn="r"/>
            <a:r>
              <a:rPr lang="tr-TR" sz="4000" b="1" dirty="0">
                <a:solidFill>
                  <a:srgbClr val="FFFFFF"/>
                </a:solidFill>
              </a:rPr>
              <a:t>Sağlıksız Öfke</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EBAD5677-EC89-4024-81EF-1607E9C8B18B}"/>
              </a:ext>
            </a:extLst>
          </p:cNvPr>
          <p:cNvSpPr>
            <a:spLocks noGrp="1"/>
          </p:cNvSpPr>
          <p:nvPr>
            <p:ph idx="1"/>
          </p:nvPr>
        </p:nvSpPr>
        <p:spPr>
          <a:xfrm>
            <a:off x="5155379" y="1065862"/>
            <a:ext cx="5744685" cy="4726276"/>
          </a:xfrm>
        </p:spPr>
        <p:txBody>
          <a:bodyPr anchor="ctr">
            <a:normAutofit/>
          </a:bodyPr>
          <a:lstStyle/>
          <a:p>
            <a:pPr algn="just"/>
            <a:r>
              <a:rPr lang="tr-TR" sz="2000" dirty="0">
                <a:solidFill>
                  <a:srgbClr val="FFFFFF"/>
                </a:solidFill>
              </a:rPr>
              <a:t>Sık sık karşınıza çıkar.</a:t>
            </a:r>
          </a:p>
          <a:p>
            <a:pPr algn="just"/>
            <a:r>
              <a:rPr lang="tr-TR" sz="2000" dirty="0">
                <a:solidFill>
                  <a:srgbClr val="FFFFFF"/>
                </a:solidFill>
              </a:rPr>
              <a:t>Çok yoğun hissedersiniz.</a:t>
            </a:r>
          </a:p>
          <a:p>
            <a:pPr algn="just"/>
            <a:r>
              <a:rPr lang="tr-TR" sz="2000" dirty="0">
                <a:solidFill>
                  <a:srgbClr val="FFFFFF"/>
                </a:solidFill>
              </a:rPr>
              <a:t>Çok uzun sürer.</a:t>
            </a:r>
          </a:p>
          <a:p>
            <a:pPr algn="just"/>
            <a:r>
              <a:rPr lang="tr-TR" sz="2000" dirty="0">
                <a:solidFill>
                  <a:srgbClr val="FFFFFF"/>
                </a:solidFill>
              </a:rPr>
              <a:t>Diğer duygularınızı gizler.</a:t>
            </a:r>
          </a:p>
          <a:p>
            <a:pPr algn="just"/>
            <a:r>
              <a:rPr lang="tr-TR" sz="2000" dirty="0">
                <a:solidFill>
                  <a:srgbClr val="FFFFFF"/>
                </a:solidFill>
              </a:rPr>
              <a:t>Aile, iş ilişkilerinizi bozar.</a:t>
            </a:r>
          </a:p>
          <a:p>
            <a:pPr algn="just"/>
            <a:r>
              <a:rPr lang="tr-TR" sz="2000" dirty="0">
                <a:solidFill>
                  <a:srgbClr val="FFFFFF"/>
                </a:solidFill>
              </a:rPr>
              <a:t>Sizi kontrol edilemeyen yıkıcı bir döngüye sokar.</a:t>
            </a:r>
          </a:p>
          <a:p>
            <a:pPr algn="just"/>
            <a:r>
              <a:rPr lang="tr-TR" sz="2000" dirty="0">
                <a:solidFill>
                  <a:srgbClr val="FFFFFF"/>
                </a:solidFill>
              </a:rPr>
              <a:t>İnsanları incitir.</a:t>
            </a:r>
          </a:p>
        </p:txBody>
      </p:sp>
    </p:spTree>
    <p:extLst>
      <p:ext uri="{BB962C8B-B14F-4D97-AF65-F5344CB8AC3E}">
        <p14:creationId xmlns:p14="http://schemas.microsoft.com/office/powerpoint/2010/main" val="268860205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80F2C34-52F2-455A-A3BE-E7A2E72DD73D}"/>
              </a:ext>
            </a:extLst>
          </p:cNvPr>
          <p:cNvPicPr>
            <a:picLocks noChangeAspect="1"/>
          </p:cNvPicPr>
          <p:nvPr/>
        </p:nvPicPr>
        <p:blipFill rotWithShape="1">
          <a:blip r:embed="rId2">
            <a:alphaModFix amt="35000"/>
          </a:blip>
          <a:srcRect t="2977" b="3273"/>
          <a:stretch/>
        </p:blipFill>
        <p:spPr>
          <a:xfrm>
            <a:off x="20" y="1"/>
            <a:ext cx="12191980" cy="6857999"/>
          </a:xfrm>
          <a:prstGeom prst="rect">
            <a:avLst/>
          </a:prstGeom>
        </p:spPr>
      </p:pic>
      <p:sp>
        <p:nvSpPr>
          <p:cNvPr id="6" name="Başlık 5">
            <a:extLst>
              <a:ext uri="{FF2B5EF4-FFF2-40B4-BE49-F238E27FC236}">
                <a16:creationId xmlns:a16="http://schemas.microsoft.com/office/drawing/2014/main" id="{762E50AE-C233-45B8-9CF8-0BE172E4E179}"/>
              </a:ext>
            </a:extLst>
          </p:cNvPr>
          <p:cNvSpPr>
            <a:spLocks noGrp="1"/>
          </p:cNvSpPr>
          <p:nvPr>
            <p:ph type="title"/>
          </p:nvPr>
        </p:nvSpPr>
        <p:spPr>
          <a:xfrm>
            <a:off x="838201" y="1065862"/>
            <a:ext cx="3313164" cy="4726276"/>
          </a:xfrm>
        </p:spPr>
        <p:txBody>
          <a:bodyPr>
            <a:normAutofit/>
          </a:bodyPr>
          <a:lstStyle/>
          <a:p>
            <a:pPr algn="r"/>
            <a:r>
              <a:rPr lang="tr-TR" sz="4000" b="1">
                <a:solidFill>
                  <a:srgbClr val="FFFFFF"/>
                </a:solidFill>
              </a:rPr>
              <a:t>Öfkeyle Baş Etmede Kullanılan Yanlış Yollar</a:t>
            </a:r>
          </a:p>
        </p:txBody>
      </p:sp>
      <p:cxnSp>
        <p:nvCxnSpPr>
          <p:cNvPr id="38" name="Straight Connector 3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4" name="İçerik Yer Tutucusu 6">
            <a:extLst>
              <a:ext uri="{FF2B5EF4-FFF2-40B4-BE49-F238E27FC236}">
                <a16:creationId xmlns:a16="http://schemas.microsoft.com/office/drawing/2014/main" id="{C56DDE1C-CF2B-471A-AA60-BC3D8DEE9B69}"/>
              </a:ext>
            </a:extLst>
          </p:cNvPr>
          <p:cNvGraphicFramePr>
            <a:graphicFrameLocks noGrp="1"/>
          </p:cNvGraphicFramePr>
          <p:nvPr>
            <p:ph idx="1"/>
            <p:extLst>
              <p:ext uri="{D42A27DB-BD31-4B8C-83A1-F6EECF244321}">
                <p14:modId xmlns:p14="http://schemas.microsoft.com/office/powerpoint/2010/main" val="388402352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2156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E4ABED-35A5-4213-A08F-C72756E9DC13}"/>
              </a:ext>
            </a:extLst>
          </p:cNvPr>
          <p:cNvSpPr>
            <a:spLocks noGrp="1"/>
          </p:cNvSpPr>
          <p:nvPr>
            <p:ph type="title"/>
          </p:nvPr>
        </p:nvSpPr>
        <p:spPr>
          <a:xfrm>
            <a:off x="838200" y="963877"/>
            <a:ext cx="3494362" cy="4930246"/>
          </a:xfrm>
        </p:spPr>
        <p:txBody>
          <a:bodyPr>
            <a:normAutofit/>
          </a:bodyPr>
          <a:lstStyle/>
          <a:p>
            <a:pPr algn="r"/>
            <a:r>
              <a:rPr lang="tr-TR" b="1" dirty="0"/>
              <a:t>Öfke, Düşmanlık ve Agresiflik</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D12A5C25-9A2D-43F4-88CC-614A59BFF632}"/>
              </a:ext>
            </a:extLst>
          </p:cNvPr>
          <p:cNvSpPr>
            <a:spLocks noGrp="1"/>
          </p:cNvSpPr>
          <p:nvPr>
            <p:ph idx="1"/>
          </p:nvPr>
        </p:nvSpPr>
        <p:spPr>
          <a:xfrm>
            <a:off x="4976031" y="963877"/>
            <a:ext cx="6377769" cy="4930246"/>
          </a:xfrm>
        </p:spPr>
        <p:txBody>
          <a:bodyPr anchor="ctr">
            <a:normAutofit/>
          </a:bodyPr>
          <a:lstStyle/>
          <a:p>
            <a:pPr algn="just"/>
            <a:r>
              <a:rPr lang="tr-TR" sz="2400" i="1" dirty="0"/>
              <a:t>Öfke</a:t>
            </a:r>
            <a:r>
              <a:rPr lang="tr-TR" sz="2400" dirty="0"/>
              <a:t> normal bir duygudur. Olumlu bir şekilde kullanılabilir olmasına rağmen insanlar genellikle öfkeli hissetmek istemedikleri için bu duygunun olumsuz bir duygu olduğunu düşünürler.</a:t>
            </a:r>
          </a:p>
          <a:p>
            <a:pPr algn="just"/>
            <a:r>
              <a:rPr lang="tr-TR" sz="2400" i="1" dirty="0"/>
              <a:t>Düşmanlık</a:t>
            </a:r>
            <a:r>
              <a:rPr lang="tr-TR" sz="2400" dirty="0"/>
              <a:t> ise başkalarına karşı agresif tavırlar üretmek ve bu agresifliği haklılaştırma algısıdır.</a:t>
            </a:r>
          </a:p>
          <a:p>
            <a:pPr algn="just"/>
            <a:r>
              <a:rPr lang="tr-TR" sz="2400" i="1" dirty="0"/>
              <a:t>Agresiflik</a:t>
            </a:r>
            <a:r>
              <a:rPr lang="tr-TR" sz="2400" dirty="0"/>
              <a:t>, zarar verme niyeti olan bir davranıştır. Genellikle kontrol ve tahakküm kurma isteğini yansıtır. İnsanlar öfkelendiğinde genelde agresif bir tavır takınıyorlar ama neyse ki agresif davranışlarda bulunmuyorlar.</a:t>
            </a:r>
          </a:p>
          <a:p>
            <a:endParaRPr lang="tr-TR" sz="2400" dirty="0"/>
          </a:p>
        </p:txBody>
      </p:sp>
    </p:spTree>
    <p:extLst>
      <p:ext uri="{BB962C8B-B14F-4D97-AF65-F5344CB8AC3E}">
        <p14:creationId xmlns:p14="http://schemas.microsoft.com/office/powerpoint/2010/main" val="17365865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E118CF0-DB66-450B-95A0-C6ECF0194942}"/>
              </a:ext>
            </a:extLst>
          </p:cNvPr>
          <p:cNvSpPr>
            <a:spLocks noGrp="1"/>
          </p:cNvSpPr>
          <p:nvPr>
            <p:ph type="title"/>
          </p:nvPr>
        </p:nvSpPr>
        <p:spPr>
          <a:xfrm>
            <a:off x="2311147" y="365760"/>
            <a:ext cx="7569706" cy="1288238"/>
          </a:xfrm>
        </p:spPr>
        <p:txBody>
          <a:bodyPr anchor="ctr">
            <a:normAutofit/>
          </a:bodyPr>
          <a:lstStyle/>
          <a:p>
            <a:pPr algn="ctr"/>
            <a:r>
              <a:rPr lang="tr-TR" sz="4100" b="1"/>
              <a:t>Öfkeniz Üzerinde Çalışmaya Karar Vermek</a:t>
            </a:r>
          </a:p>
        </p:txBody>
      </p:sp>
      <p:sp>
        <p:nvSpPr>
          <p:cNvPr id="3" name="İçerik Yer Tutucusu 2">
            <a:extLst>
              <a:ext uri="{FF2B5EF4-FFF2-40B4-BE49-F238E27FC236}">
                <a16:creationId xmlns:a16="http://schemas.microsoft.com/office/drawing/2014/main" id="{601931E7-E77D-406B-B3BE-1176CAE3D167}"/>
              </a:ext>
            </a:extLst>
          </p:cNvPr>
          <p:cNvSpPr>
            <a:spLocks noGrp="1"/>
          </p:cNvSpPr>
          <p:nvPr>
            <p:ph idx="1"/>
          </p:nvPr>
        </p:nvSpPr>
        <p:spPr>
          <a:xfrm>
            <a:off x="2165569" y="1956816"/>
            <a:ext cx="7860863" cy="4024884"/>
          </a:xfrm>
        </p:spPr>
        <p:txBody>
          <a:bodyPr anchor="t">
            <a:normAutofit/>
          </a:bodyPr>
          <a:lstStyle/>
          <a:p>
            <a:pPr marL="0" indent="0">
              <a:buNone/>
            </a:pPr>
            <a:r>
              <a:rPr lang="tr-TR" sz="3200" b="1" i="1" dirty="0"/>
              <a:t>Sorumluluk almak</a:t>
            </a:r>
          </a:p>
          <a:p>
            <a:pPr algn="just"/>
            <a:r>
              <a:rPr lang="tr-TR" sz="3200" dirty="0"/>
              <a:t>Öfkenin sorumluluğunu almak öfke yönetiminin ilk adımıdır.</a:t>
            </a:r>
          </a:p>
          <a:p>
            <a:pPr algn="just"/>
            <a:r>
              <a:rPr lang="tr-TR" sz="3200" dirty="0"/>
              <a:t>Başkalarının eylemlerinin asla sizin belli bir şekilde hissetmenizi sağlayamayacağını aklınızdan çıkarmayın. Duygular birer uyarıdır. Duygularınız, ihtiyaç ve arzularınızın karşılanıp karşılanmadığından kaynaklanır.</a:t>
            </a:r>
          </a:p>
          <a:p>
            <a:endParaRPr lang="tr-TR" sz="2400" dirty="0"/>
          </a:p>
        </p:txBody>
      </p:sp>
    </p:spTree>
    <p:extLst>
      <p:ext uri="{BB962C8B-B14F-4D97-AF65-F5344CB8AC3E}">
        <p14:creationId xmlns:p14="http://schemas.microsoft.com/office/powerpoint/2010/main" val="62177651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36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78E530D-D211-4429-8047-5BF4D1630D4D}"/>
              </a:ext>
            </a:extLst>
          </p:cNvPr>
          <p:cNvSpPr>
            <a:spLocks noGrp="1"/>
          </p:cNvSpPr>
          <p:nvPr>
            <p:ph type="title"/>
          </p:nvPr>
        </p:nvSpPr>
        <p:spPr>
          <a:xfrm>
            <a:off x="524256" y="4767072"/>
            <a:ext cx="6594189" cy="1625210"/>
          </a:xfrm>
        </p:spPr>
        <p:txBody>
          <a:bodyPr>
            <a:normAutofit/>
          </a:bodyPr>
          <a:lstStyle/>
          <a:p>
            <a:pPr algn="r"/>
            <a:r>
              <a:rPr lang="tr-TR" b="1" i="1" dirty="0">
                <a:solidFill>
                  <a:srgbClr val="FFFFFF"/>
                </a:solidFill>
              </a:rPr>
              <a:t>Niyet İfadesini Kullanmak</a:t>
            </a:r>
          </a:p>
        </p:txBody>
      </p:sp>
      <p:pic>
        <p:nvPicPr>
          <p:cNvPr id="5122" name="Picture 2" descr="Etkili yazı yazma kılavuzu (Bölüm -1-) - SPAKSU™ Blog">
            <a:extLst>
              <a:ext uri="{FF2B5EF4-FFF2-40B4-BE49-F238E27FC236}">
                <a16:creationId xmlns:a16="http://schemas.microsoft.com/office/drawing/2014/main" id="{CA646F83-450A-4E7C-920F-050EE39D4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9" r="29649"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B4CC3D2A-3076-4177-AD6F-8E4E5EB9CF06}"/>
              </a:ext>
            </a:extLst>
          </p:cNvPr>
          <p:cNvSpPr>
            <a:spLocks noGrp="1"/>
          </p:cNvSpPr>
          <p:nvPr>
            <p:ph idx="1"/>
          </p:nvPr>
        </p:nvSpPr>
        <p:spPr>
          <a:xfrm>
            <a:off x="8029319" y="917725"/>
            <a:ext cx="3424739" cy="4852362"/>
          </a:xfrm>
        </p:spPr>
        <p:txBody>
          <a:bodyPr anchor="ctr">
            <a:normAutofit/>
          </a:bodyPr>
          <a:lstStyle/>
          <a:p>
            <a:r>
              <a:rPr lang="tr-TR" sz="2000" dirty="0">
                <a:solidFill>
                  <a:srgbClr val="FFFFFF"/>
                </a:solidFill>
              </a:rPr>
              <a:t>Niyet ifadesi sizin öfkenizi kontrol etme ve sorumluluk alma niyetinizi özetler. Niyet ifadesinin amacı, kararlılık ve motivasyonunuzu istediğiniz sonucu elde etmek için yeteri kadar yüksek seviyede tutmaktır.</a:t>
            </a:r>
          </a:p>
          <a:p>
            <a:pPr marL="0" indent="0">
              <a:buNone/>
            </a:pPr>
            <a:r>
              <a:rPr lang="tr-TR" sz="2000" dirty="0">
                <a:solidFill>
                  <a:srgbClr val="FFFFFF"/>
                </a:solidFill>
              </a:rPr>
              <a:t>1.Bir yere yazdığınız zaman niyetinizin etkisi artar.</a:t>
            </a:r>
          </a:p>
          <a:p>
            <a:pPr marL="0" indent="0">
              <a:buNone/>
            </a:pPr>
            <a:r>
              <a:rPr lang="tr-TR" sz="2000" dirty="0">
                <a:solidFill>
                  <a:srgbClr val="FFFFFF"/>
                </a:solidFill>
              </a:rPr>
              <a:t>2.Birileriyle paylaştığınızda niyetinizin etkisi artar.</a:t>
            </a:r>
          </a:p>
          <a:p>
            <a:pPr marL="0" indent="0">
              <a:buNone/>
            </a:pPr>
            <a:r>
              <a:rPr lang="tr-TR" sz="2000" dirty="0">
                <a:solidFill>
                  <a:srgbClr val="FFFFFF"/>
                </a:solidFill>
              </a:rPr>
              <a:t>3.Niyet ifadenizi günlük olarak okumak size güçlü bir şekilde destek sağlar.</a:t>
            </a:r>
          </a:p>
        </p:txBody>
      </p:sp>
    </p:spTree>
    <p:extLst>
      <p:ext uri="{BB962C8B-B14F-4D97-AF65-F5344CB8AC3E}">
        <p14:creationId xmlns:p14="http://schemas.microsoft.com/office/powerpoint/2010/main" val="294661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6BF95C1-C55A-4A9F-AEDE-F7A54389D84E}"/>
              </a:ext>
            </a:extLst>
          </p:cNvPr>
          <p:cNvSpPr>
            <a:spLocks noGrp="1"/>
          </p:cNvSpPr>
          <p:nvPr>
            <p:ph type="title"/>
          </p:nvPr>
        </p:nvSpPr>
        <p:spPr>
          <a:xfrm>
            <a:off x="2311147" y="365760"/>
            <a:ext cx="7569706" cy="985962"/>
          </a:xfrm>
        </p:spPr>
        <p:txBody>
          <a:bodyPr anchor="ctr">
            <a:normAutofit/>
          </a:bodyPr>
          <a:lstStyle/>
          <a:p>
            <a:pPr algn="ctr"/>
            <a:endParaRPr lang="tr-TR" dirty="0"/>
          </a:p>
        </p:txBody>
      </p:sp>
      <p:sp>
        <p:nvSpPr>
          <p:cNvPr id="3" name="İçerik Yer Tutucusu 2">
            <a:extLst>
              <a:ext uri="{FF2B5EF4-FFF2-40B4-BE49-F238E27FC236}">
                <a16:creationId xmlns:a16="http://schemas.microsoft.com/office/drawing/2014/main" id="{E3584430-F839-4687-9088-867B1591AED4}"/>
              </a:ext>
            </a:extLst>
          </p:cNvPr>
          <p:cNvSpPr>
            <a:spLocks noGrp="1"/>
          </p:cNvSpPr>
          <p:nvPr>
            <p:ph idx="1"/>
          </p:nvPr>
        </p:nvSpPr>
        <p:spPr>
          <a:xfrm>
            <a:off x="2165569" y="1457739"/>
            <a:ext cx="7860863" cy="4523961"/>
          </a:xfrm>
        </p:spPr>
        <p:txBody>
          <a:bodyPr anchor="t">
            <a:noAutofit/>
          </a:bodyPr>
          <a:lstStyle/>
          <a:p>
            <a:pPr algn="just"/>
            <a:r>
              <a:rPr lang="tr-TR" sz="3200" dirty="0"/>
              <a:t>Niyet ifadeniz kısa ve öz olmalıdır.</a:t>
            </a:r>
          </a:p>
          <a:p>
            <a:pPr algn="just"/>
            <a:r>
              <a:rPr lang="tr-TR" sz="3200" dirty="0"/>
              <a:t>Niyet ifadelerini güne başlarken okumak en iyisidir. Çünkü size tamamen uygun bir şekilde odaklanmış bir zihinle günlük aktivitelere başlama imkanı sağlar.</a:t>
            </a:r>
          </a:p>
          <a:p>
            <a:pPr marL="0" indent="0" algn="ctr">
              <a:buNone/>
            </a:pPr>
            <a:r>
              <a:rPr lang="tr-TR" sz="2000" dirty="0"/>
              <a:t> </a:t>
            </a:r>
          </a:p>
        </p:txBody>
      </p:sp>
    </p:spTree>
    <p:extLst>
      <p:ext uri="{BB962C8B-B14F-4D97-AF65-F5344CB8AC3E}">
        <p14:creationId xmlns:p14="http://schemas.microsoft.com/office/powerpoint/2010/main" val="38881468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5D567D-6BAD-40BD-B38D-7E856303F822}"/>
              </a:ext>
            </a:extLst>
          </p:cNvPr>
          <p:cNvSpPr>
            <a:spLocks noGrp="1"/>
          </p:cNvSpPr>
          <p:nvPr>
            <p:ph type="title"/>
          </p:nvPr>
        </p:nvSpPr>
        <p:spPr>
          <a:xfrm>
            <a:off x="841249" y="365760"/>
            <a:ext cx="9912072" cy="1188404"/>
          </a:xfrm>
        </p:spPr>
        <p:txBody>
          <a:bodyPr>
            <a:normAutofit/>
          </a:bodyPr>
          <a:lstStyle/>
          <a:p>
            <a:r>
              <a:rPr lang="tr-TR" b="1" dirty="0"/>
              <a:t>Sunum İçeriği</a:t>
            </a:r>
          </a:p>
        </p:txBody>
      </p:sp>
      <p:sp>
        <p:nvSpPr>
          <p:cNvPr id="17" name="Freeform: Shape 16">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E62C71AF-EEB3-4565-9833-82D5AEEC8A48}"/>
              </a:ext>
            </a:extLst>
          </p:cNvPr>
          <p:cNvSpPr>
            <a:spLocks noGrp="1"/>
          </p:cNvSpPr>
          <p:nvPr>
            <p:ph idx="1"/>
          </p:nvPr>
        </p:nvSpPr>
        <p:spPr>
          <a:xfrm>
            <a:off x="841248" y="1955410"/>
            <a:ext cx="7731642" cy="4536830"/>
          </a:xfrm>
        </p:spPr>
        <p:txBody>
          <a:bodyPr anchor="t">
            <a:normAutofit/>
          </a:bodyPr>
          <a:lstStyle/>
          <a:p>
            <a:r>
              <a:rPr lang="tr-TR" sz="2400" dirty="0">
                <a:solidFill>
                  <a:schemeClr val="bg1"/>
                </a:solidFill>
              </a:rPr>
              <a:t>Öfke Nedir?</a:t>
            </a:r>
          </a:p>
          <a:p>
            <a:r>
              <a:rPr lang="tr-TR" sz="2400" dirty="0">
                <a:solidFill>
                  <a:schemeClr val="bg1"/>
                </a:solidFill>
              </a:rPr>
              <a:t>Öfke Ne Değildir ?</a:t>
            </a:r>
          </a:p>
          <a:p>
            <a:r>
              <a:rPr lang="tr-TR" sz="2400" dirty="0">
                <a:solidFill>
                  <a:schemeClr val="bg1"/>
                </a:solidFill>
              </a:rPr>
              <a:t>Öfke Ne İşe Yarar?</a:t>
            </a:r>
          </a:p>
          <a:p>
            <a:r>
              <a:rPr lang="tr-TR" sz="2400" dirty="0">
                <a:solidFill>
                  <a:schemeClr val="bg1"/>
                </a:solidFill>
              </a:rPr>
              <a:t>Öfkenin Sağlığa Etkisi-Taşıdığı Riskler</a:t>
            </a:r>
          </a:p>
          <a:p>
            <a:r>
              <a:rPr lang="tr-TR" sz="2400" dirty="0">
                <a:solidFill>
                  <a:schemeClr val="bg1"/>
                </a:solidFill>
              </a:rPr>
              <a:t>Öfkenin Aşamaları</a:t>
            </a:r>
          </a:p>
          <a:p>
            <a:r>
              <a:rPr lang="tr-TR" sz="2400" dirty="0">
                <a:solidFill>
                  <a:schemeClr val="bg1"/>
                </a:solidFill>
              </a:rPr>
              <a:t>Öfkenin Fizyolojisi</a:t>
            </a:r>
          </a:p>
          <a:p>
            <a:r>
              <a:rPr lang="tr-TR" sz="2400" dirty="0">
                <a:solidFill>
                  <a:schemeClr val="bg1"/>
                </a:solidFill>
              </a:rPr>
              <a:t>Öfke ile Baş Etmede Kullanılan Yanlış Yollar</a:t>
            </a:r>
          </a:p>
          <a:p>
            <a:r>
              <a:rPr lang="tr-TR" sz="2400" dirty="0">
                <a:solidFill>
                  <a:schemeClr val="bg1"/>
                </a:solidFill>
              </a:rPr>
              <a:t>Öfke Kontrolü Yöntemleri</a:t>
            </a:r>
          </a:p>
          <a:p>
            <a:r>
              <a:rPr lang="tr-TR" sz="2400" dirty="0">
                <a:solidFill>
                  <a:schemeClr val="bg1"/>
                </a:solidFill>
              </a:rPr>
              <a:t>Öfkeyi Ele Alma Yöntemleri</a:t>
            </a:r>
          </a:p>
          <a:p>
            <a:r>
              <a:rPr lang="tr-TR" sz="2400" dirty="0">
                <a:solidFill>
                  <a:schemeClr val="bg1"/>
                </a:solidFill>
              </a:rPr>
              <a:t>Özet</a:t>
            </a:r>
          </a:p>
          <a:p>
            <a:endParaRPr lang="tr-TR" sz="2000" dirty="0">
              <a:solidFill>
                <a:schemeClr val="bg1"/>
              </a:solidFill>
            </a:endParaRPr>
          </a:p>
          <a:p>
            <a:endParaRPr lang="tr-TR" sz="2000" dirty="0">
              <a:solidFill>
                <a:schemeClr val="bg1"/>
              </a:solidFill>
            </a:endParaRPr>
          </a:p>
          <a:p>
            <a:endParaRPr lang="tr-TR" sz="2000" dirty="0">
              <a:solidFill>
                <a:schemeClr val="bg1"/>
              </a:solidFill>
            </a:endParaRPr>
          </a:p>
        </p:txBody>
      </p:sp>
    </p:spTree>
    <p:extLst>
      <p:ext uri="{BB962C8B-B14F-4D97-AF65-F5344CB8AC3E}">
        <p14:creationId xmlns:p14="http://schemas.microsoft.com/office/powerpoint/2010/main" val="485918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DBDDA6-D965-40A2-8518-1FB20B758600}"/>
              </a:ext>
            </a:extLst>
          </p:cNvPr>
          <p:cNvSpPr>
            <a:spLocks noGrp="1"/>
          </p:cNvSpPr>
          <p:nvPr>
            <p:ph type="title"/>
          </p:nvPr>
        </p:nvSpPr>
        <p:spPr>
          <a:xfrm>
            <a:off x="838200" y="834887"/>
            <a:ext cx="10515600" cy="855802"/>
          </a:xfrm>
        </p:spPr>
        <p:txBody>
          <a:bodyPr>
            <a:normAutofit fontScale="90000"/>
          </a:bodyPr>
          <a:lstStyle/>
          <a:p>
            <a:r>
              <a:rPr lang="tr-TR" sz="4400" b="1" dirty="0"/>
              <a:t>Niyet İfadenizi oluştururken şu 4 noktaya değinebilirsiniz.</a:t>
            </a:r>
            <a:br>
              <a:rPr lang="tr-TR" sz="4400" dirty="0"/>
            </a:br>
            <a:endParaRPr lang="tr-TR" dirty="0"/>
          </a:p>
        </p:txBody>
      </p:sp>
      <p:sp>
        <p:nvSpPr>
          <p:cNvPr id="3" name="İçerik Yer Tutucusu 2">
            <a:extLst>
              <a:ext uri="{FF2B5EF4-FFF2-40B4-BE49-F238E27FC236}">
                <a16:creationId xmlns:a16="http://schemas.microsoft.com/office/drawing/2014/main" id="{B38D86CB-27D6-4499-B61B-E9A8ABE86F23}"/>
              </a:ext>
            </a:extLst>
          </p:cNvPr>
          <p:cNvSpPr>
            <a:spLocks noGrp="1"/>
          </p:cNvSpPr>
          <p:nvPr>
            <p:ph idx="1"/>
          </p:nvPr>
        </p:nvSpPr>
        <p:spPr/>
        <p:txBody>
          <a:bodyPr>
            <a:normAutofit/>
          </a:bodyPr>
          <a:lstStyle/>
          <a:p>
            <a:pPr algn="just"/>
            <a:r>
              <a:rPr lang="tr-TR" sz="2800" b="1" i="1" dirty="0"/>
              <a:t>1. Odaklanmak istediğiniz değişiklikler: </a:t>
            </a:r>
            <a:r>
              <a:rPr lang="tr-TR" sz="2800" dirty="0"/>
              <a:t>Hayatınızda şu an yapmak istediğiniz değişiklikler neler? Hayatınızda olmasını istediğiniz öncelikli fikirler, değerler ve </a:t>
            </a:r>
            <a:r>
              <a:rPr lang="tr-TR" sz="2800" dirty="0" err="1"/>
              <a:t>etkinleştirici</a:t>
            </a:r>
            <a:r>
              <a:rPr lang="tr-TR" sz="2800" dirty="0"/>
              <a:t> hedefler neler?</a:t>
            </a:r>
          </a:p>
          <a:p>
            <a:pPr algn="just"/>
            <a:r>
              <a:rPr lang="tr-TR" sz="2800" b="1" i="1" dirty="0"/>
              <a:t>2.Kilit motivasyonlar: </a:t>
            </a:r>
            <a:r>
              <a:rPr lang="tr-TR" sz="2800" dirty="0"/>
              <a:t>Bu değişiklikleri yapmanız için en güçlü sebep ve motivasyonlar neler? Neden bu değişiklikler şu an sizin için önemli?</a:t>
            </a:r>
          </a:p>
          <a:p>
            <a:pPr algn="just"/>
            <a:r>
              <a:rPr lang="tr-TR" sz="2800" b="1" i="1" dirty="0"/>
              <a:t>3.odak noktalar: </a:t>
            </a:r>
            <a:r>
              <a:rPr lang="tr-TR" sz="2800" dirty="0"/>
              <a:t>Alıntılar, ilham verici sözler…</a:t>
            </a:r>
          </a:p>
          <a:p>
            <a:pPr algn="just"/>
            <a:r>
              <a:rPr lang="tr-TR" sz="2800" b="1" i="1" dirty="0"/>
              <a:t>4.Beklenilen engeller: </a:t>
            </a:r>
            <a:r>
              <a:rPr lang="tr-TR" sz="2800" dirty="0"/>
              <a:t>Eğer yapmak istediğiniz değişikliklere engel olabilecek arkadaşlar, durumlar, inançlar varsa bunlara karşı taktikler değiştirin ve bunların üzerine eğilin. </a:t>
            </a:r>
          </a:p>
          <a:p>
            <a:endParaRPr lang="tr-TR" dirty="0"/>
          </a:p>
        </p:txBody>
      </p:sp>
    </p:spTree>
    <p:extLst>
      <p:ext uri="{BB962C8B-B14F-4D97-AF65-F5344CB8AC3E}">
        <p14:creationId xmlns:p14="http://schemas.microsoft.com/office/powerpoint/2010/main" val="760033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3C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7B3B5C9-F54E-4072-A5E3-A832D0F9DD47}"/>
              </a:ext>
            </a:extLst>
          </p:cNvPr>
          <p:cNvSpPr>
            <a:spLocks noGrp="1"/>
          </p:cNvSpPr>
          <p:nvPr>
            <p:ph type="title"/>
          </p:nvPr>
        </p:nvSpPr>
        <p:spPr>
          <a:xfrm>
            <a:off x="524256" y="4767072"/>
            <a:ext cx="6594189" cy="1625210"/>
          </a:xfrm>
        </p:spPr>
        <p:txBody>
          <a:bodyPr>
            <a:normAutofit/>
          </a:bodyPr>
          <a:lstStyle/>
          <a:p>
            <a:pPr algn="r"/>
            <a:r>
              <a:rPr lang="tr-TR" b="1" i="1">
                <a:solidFill>
                  <a:srgbClr val="FFFFFF"/>
                </a:solidFill>
              </a:rPr>
              <a:t>Öfke Günlüğü Tutmak</a:t>
            </a:r>
          </a:p>
        </p:txBody>
      </p:sp>
      <p:pic>
        <p:nvPicPr>
          <p:cNvPr id="6146" name="Picture 2" descr="Günlük Tutarak Kazanacağımız 10 Önemli Fayda | by Hüseyin GÜZEL | Technical  Library | Medium">
            <a:extLst>
              <a:ext uri="{FF2B5EF4-FFF2-40B4-BE49-F238E27FC236}">
                <a16:creationId xmlns:a16="http://schemas.microsoft.com/office/drawing/2014/main" id="{998AF490-F61C-4B9E-86BB-A5F909E58E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079"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FDF8C799-90C5-4921-B197-7F6DAEA34B66}"/>
              </a:ext>
            </a:extLst>
          </p:cNvPr>
          <p:cNvSpPr>
            <a:spLocks noGrp="1"/>
          </p:cNvSpPr>
          <p:nvPr>
            <p:ph idx="1"/>
          </p:nvPr>
        </p:nvSpPr>
        <p:spPr>
          <a:xfrm>
            <a:off x="8029319" y="917725"/>
            <a:ext cx="3424739" cy="4852362"/>
          </a:xfrm>
        </p:spPr>
        <p:txBody>
          <a:bodyPr anchor="ctr">
            <a:normAutofit lnSpcReduction="10000"/>
          </a:bodyPr>
          <a:lstStyle/>
          <a:p>
            <a:pPr algn="just"/>
            <a:r>
              <a:rPr lang="tr-TR" sz="1700" dirty="0">
                <a:solidFill>
                  <a:srgbClr val="FFFFFF"/>
                </a:solidFill>
              </a:rPr>
              <a:t>Öfke günlüğü, öfke ile ilgili yaşadığınız tecrübeleri takip etmek, belirtileri belirlemek ve sizi hangi durumların kışkırtıp zorlayabileceğini tahmin etmek için etkili bir araçtır.</a:t>
            </a:r>
          </a:p>
          <a:p>
            <a:pPr algn="just"/>
            <a:r>
              <a:rPr lang="tr-TR" sz="1700" dirty="0">
                <a:solidFill>
                  <a:srgbClr val="FFFFFF"/>
                </a:solidFill>
              </a:rPr>
              <a:t>1.Öfkeye sebep olan olay olmadan önceki ruh halinizin önemli noktalarını not alın. Örneğin stresli, kaygılı, mutsuz…</a:t>
            </a:r>
          </a:p>
          <a:p>
            <a:pPr algn="just"/>
            <a:r>
              <a:rPr lang="tr-TR" sz="1700" dirty="0">
                <a:solidFill>
                  <a:srgbClr val="FFFFFF"/>
                </a:solidFill>
              </a:rPr>
              <a:t>2.Öfkenize sebep oluyormuş gibi görünen olayı ve olaylar dizisini kısaca açıklayın.</a:t>
            </a:r>
          </a:p>
          <a:p>
            <a:pPr algn="just"/>
            <a:r>
              <a:rPr lang="tr-TR" sz="1700" dirty="0">
                <a:solidFill>
                  <a:srgbClr val="FFFFFF"/>
                </a:solidFill>
              </a:rPr>
              <a:t>3.Olayın öfkelenmenize sebep olan belirli bir yönünü açıklayın (tetikleyiciler).</a:t>
            </a:r>
          </a:p>
          <a:p>
            <a:pPr algn="just"/>
            <a:r>
              <a:rPr lang="tr-TR" sz="1700" dirty="0">
                <a:solidFill>
                  <a:srgbClr val="FFFFFF"/>
                </a:solidFill>
              </a:rPr>
              <a:t>4.Anlayabildiğiniz derecede bu tetikleyicinin sizi neden bu kadar etkilediğini açıklayın.</a:t>
            </a:r>
          </a:p>
          <a:p>
            <a:pPr marL="0" indent="0">
              <a:buNone/>
            </a:pPr>
            <a:endParaRPr lang="tr-TR" sz="1400" dirty="0">
              <a:solidFill>
                <a:srgbClr val="FFFFFF"/>
              </a:solidFill>
            </a:endParaRPr>
          </a:p>
        </p:txBody>
      </p:sp>
    </p:spTree>
    <p:extLst>
      <p:ext uri="{BB962C8B-B14F-4D97-AF65-F5344CB8AC3E}">
        <p14:creationId xmlns:p14="http://schemas.microsoft.com/office/powerpoint/2010/main" val="351323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677CCFD8-E54D-41A7-BB31-8349B4F65196}"/>
              </a:ext>
            </a:extLst>
          </p:cNvPr>
          <p:cNvSpPr>
            <a:spLocks noGrp="1"/>
          </p:cNvSpPr>
          <p:nvPr>
            <p:ph type="title"/>
          </p:nvPr>
        </p:nvSpPr>
        <p:spPr>
          <a:xfrm>
            <a:off x="2311147" y="365760"/>
            <a:ext cx="7569706" cy="714756"/>
          </a:xfrm>
        </p:spPr>
        <p:txBody>
          <a:bodyPr anchor="ctr">
            <a:normAutofit/>
          </a:bodyPr>
          <a:lstStyle/>
          <a:p>
            <a:pPr algn="ctr"/>
            <a:endParaRPr lang="tr-TR" dirty="0"/>
          </a:p>
        </p:txBody>
      </p:sp>
      <p:sp>
        <p:nvSpPr>
          <p:cNvPr id="3" name="İçerik Yer Tutucusu 2">
            <a:extLst>
              <a:ext uri="{FF2B5EF4-FFF2-40B4-BE49-F238E27FC236}">
                <a16:creationId xmlns:a16="http://schemas.microsoft.com/office/drawing/2014/main" id="{CD8E934A-DBE1-4A0C-983D-F2A57AF220E6}"/>
              </a:ext>
            </a:extLst>
          </p:cNvPr>
          <p:cNvSpPr>
            <a:spLocks noGrp="1"/>
          </p:cNvSpPr>
          <p:nvPr>
            <p:ph idx="1"/>
          </p:nvPr>
        </p:nvSpPr>
        <p:spPr>
          <a:xfrm>
            <a:off x="2165569" y="1446276"/>
            <a:ext cx="7860863" cy="4535424"/>
          </a:xfrm>
        </p:spPr>
        <p:txBody>
          <a:bodyPr anchor="t">
            <a:normAutofit lnSpcReduction="10000"/>
          </a:bodyPr>
          <a:lstStyle/>
          <a:p>
            <a:pPr marL="0" indent="0" algn="just">
              <a:buNone/>
            </a:pPr>
            <a:r>
              <a:rPr lang="tr-TR" dirty="0"/>
              <a:t>5.Deneyimlediğiniz davranışsal, duygusal ve fiziksel belirtileri yazın.</a:t>
            </a:r>
          </a:p>
          <a:p>
            <a:pPr marL="0" indent="0" algn="just">
              <a:buNone/>
            </a:pPr>
            <a:r>
              <a:rPr lang="tr-TR" dirty="0"/>
              <a:t>6.Deneyimlediğiniz bütün bilişsel belirtileri açıklayın.</a:t>
            </a:r>
          </a:p>
          <a:p>
            <a:pPr marL="0" indent="0" algn="just">
              <a:buNone/>
            </a:pPr>
            <a:r>
              <a:rPr lang="tr-TR" dirty="0"/>
              <a:t>7.Ulaştığınız en yüksek öfke seviyesini not alın(öfke-metre)</a:t>
            </a:r>
          </a:p>
          <a:p>
            <a:pPr marL="0" indent="0" algn="just">
              <a:buNone/>
            </a:pPr>
            <a:r>
              <a:rPr lang="tr-TR" dirty="0"/>
              <a:t>8.Öfkenizin arttığının farkına vardığınızda daha önce yaptıysanız onu kontrol etmek için nasıl bir girişimde bulunduğunuzu yazın.</a:t>
            </a:r>
          </a:p>
          <a:p>
            <a:pPr marL="0" indent="0" algn="just">
              <a:buNone/>
            </a:pPr>
            <a:r>
              <a:rPr lang="tr-TR" dirty="0"/>
              <a:t>9.Öfkenizi diğer insanlara nasıl açıkladığınızı yazın.</a:t>
            </a:r>
          </a:p>
          <a:p>
            <a:pPr marL="0" indent="0" algn="just">
              <a:buNone/>
            </a:pPr>
            <a:r>
              <a:rPr lang="tr-TR" dirty="0"/>
              <a:t>10.Bu durumdan edindiğiniz deneyimleri yazın.</a:t>
            </a:r>
          </a:p>
          <a:p>
            <a:endParaRPr lang="tr-TR" sz="2400" dirty="0"/>
          </a:p>
        </p:txBody>
      </p:sp>
    </p:spTree>
    <p:extLst>
      <p:ext uri="{BB962C8B-B14F-4D97-AF65-F5344CB8AC3E}">
        <p14:creationId xmlns:p14="http://schemas.microsoft.com/office/powerpoint/2010/main" val="132390623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E3A2752-9337-4AF6-8641-4B611793C3C0}"/>
              </a:ext>
            </a:extLst>
          </p:cNvPr>
          <p:cNvSpPr>
            <a:spLocks noGrp="1"/>
          </p:cNvSpPr>
          <p:nvPr>
            <p:ph type="title"/>
          </p:nvPr>
        </p:nvSpPr>
        <p:spPr>
          <a:xfrm>
            <a:off x="838200" y="963877"/>
            <a:ext cx="3494362" cy="4930246"/>
          </a:xfrm>
        </p:spPr>
        <p:txBody>
          <a:bodyPr>
            <a:normAutofit/>
          </a:bodyPr>
          <a:lstStyle/>
          <a:p>
            <a:pPr algn="r"/>
            <a:r>
              <a:rPr lang="tr-TR" b="1"/>
              <a:t>3 ADIM METODU: RAHATLA, TEKRAR DEĞERLENDİR, YANIT VER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C132C50-6BD0-4EAC-AE17-20620EBB5FE0}"/>
              </a:ext>
            </a:extLst>
          </p:cNvPr>
          <p:cNvSpPr>
            <a:spLocks noGrp="1"/>
          </p:cNvSpPr>
          <p:nvPr>
            <p:ph idx="1"/>
          </p:nvPr>
        </p:nvSpPr>
        <p:spPr>
          <a:xfrm>
            <a:off x="4976031" y="963877"/>
            <a:ext cx="6377769" cy="4930246"/>
          </a:xfrm>
        </p:spPr>
        <p:txBody>
          <a:bodyPr anchor="ctr">
            <a:normAutofit/>
          </a:bodyPr>
          <a:lstStyle/>
          <a:p>
            <a:pPr algn="just"/>
            <a:r>
              <a:rPr lang="tr-TR" dirty="0"/>
              <a:t>Bu yöntemi kullanarak öfke planlaması yapmanın temeli farkındalığa dayanır. En önemli şey bu dışarıdan gelen uyarıcılara ve işaretlere karşı dikkatli olmak demektir. Öfkenizin tetikleneceği bir durum yaşayacağınızı fark ettiğiniz zaman bununla başa çıkmak için hazır olabilirsiniz.</a:t>
            </a:r>
          </a:p>
        </p:txBody>
      </p:sp>
    </p:spTree>
    <p:extLst>
      <p:ext uri="{BB962C8B-B14F-4D97-AF65-F5344CB8AC3E}">
        <p14:creationId xmlns:p14="http://schemas.microsoft.com/office/powerpoint/2010/main" val="128978804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74E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D4BB9D2-F47C-4489-9925-D208ACD10C28}"/>
              </a:ext>
            </a:extLst>
          </p:cNvPr>
          <p:cNvSpPr>
            <a:spLocks noGrp="1"/>
          </p:cNvSpPr>
          <p:nvPr>
            <p:ph type="title"/>
          </p:nvPr>
        </p:nvSpPr>
        <p:spPr>
          <a:xfrm>
            <a:off x="524256" y="4767072"/>
            <a:ext cx="6594189" cy="1625210"/>
          </a:xfrm>
        </p:spPr>
        <p:txBody>
          <a:bodyPr>
            <a:normAutofit/>
          </a:bodyPr>
          <a:lstStyle/>
          <a:p>
            <a:pPr algn="r"/>
            <a:r>
              <a:rPr lang="tr-TR" b="1" dirty="0">
                <a:solidFill>
                  <a:srgbClr val="FFFFFF"/>
                </a:solidFill>
              </a:rPr>
              <a:t>1. Adım: Rahatlama</a:t>
            </a:r>
            <a:br>
              <a:rPr lang="tr-TR" dirty="0">
                <a:solidFill>
                  <a:srgbClr val="FFFFFF"/>
                </a:solidFill>
              </a:rPr>
            </a:br>
            <a:endParaRPr lang="tr-TR" dirty="0">
              <a:solidFill>
                <a:srgbClr val="FFFFFF"/>
              </a:solidFill>
            </a:endParaRPr>
          </a:p>
        </p:txBody>
      </p:sp>
      <p:pic>
        <p:nvPicPr>
          <p:cNvPr id="7170" name="Picture 2" descr="Stresten Kurtulmanıza Yardımcı Olacak Rahatlama Egzersizleri Nelerdir? -  Çam Termal Otel">
            <a:extLst>
              <a:ext uri="{FF2B5EF4-FFF2-40B4-BE49-F238E27FC236}">
                <a16:creationId xmlns:a16="http://schemas.microsoft.com/office/drawing/2014/main" id="{BF0E8BB5-5571-4952-97FF-5FFAD586E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06" r="1" b="909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6AEEEA9-AC63-4DDC-B2E3-0FEA8ED461A8}"/>
              </a:ext>
            </a:extLst>
          </p:cNvPr>
          <p:cNvSpPr>
            <a:spLocks noGrp="1"/>
          </p:cNvSpPr>
          <p:nvPr>
            <p:ph idx="1"/>
          </p:nvPr>
        </p:nvSpPr>
        <p:spPr>
          <a:xfrm>
            <a:off x="8029319" y="917725"/>
            <a:ext cx="3424739" cy="4852362"/>
          </a:xfrm>
        </p:spPr>
        <p:txBody>
          <a:bodyPr anchor="ctr">
            <a:normAutofit/>
          </a:bodyPr>
          <a:lstStyle/>
          <a:p>
            <a:pPr algn="just"/>
            <a:r>
              <a:rPr lang="tr-TR" sz="2400" dirty="0">
                <a:solidFill>
                  <a:srgbClr val="FFFFFF"/>
                </a:solidFill>
              </a:rPr>
              <a:t>Kendinize zaman tanıyın: </a:t>
            </a:r>
          </a:p>
          <a:p>
            <a:pPr algn="just"/>
            <a:r>
              <a:rPr lang="tr-TR" sz="2400" dirty="0">
                <a:solidFill>
                  <a:srgbClr val="FFFFFF"/>
                </a:solidFill>
              </a:rPr>
              <a:t>Herhangi bir açıklama yapmadan ortadan kaybolmayın. Karşınızdaki insanın sakinleşmeniz için kendinize zaman vermeniz gerektiğini bilmesine izin verin ve en yakın zamanda onunla tekrar iletişime geçeceğinizi net bir biçimde söyleyin.</a:t>
            </a:r>
          </a:p>
        </p:txBody>
      </p:sp>
    </p:spTree>
    <p:extLst>
      <p:ext uri="{BB962C8B-B14F-4D97-AF65-F5344CB8AC3E}">
        <p14:creationId xmlns:p14="http://schemas.microsoft.com/office/powerpoint/2010/main" val="401397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BAA6607-43A7-47F1-8344-335227215F25}"/>
              </a:ext>
            </a:extLst>
          </p:cNvPr>
          <p:cNvSpPr>
            <a:spLocks noGrp="1"/>
          </p:cNvSpPr>
          <p:nvPr>
            <p:ph type="title"/>
          </p:nvPr>
        </p:nvSpPr>
        <p:spPr>
          <a:xfrm>
            <a:off x="2311147" y="365760"/>
            <a:ext cx="7569706" cy="1288238"/>
          </a:xfrm>
        </p:spPr>
        <p:txBody>
          <a:bodyPr anchor="ctr">
            <a:normAutofit/>
          </a:bodyPr>
          <a:lstStyle/>
          <a:p>
            <a:pPr algn="ctr"/>
            <a:endParaRPr lang="tr-TR"/>
          </a:p>
        </p:txBody>
      </p:sp>
      <p:sp>
        <p:nvSpPr>
          <p:cNvPr id="3" name="İçerik Yer Tutucusu 2">
            <a:extLst>
              <a:ext uri="{FF2B5EF4-FFF2-40B4-BE49-F238E27FC236}">
                <a16:creationId xmlns:a16="http://schemas.microsoft.com/office/drawing/2014/main" id="{9E8AFE7B-D705-4D22-A26A-7556516111D9}"/>
              </a:ext>
            </a:extLst>
          </p:cNvPr>
          <p:cNvSpPr>
            <a:spLocks noGrp="1"/>
          </p:cNvSpPr>
          <p:nvPr>
            <p:ph idx="1"/>
          </p:nvPr>
        </p:nvSpPr>
        <p:spPr>
          <a:xfrm>
            <a:off x="2165569" y="1956816"/>
            <a:ext cx="7860863" cy="4024884"/>
          </a:xfrm>
        </p:spPr>
        <p:txBody>
          <a:bodyPr anchor="t">
            <a:normAutofit/>
          </a:bodyPr>
          <a:lstStyle/>
          <a:p>
            <a:pPr algn="just"/>
            <a:r>
              <a:rPr lang="tr-TR" dirty="0"/>
              <a:t>Karşınızdaki insanla tartışmayı yeniden gündeme getirebileceğiniz ortak bir zaman belirleyin.</a:t>
            </a:r>
          </a:p>
          <a:p>
            <a:pPr algn="just"/>
            <a:r>
              <a:rPr lang="tr-TR" dirty="0"/>
              <a:t>Kendinize zaman tanımanın pratik olmadığı durumlarda «aklınıza zaman tanımayı» düşünün. Öfkelendiğinizi hissettiğiniz an bir tepki üretmek yerine durun. 10’dan geriye doğru sayın. Ya da basit bir şekilde vereceğiniz tepkiyi yok edin. Birkaç dakika için bile olsa rahatlamış hissedeceksiniz.</a:t>
            </a:r>
          </a:p>
        </p:txBody>
      </p:sp>
    </p:spTree>
    <p:extLst>
      <p:ext uri="{BB962C8B-B14F-4D97-AF65-F5344CB8AC3E}">
        <p14:creationId xmlns:p14="http://schemas.microsoft.com/office/powerpoint/2010/main" val="55681330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5A18235-1375-426D-8AAF-B1E6ED5F7712}"/>
              </a:ext>
            </a:extLst>
          </p:cNvPr>
          <p:cNvSpPr>
            <a:spLocks noGrp="1"/>
          </p:cNvSpPr>
          <p:nvPr>
            <p:ph type="title"/>
          </p:nvPr>
        </p:nvSpPr>
        <p:spPr>
          <a:xfrm>
            <a:off x="762000" y="559678"/>
            <a:ext cx="3567915" cy="4952492"/>
          </a:xfrm>
        </p:spPr>
        <p:txBody>
          <a:bodyPr>
            <a:normAutofit/>
          </a:bodyPr>
          <a:lstStyle/>
          <a:p>
            <a:r>
              <a:rPr lang="tr-TR" b="1" i="1">
                <a:solidFill>
                  <a:schemeClr val="bg1"/>
                </a:solidFill>
              </a:rPr>
              <a:t>Nefes alma yöntemleri</a:t>
            </a:r>
            <a:br>
              <a:rPr lang="tr-TR" b="1" i="1">
                <a:solidFill>
                  <a:schemeClr val="bg1"/>
                </a:solidFill>
              </a:rPr>
            </a:br>
            <a:endParaRPr lang="tr-TR">
              <a:solidFill>
                <a:schemeClr val="bg1"/>
              </a:solidFill>
            </a:endParaRP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B884DC79-DABA-402E-B45A-73230910F8D4}"/>
              </a:ext>
            </a:extLst>
          </p:cNvPr>
          <p:cNvGraphicFramePr>
            <a:graphicFrameLocks noGrp="1"/>
          </p:cNvGraphicFramePr>
          <p:nvPr>
            <p:ph idx="1"/>
            <p:extLst>
              <p:ext uri="{D42A27DB-BD31-4B8C-83A1-F6EECF244321}">
                <p14:modId xmlns:p14="http://schemas.microsoft.com/office/powerpoint/2010/main" val="1380157048"/>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4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6B5177-DD74-486E-87DA-FB75D006AEFD}"/>
              </a:ext>
            </a:extLst>
          </p:cNvPr>
          <p:cNvSpPr>
            <a:spLocks noGrp="1"/>
          </p:cNvSpPr>
          <p:nvPr>
            <p:ph type="title"/>
          </p:nvPr>
        </p:nvSpPr>
        <p:spPr>
          <a:xfrm>
            <a:off x="6234330" y="803326"/>
            <a:ext cx="5314536" cy="1065232"/>
          </a:xfrm>
        </p:spPr>
        <p:txBody>
          <a:bodyPr>
            <a:normAutofit/>
          </a:bodyPr>
          <a:lstStyle/>
          <a:p>
            <a:r>
              <a:rPr lang="tr-TR" b="1" dirty="0"/>
              <a:t>Kontrollü nefes alma</a:t>
            </a:r>
          </a:p>
        </p:txBody>
      </p:sp>
      <p:sp>
        <p:nvSpPr>
          <p:cNvPr id="8196"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Tibet Tıbbında Nefes Alma Egzersizleri – bütünsel sağlık">
            <a:extLst>
              <a:ext uri="{FF2B5EF4-FFF2-40B4-BE49-F238E27FC236}">
                <a16:creationId xmlns:a16="http://schemas.microsoft.com/office/drawing/2014/main" id="{DD2DBBDD-277B-4DCD-8622-4CC3097E5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70" r="470"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41BBC535-DED5-4B1A-B840-5F2515BC8CF0}"/>
              </a:ext>
            </a:extLst>
          </p:cNvPr>
          <p:cNvSpPr>
            <a:spLocks noGrp="1"/>
          </p:cNvSpPr>
          <p:nvPr>
            <p:ph idx="1"/>
          </p:nvPr>
        </p:nvSpPr>
        <p:spPr>
          <a:xfrm>
            <a:off x="6234329" y="1868557"/>
            <a:ext cx="5314543" cy="3786381"/>
          </a:xfrm>
        </p:spPr>
        <p:txBody>
          <a:bodyPr anchor="t">
            <a:normAutofit lnSpcReduction="10000"/>
          </a:bodyPr>
          <a:lstStyle/>
          <a:p>
            <a:pPr algn="just"/>
            <a:r>
              <a:rPr lang="tr-TR" sz="3200" dirty="0"/>
              <a:t> 1.Rahat bir pozisyona geçin.</a:t>
            </a:r>
          </a:p>
          <a:p>
            <a:pPr algn="just"/>
            <a:r>
              <a:rPr lang="tr-TR" sz="3200" dirty="0"/>
              <a:t>2.Derin derin nefes almaya başlayın.</a:t>
            </a:r>
          </a:p>
          <a:p>
            <a:pPr algn="just"/>
            <a:r>
              <a:rPr lang="tr-TR" sz="3200" dirty="0"/>
              <a:t>3.Sakin bir ritimde nefes almaya çalışın. 3 saniye nefes tutup 2 saniyede verin.</a:t>
            </a:r>
          </a:p>
          <a:p>
            <a:pPr algn="just"/>
            <a:r>
              <a:rPr lang="tr-TR" sz="3200" dirty="0"/>
              <a:t>4.En az 2 dakika boyunca devam edin.</a:t>
            </a:r>
          </a:p>
          <a:p>
            <a:endParaRPr lang="tr-TR" sz="1800" dirty="0"/>
          </a:p>
          <a:p>
            <a:pPr marL="0" indent="0">
              <a:buNone/>
            </a:pPr>
            <a:endParaRPr lang="tr-TR" sz="1800" dirty="0"/>
          </a:p>
        </p:txBody>
      </p:sp>
    </p:spTree>
    <p:extLst>
      <p:ext uri="{BB962C8B-B14F-4D97-AF65-F5344CB8AC3E}">
        <p14:creationId xmlns:p14="http://schemas.microsoft.com/office/powerpoint/2010/main" val="153539131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2B76A24-EB3D-4850-B940-E2F21932DB77}"/>
              </a:ext>
            </a:extLst>
          </p:cNvPr>
          <p:cNvSpPr>
            <a:spLocks noGrp="1"/>
          </p:cNvSpPr>
          <p:nvPr>
            <p:ph type="title"/>
          </p:nvPr>
        </p:nvSpPr>
        <p:spPr>
          <a:xfrm>
            <a:off x="2311147" y="365760"/>
            <a:ext cx="7569706" cy="1288238"/>
          </a:xfrm>
        </p:spPr>
        <p:txBody>
          <a:bodyPr anchor="ctr">
            <a:normAutofit/>
          </a:bodyPr>
          <a:lstStyle/>
          <a:p>
            <a:pPr algn="ctr"/>
            <a:r>
              <a:rPr lang="tr-TR" b="1"/>
              <a:t>2.adım: Yeniden Değerlendirin</a:t>
            </a:r>
          </a:p>
        </p:txBody>
      </p:sp>
      <p:sp>
        <p:nvSpPr>
          <p:cNvPr id="15" name="İçerik Yer Tutucusu 2">
            <a:extLst>
              <a:ext uri="{FF2B5EF4-FFF2-40B4-BE49-F238E27FC236}">
                <a16:creationId xmlns:a16="http://schemas.microsoft.com/office/drawing/2014/main" id="{14883A2D-2343-4AA2-AE56-70CB6AF0BC1A}"/>
              </a:ext>
            </a:extLst>
          </p:cNvPr>
          <p:cNvSpPr>
            <a:spLocks noGrp="1"/>
          </p:cNvSpPr>
          <p:nvPr>
            <p:ph idx="1"/>
          </p:nvPr>
        </p:nvSpPr>
        <p:spPr>
          <a:xfrm>
            <a:off x="2165569" y="1956816"/>
            <a:ext cx="7860863" cy="4024884"/>
          </a:xfrm>
        </p:spPr>
        <p:txBody>
          <a:bodyPr anchor="t">
            <a:normAutofit/>
          </a:bodyPr>
          <a:lstStyle/>
          <a:p>
            <a:pPr marL="0" indent="0" algn="just">
              <a:buNone/>
            </a:pPr>
            <a:r>
              <a:rPr lang="tr-TR" sz="2400" dirty="0"/>
              <a:t>Dikkatinizi yaşanan duruma yeniden yönlendirmeniz ve duruma daha tarafsız bir gözle bakmanız, herhangi bir şey yapmak için harekete geçip geçmeyeceğinize ve eğer geçecekseniz ne yapacağınıza karar vermek demektir.</a:t>
            </a:r>
          </a:p>
          <a:p>
            <a:pPr algn="just"/>
            <a:r>
              <a:rPr lang="tr-TR" sz="2400" b="1" i="1" dirty="0"/>
              <a:t>Sorumluluğu kabul edin: </a:t>
            </a:r>
            <a:r>
              <a:rPr lang="tr-TR" sz="2400" dirty="0"/>
              <a:t>Görmeniz gereken saygıyı karşınızdakinin davranışlarında göremediğinizde belki incinmiş, korkmuş veya hayal kırıklığına uğramış hissedeceksiniz; fakat karşınızdakini «şöyle davranmalı» diye düşünmediğiniz ve daha sonra onu yargılamadığınız için öfkelenmeyeceksiniz. Karşılanmayan şey aslında sizin ihtiyaçlarınız. Bunu anlayın ve kabul edin.</a:t>
            </a:r>
          </a:p>
          <a:p>
            <a:endParaRPr lang="tr-TR" sz="2400" dirty="0"/>
          </a:p>
        </p:txBody>
      </p:sp>
    </p:spTree>
    <p:extLst>
      <p:ext uri="{BB962C8B-B14F-4D97-AF65-F5344CB8AC3E}">
        <p14:creationId xmlns:p14="http://schemas.microsoft.com/office/powerpoint/2010/main" val="131854533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539B79-322E-4300-A6EE-BE8FEDB6CCE1}"/>
              </a:ext>
            </a:extLst>
          </p:cNvPr>
          <p:cNvSpPr>
            <a:spLocks noGrp="1"/>
          </p:cNvSpPr>
          <p:nvPr>
            <p:ph type="title"/>
          </p:nvPr>
        </p:nvSpPr>
        <p:spPr>
          <a:xfrm>
            <a:off x="943276" y="712269"/>
            <a:ext cx="10410524" cy="656876"/>
          </a:xfrm>
        </p:spPr>
        <p:txBody>
          <a:bodyPr>
            <a:normAutofit fontScale="90000"/>
          </a:bodyPr>
          <a:lstStyle/>
          <a:p>
            <a:endParaRPr lang="tr-TR" dirty="0">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625C986-1362-4FF7-8E34-BB1A2E43F2B5}"/>
              </a:ext>
            </a:extLst>
          </p:cNvPr>
          <p:cNvSpPr>
            <a:spLocks noGrp="1"/>
          </p:cNvSpPr>
          <p:nvPr>
            <p:ph idx="1"/>
          </p:nvPr>
        </p:nvSpPr>
        <p:spPr>
          <a:xfrm>
            <a:off x="943276" y="1740724"/>
            <a:ext cx="10410524" cy="4436239"/>
          </a:xfrm>
        </p:spPr>
        <p:txBody>
          <a:bodyPr>
            <a:noAutofit/>
          </a:bodyPr>
          <a:lstStyle/>
          <a:p>
            <a:pPr algn="just"/>
            <a:r>
              <a:rPr lang="tr-TR" dirty="0">
                <a:solidFill>
                  <a:srgbClr val="FFFFFF"/>
                </a:solidFill>
              </a:rPr>
              <a:t>Duygularınız tamamen amaca hizmet ettiğinde- yani dikkatiniz tamamen ihtiyaçlarınıza ve değerlerinize yönlendirildiğinde- öfke eriyip gider.</a:t>
            </a:r>
          </a:p>
          <a:p>
            <a:pPr algn="just"/>
            <a:r>
              <a:rPr lang="tr-TR" dirty="0">
                <a:solidFill>
                  <a:srgbClr val="FFFFFF"/>
                </a:solidFill>
              </a:rPr>
              <a:t>Empati duygunuzu geliştirin</a:t>
            </a:r>
          </a:p>
          <a:p>
            <a:pPr algn="just"/>
            <a:r>
              <a:rPr lang="tr-TR" dirty="0">
                <a:solidFill>
                  <a:srgbClr val="FFFFFF"/>
                </a:solidFill>
              </a:rPr>
              <a:t>Merhametinizi kullanın</a:t>
            </a:r>
          </a:p>
          <a:p>
            <a:pPr marL="0" indent="0" algn="just">
              <a:buNone/>
            </a:pPr>
            <a:r>
              <a:rPr lang="tr-TR" dirty="0">
                <a:solidFill>
                  <a:srgbClr val="FFFFFF"/>
                </a:solidFill>
              </a:rPr>
              <a:t>Öfkeli insanlar kendilerine de zarar verirler. Hatalarınıza karşı ne kadar çok anlayış geliştirir ve kendinize ne kadar merhamet ederseniz başkaları üzerinde bunu uygulamanız o kadar kolay olacaktır.</a:t>
            </a:r>
          </a:p>
          <a:p>
            <a:pPr algn="just"/>
            <a:r>
              <a:rPr lang="tr-TR" dirty="0">
                <a:solidFill>
                  <a:srgbClr val="FFFFFF"/>
                </a:solidFill>
              </a:rPr>
              <a:t>Aksi davranan birini gördüğünüzde mutsuz veya dertli insanla karşı karşıya olduğunuzu kendinize hatırlatın.</a:t>
            </a:r>
          </a:p>
        </p:txBody>
      </p:sp>
    </p:spTree>
    <p:extLst>
      <p:ext uri="{BB962C8B-B14F-4D97-AF65-F5344CB8AC3E}">
        <p14:creationId xmlns:p14="http://schemas.microsoft.com/office/powerpoint/2010/main" val="37617658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14D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BA77625-EEA5-4055-B8CD-2292B50A558D}"/>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a:solidFill>
                  <a:srgbClr val="FFFFFF"/>
                </a:solidFill>
              </a:rPr>
              <a:t>Öfke Nedir?</a:t>
            </a:r>
          </a:p>
        </p:txBody>
      </p:sp>
      <p:pic>
        <p:nvPicPr>
          <p:cNvPr id="14" name="İçerik Yer Tutucusu 13" descr="metin içeren bir resim&#10;&#10;Açıklama otomatik olarak oluşturuldu">
            <a:extLst>
              <a:ext uri="{FF2B5EF4-FFF2-40B4-BE49-F238E27FC236}">
                <a16:creationId xmlns:a16="http://schemas.microsoft.com/office/drawing/2014/main" id="{72A278EC-BE43-47A8-BAE9-7F4E4E8D31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13"/>
          <a:stretch/>
        </p:blipFill>
        <p:spPr>
          <a:xfrm>
            <a:off x="327547" y="321733"/>
            <a:ext cx="7058306" cy="4107392"/>
          </a:xfrm>
          <a:prstGeom prst="rect">
            <a:avLst/>
          </a:prstGeom>
        </p:spPr>
      </p:pic>
      <p:sp>
        <p:nvSpPr>
          <p:cNvPr id="80" name="Rectangle 7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çerik Yer Tutucusu 2">
            <a:extLst>
              <a:ext uri="{FF2B5EF4-FFF2-40B4-BE49-F238E27FC236}">
                <a16:creationId xmlns:a16="http://schemas.microsoft.com/office/drawing/2014/main" id="{7E4F7E0A-BBCB-4BC5-B79E-011849F801A8}"/>
              </a:ext>
            </a:extLst>
          </p:cNvPr>
          <p:cNvSpPr txBox="1">
            <a:spLocks/>
          </p:cNvSpPr>
          <p:nvPr/>
        </p:nvSpPr>
        <p:spPr>
          <a:xfrm>
            <a:off x="8029319" y="917725"/>
            <a:ext cx="3424739" cy="53283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err="1">
                <a:solidFill>
                  <a:srgbClr val="FFFFFF"/>
                </a:solidFill>
              </a:rPr>
              <a:t>Öfke</a:t>
            </a:r>
            <a:r>
              <a:rPr lang="en-US" sz="2200" dirty="0">
                <a:solidFill>
                  <a:srgbClr val="FFFFFF"/>
                </a:solidFill>
              </a:rPr>
              <a:t>, </a:t>
            </a:r>
            <a:r>
              <a:rPr lang="en-US" sz="2200" dirty="0" err="1">
                <a:solidFill>
                  <a:srgbClr val="FFFFFF"/>
                </a:solidFill>
              </a:rPr>
              <a:t>insanların</a:t>
            </a:r>
            <a:r>
              <a:rPr lang="en-US" sz="2200" dirty="0">
                <a:solidFill>
                  <a:srgbClr val="FFFFFF"/>
                </a:solidFill>
              </a:rPr>
              <a:t> </a:t>
            </a:r>
            <a:r>
              <a:rPr lang="en-US" sz="2200" dirty="0" err="1">
                <a:solidFill>
                  <a:srgbClr val="FFFFFF"/>
                </a:solidFill>
              </a:rPr>
              <a:t>kendilerini</a:t>
            </a:r>
            <a:r>
              <a:rPr lang="en-US" sz="2200" dirty="0">
                <a:solidFill>
                  <a:srgbClr val="FFFFFF"/>
                </a:solidFill>
              </a:rPr>
              <a:t> </a:t>
            </a:r>
            <a:r>
              <a:rPr lang="en-US" sz="2200" dirty="0" err="1">
                <a:solidFill>
                  <a:srgbClr val="FFFFFF"/>
                </a:solidFill>
              </a:rPr>
              <a:t>fiziksel</a:t>
            </a:r>
            <a:r>
              <a:rPr lang="en-US" sz="2200" dirty="0">
                <a:solidFill>
                  <a:srgbClr val="FFFFFF"/>
                </a:solidFill>
              </a:rPr>
              <a:t> </a:t>
            </a:r>
            <a:r>
              <a:rPr lang="en-US" sz="2200" dirty="0" err="1">
                <a:solidFill>
                  <a:srgbClr val="FFFFFF"/>
                </a:solidFill>
              </a:rPr>
              <a:t>ve</a:t>
            </a:r>
            <a:r>
              <a:rPr lang="en-US" sz="2200" dirty="0">
                <a:solidFill>
                  <a:srgbClr val="FFFFFF"/>
                </a:solidFill>
              </a:rPr>
              <a:t> </a:t>
            </a:r>
            <a:r>
              <a:rPr lang="en-US" sz="2200" dirty="0" err="1">
                <a:solidFill>
                  <a:srgbClr val="FFFFFF"/>
                </a:solidFill>
              </a:rPr>
              <a:t>psikolojik</a:t>
            </a:r>
            <a:r>
              <a:rPr lang="en-US" sz="2200" dirty="0">
                <a:solidFill>
                  <a:srgbClr val="FFFFFF"/>
                </a:solidFill>
              </a:rPr>
              <a:t> </a:t>
            </a:r>
            <a:r>
              <a:rPr lang="en-US" sz="2200" dirty="0" err="1">
                <a:solidFill>
                  <a:srgbClr val="FFFFFF"/>
                </a:solidFill>
              </a:rPr>
              <a:t>tehlikelere</a:t>
            </a:r>
            <a:r>
              <a:rPr lang="en-US" sz="2200" dirty="0">
                <a:solidFill>
                  <a:srgbClr val="FFFFFF"/>
                </a:solidFill>
              </a:rPr>
              <a:t> </a:t>
            </a:r>
            <a:r>
              <a:rPr lang="en-US" sz="2200" dirty="0" err="1">
                <a:solidFill>
                  <a:srgbClr val="FFFFFF"/>
                </a:solidFill>
              </a:rPr>
              <a:t>karşı</a:t>
            </a:r>
            <a:r>
              <a:rPr lang="en-US" sz="2200" dirty="0">
                <a:solidFill>
                  <a:srgbClr val="FFFFFF"/>
                </a:solidFill>
              </a:rPr>
              <a:t> </a:t>
            </a:r>
            <a:r>
              <a:rPr lang="en-US" sz="2200" dirty="0" err="1">
                <a:solidFill>
                  <a:srgbClr val="FFFFFF"/>
                </a:solidFill>
              </a:rPr>
              <a:t>korumalarına</a:t>
            </a:r>
            <a:r>
              <a:rPr lang="en-US" sz="2200" dirty="0">
                <a:solidFill>
                  <a:srgbClr val="FFFFFF"/>
                </a:solidFill>
              </a:rPr>
              <a:t> </a:t>
            </a:r>
            <a:r>
              <a:rPr lang="en-US" sz="2200" dirty="0" err="1">
                <a:solidFill>
                  <a:srgbClr val="FFFFFF"/>
                </a:solidFill>
              </a:rPr>
              <a:t>yardımcı</a:t>
            </a:r>
            <a:r>
              <a:rPr lang="en-US" sz="2200" dirty="0">
                <a:solidFill>
                  <a:srgbClr val="FFFFFF"/>
                </a:solidFill>
              </a:rPr>
              <a:t> </a:t>
            </a:r>
            <a:r>
              <a:rPr lang="en-US" sz="2200" dirty="0" err="1">
                <a:solidFill>
                  <a:srgbClr val="FFFFFF"/>
                </a:solidFill>
              </a:rPr>
              <a:t>olan</a:t>
            </a:r>
            <a:r>
              <a:rPr lang="en-US" sz="2200" dirty="0">
                <a:solidFill>
                  <a:srgbClr val="FFFFFF"/>
                </a:solidFill>
              </a:rPr>
              <a:t>, </a:t>
            </a:r>
            <a:r>
              <a:rPr lang="en-US" sz="2200" dirty="0" err="1">
                <a:solidFill>
                  <a:srgbClr val="FFFFFF"/>
                </a:solidFill>
              </a:rPr>
              <a:t>koruyucu</a:t>
            </a:r>
            <a:r>
              <a:rPr lang="en-US" sz="2200" dirty="0">
                <a:solidFill>
                  <a:srgbClr val="FFFFFF"/>
                </a:solidFill>
              </a:rPr>
              <a:t> </a:t>
            </a:r>
            <a:r>
              <a:rPr lang="en-US" sz="2200" dirty="0" err="1">
                <a:solidFill>
                  <a:srgbClr val="FFFFFF"/>
                </a:solidFill>
              </a:rPr>
              <a:t>bir</a:t>
            </a:r>
            <a:r>
              <a:rPr lang="en-US" sz="2200" dirty="0">
                <a:solidFill>
                  <a:srgbClr val="FFFFFF"/>
                </a:solidFill>
              </a:rPr>
              <a:t> </a:t>
            </a:r>
            <a:r>
              <a:rPr lang="en-US" sz="2200" dirty="0" err="1">
                <a:solidFill>
                  <a:srgbClr val="FFFFFF"/>
                </a:solidFill>
              </a:rPr>
              <a:t>duygudur</a:t>
            </a:r>
            <a:r>
              <a:rPr lang="en-US" sz="2200" dirty="0">
                <a:solidFill>
                  <a:srgbClr val="FFFFFF"/>
                </a:solidFill>
              </a:rPr>
              <a:t>.</a:t>
            </a:r>
          </a:p>
          <a:p>
            <a:pPr algn="just"/>
            <a:r>
              <a:rPr lang="en-US" sz="2200" dirty="0" err="1">
                <a:solidFill>
                  <a:srgbClr val="FFFFFF"/>
                </a:solidFill>
              </a:rPr>
              <a:t>Öfke</a:t>
            </a:r>
            <a:r>
              <a:rPr lang="en-US" sz="2200" dirty="0">
                <a:solidFill>
                  <a:srgbClr val="FFFFFF"/>
                </a:solidFill>
              </a:rPr>
              <a:t> </a:t>
            </a:r>
            <a:r>
              <a:rPr lang="en-US" sz="2200" dirty="0" err="1">
                <a:solidFill>
                  <a:srgbClr val="FFFFFF"/>
                </a:solidFill>
              </a:rPr>
              <a:t>duygusal</a:t>
            </a:r>
            <a:r>
              <a:rPr lang="en-US" sz="2200" dirty="0">
                <a:solidFill>
                  <a:srgbClr val="FFFFFF"/>
                </a:solidFill>
              </a:rPr>
              <a:t>, </a:t>
            </a:r>
            <a:r>
              <a:rPr lang="en-US" sz="2200" dirty="0" err="1">
                <a:solidFill>
                  <a:srgbClr val="FFFFFF"/>
                </a:solidFill>
              </a:rPr>
              <a:t>bilişsel</a:t>
            </a:r>
            <a:r>
              <a:rPr lang="en-US" sz="2200" dirty="0">
                <a:solidFill>
                  <a:srgbClr val="FFFFFF"/>
                </a:solidFill>
              </a:rPr>
              <a:t>, </a:t>
            </a:r>
            <a:r>
              <a:rPr lang="en-US" sz="2200" dirty="0" err="1">
                <a:solidFill>
                  <a:srgbClr val="FFFFFF"/>
                </a:solidFill>
              </a:rPr>
              <a:t>bedensel</a:t>
            </a:r>
            <a:r>
              <a:rPr lang="en-US" sz="2200" dirty="0">
                <a:solidFill>
                  <a:srgbClr val="FFFFFF"/>
                </a:solidFill>
              </a:rPr>
              <a:t> </a:t>
            </a:r>
            <a:r>
              <a:rPr lang="en-US" sz="2200" dirty="0" err="1">
                <a:solidFill>
                  <a:srgbClr val="FFFFFF"/>
                </a:solidFill>
              </a:rPr>
              <a:t>ve</a:t>
            </a:r>
            <a:r>
              <a:rPr lang="en-US" sz="2200" dirty="0">
                <a:solidFill>
                  <a:srgbClr val="FFFFFF"/>
                </a:solidFill>
              </a:rPr>
              <a:t> </a:t>
            </a:r>
            <a:r>
              <a:rPr lang="en-US" sz="2200" dirty="0" err="1">
                <a:solidFill>
                  <a:srgbClr val="FFFFFF"/>
                </a:solidFill>
              </a:rPr>
              <a:t>davranışsal</a:t>
            </a:r>
            <a:r>
              <a:rPr lang="en-US" sz="2200" dirty="0">
                <a:solidFill>
                  <a:srgbClr val="FFFFFF"/>
                </a:solidFill>
              </a:rPr>
              <a:t> </a:t>
            </a:r>
            <a:r>
              <a:rPr lang="en-US" sz="2200" dirty="0" err="1">
                <a:solidFill>
                  <a:srgbClr val="FFFFFF"/>
                </a:solidFill>
              </a:rPr>
              <a:t>olarak</a:t>
            </a:r>
            <a:r>
              <a:rPr lang="en-US" sz="2200" dirty="0">
                <a:solidFill>
                  <a:srgbClr val="FFFFFF"/>
                </a:solidFill>
              </a:rPr>
              <a:t> </a:t>
            </a:r>
            <a:r>
              <a:rPr lang="en-US" sz="2200" dirty="0" err="1">
                <a:solidFill>
                  <a:srgbClr val="FFFFFF"/>
                </a:solidFill>
              </a:rPr>
              <a:t>ifade</a:t>
            </a:r>
            <a:r>
              <a:rPr lang="en-US" sz="2200" dirty="0">
                <a:solidFill>
                  <a:srgbClr val="FFFFFF"/>
                </a:solidFill>
              </a:rPr>
              <a:t> </a:t>
            </a:r>
            <a:r>
              <a:rPr lang="en-US" sz="2200" dirty="0" err="1">
                <a:solidFill>
                  <a:srgbClr val="FFFFFF"/>
                </a:solidFill>
              </a:rPr>
              <a:t>edilebilir</a:t>
            </a:r>
            <a:r>
              <a:rPr lang="en-US" sz="2200" dirty="0">
                <a:solidFill>
                  <a:srgbClr val="FFFFFF"/>
                </a:solidFill>
              </a:rPr>
              <a:t>.</a:t>
            </a:r>
          </a:p>
          <a:p>
            <a:pPr algn="just"/>
            <a:r>
              <a:rPr lang="en-US" sz="2200" dirty="0" err="1">
                <a:solidFill>
                  <a:srgbClr val="FFFFFF"/>
                </a:solidFill>
              </a:rPr>
              <a:t>Öfke</a:t>
            </a:r>
            <a:r>
              <a:rPr lang="en-US" sz="2200" dirty="0">
                <a:solidFill>
                  <a:srgbClr val="FFFFFF"/>
                </a:solidFill>
              </a:rPr>
              <a:t> </a:t>
            </a:r>
            <a:r>
              <a:rPr lang="en-US" sz="2200" dirty="0" err="1">
                <a:solidFill>
                  <a:srgbClr val="FFFFFF"/>
                </a:solidFill>
              </a:rPr>
              <a:t>birçok</a:t>
            </a:r>
            <a:r>
              <a:rPr lang="en-US" sz="2200" dirty="0">
                <a:solidFill>
                  <a:srgbClr val="FFFFFF"/>
                </a:solidFill>
              </a:rPr>
              <a:t> </a:t>
            </a:r>
            <a:r>
              <a:rPr lang="en-US" sz="2200" dirty="0" err="1">
                <a:solidFill>
                  <a:srgbClr val="FFFFFF"/>
                </a:solidFill>
              </a:rPr>
              <a:t>farklı</a:t>
            </a:r>
            <a:r>
              <a:rPr lang="en-US" sz="2200" dirty="0">
                <a:solidFill>
                  <a:srgbClr val="FFFFFF"/>
                </a:solidFill>
              </a:rPr>
              <a:t> </a:t>
            </a:r>
            <a:r>
              <a:rPr lang="en-US" sz="2200" dirty="0" err="1">
                <a:solidFill>
                  <a:srgbClr val="FFFFFF"/>
                </a:solidFill>
              </a:rPr>
              <a:t>sebep</a:t>
            </a:r>
            <a:r>
              <a:rPr lang="en-US" sz="2200" dirty="0">
                <a:solidFill>
                  <a:srgbClr val="FFFFFF"/>
                </a:solidFill>
              </a:rPr>
              <a:t> </a:t>
            </a:r>
            <a:r>
              <a:rPr lang="en-US" sz="2200" dirty="0" err="1">
                <a:solidFill>
                  <a:srgbClr val="FFFFFF"/>
                </a:solidFill>
              </a:rPr>
              <a:t>tarafından</a:t>
            </a:r>
            <a:r>
              <a:rPr lang="en-US" sz="2200" dirty="0">
                <a:solidFill>
                  <a:srgbClr val="FFFFFF"/>
                </a:solidFill>
              </a:rPr>
              <a:t> </a:t>
            </a:r>
            <a:r>
              <a:rPr lang="en-US" sz="2200" dirty="0" err="1">
                <a:solidFill>
                  <a:srgbClr val="FFFFFF"/>
                </a:solidFill>
              </a:rPr>
              <a:t>körüklense</a:t>
            </a:r>
            <a:r>
              <a:rPr lang="en-US" sz="2200" dirty="0">
                <a:solidFill>
                  <a:srgbClr val="FFFFFF"/>
                </a:solidFill>
              </a:rPr>
              <a:t> de </a:t>
            </a:r>
            <a:r>
              <a:rPr lang="en-US" sz="2200" dirty="0" err="1">
                <a:solidFill>
                  <a:srgbClr val="FFFFFF"/>
                </a:solidFill>
              </a:rPr>
              <a:t>genel</a:t>
            </a:r>
            <a:r>
              <a:rPr lang="en-US" sz="2200" dirty="0">
                <a:solidFill>
                  <a:srgbClr val="FFFFFF"/>
                </a:solidFill>
              </a:rPr>
              <a:t> </a:t>
            </a:r>
            <a:r>
              <a:rPr lang="en-US" sz="2200" dirty="0" err="1">
                <a:solidFill>
                  <a:srgbClr val="FFFFFF"/>
                </a:solidFill>
              </a:rPr>
              <a:t>olarak</a:t>
            </a:r>
            <a:r>
              <a:rPr lang="en-US" sz="2200" dirty="0">
                <a:solidFill>
                  <a:srgbClr val="FFFFFF"/>
                </a:solidFill>
              </a:rPr>
              <a:t> </a:t>
            </a:r>
            <a:r>
              <a:rPr lang="en-US" sz="2200" dirty="0" err="1">
                <a:solidFill>
                  <a:srgbClr val="FFFFFF"/>
                </a:solidFill>
              </a:rPr>
              <a:t>üç</a:t>
            </a:r>
            <a:r>
              <a:rPr lang="en-US" sz="2200" dirty="0">
                <a:solidFill>
                  <a:srgbClr val="FFFFFF"/>
                </a:solidFill>
              </a:rPr>
              <a:t> </a:t>
            </a:r>
            <a:r>
              <a:rPr lang="en-US" sz="2200" dirty="0" err="1">
                <a:solidFill>
                  <a:srgbClr val="FFFFFF"/>
                </a:solidFill>
              </a:rPr>
              <a:t>temel</a:t>
            </a:r>
            <a:r>
              <a:rPr lang="en-US" sz="2200" dirty="0">
                <a:solidFill>
                  <a:srgbClr val="FFFFFF"/>
                </a:solidFill>
              </a:rPr>
              <a:t> </a:t>
            </a:r>
            <a:r>
              <a:rPr lang="en-US" sz="2200" dirty="0" err="1">
                <a:solidFill>
                  <a:srgbClr val="FFFFFF"/>
                </a:solidFill>
              </a:rPr>
              <a:t>faktör</a:t>
            </a:r>
            <a:r>
              <a:rPr lang="en-US" sz="2200" dirty="0">
                <a:solidFill>
                  <a:srgbClr val="FFFFFF"/>
                </a:solidFill>
              </a:rPr>
              <a:t> </a:t>
            </a:r>
            <a:r>
              <a:rPr lang="en-US" sz="2200" dirty="0" err="1">
                <a:solidFill>
                  <a:srgbClr val="FFFFFF"/>
                </a:solidFill>
              </a:rPr>
              <a:t>içerir</a:t>
            </a:r>
            <a:r>
              <a:rPr lang="en-US" sz="2200" dirty="0">
                <a:solidFill>
                  <a:srgbClr val="FFFFFF"/>
                </a:solidFill>
              </a:rPr>
              <a:t>: </a:t>
            </a:r>
            <a:r>
              <a:rPr lang="en-US" sz="2200" dirty="0" err="1">
                <a:solidFill>
                  <a:srgbClr val="FFFFFF"/>
                </a:solidFill>
              </a:rPr>
              <a:t>tetikleyici</a:t>
            </a:r>
            <a:r>
              <a:rPr lang="en-US" sz="2200" dirty="0">
                <a:solidFill>
                  <a:srgbClr val="FFFFFF"/>
                </a:solidFill>
              </a:rPr>
              <a:t> </a:t>
            </a:r>
            <a:r>
              <a:rPr lang="en-US" sz="2200" dirty="0" err="1">
                <a:solidFill>
                  <a:srgbClr val="FFFFFF"/>
                </a:solidFill>
              </a:rPr>
              <a:t>bir</a:t>
            </a:r>
            <a:r>
              <a:rPr lang="en-US" sz="2200" dirty="0">
                <a:solidFill>
                  <a:srgbClr val="FFFFFF"/>
                </a:solidFill>
              </a:rPr>
              <a:t> </a:t>
            </a:r>
            <a:r>
              <a:rPr lang="en-US" sz="2200" dirty="0" err="1">
                <a:solidFill>
                  <a:srgbClr val="FFFFFF"/>
                </a:solidFill>
              </a:rPr>
              <a:t>olay</a:t>
            </a:r>
            <a:r>
              <a:rPr lang="en-US" sz="2200" dirty="0">
                <a:solidFill>
                  <a:srgbClr val="FFFFFF"/>
                </a:solidFill>
              </a:rPr>
              <a:t>, </a:t>
            </a:r>
            <a:r>
              <a:rPr lang="en-US" sz="2200" dirty="0" err="1">
                <a:solidFill>
                  <a:srgbClr val="FFFFFF"/>
                </a:solidFill>
              </a:rPr>
              <a:t>kişinin</a:t>
            </a:r>
            <a:r>
              <a:rPr lang="en-US" sz="2200" dirty="0">
                <a:solidFill>
                  <a:srgbClr val="FFFFFF"/>
                </a:solidFill>
              </a:rPr>
              <a:t> </a:t>
            </a:r>
            <a:r>
              <a:rPr lang="en-US" sz="2200" dirty="0" err="1">
                <a:solidFill>
                  <a:srgbClr val="FFFFFF"/>
                </a:solidFill>
              </a:rPr>
              <a:t>karakter</a:t>
            </a:r>
            <a:r>
              <a:rPr lang="en-US" sz="2200" dirty="0">
                <a:solidFill>
                  <a:srgbClr val="FFFFFF"/>
                </a:solidFill>
              </a:rPr>
              <a:t> </a:t>
            </a:r>
            <a:r>
              <a:rPr lang="en-US" sz="2200" dirty="0" err="1">
                <a:solidFill>
                  <a:srgbClr val="FFFFFF"/>
                </a:solidFill>
              </a:rPr>
              <a:t>özellikleri</a:t>
            </a:r>
            <a:r>
              <a:rPr lang="en-US" sz="2200" dirty="0">
                <a:solidFill>
                  <a:srgbClr val="FFFFFF"/>
                </a:solidFill>
              </a:rPr>
              <a:t> </a:t>
            </a:r>
            <a:r>
              <a:rPr lang="en-US" sz="2200" dirty="0" err="1">
                <a:solidFill>
                  <a:srgbClr val="FFFFFF"/>
                </a:solidFill>
              </a:rPr>
              <a:t>ve</a:t>
            </a:r>
            <a:r>
              <a:rPr lang="en-US" sz="2200" dirty="0">
                <a:solidFill>
                  <a:srgbClr val="FFFFFF"/>
                </a:solidFill>
              </a:rPr>
              <a:t> </a:t>
            </a:r>
            <a:r>
              <a:rPr lang="en-US" sz="2200" dirty="0" err="1">
                <a:solidFill>
                  <a:srgbClr val="FFFFFF"/>
                </a:solidFill>
              </a:rPr>
              <a:t>olaya</a:t>
            </a:r>
            <a:r>
              <a:rPr lang="en-US" sz="2200" dirty="0">
                <a:solidFill>
                  <a:srgbClr val="FFFFFF"/>
                </a:solidFill>
              </a:rPr>
              <a:t> </a:t>
            </a:r>
            <a:r>
              <a:rPr lang="en-US" sz="2200" dirty="0" err="1">
                <a:solidFill>
                  <a:srgbClr val="FFFFFF"/>
                </a:solidFill>
              </a:rPr>
              <a:t>bakış</a:t>
            </a:r>
            <a:r>
              <a:rPr lang="en-US" sz="2200" dirty="0">
                <a:solidFill>
                  <a:srgbClr val="FFFFFF"/>
                </a:solidFill>
              </a:rPr>
              <a:t> </a:t>
            </a:r>
            <a:r>
              <a:rPr lang="en-US" sz="2200" dirty="0" err="1">
                <a:solidFill>
                  <a:srgbClr val="FFFFFF"/>
                </a:solidFill>
              </a:rPr>
              <a:t>açısıdır</a:t>
            </a:r>
            <a:r>
              <a:rPr lang="en-US" sz="2200" dirty="0">
                <a:solidFill>
                  <a:srgbClr val="FFFFFF"/>
                </a:solidFill>
              </a:rPr>
              <a:t>.</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770097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3749B59-CFA6-4AA1-892C-4A182E3CC873}"/>
              </a:ext>
            </a:extLst>
          </p:cNvPr>
          <p:cNvSpPr>
            <a:spLocks noGrp="1"/>
          </p:cNvSpPr>
          <p:nvPr>
            <p:ph type="title"/>
          </p:nvPr>
        </p:nvSpPr>
        <p:spPr>
          <a:xfrm>
            <a:off x="943276" y="712269"/>
            <a:ext cx="10410524" cy="656876"/>
          </a:xfrm>
        </p:spPr>
        <p:txBody>
          <a:bodyPr>
            <a:normAutofit fontScale="90000"/>
          </a:bodyPr>
          <a:lstStyle/>
          <a:p>
            <a:endParaRPr lang="tr-TR" dirty="0">
              <a:solidFill>
                <a:srgbClr val="FFFFFF"/>
              </a:solidFill>
            </a:endParaRPr>
          </a:p>
        </p:txBody>
      </p:sp>
      <p:cxnSp>
        <p:nvCxnSpPr>
          <p:cNvPr id="17" name="Straight Connector 16">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B1A2A01-E736-4B45-BDCE-E91019D0F8DC}"/>
              </a:ext>
            </a:extLst>
          </p:cNvPr>
          <p:cNvSpPr>
            <a:spLocks noGrp="1"/>
          </p:cNvSpPr>
          <p:nvPr>
            <p:ph idx="1"/>
          </p:nvPr>
        </p:nvSpPr>
        <p:spPr>
          <a:xfrm>
            <a:off x="943276" y="1524000"/>
            <a:ext cx="10410524" cy="4652963"/>
          </a:xfrm>
        </p:spPr>
        <p:txBody>
          <a:bodyPr>
            <a:noAutofit/>
          </a:bodyPr>
          <a:lstStyle/>
          <a:p>
            <a:pPr algn="just"/>
            <a:r>
              <a:rPr lang="tr-TR" sz="2000" b="1" i="1" dirty="0">
                <a:solidFill>
                  <a:srgbClr val="FFFFFF"/>
                </a:solidFill>
              </a:rPr>
              <a:t>Gerçekte ne olduğunu düşünün: </a:t>
            </a:r>
            <a:r>
              <a:rPr lang="tr-TR" sz="2000" dirty="0">
                <a:solidFill>
                  <a:srgbClr val="FFFFFF"/>
                </a:solidFill>
              </a:rPr>
              <a:t>Öfkelendiğinizde neye tepki verdiğinize dikkat edin. Kendinize «kamera olsaydı neyi kaydederdi?» diye sorun. Olaya bu şekilde yaklaşmak gerçekleri ve çıkarımları birbirinden ayıracaktır.</a:t>
            </a:r>
          </a:p>
          <a:p>
            <a:pPr algn="just"/>
            <a:r>
              <a:rPr lang="tr-TR" sz="2000" b="1" i="1" dirty="0">
                <a:solidFill>
                  <a:srgbClr val="FFFFFF"/>
                </a:solidFill>
              </a:rPr>
              <a:t>Öfkeli düşüncelerinizi gözden geçirin</a:t>
            </a:r>
            <a:r>
              <a:rPr lang="tr-TR" sz="2000" dirty="0">
                <a:solidFill>
                  <a:srgbClr val="FFFFFF"/>
                </a:solidFill>
              </a:rPr>
              <a:t>: Otomatik duygusal tepkileriniz tarafından yönlendirilen ve sizi tetikleyen durumlarla mantıklı bir şekilde başa çıkmak için kendinizi eğitin:</a:t>
            </a:r>
          </a:p>
          <a:p>
            <a:pPr algn="just"/>
            <a:r>
              <a:rPr lang="tr-TR" sz="2000" dirty="0">
                <a:solidFill>
                  <a:srgbClr val="FFFFFF"/>
                </a:solidFill>
              </a:rPr>
              <a:t>1.Sizi tetikleyen durumu doğru saptayın.</a:t>
            </a:r>
          </a:p>
          <a:p>
            <a:pPr algn="just"/>
            <a:r>
              <a:rPr lang="tr-TR" sz="2000" dirty="0">
                <a:solidFill>
                  <a:srgbClr val="FFFFFF"/>
                </a:solidFill>
              </a:rPr>
              <a:t>2.Kendi kendinize konuşurken kendinizi kontrol altında tutun.</a:t>
            </a:r>
          </a:p>
          <a:p>
            <a:pPr algn="just"/>
            <a:r>
              <a:rPr lang="tr-TR" sz="2000" dirty="0">
                <a:solidFill>
                  <a:srgbClr val="FFFFFF"/>
                </a:solidFill>
              </a:rPr>
              <a:t>3.Bir bakış açısı geliştirin: İşler ne kadar kötü giderse gitsin dünya sizi alt edemez.</a:t>
            </a:r>
          </a:p>
          <a:p>
            <a:pPr algn="just"/>
            <a:r>
              <a:rPr lang="tr-TR" sz="2000" dirty="0">
                <a:solidFill>
                  <a:srgbClr val="FFFFFF"/>
                </a:solidFill>
              </a:rPr>
              <a:t>4.Gerçekçi olun.</a:t>
            </a:r>
          </a:p>
          <a:p>
            <a:pPr algn="just"/>
            <a:r>
              <a:rPr lang="tr-TR" sz="2000" dirty="0">
                <a:solidFill>
                  <a:srgbClr val="FFFFFF"/>
                </a:solidFill>
              </a:rPr>
              <a:t>5.Ne ile savaşacağınızı seçin.</a:t>
            </a:r>
          </a:p>
          <a:p>
            <a:pPr algn="just"/>
            <a:r>
              <a:rPr lang="tr-TR" sz="2000" dirty="0">
                <a:solidFill>
                  <a:srgbClr val="FFFFFF"/>
                </a:solidFill>
              </a:rPr>
              <a:t>6.Hayatın adil olması gerektiğine inanmaktan vazgeçin.</a:t>
            </a:r>
          </a:p>
          <a:p>
            <a:pPr algn="just"/>
            <a:r>
              <a:rPr lang="tr-TR" sz="2000" dirty="0">
                <a:solidFill>
                  <a:srgbClr val="FFFFFF"/>
                </a:solidFill>
              </a:rPr>
              <a:t>7.Düşüncelerinizi değiştirmeye açık olun.</a:t>
            </a:r>
          </a:p>
        </p:txBody>
      </p:sp>
    </p:spTree>
    <p:extLst>
      <p:ext uri="{BB962C8B-B14F-4D97-AF65-F5344CB8AC3E}">
        <p14:creationId xmlns:p14="http://schemas.microsoft.com/office/powerpoint/2010/main" val="373604690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GunesTan no Twitter: &quot;Bu evrende zıtlıkları yaşarız. Hayatımıza şekil veren zıt  duygular bize hükmeder. Duygular içimizde ki canlı enerji parazitleridir.  Onlar canlıdır ama bedenleri yoktur. Bu yüzden yaşayabilmek için bedenli  olan bizleri">
            <a:extLst>
              <a:ext uri="{FF2B5EF4-FFF2-40B4-BE49-F238E27FC236}">
                <a16:creationId xmlns:a16="http://schemas.microsoft.com/office/drawing/2014/main" id="{11C9FCC3-DC9D-44C4-9A2D-91D3CF7EB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44"/>
          <a:stretch/>
        </p:blipFill>
        <p:spPr bwMode="auto">
          <a:xfrm>
            <a:off x="20" y="10"/>
            <a:ext cx="6176054"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454423"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883049"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99B65C8-A189-4BEE-9A3D-7C9ABECF0F28}"/>
              </a:ext>
            </a:extLst>
          </p:cNvPr>
          <p:cNvSpPr>
            <a:spLocks noGrp="1"/>
          </p:cNvSpPr>
          <p:nvPr>
            <p:ph type="title"/>
          </p:nvPr>
        </p:nvSpPr>
        <p:spPr>
          <a:xfrm>
            <a:off x="5910943" y="365125"/>
            <a:ext cx="5442856" cy="1325563"/>
          </a:xfrm>
        </p:spPr>
        <p:txBody>
          <a:bodyPr>
            <a:normAutofit/>
          </a:bodyPr>
          <a:lstStyle/>
          <a:p>
            <a:r>
              <a:rPr lang="tr-TR" b="1" i="1" dirty="0"/>
              <a:t>Zıt Duygulara Odaklanın</a:t>
            </a:r>
          </a:p>
        </p:txBody>
      </p:sp>
      <p:sp>
        <p:nvSpPr>
          <p:cNvPr id="3" name="İçerik Yer Tutucusu 2">
            <a:extLst>
              <a:ext uri="{FF2B5EF4-FFF2-40B4-BE49-F238E27FC236}">
                <a16:creationId xmlns:a16="http://schemas.microsoft.com/office/drawing/2014/main" id="{AF4F23DD-78AC-44E6-9BE6-19F59E3D5C57}"/>
              </a:ext>
            </a:extLst>
          </p:cNvPr>
          <p:cNvSpPr>
            <a:spLocks noGrp="1"/>
          </p:cNvSpPr>
          <p:nvPr>
            <p:ph idx="1"/>
          </p:nvPr>
        </p:nvSpPr>
        <p:spPr>
          <a:xfrm>
            <a:off x="5910943" y="2022601"/>
            <a:ext cx="5442856" cy="4154361"/>
          </a:xfrm>
        </p:spPr>
        <p:txBody>
          <a:bodyPr>
            <a:normAutofit/>
          </a:bodyPr>
          <a:lstStyle/>
          <a:p>
            <a:pPr algn="just"/>
            <a:r>
              <a:rPr lang="tr-TR" sz="2000" dirty="0"/>
              <a:t>Eğer içinizden öfkeli davranmak geliyorsa kendinizi barış, huzur ve sevgi gibi ters duygulara yönlendirin.</a:t>
            </a:r>
          </a:p>
          <a:p>
            <a:pPr algn="just"/>
            <a:r>
              <a:rPr lang="tr-TR" sz="2000" dirty="0"/>
              <a:t>Hatıralarınızı kullanın. Öfkenizin ortasında bu duyguları hissetmek konusunda endişeli olsanız bile tam tersi olan o duyguyu yapabileceğiniz en canlı şekilde hatırlayın.</a:t>
            </a:r>
          </a:p>
          <a:p>
            <a:pPr algn="just"/>
            <a:r>
              <a:rPr lang="tr-TR" sz="2000" dirty="0"/>
              <a:t>Çekingen öfkeye sahip insanların yaptığı gibi duygularınızı bastırmaya yönelik stratejiler ile ters duygulara odaklanmayı karıştırmayın. Duygularınız o an hissettiğiniz doğru ve samimi ifadelerdir; bu duyguların meşruluğunu inkar etmeyin.</a:t>
            </a:r>
          </a:p>
        </p:txBody>
      </p:sp>
    </p:spTree>
    <p:extLst>
      <p:ext uri="{BB962C8B-B14F-4D97-AF65-F5344CB8AC3E}">
        <p14:creationId xmlns:p14="http://schemas.microsoft.com/office/powerpoint/2010/main" val="82508296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4FA2E5-A17D-475B-B87B-6C858E008F18}"/>
              </a:ext>
            </a:extLst>
          </p:cNvPr>
          <p:cNvSpPr>
            <a:spLocks noGrp="1"/>
          </p:cNvSpPr>
          <p:nvPr>
            <p:ph type="title"/>
          </p:nvPr>
        </p:nvSpPr>
        <p:spPr>
          <a:xfrm>
            <a:off x="6234330" y="803326"/>
            <a:ext cx="5314536" cy="985718"/>
          </a:xfrm>
        </p:spPr>
        <p:txBody>
          <a:bodyPr>
            <a:normAutofit/>
          </a:bodyPr>
          <a:lstStyle/>
          <a:p>
            <a:r>
              <a:rPr lang="tr-TR" b="1" dirty="0"/>
              <a:t>3.ADIM: TEPKİ VERME</a:t>
            </a:r>
          </a:p>
        </p:txBody>
      </p:sp>
      <p:sp>
        <p:nvSpPr>
          <p:cNvPr id="10244"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Güçlü bir insanın ilişkide tolere etmeyeceği 6 davranış">
            <a:extLst>
              <a:ext uri="{FF2B5EF4-FFF2-40B4-BE49-F238E27FC236}">
                <a16:creationId xmlns:a16="http://schemas.microsoft.com/office/drawing/2014/main" id="{A5048203-1358-4FF4-9EFE-0CA94AA66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53" r="20309"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E19FD33D-B96D-4579-8442-E982D59DE91C}"/>
              </a:ext>
            </a:extLst>
          </p:cNvPr>
          <p:cNvSpPr>
            <a:spLocks noGrp="1"/>
          </p:cNvSpPr>
          <p:nvPr>
            <p:ph idx="1"/>
          </p:nvPr>
        </p:nvSpPr>
        <p:spPr>
          <a:xfrm>
            <a:off x="6234329" y="1789045"/>
            <a:ext cx="5314543" cy="3865894"/>
          </a:xfrm>
        </p:spPr>
        <p:txBody>
          <a:bodyPr anchor="t">
            <a:normAutofit fontScale="92500" lnSpcReduction="10000"/>
          </a:bodyPr>
          <a:lstStyle/>
          <a:p>
            <a:pPr algn="just"/>
            <a:r>
              <a:rPr lang="tr-TR" sz="2400" dirty="0"/>
              <a:t>Tepki verme adımı yola çıkma zamanının geldiğini gösterir. Bu tam da karşı taraf ile sorunu konuşma, çözme ve tartışmayı bir sonuca bağlama zamanıdır.</a:t>
            </a:r>
          </a:p>
          <a:p>
            <a:pPr algn="just"/>
            <a:r>
              <a:rPr lang="tr-TR" sz="2400" dirty="0"/>
              <a:t>Yaşadığınızı dile getirmek size fayda sağlar.</a:t>
            </a:r>
          </a:p>
          <a:p>
            <a:pPr algn="just"/>
            <a:r>
              <a:rPr lang="tr-TR" sz="2400" b="1" dirty="0"/>
              <a:t>Not: </a:t>
            </a:r>
            <a:r>
              <a:rPr lang="tr-TR" sz="2400" dirty="0"/>
              <a:t>öfkelendiğiniz şeyi ikiden fazla insana anlatmak öfkenizi körükleyebilir.</a:t>
            </a:r>
          </a:p>
          <a:p>
            <a:pPr algn="just"/>
            <a:r>
              <a:rPr lang="tr-TR" sz="2400" b="1" i="1" dirty="0"/>
              <a:t>Karşı tarafla iletişime geçme: </a:t>
            </a:r>
            <a:r>
              <a:rPr lang="tr-TR" sz="2400" dirty="0"/>
              <a:t>«Bak, bana kızgın olduğunu biliyorum ama biraz düşünme fırsatım oldu ve eğer konuşursak bu durumu çözebileceğimizi gerçekten düşünüyorum»</a:t>
            </a:r>
          </a:p>
          <a:p>
            <a:endParaRPr lang="tr-TR" sz="1800" dirty="0"/>
          </a:p>
        </p:txBody>
      </p:sp>
    </p:spTree>
    <p:extLst>
      <p:ext uri="{BB962C8B-B14F-4D97-AF65-F5344CB8AC3E}">
        <p14:creationId xmlns:p14="http://schemas.microsoft.com/office/powerpoint/2010/main" val="26366800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60AEFE-F765-4271-914C-8B1A86851C03}"/>
              </a:ext>
            </a:extLst>
          </p:cNvPr>
          <p:cNvSpPr>
            <a:spLocks noGrp="1"/>
          </p:cNvSpPr>
          <p:nvPr>
            <p:ph type="title"/>
          </p:nvPr>
        </p:nvSpPr>
        <p:spPr/>
        <p:txBody>
          <a:bodyPr/>
          <a:lstStyle/>
          <a:p>
            <a:endParaRPr lang="tr-TR" dirty="0"/>
          </a:p>
        </p:txBody>
      </p:sp>
      <p:graphicFrame>
        <p:nvGraphicFramePr>
          <p:cNvPr id="5" name="İçerik Yer Tutucusu 2">
            <a:extLst>
              <a:ext uri="{FF2B5EF4-FFF2-40B4-BE49-F238E27FC236}">
                <a16:creationId xmlns:a16="http://schemas.microsoft.com/office/drawing/2014/main" id="{5751AE69-146D-4962-9A1A-32E7A9D7684F}"/>
              </a:ext>
            </a:extLst>
          </p:cNvPr>
          <p:cNvGraphicFramePr>
            <a:graphicFrameLocks noGrp="1"/>
          </p:cNvGraphicFramePr>
          <p:nvPr>
            <p:ph idx="1"/>
            <p:extLst>
              <p:ext uri="{D42A27DB-BD31-4B8C-83A1-F6EECF244321}">
                <p14:modId xmlns:p14="http://schemas.microsoft.com/office/powerpoint/2010/main" val="26148057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828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6BDC023F-4068-4B6F-9FAB-E1A76EE43DF3}"/>
              </a:ext>
            </a:extLst>
          </p:cNvPr>
          <p:cNvSpPr>
            <a:spLocks noGrp="1"/>
          </p:cNvSpPr>
          <p:nvPr>
            <p:ph type="title"/>
          </p:nvPr>
        </p:nvSpPr>
        <p:spPr>
          <a:xfrm>
            <a:off x="3045213" y="731520"/>
            <a:ext cx="6089904" cy="1426464"/>
          </a:xfrm>
        </p:spPr>
        <p:txBody>
          <a:bodyPr>
            <a:normAutofit/>
          </a:bodyPr>
          <a:lstStyle/>
          <a:p>
            <a:pPr algn="ctr"/>
            <a:r>
              <a:rPr lang="tr-TR" b="1" dirty="0">
                <a:solidFill>
                  <a:srgbClr val="FFFFFF"/>
                </a:solidFill>
              </a:rPr>
              <a:t>Öfke Kontrolünde Başarılı Olmanın Anahtarları</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316A2159-84DE-4170-AA3A-A94C637A60A1}"/>
              </a:ext>
            </a:extLst>
          </p:cNvPr>
          <p:cNvGraphicFramePr>
            <a:graphicFrameLocks noGrp="1"/>
          </p:cNvGraphicFramePr>
          <p:nvPr>
            <p:ph idx="1"/>
            <p:extLst>
              <p:ext uri="{D42A27DB-BD31-4B8C-83A1-F6EECF244321}">
                <p14:modId xmlns:p14="http://schemas.microsoft.com/office/powerpoint/2010/main" val="2092756866"/>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82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6A06171-73D2-48E0-A8FD-BAB6D77C0068}"/>
              </a:ext>
            </a:extLst>
          </p:cNvPr>
          <p:cNvSpPr>
            <a:spLocks noGrp="1"/>
          </p:cNvSpPr>
          <p:nvPr>
            <p:ph type="title"/>
          </p:nvPr>
        </p:nvSpPr>
        <p:spPr>
          <a:xfrm>
            <a:off x="757450" y="521208"/>
            <a:ext cx="10754437" cy="1627632"/>
          </a:xfrm>
        </p:spPr>
        <p:txBody>
          <a:bodyPr>
            <a:normAutofit/>
          </a:bodyPr>
          <a:lstStyle/>
          <a:p>
            <a:r>
              <a:rPr lang="tr-TR" sz="4800" b="1">
                <a:solidFill>
                  <a:srgbClr val="FFFFFF"/>
                </a:solidFill>
              </a:rPr>
              <a:t>Öfkeyi 5 Adımda Ele Almak</a:t>
            </a:r>
            <a:r>
              <a:rPr lang="tr-TR" sz="4800">
                <a:solidFill>
                  <a:srgbClr val="FFFFFF"/>
                </a:solidFill>
              </a:rPr>
              <a:t>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725F8D5-F28C-46D2-88CF-A8C136A42071}"/>
              </a:ext>
            </a:extLst>
          </p:cNvPr>
          <p:cNvSpPr>
            <a:spLocks noGrp="1"/>
          </p:cNvSpPr>
          <p:nvPr>
            <p:ph idx="1"/>
          </p:nvPr>
        </p:nvSpPr>
        <p:spPr>
          <a:xfrm>
            <a:off x="757451" y="2776736"/>
            <a:ext cx="10754436" cy="3560055"/>
          </a:xfrm>
        </p:spPr>
        <p:txBody>
          <a:bodyPr anchor="ctr">
            <a:noAutofit/>
          </a:bodyPr>
          <a:lstStyle/>
          <a:p>
            <a:pPr algn="just"/>
            <a:r>
              <a:rPr lang="tr-TR" sz="2400" dirty="0">
                <a:solidFill>
                  <a:srgbClr val="FFFFFF"/>
                </a:solidFill>
              </a:rPr>
              <a:t>1. Duygularınızı dinleyin: Öfkeniz belirli bir kişiye yönelikse o insana karşı düşmanca duygular yaşayacaksınız. Bu durumdan kaçınmanın en iyi yolu doğrudan o insana odaklanmak yerine onun ne yaptığına-sizde olumsuz duygular uyandıran şeyin gerçekten ne olduğuna- bakmaktır.</a:t>
            </a:r>
          </a:p>
          <a:p>
            <a:pPr algn="just"/>
            <a:r>
              <a:rPr lang="tr-TR" sz="2400" dirty="0">
                <a:solidFill>
                  <a:srgbClr val="FFFFFF"/>
                </a:solidFill>
              </a:rPr>
              <a:t>2.adım: Kurtulmaya Odaklanın: Öfkeniz veya acılarınızla bağlantı kurduğunuzda ve bunları boşaltmak istediğinizde gerçekten bu öfkeyi kabul etmeye ve ondan kurtulmaya niyetlenin.</a:t>
            </a:r>
          </a:p>
          <a:p>
            <a:pPr algn="just"/>
            <a:r>
              <a:rPr lang="tr-TR" sz="2400" dirty="0">
                <a:solidFill>
                  <a:srgbClr val="FFFFFF"/>
                </a:solidFill>
              </a:rPr>
              <a:t>3.adım: Öfkenizi boşaltın veya ifade edin.</a:t>
            </a:r>
          </a:p>
          <a:p>
            <a:pPr algn="just"/>
            <a:r>
              <a:rPr lang="tr-TR" sz="2400" dirty="0">
                <a:solidFill>
                  <a:srgbClr val="FFFFFF"/>
                </a:solidFill>
              </a:rPr>
              <a:t>Uygulamak istediğiniz yola odaklanmak yerine 2.adımda geliştirdiğiniz «gönderme» amacına odaklanın. Kendi kendinize ve tekrar tekrar «Ben bu öfkeden kurtuluyorum.» deyin.</a:t>
            </a:r>
          </a:p>
        </p:txBody>
      </p:sp>
    </p:spTree>
    <p:extLst>
      <p:ext uri="{BB962C8B-B14F-4D97-AF65-F5344CB8AC3E}">
        <p14:creationId xmlns:p14="http://schemas.microsoft.com/office/powerpoint/2010/main" val="32328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337FDC7-A30A-4119-B655-780FE0EF69D4}"/>
              </a:ext>
            </a:extLst>
          </p:cNvPr>
          <p:cNvSpPr>
            <a:spLocks noGrp="1"/>
          </p:cNvSpPr>
          <p:nvPr>
            <p:ph type="title"/>
          </p:nvPr>
        </p:nvSpPr>
        <p:spPr>
          <a:xfrm>
            <a:off x="757450" y="521208"/>
            <a:ext cx="10754437" cy="1627632"/>
          </a:xfrm>
        </p:spPr>
        <p:txBody>
          <a:bodyPr>
            <a:normAutofit/>
          </a:bodyPr>
          <a:lstStyle/>
          <a:p>
            <a:endParaRPr lang="tr-TR" sz="4800">
              <a:solidFill>
                <a:srgbClr val="FFFFFF"/>
              </a:solidFill>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A1FBEC2C-98C2-4D5D-A05F-312DA01B42DD}"/>
              </a:ext>
            </a:extLst>
          </p:cNvPr>
          <p:cNvSpPr>
            <a:spLocks noGrp="1"/>
          </p:cNvSpPr>
          <p:nvPr>
            <p:ph idx="1"/>
          </p:nvPr>
        </p:nvSpPr>
        <p:spPr>
          <a:xfrm>
            <a:off x="757451" y="2776737"/>
            <a:ext cx="10754436" cy="3429234"/>
          </a:xfrm>
        </p:spPr>
        <p:txBody>
          <a:bodyPr anchor="ctr">
            <a:normAutofit/>
          </a:bodyPr>
          <a:lstStyle/>
          <a:p>
            <a:pPr algn="just"/>
            <a:r>
              <a:rPr lang="tr-TR" sz="3000" dirty="0">
                <a:solidFill>
                  <a:srgbClr val="FFFFFF"/>
                </a:solidFill>
              </a:rPr>
              <a:t>4.adım: Sakinleşin</a:t>
            </a:r>
          </a:p>
          <a:p>
            <a:pPr algn="just"/>
            <a:r>
              <a:rPr lang="tr-TR" sz="3000" dirty="0">
                <a:solidFill>
                  <a:srgbClr val="FFFFFF"/>
                </a:solidFill>
              </a:rPr>
              <a:t>5.adım: Kurtuluş</a:t>
            </a:r>
          </a:p>
          <a:p>
            <a:pPr algn="just"/>
            <a:r>
              <a:rPr lang="tr-TR" sz="3000" dirty="0">
                <a:solidFill>
                  <a:srgbClr val="FFFFFF"/>
                </a:solidFill>
              </a:rPr>
              <a:t>Rahatça nefes almaya devam ederken sevgi ve bağlılık gibi olumlu duygular hissetmeye çalışın. Kendinize, öfkeli olduğunuz insana veya herhangi bir insana. Bu duyguların sizi bir battaniye gibi sarmasına izin verin.</a:t>
            </a:r>
          </a:p>
        </p:txBody>
      </p:sp>
    </p:spTree>
    <p:extLst>
      <p:ext uri="{BB962C8B-B14F-4D97-AF65-F5344CB8AC3E}">
        <p14:creationId xmlns:p14="http://schemas.microsoft.com/office/powerpoint/2010/main" val="1426787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5A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EA7A693-F2D9-4D95-9358-01BBEEBECFEF}"/>
              </a:ext>
            </a:extLst>
          </p:cNvPr>
          <p:cNvSpPr>
            <a:spLocks noGrp="1"/>
          </p:cNvSpPr>
          <p:nvPr>
            <p:ph type="title"/>
          </p:nvPr>
        </p:nvSpPr>
        <p:spPr>
          <a:xfrm>
            <a:off x="524256" y="4767072"/>
            <a:ext cx="6594189" cy="1625210"/>
          </a:xfrm>
        </p:spPr>
        <p:txBody>
          <a:bodyPr>
            <a:normAutofit/>
          </a:bodyPr>
          <a:lstStyle/>
          <a:p>
            <a:pPr algn="r"/>
            <a:r>
              <a:rPr lang="tr-TR" b="1">
                <a:solidFill>
                  <a:srgbClr val="FFFFFF"/>
                </a:solidFill>
              </a:rPr>
              <a:t>Öfkenizi Ele Alma Yöntemleri</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27BF693-0A52-4FDD-A4F2-95C502AB82A0}"/>
              </a:ext>
            </a:extLst>
          </p:cNvPr>
          <p:cNvSpPr>
            <a:spLocks noGrp="1"/>
          </p:cNvSpPr>
          <p:nvPr>
            <p:ph idx="1"/>
          </p:nvPr>
        </p:nvSpPr>
        <p:spPr>
          <a:xfrm>
            <a:off x="8029319" y="917725"/>
            <a:ext cx="3424739" cy="4852362"/>
          </a:xfrm>
        </p:spPr>
        <p:txBody>
          <a:bodyPr anchor="ctr">
            <a:normAutofit/>
          </a:bodyPr>
          <a:lstStyle/>
          <a:p>
            <a:pPr marL="0" indent="0" algn="ctr">
              <a:buNone/>
            </a:pPr>
            <a:r>
              <a:rPr lang="tr-TR" sz="2400" b="1" i="1" dirty="0">
                <a:solidFill>
                  <a:srgbClr val="FFFFFF"/>
                </a:solidFill>
              </a:rPr>
              <a:t>Spor yapmak</a:t>
            </a:r>
          </a:p>
          <a:p>
            <a:r>
              <a:rPr lang="tr-TR" sz="2400" dirty="0">
                <a:solidFill>
                  <a:srgbClr val="FFFFFF"/>
                </a:solidFill>
              </a:rPr>
              <a:t>Spor yapmanın faydaları</a:t>
            </a:r>
          </a:p>
          <a:p>
            <a:r>
              <a:rPr lang="tr-TR" sz="2400" dirty="0">
                <a:solidFill>
                  <a:srgbClr val="FFFFFF"/>
                </a:solidFill>
              </a:rPr>
              <a:t>Kaliteli uyku</a:t>
            </a:r>
          </a:p>
          <a:p>
            <a:r>
              <a:rPr lang="tr-TR" sz="2400" dirty="0">
                <a:solidFill>
                  <a:srgbClr val="FFFFFF"/>
                </a:solidFill>
              </a:rPr>
              <a:t>Başarı duygusu</a:t>
            </a:r>
          </a:p>
          <a:p>
            <a:r>
              <a:rPr lang="tr-TR" sz="2400" dirty="0">
                <a:solidFill>
                  <a:srgbClr val="FFFFFF"/>
                </a:solidFill>
              </a:rPr>
              <a:t>Hayata odaklanma ve motivasyon</a:t>
            </a:r>
          </a:p>
          <a:p>
            <a:r>
              <a:rPr lang="tr-TR" sz="2400" dirty="0">
                <a:solidFill>
                  <a:srgbClr val="FFFFFF"/>
                </a:solidFill>
              </a:rPr>
              <a:t>Düzenli beslenme</a:t>
            </a:r>
          </a:p>
          <a:p>
            <a:r>
              <a:rPr lang="tr-TR" sz="2400" dirty="0">
                <a:solidFill>
                  <a:srgbClr val="FFFFFF"/>
                </a:solidFill>
              </a:rPr>
              <a:t>Daha iyi bir sosyal hayat</a:t>
            </a:r>
          </a:p>
          <a:p>
            <a:r>
              <a:rPr lang="tr-TR" sz="2400" dirty="0">
                <a:solidFill>
                  <a:srgbClr val="FFFFFF"/>
                </a:solidFill>
              </a:rPr>
              <a:t>Daha güçlü bir özgüven</a:t>
            </a:r>
          </a:p>
          <a:p>
            <a:endParaRPr lang="tr-TR" sz="2000" dirty="0">
              <a:solidFill>
                <a:srgbClr val="FFFFFF"/>
              </a:solidFill>
            </a:endParaRPr>
          </a:p>
        </p:txBody>
      </p:sp>
      <p:pic>
        <p:nvPicPr>
          <p:cNvPr id="11268" name="Picture 4" descr="Spor Yapmak, Zihni Nasıl Harekete Geçiriyor? - Popular Science">
            <a:extLst>
              <a:ext uri="{FF2B5EF4-FFF2-40B4-BE49-F238E27FC236}">
                <a16:creationId xmlns:a16="http://schemas.microsoft.com/office/drawing/2014/main" id="{4F731CEA-220B-4C84-A7A9-F115CA1B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3" y="321732"/>
            <a:ext cx="7212922" cy="417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104CBA-8E58-48F5-8045-A3269C454180}"/>
              </a:ext>
            </a:extLst>
          </p:cNvPr>
          <p:cNvSpPr>
            <a:spLocks noGrp="1"/>
          </p:cNvSpPr>
          <p:nvPr>
            <p:ph type="title"/>
          </p:nvPr>
        </p:nvSpPr>
        <p:spPr/>
        <p:txBody>
          <a:bodyPr/>
          <a:lstStyle/>
          <a:p>
            <a:endParaRPr lang="tr-TR"/>
          </a:p>
        </p:txBody>
      </p:sp>
      <p:graphicFrame>
        <p:nvGraphicFramePr>
          <p:cNvPr id="7" name="İçerik Yer Tutucusu 2">
            <a:extLst>
              <a:ext uri="{FF2B5EF4-FFF2-40B4-BE49-F238E27FC236}">
                <a16:creationId xmlns:a16="http://schemas.microsoft.com/office/drawing/2014/main" id="{46C49BC1-CCF2-472A-A274-591B84FE4DB9}"/>
              </a:ext>
            </a:extLst>
          </p:cNvPr>
          <p:cNvGraphicFramePr>
            <a:graphicFrameLocks noGrp="1"/>
          </p:cNvGraphicFramePr>
          <p:nvPr>
            <p:ph idx="1"/>
            <p:extLst>
              <p:ext uri="{D42A27DB-BD31-4B8C-83A1-F6EECF244321}">
                <p14:modId xmlns:p14="http://schemas.microsoft.com/office/powerpoint/2010/main" val="3029896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283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2F2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7BBE8C0-1D27-48CC-B62B-2091A6CE27A0}"/>
              </a:ext>
            </a:extLst>
          </p:cNvPr>
          <p:cNvSpPr>
            <a:spLocks noGrp="1"/>
          </p:cNvSpPr>
          <p:nvPr>
            <p:ph type="title"/>
          </p:nvPr>
        </p:nvSpPr>
        <p:spPr>
          <a:xfrm>
            <a:off x="524256" y="491260"/>
            <a:ext cx="6594189" cy="1625210"/>
          </a:xfrm>
        </p:spPr>
        <p:txBody>
          <a:bodyPr>
            <a:normAutofit/>
          </a:bodyPr>
          <a:lstStyle/>
          <a:p>
            <a:r>
              <a:rPr lang="tr-TR">
                <a:solidFill>
                  <a:srgbClr val="FFFFFF"/>
                </a:solidFill>
              </a:rPr>
              <a:t>Merhamet ve Affetme</a:t>
            </a:r>
          </a:p>
        </p:txBody>
      </p:sp>
      <p:sp>
        <p:nvSpPr>
          <p:cNvPr id="79" name="Rectangle 7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69FBB0DD-865E-45A8-A80C-53436704B5E0}"/>
              </a:ext>
            </a:extLst>
          </p:cNvPr>
          <p:cNvSpPr>
            <a:spLocks noGrp="1"/>
          </p:cNvSpPr>
          <p:nvPr>
            <p:ph idx="1"/>
          </p:nvPr>
        </p:nvSpPr>
        <p:spPr>
          <a:xfrm>
            <a:off x="8029319" y="491259"/>
            <a:ext cx="3424739" cy="6043897"/>
          </a:xfrm>
        </p:spPr>
        <p:txBody>
          <a:bodyPr anchor="ctr">
            <a:normAutofit/>
          </a:bodyPr>
          <a:lstStyle/>
          <a:p>
            <a:pPr algn="just"/>
            <a:r>
              <a:rPr lang="tr-TR" sz="2000" dirty="0">
                <a:solidFill>
                  <a:srgbClr val="FFFFFF"/>
                </a:solidFill>
              </a:rPr>
              <a:t>Affetme salıvermektir. Öfkenizi, gücenme duygunuzu ve acınızı salmaktır. Aynı zamanda karşınızdaki insan için de bir şeyler dilemektir.</a:t>
            </a:r>
          </a:p>
          <a:p>
            <a:pPr algn="just"/>
            <a:r>
              <a:rPr lang="tr-TR" sz="2000" dirty="0">
                <a:solidFill>
                  <a:srgbClr val="FFFFFF"/>
                </a:solidFill>
              </a:rPr>
              <a:t>Affetmekle birlikte, size yanlış yapan insandan artık daha fazla nefret etmemeye karar veriyorsunuz. Affetmek aslında kendinizi iyileştirmek ve biraz huzur bulmak için attığınız bir adımdır. Başkalarını ne kadar kabul ederseniz kendinizi de o kadar seversiniz veya tem tersi.</a:t>
            </a:r>
          </a:p>
          <a:p>
            <a:endParaRPr lang="tr-TR" sz="1900" dirty="0">
              <a:solidFill>
                <a:srgbClr val="FFFFFF"/>
              </a:solidFill>
            </a:endParaRPr>
          </a:p>
          <a:p>
            <a:endParaRPr lang="tr-TR" sz="1900" dirty="0">
              <a:solidFill>
                <a:srgbClr val="FFFFFF"/>
              </a:solidFill>
            </a:endParaRPr>
          </a:p>
        </p:txBody>
      </p:sp>
      <p:sp>
        <p:nvSpPr>
          <p:cNvPr id="4" name="AutoShape 2" descr="Merhamet, daha fazla merhamet! - serbestiyet.com">
            <a:extLst>
              <a:ext uri="{FF2B5EF4-FFF2-40B4-BE49-F238E27FC236}">
                <a16:creationId xmlns:a16="http://schemas.microsoft.com/office/drawing/2014/main" id="{FE552FAC-B7D2-48DA-AC40-77CAC93B51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Merhamet, daha fazla merhamet! - serbestiyet.com">
            <a:extLst>
              <a:ext uri="{FF2B5EF4-FFF2-40B4-BE49-F238E27FC236}">
                <a16:creationId xmlns:a16="http://schemas.microsoft.com/office/drawing/2014/main" id="{C5118364-4D9A-485A-BBDC-73AB2D3C77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Merhamet, daha fazla merhamet! - serbestiyet.com">
            <a:extLst>
              <a:ext uri="{FF2B5EF4-FFF2-40B4-BE49-F238E27FC236}">
                <a16:creationId xmlns:a16="http://schemas.microsoft.com/office/drawing/2014/main" id="{4BD81478-2AD9-4B99-BADD-31500E1D7BE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8" name="Picture 10" descr="İnsan, Kötülük, Acı ve Affetme Bağışlama Üstüne">
            <a:extLst>
              <a:ext uri="{FF2B5EF4-FFF2-40B4-BE49-F238E27FC236}">
                <a16:creationId xmlns:a16="http://schemas.microsoft.com/office/drawing/2014/main" id="{B4EF5246-7F7B-480F-9D1D-1D72FE6A3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2" y="2600324"/>
            <a:ext cx="7058307" cy="393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95601" y="281319"/>
            <a:ext cx="6347713" cy="1320800"/>
          </a:xfrm>
        </p:spPr>
        <p:txBody>
          <a:bodyPr>
            <a:normAutofit/>
          </a:bodyPr>
          <a:lstStyle/>
          <a:p>
            <a:r>
              <a:rPr lang="tr-TR" sz="4000" b="1" dirty="0">
                <a:ln w="6600">
                  <a:solidFill>
                    <a:schemeClr val="accent2"/>
                  </a:solidFill>
                  <a:prstDash val="solid"/>
                </a:ln>
                <a:solidFill>
                  <a:schemeClr val="bg1"/>
                </a:solidFill>
                <a:effectLst>
                  <a:outerShdw dist="38100" dir="2700000" algn="tl" rotWithShape="0">
                    <a:schemeClr val="accent2"/>
                  </a:outerShdw>
                </a:effectLst>
                <a:latin typeface="+mn-lt"/>
              </a:rPr>
              <a:t>ÖFKE NE DEĞİLDİR?</a:t>
            </a:r>
          </a:p>
        </p:txBody>
      </p:sp>
      <p:graphicFrame>
        <p:nvGraphicFramePr>
          <p:cNvPr id="4" name="Diyagram 3"/>
          <p:cNvGraphicFramePr/>
          <p:nvPr>
            <p:extLst>
              <p:ext uri="{D42A27DB-BD31-4B8C-83A1-F6EECF244321}">
                <p14:modId xmlns:p14="http://schemas.microsoft.com/office/powerpoint/2010/main" val="1560705770"/>
              </p:ext>
            </p:extLst>
          </p:nvPr>
        </p:nvGraphicFramePr>
        <p:xfrm>
          <a:off x="2423592"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YaSeMiN\Desktop\images3NXA9Y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600" y="4437112"/>
            <a:ext cx="1296144" cy="1080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blog.milliyet.com.tr/imgroot/blogv7/Blog333/2011/09/11/29/144290-3-4-1a0d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600" y="3068961"/>
            <a:ext cx="1296144" cy="1042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4.bp.blogspot.com/-lnRPEBVAips/U1IikgUywMI/AAAAAAAAAGU/OHD5MLE2Hu8/s1600/Eski+Sevgiliden+%C4%B0ntikam+Alma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5600" y="1705680"/>
            <a:ext cx="1296144" cy="101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22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1418CD-B316-44C7-8F62-2104A79D5362}"/>
              </a:ext>
            </a:extLst>
          </p:cNvPr>
          <p:cNvPicPr>
            <a:picLocks noChangeAspect="1"/>
          </p:cNvPicPr>
          <p:nvPr/>
        </p:nvPicPr>
        <p:blipFill rotWithShape="1">
          <a:blip r:embed="rId2">
            <a:alphaModFix amt="35000"/>
          </a:blip>
          <a:srcRect t="7787"/>
          <a:stretch/>
        </p:blipFill>
        <p:spPr>
          <a:xfrm>
            <a:off x="20" y="1"/>
            <a:ext cx="12191980" cy="6857999"/>
          </a:xfrm>
          <a:prstGeom prst="rect">
            <a:avLst/>
          </a:prstGeom>
        </p:spPr>
      </p:pic>
      <p:sp>
        <p:nvSpPr>
          <p:cNvPr id="2" name="Başlık 1">
            <a:extLst>
              <a:ext uri="{FF2B5EF4-FFF2-40B4-BE49-F238E27FC236}">
                <a16:creationId xmlns:a16="http://schemas.microsoft.com/office/drawing/2014/main" id="{1A4E2B5F-0EDA-4886-8EED-2C45F83BE135}"/>
              </a:ext>
            </a:extLst>
          </p:cNvPr>
          <p:cNvSpPr>
            <a:spLocks noGrp="1"/>
          </p:cNvSpPr>
          <p:nvPr>
            <p:ph type="title"/>
          </p:nvPr>
        </p:nvSpPr>
        <p:spPr>
          <a:xfrm>
            <a:off x="838201" y="1065862"/>
            <a:ext cx="3313164" cy="4726276"/>
          </a:xfrm>
        </p:spPr>
        <p:txBody>
          <a:bodyPr>
            <a:normAutofit/>
          </a:bodyPr>
          <a:lstStyle/>
          <a:p>
            <a:pPr algn="r"/>
            <a:r>
              <a:rPr lang="tr-TR" sz="4000" b="1" dirty="0">
                <a:solidFill>
                  <a:srgbClr val="FFFFFF"/>
                </a:solidFill>
              </a:rPr>
              <a:t>Affetme süreci</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D6831D7A-F9CC-4B95-9CED-4B5F78F96C17}"/>
              </a:ext>
            </a:extLst>
          </p:cNvPr>
          <p:cNvSpPr>
            <a:spLocks noGrp="1"/>
          </p:cNvSpPr>
          <p:nvPr>
            <p:ph idx="1"/>
          </p:nvPr>
        </p:nvSpPr>
        <p:spPr>
          <a:xfrm>
            <a:off x="5155379" y="1065862"/>
            <a:ext cx="5744685" cy="4726276"/>
          </a:xfrm>
        </p:spPr>
        <p:txBody>
          <a:bodyPr anchor="ctr">
            <a:normAutofit/>
          </a:bodyPr>
          <a:lstStyle/>
          <a:p>
            <a:pPr algn="just"/>
            <a:r>
              <a:rPr lang="tr-TR" sz="2000" dirty="0">
                <a:solidFill>
                  <a:srgbClr val="FFFFFF"/>
                </a:solidFill>
              </a:rPr>
              <a:t>1.Affetmeyi tanımlayın.</a:t>
            </a:r>
          </a:p>
          <a:p>
            <a:pPr algn="just"/>
            <a:r>
              <a:rPr lang="tr-TR" sz="2000" dirty="0">
                <a:solidFill>
                  <a:srgbClr val="FFFFFF"/>
                </a:solidFill>
              </a:rPr>
              <a:t>2.Kendi hikayenizi anlatın.</a:t>
            </a:r>
          </a:p>
          <a:p>
            <a:pPr algn="just"/>
            <a:r>
              <a:rPr lang="tr-TR" sz="2000" dirty="0">
                <a:solidFill>
                  <a:srgbClr val="FFFFFF"/>
                </a:solidFill>
              </a:rPr>
              <a:t>3.Merhamet ve anlayış gösterin.</a:t>
            </a:r>
          </a:p>
          <a:p>
            <a:pPr algn="just"/>
            <a:r>
              <a:rPr lang="tr-TR" sz="2000" dirty="0">
                <a:solidFill>
                  <a:srgbClr val="FFFFFF"/>
                </a:solidFill>
              </a:rPr>
              <a:t>4.Başkalarını incittiğiniz zamanları hatırlayın.</a:t>
            </a:r>
          </a:p>
          <a:p>
            <a:pPr algn="just"/>
            <a:r>
              <a:rPr lang="tr-TR" sz="2000" dirty="0">
                <a:solidFill>
                  <a:srgbClr val="FFFFFF"/>
                </a:solidFill>
              </a:rPr>
              <a:t>5.Affetmekten beklentilerinizi sıralayın.</a:t>
            </a:r>
          </a:p>
          <a:p>
            <a:pPr algn="just"/>
            <a:r>
              <a:rPr lang="tr-TR" sz="2000" dirty="0">
                <a:solidFill>
                  <a:srgbClr val="FFFFFF"/>
                </a:solidFill>
              </a:rPr>
              <a:t>6.Öfkenizi alevlendiren düşünce ve hayalleri azaltın veya onlardan tamamen kurtulun.</a:t>
            </a:r>
          </a:p>
        </p:txBody>
      </p:sp>
    </p:spTree>
    <p:extLst>
      <p:ext uri="{BB962C8B-B14F-4D97-AF65-F5344CB8AC3E}">
        <p14:creationId xmlns:p14="http://schemas.microsoft.com/office/powerpoint/2010/main" val="402864972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A56A2D-90A9-4359-A6C1-922491C9C09C}"/>
              </a:ext>
            </a:extLst>
          </p:cNvPr>
          <p:cNvSpPr>
            <a:spLocks noGrp="1"/>
          </p:cNvSpPr>
          <p:nvPr>
            <p:ph type="title"/>
          </p:nvPr>
        </p:nvSpPr>
        <p:spPr>
          <a:xfrm>
            <a:off x="6289158" y="803325"/>
            <a:ext cx="5259707" cy="1325563"/>
          </a:xfrm>
        </p:spPr>
        <p:txBody>
          <a:bodyPr>
            <a:normAutofit/>
          </a:bodyPr>
          <a:lstStyle/>
          <a:p>
            <a:r>
              <a:rPr lang="tr-TR" b="1" dirty="0"/>
              <a:t>Kabullenmenin Etkisi</a:t>
            </a:r>
          </a:p>
        </p:txBody>
      </p:sp>
      <p:sp>
        <p:nvSpPr>
          <p:cNvPr id="73" name="Freeform: Shape 7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Kabullenme ve Affetme Üzerine Küçük Sohbetler Maide Kaya">
            <a:extLst>
              <a:ext uri="{FF2B5EF4-FFF2-40B4-BE49-F238E27FC236}">
                <a16:creationId xmlns:a16="http://schemas.microsoft.com/office/drawing/2014/main" id="{EAB62854-0F41-4445-BE69-7F6F40C14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15" r="1008"/>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48BAEA55-8AD0-4745-B5BB-D291C45285D1}"/>
              </a:ext>
            </a:extLst>
          </p:cNvPr>
          <p:cNvSpPr>
            <a:spLocks noGrp="1"/>
          </p:cNvSpPr>
          <p:nvPr>
            <p:ph idx="1"/>
          </p:nvPr>
        </p:nvSpPr>
        <p:spPr>
          <a:xfrm>
            <a:off x="6289158" y="2279018"/>
            <a:ext cx="5259714" cy="3375920"/>
          </a:xfrm>
        </p:spPr>
        <p:txBody>
          <a:bodyPr anchor="t">
            <a:normAutofit fontScale="92500" lnSpcReduction="10000"/>
          </a:bodyPr>
          <a:lstStyle/>
          <a:p>
            <a:pPr marL="0" indent="0" algn="just">
              <a:buNone/>
            </a:pPr>
            <a:r>
              <a:rPr lang="tr-TR" dirty="0"/>
              <a:t>İnsanlar kabullenmenin sadece öfkeye bir çare değil aynı zamanda mutluluğun ve sağlığın artması için de bir araç olduğunun farkında değiller. Karşılaştıkları sorunlar karşısında kabullenen bir tavır sergileyen bireyler acıları, hayal kırıklıkları ve öfkeleriyle daha kolay başa çıkarlar ve hayatlarını çok daha faydalı ve sakin geçirirler.</a:t>
            </a:r>
          </a:p>
          <a:p>
            <a:pPr marL="0" indent="0">
              <a:buNone/>
            </a:pPr>
            <a:endParaRPr lang="tr-TR" sz="1800" dirty="0"/>
          </a:p>
          <a:p>
            <a:pPr marL="0" indent="0">
              <a:buNone/>
            </a:pPr>
            <a:endParaRPr lang="tr-TR" sz="1800" dirty="0"/>
          </a:p>
          <a:p>
            <a:pPr marL="0" indent="0">
              <a:buNone/>
            </a:pPr>
            <a:endParaRPr lang="tr-TR" sz="1800" dirty="0"/>
          </a:p>
          <a:p>
            <a:pPr marL="0" indent="0">
              <a:buNone/>
            </a:pPr>
            <a:endParaRPr lang="tr-TR" sz="1800" dirty="0"/>
          </a:p>
          <a:p>
            <a:pPr marL="0" indent="0">
              <a:buNone/>
            </a:pPr>
            <a:endParaRPr lang="tr-TR" sz="1800" dirty="0"/>
          </a:p>
          <a:p>
            <a:pPr marL="0" indent="0">
              <a:buNone/>
            </a:pPr>
            <a:endParaRPr lang="tr-TR" sz="1800" dirty="0"/>
          </a:p>
        </p:txBody>
      </p:sp>
    </p:spTree>
    <p:extLst>
      <p:ext uri="{BB962C8B-B14F-4D97-AF65-F5344CB8AC3E}">
        <p14:creationId xmlns:p14="http://schemas.microsoft.com/office/powerpoint/2010/main" val="115499264"/>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83461E-8387-4BDE-A01C-233F43F9E925}"/>
              </a:ext>
            </a:extLst>
          </p:cNvPr>
          <p:cNvSpPr>
            <a:spLocks noGrp="1"/>
          </p:cNvSpPr>
          <p:nvPr>
            <p:ph type="title"/>
          </p:nvPr>
        </p:nvSpPr>
        <p:spPr>
          <a:xfrm>
            <a:off x="6053668" y="803325"/>
            <a:ext cx="5314536" cy="1325563"/>
          </a:xfrm>
        </p:spPr>
        <p:txBody>
          <a:bodyPr>
            <a:normAutofit/>
          </a:bodyPr>
          <a:lstStyle/>
          <a:p>
            <a:r>
              <a:rPr lang="tr-TR" sz="3400" b="1" dirty="0"/>
              <a:t>Kabullenmenin Temel İlkeleri</a:t>
            </a:r>
            <a:br>
              <a:rPr lang="tr-TR" sz="3400" dirty="0"/>
            </a:br>
            <a:endParaRPr lang="tr-TR" sz="3400"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Tokalaşma">
            <a:extLst>
              <a:ext uri="{FF2B5EF4-FFF2-40B4-BE49-F238E27FC236}">
                <a16:creationId xmlns:a16="http://schemas.microsoft.com/office/drawing/2014/main" id="{A7B472B6-22C2-49D5-A8FE-0D48C6B14C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İçerik Yer Tutucusu 2">
            <a:extLst>
              <a:ext uri="{FF2B5EF4-FFF2-40B4-BE49-F238E27FC236}">
                <a16:creationId xmlns:a16="http://schemas.microsoft.com/office/drawing/2014/main" id="{6F5534E3-2D39-4500-89CA-CA9ADA13F6E8}"/>
              </a:ext>
            </a:extLst>
          </p:cNvPr>
          <p:cNvSpPr>
            <a:spLocks noGrp="1"/>
          </p:cNvSpPr>
          <p:nvPr>
            <p:ph idx="1"/>
          </p:nvPr>
        </p:nvSpPr>
        <p:spPr>
          <a:xfrm>
            <a:off x="6053667" y="1969477"/>
            <a:ext cx="5314543" cy="3685461"/>
          </a:xfrm>
        </p:spPr>
        <p:txBody>
          <a:bodyPr anchor="t">
            <a:normAutofit/>
          </a:bodyPr>
          <a:lstStyle/>
          <a:p>
            <a:pPr algn="just"/>
            <a:r>
              <a:rPr lang="tr-TR" dirty="0"/>
              <a:t>Olayları olmasını istediğiniz gibi değil de olduğu gibi kabul edin.</a:t>
            </a:r>
          </a:p>
          <a:p>
            <a:pPr algn="just"/>
            <a:r>
              <a:rPr lang="tr-TR" dirty="0"/>
              <a:t>İnsanları oldukları kişi hem de olmadıkları kişi olarak kabul edin.</a:t>
            </a:r>
          </a:p>
          <a:p>
            <a:pPr algn="just"/>
            <a:r>
              <a:rPr lang="tr-TR" dirty="0"/>
              <a:t>Yaşananların geçici olduğunu kabul edin.</a:t>
            </a:r>
          </a:p>
          <a:p>
            <a:pPr algn="just"/>
            <a:r>
              <a:rPr lang="tr-TR" dirty="0"/>
              <a:t>Cevabı olmayan sorulara takılıp kalmayın.</a:t>
            </a:r>
          </a:p>
          <a:p>
            <a:endParaRPr lang="tr-TR" sz="1800" dirty="0"/>
          </a:p>
        </p:txBody>
      </p:sp>
    </p:spTree>
    <p:extLst>
      <p:ext uri="{BB962C8B-B14F-4D97-AF65-F5344CB8AC3E}">
        <p14:creationId xmlns:p14="http://schemas.microsoft.com/office/powerpoint/2010/main" val="262571917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340"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59242A7-7DBF-4B66-BCF1-1663EC7D70D4}"/>
              </a:ext>
            </a:extLst>
          </p:cNvPr>
          <p:cNvSpPr>
            <a:spLocks noGrp="1"/>
          </p:cNvSpPr>
          <p:nvPr>
            <p:ph type="title"/>
          </p:nvPr>
        </p:nvSpPr>
        <p:spPr>
          <a:xfrm>
            <a:off x="841247" y="474146"/>
            <a:ext cx="10515593" cy="1197864"/>
          </a:xfrm>
        </p:spPr>
        <p:txBody>
          <a:bodyPr>
            <a:normAutofit/>
          </a:bodyPr>
          <a:lstStyle/>
          <a:p>
            <a:r>
              <a:rPr lang="tr-TR" sz="3700"/>
              <a:t>Öfkenizi Bilinçli Şekilde Kullanarak Dikkatinizi Odaklama</a:t>
            </a:r>
          </a:p>
        </p:txBody>
      </p:sp>
      <p:cxnSp>
        <p:nvCxnSpPr>
          <p:cNvPr id="14341" name="Straight Connector 7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Odaklanma Sorunu ile Nasıl Mücadele Edilmeli? - Emoji">
            <a:extLst>
              <a:ext uri="{FF2B5EF4-FFF2-40B4-BE49-F238E27FC236}">
                <a16:creationId xmlns:a16="http://schemas.microsoft.com/office/drawing/2014/main" id="{772555AA-A753-4D9F-852B-B87CAE8528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2" r="3502" b="-1"/>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17C27DF1-048F-46B5-ABF0-3A2183BEBF67}"/>
              </a:ext>
            </a:extLst>
          </p:cNvPr>
          <p:cNvSpPr>
            <a:spLocks noGrp="1"/>
          </p:cNvSpPr>
          <p:nvPr>
            <p:ph idx="1"/>
          </p:nvPr>
        </p:nvSpPr>
        <p:spPr>
          <a:xfrm>
            <a:off x="7533314" y="1999578"/>
            <a:ext cx="3823525" cy="4171568"/>
          </a:xfrm>
        </p:spPr>
        <p:txBody>
          <a:bodyPr anchor="ctr">
            <a:normAutofit lnSpcReduction="10000"/>
          </a:bodyPr>
          <a:lstStyle/>
          <a:p>
            <a:pPr algn="just"/>
            <a:r>
              <a:rPr lang="tr-TR" sz="1900" dirty="0"/>
              <a:t>1.Öfkenizin nedeninizde yaptığı değişiklikleri keşfedin.</a:t>
            </a:r>
          </a:p>
          <a:p>
            <a:pPr algn="just"/>
            <a:r>
              <a:rPr lang="tr-TR" sz="1900" dirty="0"/>
              <a:t>2.Fiziksel bir değişiklik fark ettiğiniz an durun ve nefes alın.</a:t>
            </a:r>
          </a:p>
          <a:p>
            <a:pPr algn="just"/>
            <a:r>
              <a:rPr lang="tr-TR" sz="1900" dirty="0"/>
              <a:t>3.Kendinize merhamet edin ve öfkelenmenize, acı çekmenize, üzgün hissetmenize izin verin.</a:t>
            </a:r>
          </a:p>
          <a:p>
            <a:pPr algn="just"/>
            <a:r>
              <a:rPr lang="tr-TR" sz="1900" dirty="0"/>
              <a:t>4.Eğer içinizde hala öfke hissediyorsanız daha güçlü bir şekilde nefes alın.</a:t>
            </a:r>
          </a:p>
          <a:p>
            <a:pPr algn="just"/>
            <a:r>
              <a:rPr lang="tr-TR" sz="1900" dirty="0"/>
              <a:t>5.Meraklı  olun.</a:t>
            </a:r>
          </a:p>
          <a:p>
            <a:pPr algn="just"/>
            <a:r>
              <a:rPr lang="tr-TR" sz="1900" dirty="0"/>
              <a:t>6.Bedeninize güvenin ve size doğru tepkiyi anlatmasına izin verin.</a:t>
            </a:r>
          </a:p>
          <a:p>
            <a:endParaRPr lang="tr-TR" sz="1700" dirty="0"/>
          </a:p>
        </p:txBody>
      </p:sp>
    </p:spTree>
    <p:extLst>
      <p:ext uri="{BB962C8B-B14F-4D97-AF65-F5344CB8AC3E}">
        <p14:creationId xmlns:p14="http://schemas.microsoft.com/office/powerpoint/2010/main" val="3809004094"/>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title"/>
          </p:nvPr>
        </p:nvSpPr>
        <p:spPr>
          <a:xfrm>
            <a:off x="838200" y="963877"/>
            <a:ext cx="3494362" cy="4930246"/>
          </a:xfrm>
        </p:spPr>
        <p:txBody>
          <a:bodyPr>
            <a:normAutofit/>
          </a:bodyPr>
          <a:lstStyle/>
          <a:p>
            <a:pPr algn="r" eaLnBrk="1" hangingPunct="1"/>
            <a:r>
              <a:rPr lang="tr-TR" altLang="tr-TR" dirty="0">
                <a:effectLst>
                  <a:glow rad="63500">
                    <a:schemeClr val="accent6">
                      <a:satMod val="175000"/>
                      <a:alpha val="40000"/>
                    </a:schemeClr>
                  </a:glow>
                  <a:reflection blurRad="6350" stA="55000" endA="300" endPos="45500" dir="5400000" sy="-100000" algn="bl" rotWithShape="0"/>
                </a:effectLst>
                <a:latin typeface="Constantia" panose="02030602050306030303" pitchFamily="18" charset="0"/>
              </a:rPr>
              <a:t>ÖZETLE;</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795" name="Rectangle 3"/>
          <p:cNvSpPr>
            <a:spLocks noGrp="1" noChangeArrowheads="1"/>
          </p:cNvSpPr>
          <p:nvPr>
            <p:ph idx="1"/>
          </p:nvPr>
        </p:nvSpPr>
        <p:spPr>
          <a:xfrm>
            <a:off x="4976031" y="963877"/>
            <a:ext cx="6377769" cy="4930246"/>
          </a:xfrm>
        </p:spPr>
        <p:txBody>
          <a:bodyPr anchor="ctr">
            <a:normAutofit/>
          </a:bodyPr>
          <a:lstStyle/>
          <a:p>
            <a:pPr algn="just" eaLnBrk="1" hangingPunct="1"/>
            <a:r>
              <a:rPr lang="tr-TR" altLang="tr-TR"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Öfkenizle Yüzleşin Ondan Kaçmayın</a:t>
            </a:r>
          </a:p>
          <a:p>
            <a:pPr algn="just" eaLnBrk="1" hangingPunct="1"/>
            <a:r>
              <a:rPr lang="tr-TR" altLang="tr-TR"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Ben Dilini Kullanın</a:t>
            </a:r>
          </a:p>
          <a:p>
            <a:pPr algn="just" eaLnBrk="1" hangingPunct="1"/>
            <a:r>
              <a:rPr lang="tr-TR" altLang="tr-TR"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Öfkenin Altındaki Duyguları Anlamaya Çalışın</a:t>
            </a:r>
          </a:p>
          <a:p>
            <a:pPr algn="just" eaLnBrk="1" hangingPunct="1"/>
            <a:r>
              <a:rPr lang="tr-TR" altLang="tr-TR"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Kendi Kendinizi Sakinleştirmeye Yönelik Egzersizleri Düzenli Yapın</a:t>
            </a:r>
          </a:p>
          <a:p>
            <a:pPr algn="just" eaLnBrk="1" hangingPunct="1"/>
            <a:r>
              <a:rPr lang="tr-TR" altLang="tr-TR"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Kendinize Sizi Sakinleştirecek Cümleler Söyleyin </a:t>
            </a:r>
          </a:p>
          <a:p>
            <a:pPr algn="just" eaLnBrk="1" hangingPunct="1"/>
            <a:r>
              <a:rPr lang="tr-TR" altLang="tr-TR"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Derin Nefes Alın, Nabız Atışlarınızı Ve Nefesinizi Kontrol Altına Almaya Çalışın.</a:t>
            </a:r>
          </a:p>
          <a:p>
            <a:pPr eaLnBrk="1" hangingPunct="1"/>
            <a:endParaRPr lang="tr-TR" altLang="tr-TR" sz="2400" i="1"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663266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title"/>
          </p:nvPr>
        </p:nvSpPr>
        <p:spPr>
          <a:xfrm>
            <a:off x="838200" y="963877"/>
            <a:ext cx="3494362" cy="4930246"/>
          </a:xfrm>
        </p:spPr>
        <p:txBody>
          <a:bodyPr>
            <a:normAutofit/>
          </a:bodyPr>
          <a:lstStyle/>
          <a:p>
            <a:pPr algn="r" eaLnBrk="1" hangingPunct="1"/>
            <a:endParaRPr lang="tr-TR" altLang="tr-TR">
              <a:effectLst>
                <a:glow rad="101600">
                  <a:schemeClr val="accent3">
                    <a:satMod val="175000"/>
                    <a:alpha val="40000"/>
                  </a:schemeClr>
                </a:glow>
                <a:reflection blurRad="6350" stA="55000" endA="300" endPos="45500" dir="5400000" sy="-100000" algn="bl" rotWithShape="0"/>
              </a:effectLst>
              <a:latin typeface="Constantia" panose="02030602050306030303" pitchFamily="18" charset="0"/>
            </a:endParaRP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795" name="Rectangle 3"/>
          <p:cNvSpPr>
            <a:spLocks noGrp="1" noChangeArrowheads="1"/>
          </p:cNvSpPr>
          <p:nvPr>
            <p:ph idx="1"/>
          </p:nvPr>
        </p:nvSpPr>
        <p:spPr>
          <a:xfrm>
            <a:off x="4976031" y="963877"/>
            <a:ext cx="6377769" cy="4930246"/>
          </a:xfrm>
        </p:spPr>
        <p:txBody>
          <a:bodyPr anchor="ctr">
            <a:normAutofit/>
          </a:bodyPr>
          <a:lstStyle/>
          <a:p>
            <a:pPr lvl="0" eaLnBrk="1" hangingPunct="1">
              <a:buClr>
                <a:srgbClr val="DD8047"/>
              </a:buClr>
            </a:pPr>
            <a:endParaRPr lang="tr-TR" altLang="tr-TR" sz="2200" dirty="0">
              <a:latin typeface="Constantia" panose="02030602050306030303" pitchFamily="18" charset="0"/>
            </a:endParaRPr>
          </a:p>
          <a:p>
            <a:pPr lvl="0" algn="just" eaLnBrk="1" hangingPunct="1">
              <a:buClr>
                <a:srgbClr val="DD8047"/>
              </a:buClr>
            </a:pPr>
            <a:r>
              <a:rPr lang="tr-TR" altLang="tr-TR" sz="2400" dirty="0">
                <a:latin typeface="Calibri" panose="020F0502020204030204" pitchFamily="34" charset="0"/>
                <a:cs typeface="Calibri" panose="020F0502020204030204" pitchFamily="34" charset="0"/>
              </a:rPr>
              <a:t>Öfke Duygusuna Evet Ama Bu Duyguyla Davranmaya Hayır, Bağırmayın Vurmayın</a:t>
            </a:r>
          </a:p>
          <a:p>
            <a:pPr lvl="0" algn="just" eaLnBrk="1" hangingPunct="1">
              <a:buClr>
                <a:srgbClr val="DD8047"/>
              </a:buClr>
            </a:pPr>
            <a:r>
              <a:rPr lang="tr-TR" altLang="tr-TR" sz="2400" dirty="0">
                <a:latin typeface="Calibri" panose="020F0502020204030204" pitchFamily="34" charset="0"/>
                <a:cs typeface="Calibri" panose="020F0502020204030204" pitchFamily="34" charset="0"/>
              </a:rPr>
              <a:t>Kendinize Zaman Tanıyın Eğer Mümkün İse Kendinizi Öfkeli Olduğunuz Ortamdan Hemen Uzaklaştırın Ve Sorunla Ancak Kontrolünüzü Yeniden Kazandığınızda Uğraşın.</a:t>
            </a:r>
          </a:p>
          <a:p>
            <a:pPr lvl="0" algn="just" eaLnBrk="1" hangingPunct="1">
              <a:buClr>
                <a:srgbClr val="DD8047"/>
              </a:buClr>
            </a:pPr>
            <a:r>
              <a:rPr lang="tr-TR" altLang="tr-TR" sz="2400" dirty="0">
                <a:latin typeface="Calibri" panose="020F0502020204030204" pitchFamily="34" charset="0"/>
                <a:cs typeface="Calibri" panose="020F0502020204030204" pitchFamily="34" charset="0"/>
              </a:rPr>
              <a:t>Problemi Açığa Kavuşturmaya Çalışın Ve Çözümü Aramaya Odaklanın.</a:t>
            </a:r>
          </a:p>
          <a:p>
            <a:pPr lvl="0" algn="just" eaLnBrk="1" hangingPunct="1">
              <a:buClr>
                <a:srgbClr val="DD8047"/>
              </a:buClr>
            </a:pPr>
            <a:r>
              <a:rPr lang="tr-TR" altLang="tr-TR" sz="2400" dirty="0">
                <a:latin typeface="Calibri" panose="020F0502020204030204" pitchFamily="34" charset="0"/>
                <a:cs typeface="Calibri" panose="020F0502020204030204" pitchFamily="34" charset="0"/>
              </a:rPr>
              <a:t>Çevrenizdekileri Öfkelendiğinize Dair Bilgilendirin</a:t>
            </a:r>
          </a:p>
          <a:p>
            <a:pPr lvl="0" algn="just" eaLnBrk="1" hangingPunct="1">
              <a:buClr>
                <a:srgbClr val="DD8047"/>
              </a:buClr>
            </a:pPr>
            <a:r>
              <a:rPr lang="tr-TR" altLang="tr-TR" sz="2400" dirty="0">
                <a:latin typeface="Calibri" panose="020F0502020204030204" pitchFamily="34" charset="0"/>
                <a:cs typeface="Calibri" panose="020F0502020204030204" pitchFamily="34" charset="0"/>
              </a:rPr>
              <a:t>Kişisel Saldırılara Cevap Vermeyin </a:t>
            </a:r>
          </a:p>
          <a:p>
            <a:pPr eaLnBrk="1" hangingPunct="1"/>
            <a:endParaRPr lang="tr-TR" altLang="tr-TR" sz="2200" dirty="0">
              <a:latin typeface="Constantia" panose="02030602050306030303" pitchFamily="18" charset="0"/>
            </a:endParaRPr>
          </a:p>
        </p:txBody>
      </p:sp>
    </p:spTree>
    <p:extLst>
      <p:ext uri="{BB962C8B-B14F-4D97-AF65-F5344CB8AC3E}">
        <p14:creationId xmlns:p14="http://schemas.microsoft.com/office/powerpoint/2010/main" val="820440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3CCF3503-ED88-4ACC-949F-EAE881309045}"/>
              </a:ext>
            </a:extLst>
          </p:cNvPr>
          <p:cNvSpPr>
            <a:spLocks noGrp="1"/>
          </p:cNvSpPr>
          <p:nvPr>
            <p:ph type="title"/>
          </p:nvPr>
        </p:nvSpPr>
        <p:spPr>
          <a:xfrm>
            <a:off x="1094094" y="3021497"/>
            <a:ext cx="5791735" cy="3001862"/>
          </a:xfrm>
        </p:spPr>
        <p:txBody>
          <a:bodyPr vert="horz" lIns="91440" tIns="45720" rIns="91440" bIns="45720" rtlCol="0" anchor="t">
            <a:normAutofit/>
          </a:bodyPr>
          <a:lstStyle/>
          <a:p>
            <a:endParaRPr lang="en-US" sz="7200"/>
          </a:p>
        </p:txBody>
      </p:sp>
      <p:grpSp>
        <p:nvGrpSpPr>
          <p:cNvPr id="73" name="Group 72">
            <a:extLst>
              <a:ext uri="{FF2B5EF4-FFF2-40B4-BE49-F238E27FC236}">
                <a16:creationId xmlns:a16="http://schemas.microsoft.com/office/drawing/2014/main" id="{0CEB5BCA-605E-4D26-BD18-648801C13F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094" y="746452"/>
            <a:ext cx="1128382" cy="847206"/>
            <a:chOff x="8183879" y="1000124"/>
            <a:chExt cx="1562267" cy="1172973"/>
          </a:xfrm>
        </p:grpSpPr>
        <p:sp>
          <p:nvSpPr>
            <p:cNvPr id="74" name="Freeform 5">
              <a:extLst>
                <a:ext uri="{FF2B5EF4-FFF2-40B4-BE49-F238E27FC236}">
                  <a16:creationId xmlns:a16="http://schemas.microsoft.com/office/drawing/2014/main" id="{8BEBD5C3-A60D-49BB-888A-D00CB07F6E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08EE7430-E140-4250-8523-F8FF8417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Öfke Kontrol Rehberi | D&amp;R - Kültür, Sanat ve Eğlence Dünyası">
            <a:extLst>
              <a:ext uri="{FF2B5EF4-FFF2-40B4-BE49-F238E27FC236}">
                <a16:creationId xmlns:a16="http://schemas.microsoft.com/office/drawing/2014/main" id="{62711B02-CC82-4509-8CFD-3C2119289E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755"/>
          <a:stretch/>
        </p:blipFill>
        <p:spPr bwMode="auto">
          <a:xfrm>
            <a:off x="7534656" y="10"/>
            <a:ext cx="465734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15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4CE2AB1-8765-46F7-8140-95DE812DF61A}"/>
              </a:ext>
            </a:extLst>
          </p:cNvPr>
          <p:cNvSpPr>
            <a:spLocks noGrp="1"/>
          </p:cNvSpPr>
          <p:nvPr>
            <p:ph type="title"/>
          </p:nvPr>
        </p:nvSpPr>
        <p:spPr>
          <a:xfrm>
            <a:off x="838200" y="963877"/>
            <a:ext cx="3494362" cy="4930246"/>
          </a:xfrm>
        </p:spPr>
        <p:txBody>
          <a:bodyPr>
            <a:normAutofit/>
          </a:bodyPr>
          <a:lstStyle/>
          <a:p>
            <a:pPr algn="r"/>
            <a:endParaRPr lang="tr-T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D902B6B-FA3C-4AC4-955F-A9C90BBBDFCA}"/>
              </a:ext>
            </a:extLst>
          </p:cNvPr>
          <p:cNvSpPr>
            <a:spLocks noGrp="1"/>
          </p:cNvSpPr>
          <p:nvPr>
            <p:ph idx="1"/>
          </p:nvPr>
        </p:nvSpPr>
        <p:spPr>
          <a:xfrm>
            <a:off x="4976031" y="963877"/>
            <a:ext cx="6377769" cy="4930246"/>
          </a:xfrm>
        </p:spPr>
        <p:txBody>
          <a:bodyPr anchor="ctr">
            <a:normAutofit/>
          </a:bodyPr>
          <a:lstStyle/>
          <a:p>
            <a:r>
              <a:rPr lang="tr-TR" sz="2400"/>
              <a:t>TEŞEKKÜRLER…</a:t>
            </a:r>
          </a:p>
        </p:txBody>
      </p:sp>
    </p:spTree>
    <p:extLst>
      <p:ext uri="{BB962C8B-B14F-4D97-AF65-F5344CB8AC3E}">
        <p14:creationId xmlns:p14="http://schemas.microsoft.com/office/powerpoint/2010/main" val="2196191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p:cNvSpPr>
            <a:spLocks noGrp="1"/>
          </p:cNvSpPr>
          <p:nvPr>
            <p:ph type="title"/>
          </p:nvPr>
        </p:nvSpPr>
        <p:spPr>
          <a:xfrm>
            <a:off x="4384039" y="365125"/>
            <a:ext cx="7164493" cy="1325563"/>
          </a:xfrm>
        </p:spPr>
        <p:txBody>
          <a:bodyPr>
            <a:normAutofit/>
          </a:bodyPr>
          <a:lstStyle/>
          <a:p>
            <a:r>
              <a:rPr lang="tr-TR"/>
              <a:t>ÖFKE NE İŞE YARAR?</a:t>
            </a:r>
          </a:p>
        </p:txBody>
      </p:sp>
      <p:graphicFrame>
        <p:nvGraphicFramePr>
          <p:cNvPr id="5" name="Diyagram 4"/>
          <p:cNvGraphicFramePr/>
          <p:nvPr>
            <p:extLst>
              <p:ext uri="{D42A27DB-BD31-4B8C-83A1-F6EECF244321}">
                <p14:modId xmlns:p14="http://schemas.microsoft.com/office/powerpoint/2010/main" val="3841439621"/>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169862"/>
      </p:ext>
    </p:extLst>
  </p:cSld>
  <p:clrMapOvr>
    <a:overrideClrMapping bg1="dk1" tx1="lt1" bg2="dk2" tx2="lt2" accent1="accent1" accent2="accent2" accent3="accent3" accent4="accent4" accent5="accent5" accent6="accent6" hlink="hlink" folHlink="folHlink"/>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469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BE23424-ADF7-4BD0-BB3A-B26D790782E2}"/>
              </a:ext>
            </a:extLst>
          </p:cNvPr>
          <p:cNvSpPr>
            <a:spLocks noGrp="1"/>
          </p:cNvSpPr>
          <p:nvPr>
            <p:ph type="title"/>
          </p:nvPr>
        </p:nvSpPr>
        <p:spPr>
          <a:xfrm>
            <a:off x="524256" y="491260"/>
            <a:ext cx="6594189" cy="1625210"/>
          </a:xfrm>
        </p:spPr>
        <p:txBody>
          <a:bodyPr>
            <a:normAutofit/>
          </a:bodyPr>
          <a:lstStyle/>
          <a:p>
            <a:r>
              <a:rPr lang="tr-TR" b="1">
                <a:solidFill>
                  <a:srgbClr val="FFFFFF"/>
                </a:solidFill>
              </a:rPr>
              <a:t>Öfkenin Taşıdığı Riskler</a:t>
            </a:r>
            <a:br>
              <a:rPr lang="tr-TR" b="1">
                <a:solidFill>
                  <a:srgbClr val="FFFFFF"/>
                </a:solidFill>
              </a:rPr>
            </a:br>
            <a:endParaRPr lang="tr-TR" b="1">
              <a:solidFill>
                <a:srgbClr val="FFFFFF"/>
              </a:solidFill>
            </a:endParaRPr>
          </a:p>
        </p:txBody>
      </p:sp>
      <p:pic>
        <p:nvPicPr>
          <p:cNvPr id="4100" name="Picture 4" descr="Kalp atış hızı neyin belirtisi? Nabzınız düşükse... - Beden Sağlığı">
            <a:extLst>
              <a:ext uri="{FF2B5EF4-FFF2-40B4-BE49-F238E27FC236}">
                <a16:creationId xmlns:a16="http://schemas.microsoft.com/office/drawing/2014/main" id="{64F47101-CB2E-40C8-8E60-B822EEBD5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 r="-2" b="136"/>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D20BDEF1-0F45-43BA-8263-91082FE9659B}"/>
              </a:ext>
            </a:extLst>
          </p:cNvPr>
          <p:cNvSpPr>
            <a:spLocks noGrp="1"/>
          </p:cNvSpPr>
          <p:nvPr>
            <p:ph idx="1"/>
          </p:nvPr>
        </p:nvSpPr>
        <p:spPr>
          <a:xfrm>
            <a:off x="8029319" y="675250"/>
            <a:ext cx="3424739" cy="5739618"/>
          </a:xfrm>
        </p:spPr>
        <p:txBody>
          <a:bodyPr anchor="ctr">
            <a:noAutofit/>
          </a:bodyPr>
          <a:lstStyle/>
          <a:p>
            <a:r>
              <a:rPr lang="tr-TR" sz="1800" dirty="0">
                <a:solidFill>
                  <a:srgbClr val="FFFFFF"/>
                </a:solidFill>
              </a:rPr>
              <a:t>Genler</a:t>
            </a:r>
          </a:p>
          <a:p>
            <a:r>
              <a:rPr lang="tr-TR" sz="1800" dirty="0">
                <a:solidFill>
                  <a:srgbClr val="FFFFFF"/>
                </a:solidFill>
              </a:rPr>
              <a:t>Zayıf bir öfke kontrolüne tanık olma</a:t>
            </a:r>
          </a:p>
          <a:p>
            <a:r>
              <a:rPr lang="tr-TR" sz="1800" dirty="0">
                <a:solidFill>
                  <a:srgbClr val="FFFFFF"/>
                </a:solidFill>
              </a:rPr>
              <a:t>Toplumsal bilginin yanlış aktarılması</a:t>
            </a:r>
          </a:p>
          <a:p>
            <a:r>
              <a:rPr lang="tr-TR" sz="1800" dirty="0">
                <a:solidFill>
                  <a:srgbClr val="FFFFFF"/>
                </a:solidFill>
              </a:rPr>
              <a:t>İstismar veya travma yaşama</a:t>
            </a:r>
          </a:p>
          <a:p>
            <a:r>
              <a:rPr lang="tr-TR" sz="1800" dirty="0">
                <a:solidFill>
                  <a:srgbClr val="FFFFFF"/>
                </a:solidFill>
              </a:rPr>
              <a:t>Stresi yanlış kontrol etme</a:t>
            </a:r>
          </a:p>
          <a:p>
            <a:r>
              <a:rPr lang="tr-TR" sz="1800" dirty="0">
                <a:solidFill>
                  <a:srgbClr val="FFFFFF"/>
                </a:solidFill>
              </a:rPr>
              <a:t>Duygularını ifade etmenin yanlış bir şey olduğunu öğrenme</a:t>
            </a:r>
          </a:p>
          <a:p>
            <a:r>
              <a:rPr lang="tr-TR" sz="1800" dirty="0">
                <a:solidFill>
                  <a:srgbClr val="FFFFFF"/>
                </a:solidFill>
              </a:rPr>
              <a:t>Düşük özgüven</a:t>
            </a:r>
          </a:p>
          <a:p>
            <a:r>
              <a:rPr lang="tr-TR" sz="1800" dirty="0">
                <a:solidFill>
                  <a:srgbClr val="FFFFFF"/>
                </a:solidFill>
              </a:rPr>
              <a:t>Düşük engellenme toleransı</a:t>
            </a:r>
          </a:p>
          <a:p>
            <a:r>
              <a:rPr lang="tr-TR" sz="1800" dirty="0">
                <a:solidFill>
                  <a:srgbClr val="FFFFFF"/>
                </a:solidFill>
              </a:rPr>
              <a:t>Hassas duyguları gizleme</a:t>
            </a:r>
          </a:p>
          <a:p>
            <a:r>
              <a:rPr lang="tr-TR" sz="1800" dirty="0">
                <a:solidFill>
                  <a:srgbClr val="FFFFFF"/>
                </a:solidFill>
              </a:rPr>
              <a:t>Dediğim dedik kişilikler</a:t>
            </a:r>
          </a:p>
          <a:p>
            <a:r>
              <a:rPr lang="tr-TR" sz="1800" dirty="0">
                <a:solidFill>
                  <a:srgbClr val="FFFFFF"/>
                </a:solidFill>
              </a:rPr>
              <a:t>Düşünmeden hareket etme yapısı</a:t>
            </a:r>
          </a:p>
          <a:p>
            <a:r>
              <a:rPr lang="tr-TR" sz="1800" dirty="0">
                <a:solidFill>
                  <a:srgbClr val="FFFFFF"/>
                </a:solidFill>
              </a:rPr>
              <a:t>Mükemmeliyetçilik</a:t>
            </a:r>
          </a:p>
          <a:p>
            <a:r>
              <a:rPr lang="tr-TR" sz="1800" dirty="0">
                <a:solidFill>
                  <a:srgbClr val="FFFFFF"/>
                </a:solidFill>
              </a:rPr>
              <a:t>Acı ve acı çekme</a:t>
            </a:r>
          </a:p>
        </p:txBody>
      </p:sp>
    </p:spTree>
    <p:extLst>
      <p:ext uri="{BB962C8B-B14F-4D97-AF65-F5344CB8AC3E}">
        <p14:creationId xmlns:p14="http://schemas.microsoft.com/office/powerpoint/2010/main" val="404971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688182" y="573679"/>
            <a:ext cx="4887685" cy="692413"/>
          </a:xfrm>
        </p:spPr>
        <p:txBody>
          <a:bodyPr anchor="b">
            <a:normAutofit/>
          </a:bodyPr>
          <a:lstStyle/>
          <a:p>
            <a:r>
              <a:rPr lang="tr-TR" sz="4000" b="1" dirty="0"/>
              <a:t>SAĞLIĞA ETKİSİ</a:t>
            </a:r>
          </a:p>
        </p:txBody>
      </p:sp>
      <p:pic>
        <p:nvPicPr>
          <p:cNvPr id="10242" name="Picture 2" descr="http://haber.buroasistanlari.com/wp-content/uploads/esra..1-400x264.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71" r="26849" b="-1"/>
          <a:stretch/>
        </p:blipFill>
        <p:spPr bwMode="auto">
          <a:xfrm>
            <a:off x="391903" y="573678"/>
            <a:ext cx="5103206" cy="5710645"/>
          </a:xfrm>
          <a:prstGeom prst="rect">
            <a:avLst/>
          </a:prstGeom>
          <a:solidFill>
            <a:srgbClr val="FFFFFF">
              <a:shade val="85000"/>
            </a:srgbClr>
          </a:solidFill>
        </p:spPr>
      </p:pic>
      <p:cxnSp>
        <p:nvCxnSpPr>
          <p:cNvPr id="73" name="Straight Connector 72">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6625250" y="1417321"/>
            <a:ext cx="4887685" cy="4758396"/>
          </a:xfrm>
        </p:spPr>
        <p:txBody>
          <a:bodyPr anchor="t">
            <a:noAutofit/>
          </a:bodyPr>
          <a:lstStyle/>
          <a:p>
            <a:pPr lvl="0" fontAlgn="base">
              <a:spcAft>
                <a:spcPct val="0"/>
              </a:spcAft>
              <a:buClr>
                <a:srgbClr val="00CCFF"/>
              </a:buClr>
              <a:buSzPct val="65000"/>
              <a:buFont typeface="Wingdings" pitchFamily="2" charset="2"/>
              <a:buChar char="n"/>
            </a:pPr>
            <a:r>
              <a:rPr lang="tr-TR" kern="0" dirty="0"/>
              <a:t>Baş ağrıları</a:t>
            </a:r>
          </a:p>
          <a:p>
            <a:pPr lvl="0" fontAlgn="base">
              <a:spcAft>
                <a:spcPct val="0"/>
              </a:spcAft>
              <a:buClr>
                <a:srgbClr val="00CCFF"/>
              </a:buClr>
              <a:buSzPct val="65000"/>
              <a:buFont typeface="Wingdings" pitchFamily="2" charset="2"/>
              <a:buChar char="n"/>
            </a:pPr>
            <a:r>
              <a:rPr lang="tr-TR" kern="0" dirty="0"/>
              <a:t>Mide rahatsızlıkları</a:t>
            </a:r>
          </a:p>
          <a:p>
            <a:pPr lvl="0" fontAlgn="base">
              <a:spcAft>
                <a:spcPct val="0"/>
              </a:spcAft>
              <a:buClr>
                <a:srgbClr val="00CCFF"/>
              </a:buClr>
              <a:buSzPct val="65000"/>
              <a:buFont typeface="Wingdings" pitchFamily="2" charset="2"/>
              <a:buChar char="n"/>
            </a:pPr>
            <a:r>
              <a:rPr lang="tr-TR" kern="0" dirty="0"/>
              <a:t>Solunum problemleri</a:t>
            </a:r>
          </a:p>
          <a:p>
            <a:pPr lvl="0" fontAlgn="base">
              <a:spcAft>
                <a:spcPct val="0"/>
              </a:spcAft>
              <a:buClr>
                <a:srgbClr val="00CCFF"/>
              </a:buClr>
              <a:buSzPct val="65000"/>
              <a:buFont typeface="Wingdings" pitchFamily="2" charset="2"/>
              <a:buChar char="n"/>
            </a:pPr>
            <a:r>
              <a:rPr lang="tr-TR" kern="0" dirty="0"/>
              <a:t>Cilt problemleri</a:t>
            </a:r>
          </a:p>
          <a:p>
            <a:pPr lvl="0" fontAlgn="base">
              <a:spcAft>
                <a:spcPct val="0"/>
              </a:spcAft>
              <a:buClr>
                <a:srgbClr val="00CCFF"/>
              </a:buClr>
              <a:buSzPct val="65000"/>
              <a:buFont typeface="Wingdings" pitchFamily="2" charset="2"/>
              <a:buChar char="n"/>
            </a:pPr>
            <a:r>
              <a:rPr lang="tr-TR" kern="0" dirty="0"/>
              <a:t>Böbrek fonksiyonlarından sorunlar</a:t>
            </a:r>
          </a:p>
          <a:p>
            <a:pPr lvl="0" fontAlgn="base">
              <a:spcAft>
                <a:spcPct val="0"/>
              </a:spcAft>
              <a:buClr>
                <a:srgbClr val="00CCFF"/>
              </a:buClr>
              <a:buSzPct val="65000"/>
              <a:buFont typeface="Wingdings" pitchFamily="2" charset="2"/>
              <a:buChar char="n"/>
            </a:pPr>
            <a:r>
              <a:rPr lang="tr-TR" kern="0" dirty="0"/>
              <a:t>Sinir sistemi rahatsızlıkları</a:t>
            </a:r>
          </a:p>
          <a:p>
            <a:pPr lvl="0" fontAlgn="base">
              <a:spcAft>
                <a:spcPct val="0"/>
              </a:spcAft>
              <a:buClr>
                <a:srgbClr val="00CCFF"/>
              </a:buClr>
              <a:buSzPct val="65000"/>
              <a:buFont typeface="Wingdings" pitchFamily="2" charset="2"/>
              <a:buChar char="n"/>
            </a:pPr>
            <a:r>
              <a:rPr lang="tr-TR" kern="0" dirty="0"/>
              <a:t>Var olan fiziksel rahatsızlıkların kötüleşmesi</a:t>
            </a:r>
          </a:p>
          <a:p>
            <a:pPr lvl="0" fontAlgn="base">
              <a:spcAft>
                <a:spcPct val="0"/>
              </a:spcAft>
              <a:buClr>
                <a:srgbClr val="00CCFF"/>
              </a:buClr>
              <a:buSzPct val="65000"/>
              <a:buFont typeface="Wingdings" pitchFamily="2" charset="2"/>
              <a:buChar char="n"/>
            </a:pPr>
            <a:r>
              <a:rPr lang="tr-TR" kern="0" dirty="0"/>
              <a:t>Psikolojik rahatsızlıklar gibi sorunlara yol açabilir</a:t>
            </a:r>
            <a:r>
              <a:rPr lang="tr-TR" kern="0" dirty="0">
                <a:latin typeface="Agency FB" pitchFamily="34" charset="0"/>
              </a:rPr>
              <a:t>.</a:t>
            </a:r>
            <a:endParaRPr lang="tr-TR" dirty="0"/>
          </a:p>
        </p:txBody>
      </p:sp>
    </p:spTree>
    <p:extLst>
      <p:ext uri="{BB962C8B-B14F-4D97-AF65-F5344CB8AC3E}">
        <p14:creationId xmlns:p14="http://schemas.microsoft.com/office/powerpoint/2010/main" val="1695272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7F85096F-E650-46D6-834C-4054E37702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0" name="Oval 79">
              <a:extLst>
                <a:ext uri="{FF2B5EF4-FFF2-40B4-BE49-F238E27FC236}">
                  <a16:creationId xmlns:a16="http://schemas.microsoft.com/office/drawing/2014/main" id="{5061BE38-1DAF-49A1-AA3A-7BEB3399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8EFFF24-FCC8-4379-9678-AB3311535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492E8F9-AD41-4334-B292-1AB0F238D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74B130F-6E67-4737-BE99-2E32DED07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3139C3CB-D4E4-4316-81BE-6D82DB67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156963E-8E83-4807-8E22-2CB7D45F1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94" name="Picture 6" descr="23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6765" y="440815"/>
            <a:ext cx="3516933" cy="2512574"/>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88" name="Straight Connector 87">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2292" name="Picture 4" descr="PR100GL029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167" y="440815"/>
            <a:ext cx="3516933" cy="2291335"/>
          </a:xfrm>
          <a:prstGeom prst="rect">
            <a:avLst/>
          </a:prstGeom>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6" name="Straight Connector 9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2293" name="Picture 5" descr="21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51569" y="440815"/>
            <a:ext cx="3516933" cy="2191152"/>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4" name="Straight Connector 10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290" name="Rectangle 2"/>
          <p:cNvSpPr>
            <a:spLocks noGrp="1" noChangeArrowheads="1"/>
          </p:cNvSpPr>
          <p:nvPr>
            <p:ph type="title"/>
          </p:nvPr>
        </p:nvSpPr>
        <p:spPr>
          <a:xfrm>
            <a:off x="630936" y="4018137"/>
            <a:ext cx="4550664" cy="2129586"/>
          </a:xfrm>
          <a:noFill/>
        </p:spPr>
        <p:txBody>
          <a:bodyPr anchor="t">
            <a:normAutofit/>
          </a:bodyPr>
          <a:lstStyle/>
          <a:p>
            <a:r>
              <a:rPr lang="tr-TR" sz="3700" b="1" dirty="0">
                <a:solidFill>
                  <a:schemeClr val="bg1"/>
                </a:solidFill>
                <a:effectLst>
                  <a:reflection blurRad="6350" stA="60000" endA="900" endPos="60000" dist="29997" dir="5400000" sy="-100000" algn="bl" rotWithShape="0"/>
                </a:effectLst>
                <a:latin typeface="Constantia" panose="02030602050306030303" pitchFamily="18" charset="0"/>
              </a:rPr>
              <a:t>ÖFKE KONTROLÜNÜ ÖĞRENEBİLİRİZ!!!</a:t>
            </a:r>
          </a:p>
        </p:txBody>
      </p:sp>
      <p:sp>
        <p:nvSpPr>
          <p:cNvPr id="12291" name="Rectangle 3"/>
          <p:cNvSpPr>
            <a:spLocks noGrp="1" noChangeArrowheads="1"/>
          </p:cNvSpPr>
          <p:nvPr>
            <p:ph idx="1"/>
          </p:nvPr>
        </p:nvSpPr>
        <p:spPr>
          <a:xfrm>
            <a:off x="5486080" y="3365121"/>
            <a:ext cx="5994666" cy="2782621"/>
          </a:xfrm>
          <a:noFill/>
        </p:spPr>
        <p:txBody>
          <a:bodyPr anchor="t">
            <a:normAutofit/>
          </a:bodyPr>
          <a:lstStyle/>
          <a:p>
            <a:pPr algn="just"/>
            <a:r>
              <a:rPr lang="tr-TR" sz="2400" dirty="0">
                <a:solidFill>
                  <a:schemeClr val="bg1"/>
                </a:solidFill>
                <a:cs typeface="Times New Roman" pitchFamily="18" charset="0"/>
              </a:rPr>
              <a:t>Öfkeyi doğru ifade etme becerisini kazanmaya “öfke kontrolü” denir.</a:t>
            </a:r>
          </a:p>
          <a:p>
            <a:pPr algn="just"/>
            <a:r>
              <a:rPr lang="tr-TR" sz="2400" dirty="0">
                <a:solidFill>
                  <a:schemeClr val="bg1"/>
                </a:solidFill>
                <a:cs typeface="Times New Roman" pitchFamily="18" charset="0"/>
              </a:rPr>
              <a:t>Öfke kontrolünde temel amaç ;saldırganlıktan uzak, şiddet içermeyen, kişinin kendisine ve çevresindekilere zarar vermeyecek şekilde duygusunu ifade etme becerisini kazanmasıdır</a:t>
            </a:r>
            <a:r>
              <a:rPr lang="tr-TR" sz="24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362552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076611D-C268-4991-916D-78EB9D7D5258}"/>
              </a:ext>
            </a:extLst>
          </p:cNvPr>
          <p:cNvSpPr>
            <a:spLocks noGrp="1"/>
          </p:cNvSpPr>
          <p:nvPr>
            <p:ph type="title"/>
          </p:nvPr>
        </p:nvSpPr>
        <p:spPr>
          <a:xfrm>
            <a:off x="943276" y="712269"/>
            <a:ext cx="10410524" cy="1028456"/>
          </a:xfrm>
        </p:spPr>
        <p:txBody>
          <a:bodyPr>
            <a:normAutofit/>
          </a:bodyPr>
          <a:lstStyle/>
          <a:p>
            <a:r>
              <a:rPr lang="tr-TR" b="1" dirty="0">
                <a:solidFill>
                  <a:srgbClr val="FFFFFF"/>
                </a:solidFill>
              </a:rPr>
              <a:t>Birincil ve İkincil Duygular</a:t>
            </a:r>
          </a:p>
        </p:txBody>
      </p:sp>
      <p:cxnSp>
        <p:nvCxnSpPr>
          <p:cNvPr id="12" name="Straight Connector 11">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2D986822-B83D-4E79-9DB2-D5763F01C0FD}"/>
              </a:ext>
            </a:extLst>
          </p:cNvPr>
          <p:cNvSpPr>
            <a:spLocks noGrp="1"/>
          </p:cNvSpPr>
          <p:nvPr>
            <p:ph idx="1"/>
          </p:nvPr>
        </p:nvSpPr>
        <p:spPr>
          <a:xfrm>
            <a:off x="943276" y="2050181"/>
            <a:ext cx="10410524" cy="4126782"/>
          </a:xfrm>
        </p:spPr>
        <p:txBody>
          <a:bodyPr>
            <a:normAutofit/>
          </a:bodyPr>
          <a:lstStyle/>
          <a:p>
            <a:pPr algn="just"/>
            <a:r>
              <a:rPr lang="tr-TR" sz="2400" dirty="0">
                <a:solidFill>
                  <a:srgbClr val="FFFFFF"/>
                </a:solidFill>
              </a:rPr>
              <a:t>Birincil duygular, o an içinde bulunduğunuz ruh halini yansıtırlar ve sizi nasıl davranacağınıza hazırlarlar.</a:t>
            </a:r>
          </a:p>
          <a:p>
            <a:pPr algn="just"/>
            <a:r>
              <a:rPr lang="tr-TR" sz="2400" dirty="0">
                <a:solidFill>
                  <a:srgbClr val="FFFFFF"/>
                </a:solidFill>
              </a:rPr>
              <a:t>İkincil duygular ise, birincil duygulara verdiğiniz aksiyonlardır; yani duygularınıza karşı hissettiğiniz duygulardır.</a:t>
            </a:r>
          </a:p>
          <a:p>
            <a:pPr algn="just"/>
            <a:r>
              <a:rPr lang="tr-TR" sz="2400" dirty="0">
                <a:solidFill>
                  <a:srgbClr val="FFFFFF"/>
                </a:solidFill>
              </a:rPr>
              <a:t>Çocuğa bağırma              öfke</a:t>
            </a:r>
          </a:p>
          <a:p>
            <a:pPr algn="just"/>
            <a:r>
              <a:rPr lang="tr-TR" sz="2400" dirty="0">
                <a:solidFill>
                  <a:srgbClr val="FFFFFF"/>
                </a:solidFill>
              </a:rPr>
              <a:t>Bağırdıktan sonra kötü hissetme             suçluluk</a:t>
            </a:r>
          </a:p>
          <a:p>
            <a:pPr algn="just"/>
            <a:r>
              <a:rPr lang="tr-TR" sz="2400" dirty="0">
                <a:solidFill>
                  <a:srgbClr val="FFFFFF"/>
                </a:solidFill>
              </a:rPr>
              <a:t>Birincil duygularınızı önemsemediğinizde ya da bastırdığınızda bu duygular öylece ortadan kaldırmazlar; üstü kapalı bir şekilde ifade edilirler. Bu durumun en yaygın örneği bastırılmış öfkenin neden olduğu depresyondur.</a:t>
            </a:r>
          </a:p>
        </p:txBody>
      </p:sp>
      <p:sp>
        <p:nvSpPr>
          <p:cNvPr id="4" name="Ok: Sağ 3">
            <a:extLst>
              <a:ext uri="{FF2B5EF4-FFF2-40B4-BE49-F238E27FC236}">
                <a16:creationId xmlns:a16="http://schemas.microsoft.com/office/drawing/2014/main" id="{DC0EF809-EFBB-4CFE-8DAF-C135550FAB76}"/>
              </a:ext>
            </a:extLst>
          </p:cNvPr>
          <p:cNvSpPr/>
          <p:nvPr/>
        </p:nvSpPr>
        <p:spPr>
          <a:xfrm>
            <a:off x="3292655" y="3758426"/>
            <a:ext cx="848140" cy="10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Sağ 4">
            <a:extLst>
              <a:ext uri="{FF2B5EF4-FFF2-40B4-BE49-F238E27FC236}">
                <a16:creationId xmlns:a16="http://schemas.microsoft.com/office/drawing/2014/main" id="{89C17795-6C35-418B-B759-661E65326BC9}"/>
              </a:ext>
            </a:extLst>
          </p:cNvPr>
          <p:cNvSpPr/>
          <p:nvPr/>
        </p:nvSpPr>
        <p:spPr>
          <a:xfrm>
            <a:off x="5246336" y="4233920"/>
            <a:ext cx="848140" cy="10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321037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2375</Words>
  <Application>Microsoft Office PowerPoint</Application>
  <PresentationFormat>Geniş ekran</PresentationFormat>
  <Paragraphs>249</Paragraphs>
  <Slides>47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47</vt:i4>
      </vt:variant>
    </vt:vector>
  </HeadingPairs>
  <TitlesOfParts>
    <vt:vector size="55" baseType="lpstr">
      <vt:lpstr>Agency FB</vt:lpstr>
      <vt:lpstr>Arial</vt:lpstr>
      <vt:lpstr>Calibri</vt:lpstr>
      <vt:lpstr>Calibri Light</vt:lpstr>
      <vt:lpstr>Constantia</vt:lpstr>
      <vt:lpstr>Times New Roman</vt:lpstr>
      <vt:lpstr>Wingdings</vt:lpstr>
      <vt:lpstr>Office Teması</vt:lpstr>
      <vt:lpstr>ÖFKE KONTROLÜ</vt:lpstr>
      <vt:lpstr>Sunum İçeriği</vt:lpstr>
      <vt:lpstr>Öfke Nedir?</vt:lpstr>
      <vt:lpstr>ÖFKE NE DEĞİLDİR?</vt:lpstr>
      <vt:lpstr>ÖFKE NE İŞE YARAR?</vt:lpstr>
      <vt:lpstr>Öfkenin Taşıdığı Riskler </vt:lpstr>
      <vt:lpstr>SAĞLIĞA ETKİSİ</vt:lpstr>
      <vt:lpstr>ÖFKE KONTROLÜNÜ ÖĞRENEBİLİRİZ!!!</vt:lpstr>
      <vt:lpstr>Birincil ve İkincil Duygular</vt:lpstr>
      <vt:lpstr>Öfke 3 aşamalı bir süreçtir</vt:lpstr>
      <vt:lpstr>Bir Müdafaa Şekli Olarak Öfke</vt:lpstr>
      <vt:lpstr>Öfkeyi Tetikleyen Yaygın Durumlar</vt:lpstr>
      <vt:lpstr>Öfkenin Fizyolojisi</vt:lpstr>
      <vt:lpstr>Sağlıksız Öfke</vt:lpstr>
      <vt:lpstr>Öfkeyle Baş Etmede Kullanılan Yanlış Yollar</vt:lpstr>
      <vt:lpstr>Öfke, Düşmanlık ve Agresiflik</vt:lpstr>
      <vt:lpstr>Öfkeniz Üzerinde Çalışmaya Karar Vermek</vt:lpstr>
      <vt:lpstr>Niyet İfadesini Kullanmak</vt:lpstr>
      <vt:lpstr>PowerPoint Sunusu</vt:lpstr>
      <vt:lpstr>Niyet İfadenizi oluştururken şu 4 noktaya değinebilirsiniz. </vt:lpstr>
      <vt:lpstr>Öfke Günlüğü Tutmak</vt:lpstr>
      <vt:lpstr>PowerPoint Sunusu</vt:lpstr>
      <vt:lpstr>3 ADIM METODU: RAHATLA, TEKRAR DEĞERLENDİR, YANIT VER</vt:lpstr>
      <vt:lpstr>1. Adım: Rahatlama </vt:lpstr>
      <vt:lpstr>PowerPoint Sunusu</vt:lpstr>
      <vt:lpstr>Nefes alma yöntemleri </vt:lpstr>
      <vt:lpstr>Kontrollü nefes alma</vt:lpstr>
      <vt:lpstr>2.adım: Yeniden Değerlendirin</vt:lpstr>
      <vt:lpstr>PowerPoint Sunusu</vt:lpstr>
      <vt:lpstr>PowerPoint Sunusu</vt:lpstr>
      <vt:lpstr>Zıt Duygulara Odaklanın</vt:lpstr>
      <vt:lpstr>3.ADIM: TEPKİ VERME</vt:lpstr>
      <vt:lpstr>PowerPoint Sunusu</vt:lpstr>
      <vt:lpstr>Öfke Kontrolünde Başarılı Olmanın Anahtarları</vt:lpstr>
      <vt:lpstr>Öfkeyi 5 Adımda Ele Almak </vt:lpstr>
      <vt:lpstr>PowerPoint Sunusu</vt:lpstr>
      <vt:lpstr>Öfkenizi Ele Alma Yöntemleri</vt:lpstr>
      <vt:lpstr>PowerPoint Sunusu</vt:lpstr>
      <vt:lpstr>Merhamet ve Affetme</vt:lpstr>
      <vt:lpstr>Affetme süreci</vt:lpstr>
      <vt:lpstr>Kabullenmenin Etkisi</vt:lpstr>
      <vt:lpstr>Kabullenmenin Temel İlkeleri </vt:lpstr>
      <vt:lpstr>Öfkenizi Bilinçli Şekilde Kullanarak Dikkatinizi Odaklama</vt:lpstr>
      <vt:lpstr>ÖZETLE;</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dc:title>
  <dc:creator>Ferhat Kanat</dc:creator>
  <cp:lastModifiedBy>Ferhat Kanat</cp:lastModifiedBy>
  <cp:revision>4</cp:revision>
  <dcterms:created xsi:type="dcterms:W3CDTF">2020-12-22T15:44:51Z</dcterms:created>
  <dcterms:modified xsi:type="dcterms:W3CDTF">2020-12-22T16:59:31Z</dcterms:modified>
</cp:coreProperties>
</file>