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1" r:id="rId1"/>
  </p:sldMasterIdLst>
  <p:sldIdLst>
    <p:sldId id="256" r:id="rId2"/>
    <p:sldId id="289" r:id="rId3"/>
    <p:sldId id="257" r:id="rId4"/>
    <p:sldId id="258" r:id="rId5"/>
    <p:sldId id="259" r:id="rId6"/>
    <p:sldId id="260" r:id="rId7"/>
    <p:sldId id="261" r:id="rId8"/>
    <p:sldId id="265" r:id="rId9"/>
    <p:sldId id="266" r:id="rId10"/>
    <p:sldId id="267" r:id="rId11"/>
    <p:sldId id="268" r:id="rId12"/>
    <p:sldId id="270" r:id="rId13"/>
    <p:sldId id="271" r:id="rId14"/>
    <p:sldId id="272" r:id="rId15"/>
    <p:sldId id="273" r:id="rId16"/>
    <p:sldId id="274" r:id="rId17"/>
    <p:sldId id="276" r:id="rId18"/>
    <p:sldId id="277" r:id="rId19"/>
    <p:sldId id="278" r:id="rId20"/>
    <p:sldId id="279" r:id="rId21"/>
    <p:sldId id="280" r:id="rId22"/>
    <p:sldId id="281" r:id="rId23"/>
    <p:sldId id="283" r:id="rId24"/>
    <p:sldId id="286" r:id="rId25"/>
    <p:sldId id="290" r:id="rId26"/>
    <p:sldId id="291" r:id="rId27"/>
    <p:sldId id="292" r:id="rId28"/>
    <p:sldId id="293" r:id="rId29"/>
    <p:sldId id="294" r:id="rId3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mn-cs"/>
      </a:defRPr>
    </a:lvl2pPr>
    <a:lvl3pPr marL="914400" algn="l" rtl="0" fontAlgn="base">
      <a:spcBef>
        <a:spcPct val="0"/>
      </a:spcBef>
      <a:spcAft>
        <a:spcPct val="0"/>
      </a:spcAft>
      <a:defRPr kern="1200">
        <a:solidFill>
          <a:schemeClr val="tx1"/>
        </a:solidFill>
        <a:latin typeface="Times New Roman" pitchFamily="18" charset="0"/>
        <a:ea typeface="+mn-ea"/>
        <a:cs typeface="+mn-cs"/>
      </a:defRPr>
    </a:lvl3pPr>
    <a:lvl4pPr marL="1371600" algn="l" rtl="0" fontAlgn="base">
      <a:spcBef>
        <a:spcPct val="0"/>
      </a:spcBef>
      <a:spcAft>
        <a:spcPct val="0"/>
      </a:spcAft>
      <a:defRPr kern="1200">
        <a:solidFill>
          <a:schemeClr val="tx1"/>
        </a:solidFill>
        <a:latin typeface="Times New Roman" pitchFamily="18" charset="0"/>
        <a:ea typeface="+mn-ea"/>
        <a:cs typeface="+mn-cs"/>
      </a:defRPr>
    </a:lvl4pPr>
    <a:lvl5pPr marL="1828800" algn="l"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0" autoAdjust="0"/>
    <p:restoredTop sz="94660" autoAdjust="0"/>
  </p:normalViewPr>
  <p:slideViewPr>
    <p:cSldViewPr>
      <p:cViewPr varScale="1">
        <p:scale>
          <a:sx n="71" d="100"/>
          <a:sy n="71" d="100"/>
        </p:scale>
        <p:origin x="-492" y="-6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310274" name="Group 2"/>
          <p:cNvGrpSpPr>
            <a:grpSpLocks/>
          </p:cNvGrpSpPr>
          <p:nvPr/>
        </p:nvGrpSpPr>
        <p:grpSpPr bwMode="auto">
          <a:xfrm>
            <a:off x="0" y="0"/>
            <a:ext cx="9144000" cy="6934200"/>
            <a:chOff x="0" y="0"/>
            <a:chExt cx="5760" cy="4368"/>
          </a:xfrm>
        </p:grpSpPr>
        <p:sp>
          <p:nvSpPr>
            <p:cNvPr id="310275" name="Freeform 3"/>
            <p:cNvSpPr>
              <a:spLocks/>
            </p:cNvSpPr>
            <p:nvPr/>
          </p:nvSpPr>
          <p:spPr bwMode="hidden">
            <a:xfrm>
              <a:off x="0" y="2208"/>
              <a:ext cx="2515" cy="1970"/>
            </a:xfrm>
            <a:custGeom>
              <a:avLst/>
              <a:gdLst/>
              <a:ahLst/>
              <a:cxnLst>
                <a:cxn ang="0">
                  <a:pos x="744" y="1669"/>
                </a:cxn>
                <a:cxn ang="0">
                  <a:pos x="852" y="1400"/>
                </a:cxn>
                <a:cxn ang="0">
                  <a:pos x="876" y="1171"/>
                </a:cxn>
                <a:cxn ang="0">
                  <a:pos x="979" y="1370"/>
                </a:cxn>
                <a:cxn ang="0">
                  <a:pos x="1231" y="1621"/>
                </a:cxn>
                <a:cxn ang="0">
                  <a:pos x="1471" y="1693"/>
                </a:cxn>
                <a:cxn ang="0">
                  <a:pos x="1819" y="1678"/>
                </a:cxn>
                <a:cxn ang="0">
                  <a:pos x="1893" y="1513"/>
                </a:cxn>
                <a:cxn ang="0">
                  <a:pos x="1874" y="1285"/>
                </a:cxn>
                <a:cxn ang="0">
                  <a:pos x="1783" y="967"/>
                </a:cxn>
                <a:cxn ang="0">
                  <a:pos x="1289" y="873"/>
                </a:cxn>
                <a:cxn ang="0">
                  <a:pos x="1549" y="745"/>
                </a:cxn>
                <a:cxn ang="0">
                  <a:pos x="1753" y="732"/>
                </a:cxn>
                <a:cxn ang="0">
                  <a:pos x="2107" y="618"/>
                </a:cxn>
                <a:cxn ang="0">
                  <a:pos x="2377" y="438"/>
                </a:cxn>
                <a:cxn ang="0">
                  <a:pos x="2420" y="343"/>
                </a:cxn>
                <a:cxn ang="0">
                  <a:pos x="2077" y="331"/>
                </a:cxn>
                <a:cxn ang="0">
                  <a:pos x="1951" y="301"/>
                </a:cxn>
                <a:cxn ang="0">
                  <a:pos x="1645" y="289"/>
                </a:cxn>
                <a:cxn ang="0">
                  <a:pos x="1297" y="408"/>
                </a:cxn>
                <a:cxn ang="0">
                  <a:pos x="1308" y="337"/>
                </a:cxn>
                <a:cxn ang="0">
                  <a:pos x="1453" y="168"/>
                </a:cxn>
                <a:cxn ang="0">
                  <a:pos x="1477" y="36"/>
                </a:cxn>
                <a:cxn ang="0">
                  <a:pos x="1417" y="24"/>
                </a:cxn>
                <a:cxn ang="0">
                  <a:pos x="1189" y="102"/>
                </a:cxn>
                <a:cxn ang="0">
                  <a:pos x="1026" y="144"/>
                </a:cxn>
                <a:cxn ang="0">
                  <a:pos x="889" y="331"/>
                </a:cxn>
                <a:cxn ang="0">
                  <a:pos x="726" y="480"/>
                </a:cxn>
                <a:cxn ang="0">
                  <a:pos x="643" y="540"/>
                </a:cxn>
                <a:cxn ang="0">
                  <a:pos x="600" y="516"/>
                </a:cxn>
                <a:cxn ang="0">
                  <a:pos x="552" y="486"/>
                </a:cxn>
                <a:cxn ang="0">
                  <a:pos x="528" y="462"/>
                </a:cxn>
                <a:cxn ang="0">
                  <a:pos x="474" y="426"/>
                </a:cxn>
                <a:cxn ang="0">
                  <a:pos x="415" y="390"/>
                </a:cxn>
                <a:cxn ang="0">
                  <a:pos x="366" y="366"/>
                </a:cxn>
                <a:cxn ang="0">
                  <a:pos x="192" y="234"/>
                </a:cxn>
                <a:cxn ang="0">
                  <a:pos x="570" y="564"/>
                </a:cxn>
                <a:cxn ang="0">
                  <a:pos x="444" y="732"/>
                </a:cxn>
                <a:cxn ang="0">
                  <a:pos x="318" y="787"/>
                </a:cxn>
                <a:cxn ang="0">
                  <a:pos x="127" y="853"/>
                </a:cxn>
                <a:cxn ang="0">
                  <a:pos x="0" y="1165"/>
                </a:cxn>
                <a:cxn ang="0">
                  <a:pos x="372" y="1015"/>
                </a:cxn>
                <a:cxn ang="0">
                  <a:pos x="222" y="1262"/>
                </a:cxn>
                <a:cxn ang="0">
                  <a:pos x="139" y="1459"/>
                </a:cxn>
                <a:cxn ang="0">
                  <a:pos x="102" y="1495"/>
                </a:cxn>
                <a:cxn ang="0">
                  <a:pos x="84" y="1519"/>
                </a:cxn>
                <a:cxn ang="0">
                  <a:pos x="96" y="1537"/>
                </a:cxn>
                <a:cxn ang="0">
                  <a:pos x="127" y="1567"/>
                </a:cxn>
                <a:cxn ang="0">
                  <a:pos x="145" y="1633"/>
                </a:cxn>
                <a:cxn ang="0">
                  <a:pos x="156" y="1693"/>
                </a:cxn>
                <a:cxn ang="0">
                  <a:pos x="162" y="1723"/>
                </a:cxn>
                <a:cxn ang="0">
                  <a:pos x="216" y="1802"/>
                </a:cxn>
                <a:cxn ang="0">
                  <a:pos x="228" y="1850"/>
                </a:cxn>
                <a:cxn ang="0">
                  <a:pos x="240" y="1904"/>
                </a:cxn>
                <a:cxn ang="0">
                  <a:pos x="246" y="1922"/>
                </a:cxn>
                <a:cxn ang="0">
                  <a:pos x="258" y="1970"/>
                </a:cxn>
                <a:cxn ang="0">
                  <a:pos x="462" y="1922"/>
                </a:cxn>
                <a:cxn ang="0">
                  <a:pos x="624" y="1778"/>
                </a:cxn>
              </a:cxn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endParaRPr lang="tr-TR"/>
            </a:p>
          </p:txBody>
        </p:sp>
        <p:sp>
          <p:nvSpPr>
            <p:cNvPr id="310276" name="Freeform 4"/>
            <p:cNvSpPr>
              <a:spLocks/>
            </p:cNvSpPr>
            <p:nvPr/>
          </p:nvSpPr>
          <p:spPr bwMode="hidden">
            <a:xfrm>
              <a:off x="0" y="2496"/>
              <a:ext cx="2112" cy="1604"/>
            </a:xfrm>
            <a:custGeom>
              <a:avLst/>
              <a:gdLst/>
              <a:ahLst/>
              <a:cxnLst>
                <a:cxn ang="0">
                  <a:pos x="580" y="1043"/>
                </a:cxn>
                <a:cxn ang="0">
                  <a:pos x="544" y="683"/>
                </a:cxn>
                <a:cxn ang="0">
                  <a:pos x="670" y="395"/>
                </a:cxn>
                <a:cxn ang="0">
                  <a:pos x="927" y="587"/>
                </a:cxn>
                <a:cxn ang="0">
                  <a:pos x="1214" y="869"/>
                </a:cxn>
                <a:cxn ang="0">
                  <a:pos x="1483" y="1109"/>
                </a:cxn>
                <a:cxn ang="0">
                  <a:pos x="1800" y="1360"/>
                </a:cxn>
                <a:cxn ang="0">
                  <a:pos x="1883" y="1414"/>
                </a:cxn>
                <a:cxn ang="0">
                  <a:pos x="1836" y="1354"/>
                </a:cxn>
                <a:cxn ang="0">
                  <a:pos x="1411" y="1001"/>
                </a:cxn>
                <a:cxn ang="0">
                  <a:pos x="1088" y="683"/>
                </a:cxn>
                <a:cxn ang="0">
                  <a:pos x="723" y="329"/>
                </a:cxn>
                <a:cxn ang="0">
                  <a:pos x="999" y="311"/>
                </a:cxn>
                <a:cxn ang="0">
                  <a:pos x="1286" y="317"/>
                </a:cxn>
                <a:cxn ang="0">
                  <a:pos x="1614" y="269"/>
                </a:cxn>
                <a:cxn ang="0">
                  <a:pos x="2123" y="197"/>
                </a:cxn>
                <a:cxn ang="0">
                  <a:pos x="2075" y="173"/>
                </a:cxn>
                <a:cxn ang="0">
                  <a:pos x="1543" y="257"/>
                </a:cxn>
                <a:cxn ang="0">
                  <a:pos x="1208" y="275"/>
                </a:cxn>
                <a:cxn ang="0">
                  <a:pos x="759" y="257"/>
                </a:cxn>
                <a:cxn ang="0">
                  <a:pos x="819" y="227"/>
                </a:cxn>
                <a:cxn ang="0">
                  <a:pos x="1142" y="0"/>
                </a:cxn>
                <a:cxn ang="0">
                  <a:pos x="1088" y="30"/>
                </a:cxn>
                <a:cxn ang="0">
                  <a:pos x="1010" y="84"/>
                </a:cxn>
                <a:cxn ang="0">
                  <a:pos x="855" y="191"/>
                </a:cxn>
                <a:cxn ang="0">
                  <a:pos x="670" y="281"/>
                </a:cxn>
                <a:cxn ang="0">
                  <a:pos x="634" y="359"/>
                </a:cxn>
                <a:cxn ang="0">
                  <a:pos x="305" y="587"/>
                </a:cxn>
                <a:cxn ang="0">
                  <a:pos x="0" y="725"/>
                </a:cxn>
                <a:cxn ang="0">
                  <a:pos x="0" y="731"/>
                </a:cxn>
                <a:cxn ang="0">
                  <a:pos x="0" y="767"/>
                </a:cxn>
                <a:cxn ang="0">
                  <a:pos x="299" y="635"/>
                </a:cxn>
                <a:cxn ang="0">
                  <a:pos x="592" y="431"/>
                </a:cxn>
                <a:cxn ang="0">
                  <a:pos x="508" y="671"/>
                </a:cxn>
                <a:cxn ang="0">
                  <a:pos x="526" y="995"/>
                </a:cxn>
                <a:cxn ang="0">
                  <a:pos x="460" y="1168"/>
                </a:cxn>
                <a:cxn ang="0">
                  <a:pos x="329" y="1480"/>
                </a:cxn>
                <a:cxn ang="0">
                  <a:pos x="323" y="1696"/>
                </a:cxn>
                <a:cxn ang="0">
                  <a:pos x="329" y="1696"/>
                </a:cxn>
                <a:cxn ang="0">
                  <a:pos x="347" y="1552"/>
                </a:cxn>
                <a:cxn ang="0">
                  <a:pos x="580" y="1043"/>
                </a:cxn>
                <a:cxn ang="0">
                  <a:pos x="580" y="1043"/>
                </a:cxn>
              </a:cxnLst>
              <a:rect l="0" t="0"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lnTo>
                    <a:pt x="580" y="1043"/>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tr-TR"/>
            </a:p>
          </p:txBody>
        </p:sp>
        <p:sp>
          <p:nvSpPr>
            <p:cNvPr id="310277" name="Freeform 5"/>
            <p:cNvSpPr>
              <a:spLocks/>
            </p:cNvSpPr>
            <p:nvPr/>
          </p:nvSpPr>
          <p:spPr bwMode="hidden">
            <a:xfrm>
              <a:off x="2092" y="3233"/>
              <a:ext cx="3668" cy="943"/>
            </a:xfrm>
            <a:custGeom>
              <a:avLst/>
              <a:gdLst/>
              <a:ahLst/>
              <a:cxnLst>
                <a:cxn ang="0">
                  <a:pos x="3338" y="288"/>
                </a:cxn>
                <a:cxn ang="0">
                  <a:pos x="3194" y="258"/>
                </a:cxn>
                <a:cxn ang="0">
                  <a:pos x="2816" y="234"/>
                </a:cxn>
                <a:cxn ang="0">
                  <a:pos x="2330" y="306"/>
                </a:cxn>
                <a:cxn ang="0">
                  <a:pos x="2372" y="258"/>
                </a:cxn>
                <a:cxn ang="0">
                  <a:pos x="2624" y="132"/>
                </a:cxn>
                <a:cxn ang="0">
                  <a:pos x="2707" y="24"/>
                </a:cxn>
                <a:cxn ang="0">
                  <a:pos x="2642" y="12"/>
                </a:cxn>
                <a:cxn ang="0">
                  <a:pos x="2515" y="54"/>
                </a:cxn>
                <a:cxn ang="0">
                  <a:pos x="2324" y="66"/>
                </a:cxn>
                <a:cxn ang="0">
                  <a:pos x="2101" y="90"/>
                </a:cxn>
                <a:cxn ang="0">
                  <a:pos x="1855" y="228"/>
                </a:cxn>
                <a:cxn ang="0">
                  <a:pos x="1591" y="337"/>
                </a:cxn>
                <a:cxn ang="0">
                  <a:pos x="1459" y="379"/>
                </a:cxn>
                <a:cxn ang="0">
                  <a:pos x="1417" y="361"/>
                </a:cxn>
                <a:cxn ang="0">
                  <a:pos x="1363" y="331"/>
                </a:cxn>
                <a:cxn ang="0">
                  <a:pos x="1344" y="312"/>
                </a:cxn>
                <a:cxn ang="0">
                  <a:pos x="1290" y="288"/>
                </a:cxn>
                <a:cxn ang="0">
                  <a:pos x="1230" y="252"/>
                </a:cxn>
                <a:cxn ang="0">
                  <a:pos x="1119" y="227"/>
                </a:cxn>
                <a:cxn ang="0">
                  <a:pos x="1320" y="438"/>
                </a:cxn>
                <a:cxn ang="0">
                  <a:pos x="960" y="558"/>
                </a:cxn>
                <a:cxn ang="0">
                  <a:pos x="474" y="630"/>
                </a:cxn>
                <a:cxn ang="0">
                  <a:pos x="132" y="781"/>
                </a:cxn>
                <a:cxn ang="0">
                  <a:pos x="234" y="847"/>
                </a:cxn>
                <a:cxn ang="0">
                  <a:pos x="925" y="739"/>
                </a:cxn>
                <a:cxn ang="0">
                  <a:pos x="637" y="925"/>
                </a:cxn>
                <a:cxn ang="0">
                  <a:pos x="1405" y="943"/>
                </a:cxn>
                <a:cxn ang="0">
                  <a:pos x="1447" y="943"/>
                </a:cxn>
                <a:cxn ang="0">
                  <a:pos x="2888" y="859"/>
                </a:cxn>
                <a:cxn ang="0">
                  <a:pos x="2582" y="708"/>
                </a:cxn>
                <a:cxn ang="0">
                  <a:pos x="2299" y="606"/>
                </a:cxn>
                <a:cxn ang="0">
                  <a:pos x="2606" y="588"/>
                </a:cxn>
                <a:cxn ang="0">
                  <a:pos x="3001" y="582"/>
                </a:cxn>
                <a:cxn ang="0">
                  <a:pos x="3452" y="438"/>
                </a:cxn>
                <a:cxn ang="0">
                  <a:pos x="3668" y="312"/>
                </a:cxn>
                <a:cxn ang="0">
                  <a:pos x="3482" y="300"/>
                </a:cxn>
              </a:cxnLst>
              <a:rect l="0" t="0"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lnTo>
                    <a:pt x="3482" y="300"/>
                  </a:lnTo>
                  <a:close/>
                </a:path>
              </a:pathLst>
            </a:custGeom>
            <a:gradFill rotWithShape="0">
              <a:gsLst>
                <a:gs pos="0">
                  <a:schemeClr val="bg2"/>
                </a:gs>
                <a:gs pos="100000">
                  <a:schemeClr val="bg1"/>
                </a:gs>
              </a:gsLst>
              <a:lin ang="5400000" scaled="1"/>
            </a:gradFill>
            <a:ln w="9525">
              <a:noFill/>
              <a:round/>
              <a:headEnd/>
              <a:tailEnd/>
            </a:ln>
          </p:spPr>
          <p:txBody>
            <a:bodyPr/>
            <a:lstStyle/>
            <a:p>
              <a:endParaRPr lang="tr-TR"/>
            </a:p>
          </p:txBody>
        </p:sp>
        <p:sp>
          <p:nvSpPr>
            <p:cNvPr id="310278" name="Freeform 6"/>
            <p:cNvSpPr>
              <a:spLocks/>
            </p:cNvSpPr>
            <p:nvPr/>
          </p:nvSpPr>
          <p:spPr bwMode="hidden">
            <a:xfrm>
              <a:off x="0" y="524"/>
              <a:ext cx="973" cy="1195"/>
            </a:xfrm>
            <a:custGeom>
              <a:avLst/>
              <a:gdLst/>
              <a:ahLst/>
              <a:cxnLst>
                <a:cxn ang="0">
                  <a:pos x="323" y="1186"/>
                </a:cxn>
                <a:cxn ang="0">
                  <a:pos x="490" y="1192"/>
                </a:cxn>
                <a:cxn ang="0">
                  <a:pos x="580" y="1150"/>
                </a:cxn>
                <a:cxn ang="0">
                  <a:pos x="813" y="1085"/>
                </a:cxn>
                <a:cxn ang="0">
                  <a:pos x="933" y="1055"/>
                </a:cxn>
                <a:cxn ang="0">
                  <a:pos x="759" y="989"/>
                </a:cxn>
                <a:cxn ang="0">
                  <a:pos x="556" y="953"/>
                </a:cxn>
                <a:cxn ang="0">
                  <a:pos x="197" y="971"/>
                </a:cxn>
                <a:cxn ang="0">
                  <a:pos x="299" y="893"/>
                </a:cxn>
                <a:cxn ang="0">
                  <a:pos x="496" y="803"/>
                </a:cxn>
                <a:cxn ang="0">
                  <a:pos x="694" y="671"/>
                </a:cxn>
                <a:cxn ang="0">
                  <a:pos x="700" y="671"/>
                </a:cxn>
                <a:cxn ang="0">
                  <a:pos x="712" y="665"/>
                </a:cxn>
                <a:cxn ang="0">
                  <a:pos x="753" y="647"/>
                </a:cxn>
                <a:cxn ang="0">
                  <a:pos x="777" y="641"/>
                </a:cxn>
                <a:cxn ang="0">
                  <a:pos x="789" y="629"/>
                </a:cxn>
                <a:cxn ang="0">
                  <a:pos x="795" y="617"/>
                </a:cxn>
                <a:cxn ang="0">
                  <a:pos x="789" y="611"/>
                </a:cxn>
                <a:cxn ang="0">
                  <a:pos x="783" y="599"/>
                </a:cxn>
                <a:cxn ang="0">
                  <a:pos x="783" y="575"/>
                </a:cxn>
                <a:cxn ang="0">
                  <a:pos x="795" y="545"/>
                </a:cxn>
                <a:cxn ang="0">
                  <a:pos x="807" y="515"/>
                </a:cxn>
                <a:cxn ang="0">
                  <a:pos x="825" y="485"/>
                </a:cxn>
                <a:cxn ang="0">
                  <a:pos x="837" y="455"/>
                </a:cxn>
                <a:cxn ang="0">
                  <a:pos x="843" y="437"/>
                </a:cxn>
                <a:cxn ang="0">
                  <a:pos x="849" y="431"/>
                </a:cxn>
                <a:cxn ang="0">
                  <a:pos x="849" y="347"/>
                </a:cxn>
                <a:cxn ang="0">
                  <a:pos x="849" y="341"/>
                </a:cxn>
                <a:cxn ang="0">
                  <a:pos x="855" y="335"/>
                </a:cxn>
                <a:cxn ang="0">
                  <a:pos x="873" y="305"/>
                </a:cxn>
                <a:cxn ang="0">
                  <a:pos x="885" y="269"/>
                </a:cxn>
                <a:cxn ang="0">
                  <a:pos x="897" y="239"/>
                </a:cxn>
                <a:cxn ang="0">
                  <a:pos x="903" y="227"/>
                </a:cxn>
                <a:cxn ang="0">
                  <a:pos x="909" y="215"/>
                </a:cxn>
                <a:cxn ang="0">
                  <a:pos x="927" y="173"/>
                </a:cxn>
                <a:cxn ang="0">
                  <a:pos x="945" y="137"/>
                </a:cxn>
                <a:cxn ang="0">
                  <a:pos x="951" y="125"/>
                </a:cxn>
                <a:cxn ang="0">
                  <a:pos x="951" y="119"/>
                </a:cxn>
                <a:cxn ang="0">
                  <a:pos x="969" y="0"/>
                </a:cxn>
                <a:cxn ang="0">
                  <a:pos x="945" y="47"/>
                </a:cxn>
                <a:cxn ang="0">
                  <a:pos x="783" y="113"/>
                </a:cxn>
                <a:cxn ang="0">
                  <a:pos x="706" y="161"/>
                </a:cxn>
                <a:cxn ang="0">
                  <a:pos x="460" y="233"/>
                </a:cxn>
                <a:cxn ang="0">
                  <a:pos x="281" y="287"/>
                </a:cxn>
                <a:cxn ang="0">
                  <a:pos x="173" y="293"/>
                </a:cxn>
                <a:cxn ang="0">
                  <a:pos x="12" y="485"/>
                </a:cxn>
                <a:cxn ang="0">
                  <a:pos x="0" y="509"/>
                </a:cxn>
                <a:cxn ang="0">
                  <a:pos x="0" y="1186"/>
                </a:cxn>
                <a:cxn ang="0">
                  <a:pos x="96" y="1180"/>
                </a:cxn>
                <a:cxn ang="0">
                  <a:pos x="323" y="1186"/>
                </a:cxn>
                <a:cxn ang="0">
                  <a:pos x="323" y="1186"/>
                </a:cxn>
              </a:cxnLst>
              <a:rect l="0" t="0"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lnTo>
                    <a:pt x="323" y="1186"/>
                  </a:lnTo>
                  <a:close/>
                </a:path>
              </a:pathLst>
            </a:custGeom>
            <a:gradFill rotWithShape="0">
              <a:gsLst>
                <a:gs pos="0">
                  <a:schemeClr val="bg2"/>
                </a:gs>
                <a:gs pos="100000">
                  <a:schemeClr val="bg1"/>
                </a:gs>
              </a:gsLst>
              <a:lin ang="5400000" scaled="1"/>
            </a:gradFill>
            <a:ln w="9525">
              <a:noFill/>
              <a:round/>
              <a:headEnd/>
              <a:tailEnd/>
            </a:ln>
          </p:spPr>
          <p:txBody>
            <a:bodyPr/>
            <a:lstStyle/>
            <a:p>
              <a:endParaRPr lang="tr-TR"/>
            </a:p>
          </p:txBody>
        </p:sp>
        <p:sp>
          <p:nvSpPr>
            <p:cNvPr id="310279" name="Freeform 7"/>
            <p:cNvSpPr>
              <a:spLocks/>
            </p:cNvSpPr>
            <p:nvPr/>
          </p:nvSpPr>
          <p:spPr bwMode="hidden">
            <a:xfrm>
              <a:off x="3188" y="1"/>
              <a:ext cx="2570" cy="2266"/>
            </a:xfrm>
            <a:custGeom>
              <a:avLst/>
              <a:gdLst/>
              <a:ahLst/>
              <a:cxnLst>
                <a:cxn ang="0">
                  <a:pos x="859" y="612"/>
                </a:cxn>
                <a:cxn ang="0">
                  <a:pos x="1087" y="853"/>
                </a:cxn>
                <a:cxn ang="0">
                  <a:pos x="961" y="913"/>
                </a:cxn>
                <a:cxn ang="0">
                  <a:pos x="786" y="883"/>
                </a:cxn>
                <a:cxn ang="0">
                  <a:pos x="450" y="931"/>
                </a:cxn>
                <a:cxn ang="0">
                  <a:pos x="150" y="1075"/>
                </a:cxn>
                <a:cxn ang="0">
                  <a:pos x="78" y="1165"/>
                </a:cxn>
                <a:cxn ang="0">
                  <a:pos x="361" y="1256"/>
                </a:cxn>
                <a:cxn ang="0">
                  <a:pos x="444" y="1316"/>
                </a:cxn>
                <a:cxn ang="0">
                  <a:pos x="697" y="1400"/>
                </a:cxn>
                <a:cxn ang="0">
                  <a:pos x="1026" y="1346"/>
                </a:cxn>
                <a:cxn ang="0">
                  <a:pos x="991" y="1412"/>
                </a:cxn>
                <a:cxn ang="0">
                  <a:pos x="804" y="1574"/>
                </a:cxn>
                <a:cxn ang="0">
                  <a:pos x="726" y="1718"/>
                </a:cxn>
                <a:cxn ang="0">
                  <a:pos x="768" y="1742"/>
                </a:cxn>
                <a:cxn ang="0">
                  <a:pos x="865" y="1693"/>
                </a:cxn>
                <a:cxn ang="0">
                  <a:pos x="991" y="1699"/>
                </a:cxn>
                <a:cxn ang="0">
                  <a:pos x="1135" y="1627"/>
                </a:cxn>
                <a:cxn ang="0">
                  <a:pos x="1183" y="1669"/>
                </a:cxn>
                <a:cxn ang="0">
                  <a:pos x="1399" y="1436"/>
                </a:cxn>
                <a:cxn ang="0">
                  <a:pos x="1615" y="1334"/>
                </a:cxn>
                <a:cxn ang="0">
                  <a:pos x="1645" y="1370"/>
                </a:cxn>
                <a:cxn ang="0">
                  <a:pos x="1681" y="1430"/>
                </a:cxn>
                <a:cxn ang="0">
                  <a:pos x="1699" y="1466"/>
                </a:cxn>
                <a:cxn ang="0">
                  <a:pos x="1747" y="1550"/>
                </a:cxn>
                <a:cxn ang="0">
                  <a:pos x="1772" y="1586"/>
                </a:cxn>
                <a:cxn ang="0">
                  <a:pos x="2124" y="2248"/>
                </a:cxn>
                <a:cxn ang="0">
                  <a:pos x="1693" y="1322"/>
                </a:cxn>
                <a:cxn ang="0">
                  <a:pos x="1861" y="1165"/>
                </a:cxn>
                <a:cxn ang="0">
                  <a:pos x="2173" y="1099"/>
                </a:cxn>
                <a:cxn ang="0">
                  <a:pos x="2390" y="1009"/>
                </a:cxn>
                <a:cxn ang="0">
                  <a:pos x="2570" y="805"/>
                </a:cxn>
                <a:cxn ang="0">
                  <a:pos x="2342" y="781"/>
                </a:cxn>
                <a:cxn ang="0">
                  <a:pos x="2114" y="763"/>
                </a:cxn>
                <a:cxn ang="0">
                  <a:pos x="2408" y="433"/>
                </a:cxn>
                <a:cxn ang="0">
                  <a:pos x="2426" y="421"/>
                </a:cxn>
                <a:cxn ang="0">
                  <a:pos x="2474" y="379"/>
                </a:cxn>
                <a:cxn ang="0">
                  <a:pos x="2492" y="355"/>
                </a:cxn>
                <a:cxn ang="0">
                  <a:pos x="2474" y="337"/>
                </a:cxn>
                <a:cxn ang="0">
                  <a:pos x="2474" y="271"/>
                </a:cxn>
                <a:cxn ang="0">
                  <a:pos x="2492" y="192"/>
                </a:cxn>
                <a:cxn ang="0">
                  <a:pos x="2504" y="132"/>
                </a:cxn>
                <a:cxn ang="0">
                  <a:pos x="2492" y="36"/>
                </a:cxn>
                <a:cxn ang="0">
                  <a:pos x="2492" y="24"/>
                </a:cxn>
                <a:cxn ang="0">
                  <a:pos x="2102" y="0"/>
                </a:cxn>
                <a:cxn ang="0">
                  <a:pos x="1909" y="90"/>
                </a:cxn>
                <a:cxn ang="0">
                  <a:pos x="1747" y="535"/>
                </a:cxn>
                <a:cxn ang="0">
                  <a:pos x="1711" y="469"/>
                </a:cxn>
                <a:cxn ang="0">
                  <a:pos x="1633" y="144"/>
                </a:cxn>
                <a:cxn ang="0">
                  <a:pos x="1579" y="0"/>
                </a:cxn>
                <a:cxn ang="0">
                  <a:pos x="738" y="186"/>
                </a:cxn>
                <a:cxn ang="0">
                  <a:pos x="756" y="463"/>
                </a:cxn>
              </a:cxnLst>
              <a:rect l="0" t="0"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lnTo>
                    <a:pt x="756" y="463"/>
                  </a:lnTo>
                  <a:close/>
                </a:path>
              </a:pathLst>
            </a:custGeom>
            <a:gradFill rotWithShape="0">
              <a:gsLst>
                <a:gs pos="0">
                  <a:schemeClr val="bg2"/>
                </a:gs>
                <a:gs pos="100000">
                  <a:schemeClr val="bg1"/>
                </a:gs>
              </a:gsLst>
              <a:lin ang="5400000" scaled="1"/>
            </a:gradFill>
            <a:ln w="9525">
              <a:noFill/>
              <a:round/>
              <a:headEnd/>
              <a:tailEnd/>
            </a:ln>
          </p:spPr>
          <p:txBody>
            <a:bodyPr/>
            <a:lstStyle/>
            <a:p>
              <a:endParaRPr lang="tr-TR"/>
            </a:p>
          </p:txBody>
        </p:sp>
        <p:sp>
          <p:nvSpPr>
            <p:cNvPr id="310280" name="Freeform 8"/>
            <p:cNvSpPr>
              <a:spLocks/>
            </p:cNvSpPr>
            <p:nvPr/>
          </p:nvSpPr>
          <p:spPr bwMode="hidden">
            <a:xfrm>
              <a:off x="3525" y="1"/>
              <a:ext cx="2185" cy="1508"/>
            </a:xfrm>
            <a:custGeom>
              <a:avLst/>
              <a:gdLst/>
              <a:ahLst/>
              <a:cxnLst>
                <a:cxn ang="0">
                  <a:pos x="1034" y="767"/>
                </a:cxn>
                <a:cxn ang="0">
                  <a:pos x="1190" y="1235"/>
                </a:cxn>
                <a:cxn ang="0">
                  <a:pos x="956" y="1193"/>
                </a:cxn>
                <a:cxn ang="0">
                  <a:pos x="723" y="1127"/>
                </a:cxn>
                <a:cxn ang="0">
                  <a:pos x="442" y="1109"/>
                </a:cxn>
                <a:cxn ang="0">
                  <a:pos x="0" y="1079"/>
                </a:cxn>
                <a:cxn ang="0">
                  <a:pos x="30" y="1115"/>
                </a:cxn>
                <a:cxn ang="0">
                  <a:pos x="496" y="1133"/>
                </a:cxn>
                <a:cxn ang="0">
                  <a:pos x="777" y="1187"/>
                </a:cxn>
                <a:cxn ang="0">
                  <a:pos x="1130" y="1301"/>
                </a:cxn>
                <a:cxn ang="0">
                  <a:pos x="1070" y="1319"/>
                </a:cxn>
                <a:cxn ang="0">
                  <a:pos x="711" y="1505"/>
                </a:cxn>
                <a:cxn ang="0">
                  <a:pos x="765" y="1481"/>
                </a:cxn>
                <a:cxn ang="0">
                  <a:pos x="861" y="1439"/>
                </a:cxn>
                <a:cxn ang="0">
                  <a:pos x="1022" y="1355"/>
                </a:cxn>
                <a:cxn ang="0">
                  <a:pos x="1214" y="1295"/>
                </a:cxn>
                <a:cxn ang="0">
                  <a:pos x="1267" y="1223"/>
                </a:cxn>
                <a:cxn ang="0">
                  <a:pos x="1632" y="1043"/>
                </a:cxn>
                <a:cxn ang="0">
                  <a:pos x="1931" y="953"/>
                </a:cxn>
                <a:cxn ang="0">
                  <a:pos x="2176" y="821"/>
                </a:cxn>
                <a:cxn ang="0">
                  <a:pos x="1961" y="911"/>
                </a:cxn>
                <a:cxn ang="0">
                  <a:pos x="1656" y="989"/>
                </a:cxn>
                <a:cxn ang="0">
                  <a:pos x="1339" y="1151"/>
                </a:cxn>
                <a:cxn ang="0">
                  <a:pos x="1501" y="905"/>
                </a:cxn>
                <a:cxn ang="0">
                  <a:pos x="1620" y="545"/>
                </a:cxn>
                <a:cxn ang="0">
                  <a:pos x="1740" y="372"/>
                </a:cxn>
                <a:cxn ang="0">
                  <a:pos x="1979" y="60"/>
                </a:cxn>
                <a:cxn ang="0">
                  <a:pos x="2003" y="0"/>
                </a:cxn>
                <a:cxn ang="0">
                  <a:pos x="1973" y="0"/>
                </a:cxn>
                <a:cxn ang="0">
                  <a:pos x="1596" y="480"/>
                </a:cxn>
                <a:cxn ang="0">
                  <a:pos x="1477" y="887"/>
                </a:cxn>
                <a:cxn ang="0">
                  <a:pos x="1255" y="1175"/>
                </a:cxn>
                <a:cxn ang="0">
                  <a:pos x="1130" y="905"/>
                </a:cxn>
                <a:cxn ang="0">
                  <a:pos x="1010" y="540"/>
                </a:cxn>
                <a:cxn ang="0">
                  <a:pos x="885" y="222"/>
                </a:cxn>
                <a:cxn ang="0">
                  <a:pos x="789" y="0"/>
                </a:cxn>
                <a:cxn ang="0">
                  <a:pos x="753" y="0"/>
                </a:cxn>
                <a:cxn ang="0">
                  <a:pos x="903" y="354"/>
                </a:cxn>
                <a:cxn ang="0">
                  <a:pos x="1034" y="767"/>
                </a:cxn>
                <a:cxn ang="0">
                  <a:pos x="1034" y="767"/>
                </a:cxn>
              </a:cxnLst>
              <a:rect l="0" t="0"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lnTo>
                    <a:pt x="1034" y="767"/>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tr-TR"/>
            </a:p>
          </p:txBody>
        </p:sp>
        <p:sp>
          <p:nvSpPr>
            <p:cNvPr id="310281" name="Freeform 9"/>
            <p:cNvSpPr>
              <a:spLocks/>
            </p:cNvSpPr>
            <p:nvPr/>
          </p:nvSpPr>
          <p:spPr bwMode="hidden">
            <a:xfrm>
              <a:off x="0" y="649"/>
              <a:ext cx="816" cy="806"/>
            </a:xfrm>
            <a:custGeom>
              <a:avLst/>
              <a:gdLst/>
              <a:ahLst/>
              <a:cxnLst>
                <a:cxn ang="0">
                  <a:pos x="161" y="564"/>
                </a:cxn>
                <a:cxn ang="0">
                  <a:pos x="329" y="438"/>
                </a:cxn>
                <a:cxn ang="0">
                  <a:pos x="646" y="216"/>
                </a:cxn>
                <a:cxn ang="0">
                  <a:pos x="813" y="0"/>
                </a:cxn>
                <a:cxn ang="0">
                  <a:pos x="676" y="150"/>
                </a:cxn>
                <a:cxn ang="0">
                  <a:pos x="144" y="504"/>
                </a:cxn>
                <a:cxn ang="0">
                  <a:pos x="0" y="732"/>
                </a:cxn>
                <a:cxn ang="0">
                  <a:pos x="0" y="804"/>
                </a:cxn>
                <a:cxn ang="0">
                  <a:pos x="161" y="564"/>
                </a:cxn>
                <a:cxn ang="0">
                  <a:pos x="161" y="564"/>
                </a:cxn>
              </a:cxnLst>
              <a:rect l="0" t="0" r="r" b="b"/>
              <a:pathLst>
                <a:path w="813" h="804">
                  <a:moveTo>
                    <a:pt x="161" y="564"/>
                  </a:moveTo>
                  <a:lnTo>
                    <a:pt x="329" y="438"/>
                  </a:lnTo>
                  <a:lnTo>
                    <a:pt x="646" y="216"/>
                  </a:lnTo>
                  <a:lnTo>
                    <a:pt x="813" y="0"/>
                  </a:lnTo>
                  <a:lnTo>
                    <a:pt x="676" y="150"/>
                  </a:lnTo>
                  <a:lnTo>
                    <a:pt x="144" y="504"/>
                  </a:lnTo>
                  <a:lnTo>
                    <a:pt x="0" y="732"/>
                  </a:lnTo>
                  <a:lnTo>
                    <a:pt x="0" y="804"/>
                  </a:lnTo>
                  <a:lnTo>
                    <a:pt x="161" y="564"/>
                  </a:lnTo>
                  <a:lnTo>
                    <a:pt x="161" y="564"/>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tr-TR"/>
            </a:p>
          </p:txBody>
        </p:sp>
        <p:sp>
          <p:nvSpPr>
            <p:cNvPr id="310282" name="Freeform 10"/>
            <p:cNvSpPr>
              <a:spLocks/>
            </p:cNvSpPr>
            <p:nvPr/>
          </p:nvSpPr>
          <p:spPr bwMode="hidden">
            <a:xfrm>
              <a:off x="0" y="1545"/>
              <a:ext cx="762" cy="107"/>
            </a:xfrm>
            <a:custGeom>
              <a:avLst/>
              <a:gdLst/>
              <a:ahLst/>
              <a:cxnLst>
                <a:cxn ang="0">
                  <a:pos x="460" y="66"/>
                </a:cxn>
                <a:cxn ang="0">
                  <a:pos x="759" y="0"/>
                </a:cxn>
                <a:cxn ang="0">
                  <a:pos x="496" y="36"/>
                </a:cxn>
                <a:cxn ang="0">
                  <a:pos x="138" y="48"/>
                </a:cxn>
                <a:cxn ang="0">
                  <a:pos x="0" y="78"/>
                </a:cxn>
                <a:cxn ang="0">
                  <a:pos x="0" y="107"/>
                </a:cxn>
                <a:cxn ang="0">
                  <a:pos x="96" y="89"/>
                </a:cxn>
                <a:cxn ang="0">
                  <a:pos x="460" y="66"/>
                </a:cxn>
                <a:cxn ang="0">
                  <a:pos x="460" y="66"/>
                </a:cxn>
              </a:cxnLst>
              <a:rect l="0" t="0" r="r" b="b"/>
              <a:pathLst>
                <a:path w="759" h="107">
                  <a:moveTo>
                    <a:pt x="460" y="66"/>
                  </a:moveTo>
                  <a:lnTo>
                    <a:pt x="759" y="0"/>
                  </a:lnTo>
                  <a:lnTo>
                    <a:pt x="496" y="36"/>
                  </a:lnTo>
                  <a:lnTo>
                    <a:pt x="138" y="48"/>
                  </a:lnTo>
                  <a:lnTo>
                    <a:pt x="0" y="78"/>
                  </a:lnTo>
                  <a:lnTo>
                    <a:pt x="0" y="107"/>
                  </a:lnTo>
                  <a:lnTo>
                    <a:pt x="96" y="89"/>
                  </a:lnTo>
                  <a:lnTo>
                    <a:pt x="460" y="66"/>
                  </a:lnTo>
                  <a:lnTo>
                    <a:pt x="460" y="66"/>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tr-TR"/>
            </a:p>
          </p:txBody>
        </p:sp>
        <p:sp>
          <p:nvSpPr>
            <p:cNvPr id="310283" name="Freeform 11"/>
            <p:cNvSpPr>
              <a:spLocks/>
            </p:cNvSpPr>
            <p:nvPr/>
          </p:nvSpPr>
          <p:spPr bwMode="hidden">
            <a:xfrm>
              <a:off x="2314" y="3431"/>
              <a:ext cx="3182" cy="745"/>
            </a:xfrm>
            <a:custGeom>
              <a:avLst/>
              <a:gdLst/>
              <a:ahLst/>
              <a:cxnLst>
                <a:cxn ang="0">
                  <a:pos x="1387" y="239"/>
                </a:cxn>
                <a:cxn ang="0">
                  <a:pos x="1734" y="233"/>
                </a:cxn>
                <a:cxn ang="0">
                  <a:pos x="2087" y="251"/>
                </a:cxn>
                <a:cxn ang="0">
                  <a:pos x="2505" y="233"/>
                </a:cxn>
                <a:cxn ang="0">
                  <a:pos x="3169" y="204"/>
                </a:cxn>
                <a:cxn ang="0">
                  <a:pos x="3115" y="186"/>
                </a:cxn>
                <a:cxn ang="0">
                  <a:pos x="2422" y="221"/>
                </a:cxn>
                <a:cxn ang="0">
                  <a:pos x="2003" y="221"/>
                </a:cxn>
                <a:cxn ang="0">
                  <a:pos x="1459" y="186"/>
                </a:cxn>
                <a:cxn ang="0">
                  <a:pos x="1543" y="168"/>
                </a:cxn>
                <a:cxn ang="0">
                  <a:pos x="2039" y="0"/>
                </a:cxn>
                <a:cxn ang="0">
                  <a:pos x="1961" y="24"/>
                </a:cxn>
                <a:cxn ang="0">
                  <a:pos x="1836" y="66"/>
                </a:cxn>
                <a:cxn ang="0">
                  <a:pos x="1602" y="138"/>
                </a:cxn>
                <a:cxn ang="0">
                  <a:pos x="1339" y="198"/>
                </a:cxn>
                <a:cxn ang="0">
                  <a:pos x="1268" y="251"/>
                </a:cxn>
                <a:cxn ang="0">
                  <a:pos x="765" y="413"/>
                </a:cxn>
                <a:cxn ang="0">
                  <a:pos x="335" y="503"/>
                </a:cxn>
                <a:cxn ang="0">
                  <a:pos x="0" y="617"/>
                </a:cxn>
                <a:cxn ang="0">
                  <a:pos x="299" y="539"/>
                </a:cxn>
                <a:cxn ang="0">
                  <a:pos x="735" y="449"/>
                </a:cxn>
                <a:cxn ang="0">
                  <a:pos x="1178" y="311"/>
                </a:cxn>
                <a:cxn ang="0">
                  <a:pos x="981" y="491"/>
                </a:cxn>
                <a:cxn ang="0">
                  <a:pos x="867" y="743"/>
                </a:cxn>
                <a:cxn ang="0">
                  <a:pos x="861" y="743"/>
                </a:cxn>
                <a:cxn ang="0">
                  <a:pos x="933" y="743"/>
                </a:cxn>
                <a:cxn ang="0">
                  <a:pos x="1022" y="497"/>
                </a:cxn>
                <a:cxn ang="0">
                  <a:pos x="1297" y="281"/>
                </a:cxn>
                <a:cxn ang="0">
                  <a:pos x="1531" y="449"/>
                </a:cxn>
                <a:cxn ang="0">
                  <a:pos x="1770" y="677"/>
                </a:cxn>
                <a:cxn ang="0">
                  <a:pos x="1854" y="743"/>
                </a:cxn>
                <a:cxn ang="0">
                  <a:pos x="1919" y="743"/>
                </a:cxn>
                <a:cxn ang="0">
                  <a:pos x="1692" y="527"/>
                </a:cxn>
                <a:cxn ang="0">
                  <a:pos x="1387" y="239"/>
                </a:cxn>
                <a:cxn ang="0">
                  <a:pos x="1387" y="239"/>
                </a:cxn>
              </a:cxnLst>
              <a:rect l="0" t="0"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lnTo>
                    <a:pt x="1387" y="239"/>
                  </a:lnTo>
                  <a:close/>
                </a:path>
              </a:pathLst>
            </a:custGeom>
            <a:gradFill rotWithShape="0">
              <a:gsLst>
                <a:gs pos="0">
                  <a:schemeClr val="accent2"/>
                </a:gs>
                <a:gs pos="100000">
                  <a:schemeClr val="bg1"/>
                </a:gs>
              </a:gsLst>
              <a:lin ang="2700000" scaled="1"/>
            </a:gradFill>
            <a:ln w="9525">
              <a:noFill/>
              <a:round/>
              <a:headEnd/>
              <a:tailEnd/>
            </a:ln>
          </p:spPr>
          <p:txBody>
            <a:bodyPr/>
            <a:lstStyle/>
            <a:p>
              <a:endParaRPr lang="tr-TR"/>
            </a:p>
          </p:txBody>
        </p:sp>
        <p:sp>
          <p:nvSpPr>
            <p:cNvPr id="310284" name="Rectangle 12"/>
            <p:cNvSpPr>
              <a:spLocks noChangeArrowheads="1"/>
            </p:cNvSpPr>
            <p:nvPr/>
          </p:nvSpPr>
          <p:spPr bwMode="hidden">
            <a:xfrm>
              <a:off x="192" y="127"/>
              <a:ext cx="1" cy="1"/>
            </a:xfrm>
            <a:prstGeom prst="rect">
              <a:avLst/>
            </a:prstGeom>
            <a:solidFill>
              <a:srgbClr val="9A1E8D"/>
            </a:solidFill>
            <a:ln w="9525">
              <a:noFill/>
              <a:miter lim="800000"/>
              <a:headEnd/>
              <a:tailEnd/>
            </a:ln>
          </p:spPr>
          <p:txBody>
            <a:bodyPr/>
            <a:lstStyle/>
            <a:p>
              <a:endParaRPr lang="tr-TR"/>
            </a:p>
          </p:txBody>
        </p:sp>
        <p:sp>
          <p:nvSpPr>
            <p:cNvPr id="310285" name="Rectangle 13"/>
            <p:cNvSpPr>
              <a:spLocks noChangeArrowheads="1"/>
            </p:cNvSpPr>
            <p:nvPr/>
          </p:nvSpPr>
          <p:spPr bwMode="hidden">
            <a:xfrm>
              <a:off x="204" y="131"/>
              <a:ext cx="1" cy="1"/>
            </a:xfrm>
            <a:prstGeom prst="rect">
              <a:avLst/>
            </a:prstGeom>
            <a:solidFill>
              <a:srgbClr val="9A1E8D"/>
            </a:solidFill>
            <a:ln w="9525">
              <a:noFill/>
              <a:miter lim="800000"/>
              <a:headEnd/>
              <a:tailEnd/>
            </a:ln>
          </p:spPr>
          <p:txBody>
            <a:bodyPr/>
            <a:lstStyle/>
            <a:p>
              <a:endParaRPr lang="tr-TR"/>
            </a:p>
          </p:txBody>
        </p:sp>
        <p:sp>
          <p:nvSpPr>
            <p:cNvPr id="310286" name="Freeform 14"/>
            <p:cNvSpPr>
              <a:spLocks/>
            </p:cNvSpPr>
            <p:nvPr/>
          </p:nvSpPr>
          <p:spPr bwMode="hidden">
            <a:xfrm>
              <a:off x="0" y="4032"/>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endParaRPr lang="tr-TR"/>
            </a:p>
          </p:txBody>
        </p:sp>
        <p:sp>
          <p:nvSpPr>
            <p:cNvPr id="310287" name="Freeform 15"/>
            <p:cNvSpPr>
              <a:spLocks/>
            </p:cNvSpPr>
            <p:nvPr/>
          </p:nvSpPr>
          <p:spPr bwMode="hidden">
            <a:xfrm>
              <a:off x="0" y="4032"/>
              <a:ext cx="5760" cy="336"/>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endParaRPr lang="tr-TR"/>
            </a:p>
          </p:txBody>
        </p:sp>
        <p:sp>
          <p:nvSpPr>
            <p:cNvPr id="310288" name="Freeform 16"/>
            <p:cNvSpPr>
              <a:spLocks/>
            </p:cNvSpPr>
            <p:nvPr/>
          </p:nvSpPr>
          <p:spPr bwMode="hidden">
            <a:xfrm>
              <a:off x="0" y="0"/>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gradFill>
            <a:ln w="9525">
              <a:noFill/>
              <a:round/>
              <a:headEnd/>
              <a:tailEnd/>
            </a:ln>
          </p:spPr>
          <p:txBody>
            <a:bodyPr/>
            <a:lstStyle/>
            <a:p>
              <a:endParaRPr lang="tr-TR"/>
            </a:p>
          </p:txBody>
        </p:sp>
        <p:sp>
          <p:nvSpPr>
            <p:cNvPr id="310289" name="Freeform 17"/>
            <p:cNvSpPr>
              <a:spLocks/>
            </p:cNvSpPr>
            <p:nvPr/>
          </p:nvSpPr>
          <p:spPr bwMode="hidden">
            <a:xfrm>
              <a:off x="509" y="229"/>
              <a:ext cx="3188" cy="2024"/>
            </a:xfrm>
            <a:custGeom>
              <a:avLst/>
              <a:gdLst/>
              <a:ahLst/>
              <a:cxnLst>
                <a:cxn ang="0">
                  <a:pos x="871" y="1423"/>
                </a:cxn>
                <a:cxn ang="0">
                  <a:pos x="907" y="1393"/>
                </a:cxn>
                <a:cxn ang="0">
                  <a:pos x="991" y="1320"/>
                </a:cxn>
                <a:cxn ang="0">
                  <a:pos x="1033" y="1297"/>
                </a:cxn>
                <a:cxn ang="0">
                  <a:pos x="1086" y="1249"/>
                </a:cxn>
                <a:cxn ang="0">
                  <a:pos x="1123" y="1219"/>
                </a:cxn>
                <a:cxn ang="0">
                  <a:pos x="1057" y="1153"/>
                </a:cxn>
                <a:cxn ang="0">
                  <a:pos x="877" y="1021"/>
                </a:cxn>
                <a:cxn ang="0">
                  <a:pos x="655" y="907"/>
                </a:cxn>
                <a:cxn ang="0">
                  <a:pos x="655" y="846"/>
                </a:cxn>
                <a:cxn ang="0">
                  <a:pos x="643" y="708"/>
                </a:cxn>
                <a:cxn ang="0">
                  <a:pos x="552" y="642"/>
                </a:cxn>
                <a:cxn ang="0">
                  <a:pos x="510" y="570"/>
                </a:cxn>
                <a:cxn ang="0">
                  <a:pos x="637" y="564"/>
                </a:cxn>
                <a:cxn ang="0">
                  <a:pos x="763" y="570"/>
                </a:cxn>
                <a:cxn ang="0">
                  <a:pos x="1091" y="850"/>
                </a:cxn>
                <a:cxn ang="0">
                  <a:pos x="1009" y="566"/>
                </a:cxn>
                <a:cxn ang="0">
                  <a:pos x="1054" y="265"/>
                </a:cxn>
                <a:cxn ang="0">
                  <a:pos x="1249" y="0"/>
                </a:cxn>
                <a:cxn ang="0">
                  <a:pos x="1466" y="292"/>
                </a:cxn>
                <a:cxn ang="0">
                  <a:pos x="1475" y="548"/>
                </a:cxn>
                <a:cxn ang="0">
                  <a:pos x="1567" y="630"/>
                </a:cxn>
                <a:cxn ang="0">
                  <a:pos x="1795" y="365"/>
                </a:cxn>
                <a:cxn ang="0">
                  <a:pos x="2245" y="150"/>
                </a:cxn>
                <a:cxn ang="0">
                  <a:pos x="2618" y="180"/>
                </a:cxn>
                <a:cxn ang="0">
                  <a:pos x="3050" y="150"/>
                </a:cxn>
                <a:cxn ang="0">
                  <a:pos x="3140" y="210"/>
                </a:cxn>
                <a:cxn ang="0">
                  <a:pos x="2990" y="210"/>
                </a:cxn>
                <a:cxn ang="0">
                  <a:pos x="2834" y="377"/>
                </a:cxn>
                <a:cxn ang="0">
                  <a:pos x="2702" y="648"/>
                </a:cxn>
                <a:cxn ang="0">
                  <a:pos x="2582" y="828"/>
                </a:cxn>
                <a:cxn ang="0">
                  <a:pos x="2234" y="1009"/>
                </a:cxn>
                <a:cxn ang="0">
                  <a:pos x="1963" y="1075"/>
                </a:cxn>
                <a:cxn ang="0">
                  <a:pos x="2257" y="1111"/>
                </a:cxn>
                <a:cxn ang="0">
                  <a:pos x="2600" y="1207"/>
                </a:cxn>
                <a:cxn ang="0">
                  <a:pos x="2894" y="1441"/>
                </a:cxn>
                <a:cxn ang="0">
                  <a:pos x="3122" y="1555"/>
                </a:cxn>
                <a:cxn ang="0">
                  <a:pos x="3032" y="1585"/>
                </a:cxn>
                <a:cxn ang="0">
                  <a:pos x="3008" y="1591"/>
                </a:cxn>
                <a:cxn ang="0">
                  <a:pos x="2960" y="1597"/>
                </a:cxn>
                <a:cxn ang="0">
                  <a:pos x="2882" y="1609"/>
                </a:cxn>
                <a:cxn ang="0">
                  <a:pos x="2846" y="1609"/>
                </a:cxn>
                <a:cxn ang="0">
                  <a:pos x="2774" y="1615"/>
                </a:cxn>
                <a:cxn ang="0">
                  <a:pos x="2726" y="1621"/>
                </a:cxn>
                <a:cxn ang="0">
                  <a:pos x="2708" y="1621"/>
                </a:cxn>
                <a:cxn ang="0">
                  <a:pos x="2594" y="1657"/>
                </a:cxn>
                <a:cxn ang="0">
                  <a:pos x="2533" y="1663"/>
                </a:cxn>
                <a:cxn ang="0">
                  <a:pos x="2444" y="1675"/>
                </a:cxn>
                <a:cxn ang="0">
                  <a:pos x="2378" y="1687"/>
                </a:cxn>
                <a:cxn ang="0">
                  <a:pos x="2360" y="1705"/>
                </a:cxn>
                <a:cxn ang="0">
                  <a:pos x="2305" y="1687"/>
                </a:cxn>
                <a:cxn ang="0">
                  <a:pos x="2263" y="1663"/>
                </a:cxn>
                <a:cxn ang="0">
                  <a:pos x="2017" y="1585"/>
                </a:cxn>
                <a:cxn ang="0">
                  <a:pos x="1711" y="1453"/>
                </a:cxn>
                <a:cxn ang="0">
                  <a:pos x="1880" y="1844"/>
                </a:cxn>
                <a:cxn ang="0">
                  <a:pos x="1771" y="1922"/>
                </a:cxn>
                <a:cxn ang="0">
                  <a:pos x="1531" y="1753"/>
                </a:cxn>
                <a:cxn ang="0">
                  <a:pos x="1411" y="1477"/>
                </a:cxn>
                <a:cxn ang="0">
                  <a:pos x="1219" y="1291"/>
                </a:cxn>
                <a:cxn ang="0">
                  <a:pos x="127" y="2006"/>
                </a:cxn>
                <a:cxn ang="0">
                  <a:pos x="865" y="1429"/>
                </a:cxn>
              </a:cxnLst>
              <a:rect l="0" t="0"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lnTo>
                    <a:pt x="865" y="1429"/>
                  </a:lnTo>
                  <a:close/>
                </a:path>
              </a:pathLst>
            </a:custGeom>
            <a:gradFill rotWithShape="0">
              <a:gsLst>
                <a:gs pos="0">
                  <a:schemeClr val="bg2"/>
                </a:gs>
                <a:gs pos="100000">
                  <a:schemeClr val="bg1"/>
                </a:gs>
              </a:gsLst>
              <a:lin ang="2700000" scaled="1"/>
            </a:gradFill>
            <a:ln w="9525">
              <a:noFill/>
              <a:round/>
              <a:headEnd/>
              <a:tailEnd/>
            </a:ln>
          </p:spPr>
          <p:txBody>
            <a:bodyPr/>
            <a:lstStyle/>
            <a:p>
              <a:endParaRPr lang="tr-TR"/>
            </a:p>
          </p:txBody>
        </p:sp>
        <p:sp>
          <p:nvSpPr>
            <p:cNvPr id="310290" name="Freeform 18"/>
            <p:cNvSpPr>
              <a:spLocks/>
            </p:cNvSpPr>
            <p:nvPr/>
          </p:nvSpPr>
          <p:spPr bwMode="hidden">
            <a:xfrm>
              <a:off x="1344" y="293"/>
              <a:ext cx="2144" cy="1787"/>
            </a:xfrm>
            <a:custGeom>
              <a:avLst/>
              <a:gdLst/>
              <a:ahLst/>
              <a:cxnLst>
                <a:cxn ang="0">
                  <a:pos x="318" y="1078"/>
                </a:cxn>
                <a:cxn ang="0">
                  <a:pos x="217" y="928"/>
                </a:cxn>
                <a:cxn ang="0">
                  <a:pos x="102" y="808"/>
                </a:cxn>
                <a:cxn ang="0">
                  <a:pos x="36" y="742"/>
                </a:cxn>
                <a:cxn ang="0">
                  <a:pos x="0" y="700"/>
                </a:cxn>
                <a:cxn ang="0">
                  <a:pos x="270" y="958"/>
                </a:cxn>
                <a:cxn ang="0">
                  <a:pos x="294" y="1006"/>
                </a:cxn>
                <a:cxn ang="0">
                  <a:pos x="367" y="670"/>
                </a:cxn>
                <a:cxn ang="0">
                  <a:pos x="379" y="411"/>
                </a:cxn>
                <a:cxn ang="0">
                  <a:pos x="347" y="118"/>
                </a:cxn>
                <a:cxn ang="0">
                  <a:pos x="393" y="0"/>
                </a:cxn>
                <a:cxn ang="0">
                  <a:pos x="397" y="357"/>
                </a:cxn>
                <a:cxn ang="0">
                  <a:pos x="421" y="609"/>
                </a:cxn>
                <a:cxn ang="0">
                  <a:pos x="385" y="826"/>
                </a:cxn>
                <a:cxn ang="0">
                  <a:pos x="385" y="1036"/>
                </a:cxn>
                <a:cxn ang="0">
                  <a:pos x="877" y="784"/>
                </a:cxn>
                <a:cxn ang="0">
                  <a:pos x="1309" y="555"/>
                </a:cxn>
                <a:cxn ang="0">
                  <a:pos x="1802" y="249"/>
                </a:cxn>
                <a:cxn ang="0">
                  <a:pos x="2096" y="69"/>
                </a:cxn>
                <a:cxn ang="0">
                  <a:pos x="1814" y="279"/>
                </a:cxn>
                <a:cxn ang="0">
                  <a:pos x="1453" y="501"/>
                </a:cxn>
                <a:cxn ang="0">
                  <a:pos x="1123" y="700"/>
                </a:cxn>
                <a:cxn ang="0">
                  <a:pos x="739" y="898"/>
                </a:cxn>
                <a:cxn ang="0">
                  <a:pos x="463" y="1084"/>
                </a:cxn>
                <a:cxn ang="0">
                  <a:pos x="817" y="1193"/>
                </a:cxn>
                <a:cxn ang="0">
                  <a:pos x="1285" y="1187"/>
                </a:cxn>
                <a:cxn ang="0">
                  <a:pos x="1916" y="1396"/>
                </a:cxn>
                <a:cxn ang="0">
                  <a:pos x="2144" y="1420"/>
                </a:cxn>
                <a:cxn ang="0">
                  <a:pos x="1814" y="1408"/>
                </a:cxn>
                <a:cxn ang="0">
                  <a:pos x="1435" y="1288"/>
                </a:cxn>
                <a:cxn ang="0">
                  <a:pos x="1219" y="1229"/>
                </a:cxn>
                <a:cxn ang="0">
                  <a:pos x="799" y="1223"/>
                </a:cxn>
                <a:cxn ang="0">
                  <a:pos x="505" y="1145"/>
                </a:cxn>
                <a:cxn ang="0">
                  <a:pos x="733" y="1378"/>
                </a:cxn>
                <a:cxn ang="0">
                  <a:pos x="877" y="1619"/>
                </a:cxn>
                <a:cxn ang="0">
                  <a:pos x="1009" y="1787"/>
                </a:cxn>
                <a:cxn ang="0">
                  <a:pos x="817" y="1607"/>
                </a:cxn>
                <a:cxn ang="0">
                  <a:pos x="673" y="1372"/>
                </a:cxn>
                <a:cxn ang="0">
                  <a:pos x="415" y="1109"/>
                </a:cxn>
                <a:cxn ang="0">
                  <a:pos x="318" y="1078"/>
                </a:cxn>
                <a:cxn ang="0">
                  <a:pos x="318" y="1078"/>
                </a:cxn>
              </a:cxnLst>
              <a:rect l="0" t="0"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lnTo>
                    <a:pt x="318" y="1078"/>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tr-TR"/>
            </a:p>
          </p:txBody>
        </p:sp>
        <p:sp>
          <p:nvSpPr>
            <p:cNvPr id="310291" name="Freeform 19"/>
            <p:cNvSpPr>
              <a:spLocks/>
            </p:cNvSpPr>
            <p:nvPr/>
          </p:nvSpPr>
          <p:spPr bwMode="hidden">
            <a:xfrm>
              <a:off x="2932" y="1728"/>
              <a:ext cx="2828" cy="2366"/>
            </a:xfrm>
            <a:custGeom>
              <a:avLst/>
              <a:gdLst/>
              <a:ahLst/>
              <a:cxnLst>
                <a:cxn ang="0">
                  <a:pos x="1814" y="606"/>
                </a:cxn>
                <a:cxn ang="0">
                  <a:pos x="1615" y="252"/>
                </a:cxn>
                <a:cxn ang="0">
                  <a:pos x="1345" y="132"/>
                </a:cxn>
                <a:cxn ang="0">
                  <a:pos x="1381" y="492"/>
                </a:cxn>
                <a:cxn ang="0">
                  <a:pos x="955" y="221"/>
                </a:cxn>
                <a:cxn ang="0">
                  <a:pos x="877" y="161"/>
                </a:cxn>
                <a:cxn ang="0">
                  <a:pos x="841" y="167"/>
                </a:cxn>
                <a:cxn ang="0">
                  <a:pos x="720" y="161"/>
                </a:cxn>
                <a:cxn ang="0">
                  <a:pos x="613" y="144"/>
                </a:cxn>
                <a:cxn ang="0">
                  <a:pos x="492" y="161"/>
                </a:cxn>
                <a:cxn ang="0">
                  <a:pos x="432" y="150"/>
                </a:cxn>
                <a:cxn ang="0">
                  <a:pos x="342" y="138"/>
                </a:cxn>
                <a:cxn ang="0">
                  <a:pos x="246" y="126"/>
                </a:cxn>
                <a:cxn ang="0">
                  <a:pos x="174" y="114"/>
                </a:cxn>
                <a:cxn ang="0">
                  <a:pos x="216" y="240"/>
                </a:cxn>
                <a:cxn ang="0">
                  <a:pos x="607" y="588"/>
                </a:cxn>
                <a:cxn ang="0">
                  <a:pos x="1177" y="817"/>
                </a:cxn>
                <a:cxn ang="0">
                  <a:pos x="972" y="871"/>
                </a:cxn>
                <a:cxn ang="0">
                  <a:pos x="492" y="1111"/>
                </a:cxn>
                <a:cxn ang="0">
                  <a:pos x="276" y="1441"/>
                </a:cxn>
                <a:cxn ang="0">
                  <a:pos x="42" y="1441"/>
                </a:cxn>
                <a:cxn ang="0">
                  <a:pos x="367" y="1585"/>
                </a:cxn>
                <a:cxn ang="0">
                  <a:pos x="949" y="1712"/>
                </a:cxn>
                <a:cxn ang="0">
                  <a:pos x="1519" y="1537"/>
                </a:cxn>
                <a:cxn ang="0">
                  <a:pos x="1735" y="1513"/>
                </a:cxn>
                <a:cxn ang="0">
                  <a:pos x="1723" y="1802"/>
                </a:cxn>
                <a:cxn ang="0">
                  <a:pos x="2042" y="2229"/>
                </a:cxn>
                <a:cxn ang="0">
                  <a:pos x="2191" y="2133"/>
                </a:cxn>
                <a:cxn ang="0">
                  <a:pos x="2270" y="1970"/>
                </a:cxn>
                <a:cxn ang="0">
                  <a:pos x="2233" y="1573"/>
                </a:cxn>
                <a:cxn ang="0">
                  <a:pos x="2294" y="1483"/>
                </a:cxn>
                <a:cxn ang="0">
                  <a:pos x="2588" y="1688"/>
                </a:cxn>
                <a:cxn ang="0">
                  <a:pos x="2695" y="1682"/>
                </a:cxn>
                <a:cxn ang="0">
                  <a:pos x="2588" y="1543"/>
                </a:cxn>
                <a:cxn ang="0">
                  <a:pos x="2510" y="1357"/>
                </a:cxn>
                <a:cxn ang="0">
                  <a:pos x="2354" y="1184"/>
                </a:cxn>
                <a:cxn ang="0">
                  <a:pos x="2102" y="931"/>
                </a:cxn>
                <a:cxn ang="0">
                  <a:pos x="2137" y="907"/>
                </a:cxn>
                <a:cxn ang="0">
                  <a:pos x="2215" y="871"/>
                </a:cxn>
                <a:cxn ang="0">
                  <a:pos x="2324" y="817"/>
                </a:cxn>
                <a:cxn ang="0">
                  <a:pos x="2372" y="787"/>
                </a:cxn>
                <a:cxn ang="0">
                  <a:pos x="2078" y="865"/>
                </a:cxn>
              </a:cxn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endParaRPr lang="tr-TR"/>
            </a:p>
          </p:txBody>
        </p:sp>
        <p:sp>
          <p:nvSpPr>
            <p:cNvPr id="310292" name="Freeform 20"/>
            <p:cNvSpPr>
              <a:spLocks/>
            </p:cNvSpPr>
            <p:nvPr/>
          </p:nvSpPr>
          <p:spPr bwMode="hidden">
            <a:xfrm>
              <a:off x="3160" y="1860"/>
              <a:ext cx="2162" cy="1934"/>
            </a:xfrm>
            <a:custGeom>
              <a:avLst/>
              <a:gdLst/>
              <a:ahLst/>
              <a:cxnLst>
                <a:cxn ang="0">
                  <a:pos x="1842" y="851"/>
                </a:cxn>
                <a:cxn ang="0">
                  <a:pos x="1937" y="1019"/>
                </a:cxn>
                <a:cxn ang="0">
                  <a:pos x="2051" y="1168"/>
                </a:cxn>
                <a:cxn ang="0">
                  <a:pos x="2117" y="1246"/>
                </a:cxn>
                <a:cxn ang="0">
                  <a:pos x="2153" y="1294"/>
                </a:cxn>
                <a:cxn ang="0">
                  <a:pos x="1889" y="977"/>
                </a:cxn>
                <a:cxn ang="0">
                  <a:pos x="1860" y="929"/>
                </a:cxn>
                <a:cxn ang="0">
                  <a:pos x="1782" y="1240"/>
                </a:cxn>
                <a:cxn ang="0">
                  <a:pos x="1770" y="1486"/>
                </a:cxn>
                <a:cxn ang="0">
                  <a:pos x="1818" y="1906"/>
                </a:cxn>
                <a:cxn ang="0">
                  <a:pos x="1788" y="1930"/>
                </a:cxn>
                <a:cxn ang="0">
                  <a:pos x="1746" y="1534"/>
                </a:cxn>
                <a:cxn ang="0">
                  <a:pos x="1728" y="1288"/>
                </a:cxn>
                <a:cxn ang="0">
                  <a:pos x="1764" y="1085"/>
                </a:cxn>
                <a:cxn ang="0">
                  <a:pos x="1770" y="875"/>
                </a:cxn>
                <a:cxn ang="0">
                  <a:pos x="1268" y="1007"/>
                </a:cxn>
                <a:cxn ang="0">
                  <a:pos x="825" y="1132"/>
                </a:cxn>
                <a:cxn ang="0">
                  <a:pos x="323" y="1312"/>
                </a:cxn>
                <a:cxn ang="0">
                  <a:pos x="18" y="1420"/>
                </a:cxn>
                <a:cxn ang="0">
                  <a:pos x="311" y="1282"/>
                </a:cxn>
                <a:cxn ang="0">
                  <a:pos x="682" y="1144"/>
                </a:cxn>
                <a:cxn ang="0">
                  <a:pos x="1022" y="1037"/>
                </a:cxn>
                <a:cxn ang="0">
                  <a:pos x="1411" y="929"/>
                </a:cxn>
                <a:cxn ang="0">
                  <a:pos x="1692" y="815"/>
                </a:cxn>
                <a:cxn ang="0">
                  <a:pos x="1333" y="623"/>
                </a:cxn>
                <a:cxn ang="0">
                  <a:pos x="861" y="515"/>
                </a:cxn>
                <a:cxn ang="0">
                  <a:pos x="227" y="161"/>
                </a:cxn>
                <a:cxn ang="0">
                  <a:pos x="0" y="83"/>
                </a:cxn>
                <a:cxn ang="0">
                  <a:pos x="329" y="179"/>
                </a:cxn>
                <a:cxn ang="0">
                  <a:pos x="712" y="383"/>
                </a:cxn>
                <a:cxn ang="0">
                  <a:pos x="933" y="491"/>
                </a:cxn>
                <a:cxn ang="0">
                  <a:pos x="1351" y="593"/>
                </a:cxn>
                <a:cxn ang="0">
                  <a:pos x="1650" y="743"/>
                </a:cxn>
                <a:cxn ang="0">
                  <a:pos x="1423" y="461"/>
                </a:cxn>
                <a:cxn ang="0">
                  <a:pos x="1286" y="191"/>
                </a:cxn>
                <a:cxn ang="0">
                  <a:pos x="1154" y="0"/>
                </a:cxn>
                <a:cxn ang="0">
                  <a:pos x="1339" y="215"/>
                </a:cxn>
                <a:cxn ang="0">
                  <a:pos x="1489" y="485"/>
                </a:cxn>
                <a:cxn ang="0">
                  <a:pos x="1746" y="803"/>
                </a:cxn>
                <a:cxn ang="0">
                  <a:pos x="1842" y="851"/>
                </a:cxn>
                <a:cxn ang="0">
                  <a:pos x="1842" y="851"/>
                </a:cxn>
              </a:cxnLst>
              <a:rect l="0" t="0"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lnTo>
                    <a:pt x="1842" y="851"/>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tr-TR"/>
            </a:p>
          </p:txBody>
        </p:sp>
      </p:grpSp>
      <p:sp>
        <p:nvSpPr>
          <p:cNvPr id="310293" name="Rectangle 21"/>
          <p:cNvSpPr>
            <a:spLocks noGrp="1" noChangeArrowheads="1"/>
          </p:cNvSpPr>
          <p:nvPr>
            <p:ph type="ctrTitle" sz="quarter"/>
          </p:nvPr>
        </p:nvSpPr>
        <p:spPr>
          <a:xfrm>
            <a:off x="685800" y="1828800"/>
            <a:ext cx="7772400" cy="1736725"/>
          </a:xfrm>
        </p:spPr>
        <p:txBody>
          <a:bodyPr/>
          <a:lstStyle>
            <a:lvl1pPr>
              <a:defRPr sz="5400"/>
            </a:lvl1pPr>
          </a:lstStyle>
          <a:p>
            <a:r>
              <a:rPr lang="tr-TR"/>
              <a:t>Asıl başlık stili için tıklatın</a:t>
            </a:r>
          </a:p>
        </p:txBody>
      </p:sp>
      <p:sp>
        <p:nvSpPr>
          <p:cNvPr id="310294" name="Rectangle 2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tr-TR"/>
              <a:t>Asıl alt başlık stilini düzenlemek için tıklatın</a:t>
            </a:r>
          </a:p>
        </p:txBody>
      </p:sp>
      <p:sp>
        <p:nvSpPr>
          <p:cNvPr id="310295" name="Rectangle 23"/>
          <p:cNvSpPr>
            <a:spLocks noGrp="1" noChangeArrowheads="1"/>
          </p:cNvSpPr>
          <p:nvPr>
            <p:ph type="dt" sz="quarter" idx="2"/>
          </p:nvPr>
        </p:nvSpPr>
        <p:spPr/>
        <p:txBody>
          <a:bodyPr/>
          <a:lstStyle>
            <a:lvl1pPr>
              <a:defRPr/>
            </a:lvl1pPr>
          </a:lstStyle>
          <a:p>
            <a:endParaRPr lang="tr-TR"/>
          </a:p>
        </p:txBody>
      </p:sp>
      <p:sp>
        <p:nvSpPr>
          <p:cNvPr id="310296" name="Rectangle 24"/>
          <p:cNvSpPr>
            <a:spLocks noGrp="1" noChangeArrowheads="1"/>
          </p:cNvSpPr>
          <p:nvPr>
            <p:ph type="ftr" sz="quarter" idx="3"/>
          </p:nvPr>
        </p:nvSpPr>
        <p:spPr/>
        <p:txBody>
          <a:bodyPr/>
          <a:lstStyle>
            <a:lvl1pPr>
              <a:defRPr/>
            </a:lvl1pPr>
          </a:lstStyle>
          <a:p>
            <a:endParaRPr lang="tr-TR"/>
          </a:p>
        </p:txBody>
      </p:sp>
      <p:sp>
        <p:nvSpPr>
          <p:cNvPr id="310297" name="Rectangle 25"/>
          <p:cNvSpPr>
            <a:spLocks noGrp="1" noChangeArrowheads="1"/>
          </p:cNvSpPr>
          <p:nvPr>
            <p:ph type="sldNum" sz="quarter" idx="4"/>
          </p:nvPr>
        </p:nvSpPr>
        <p:spPr/>
        <p:txBody>
          <a:bodyPr/>
          <a:lstStyle>
            <a:lvl1pPr>
              <a:defRPr/>
            </a:lvl1pPr>
          </a:lstStyle>
          <a:p>
            <a:fld id="{7919C49A-2C17-4C13-889E-56FCF8D0FF48}" type="slidenum">
              <a:rPr lang="tr-TR"/>
              <a:pPr/>
              <a:t>‹#›</a:t>
            </a:fld>
            <a:endParaRPr lang="tr-T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525634E8-087F-499A-85C8-24AAF5E7963E}" type="slidenum">
              <a:rPr lang="tr-T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7813"/>
            <a:ext cx="2057400" cy="5853112"/>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7813"/>
            <a:ext cx="6019800" cy="5853112"/>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D30F434D-38F0-4EE8-B973-937ABBE17D0D}" type="slidenum">
              <a:rPr lang="tr-T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6B1610F8-4181-4FCB-889F-43682A9FA9F1}" type="slidenum">
              <a:rPr lang="tr-T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56B9D3B1-756C-46BE-8416-89B17DB2B5FD}" type="slidenum">
              <a:rPr lang="tr-T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36DA5B20-79A5-43A1-BF9F-C2E4E4F52C75}" type="slidenum">
              <a:rPr lang="tr-T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lvl1pPr>
              <a:defRPr/>
            </a:lvl1pPr>
          </a:lstStyle>
          <a:p>
            <a:endParaRPr lang="tr-TR"/>
          </a:p>
        </p:txBody>
      </p:sp>
      <p:sp>
        <p:nvSpPr>
          <p:cNvPr id="8" name="7 Altbilgi Yer Tutucusu"/>
          <p:cNvSpPr>
            <a:spLocks noGrp="1"/>
          </p:cNvSpPr>
          <p:nvPr>
            <p:ph type="ftr" sz="quarter" idx="11"/>
          </p:nvPr>
        </p:nvSpPr>
        <p:spPr/>
        <p:txBody>
          <a:bodyPr/>
          <a:lstStyle>
            <a:lvl1pPr>
              <a:defRPr/>
            </a:lvl1pPr>
          </a:lstStyle>
          <a:p>
            <a:endParaRPr lang="tr-TR"/>
          </a:p>
        </p:txBody>
      </p:sp>
      <p:sp>
        <p:nvSpPr>
          <p:cNvPr id="9" name="8 Slayt Numarası Yer Tutucusu"/>
          <p:cNvSpPr>
            <a:spLocks noGrp="1"/>
          </p:cNvSpPr>
          <p:nvPr>
            <p:ph type="sldNum" sz="quarter" idx="12"/>
          </p:nvPr>
        </p:nvSpPr>
        <p:spPr/>
        <p:txBody>
          <a:bodyPr/>
          <a:lstStyle>
            <a:lvl1pPr>
              <a:defRPr/>
            </a:lvl1pPr>
          </a:lstStyle>
          <a:p>
            <a:fld id="{B119D9A9-1809-43F5-87DD-0434696B66BE}" type="slidenum">
              <a:rPr lang="tr-T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lvl1pPr>
              <a:defRPr/>
            </a:lvl1pPr>
          </a:lstStyle>
          <a:p>
            <a:endParaRPr lang="tr-TR"/>
          </a:p>
        </p:txBody>
      </p:sp>
      <p:sp>
        <p:nvSpPr>
          <p:cNvPr id="4" name="3 Altbilgi Yer Tutucusu"/>
          <p:cNvSpPr>
            <a:spLocks noGrp="1"/>
          </p:cNvSpPr>
          <p:nvPr>
            <p:ph type="ftr" sz="quarter" idx="11"/>
          </p:nvPr>
        </p:nvSpPr>
        <p:spPr/>
        <p:txBody>
          <a:bodyPr/>
          <a:lstStyle>
            <a:lvl1pPr>
              <a:defRPr/>
            </a:lvl1pPr>
          </a:lstStyle>
          <a:p>
            <a:endParaRPr lang="tr-TR"/>
          </a:p>
        </p:txBody>
      </p:sp>
      <p:sp>
        <p:nvSpPr>
          <p:cNvPr id="5" name="4 Slayt Numarası Yer Tutucusu"/>
          <p:cNvSpPr>
            <a:spLocks noGrp="1"/>
          </p:cNvSpPr>
          <p:nvPr>
            <p:ph type="sldNum" sz="quarter" idx="12"/>
          </p:nvPr>
        </p:nvSpPr>
        <p:spPr/>
        <p:txBody>
          <a:bodyPr/>
          <a:lstStyle>
            <a:lvl1pPr>
              <a:defRPr/>
            </a:lvl1pPr>
          </a:lstStyle>
          <a:p>
            <a:fld id="{75DA6951-687D-4861-92BC-CDC6FB25D666}" type="slidenum">
              <a:rPr lang="tr-T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lvl1pPr>
          </a:lstStyle>
          <a:p>
            <a:endParaRPr lang="tr-TR"/>
          </a:p>
        </p:txBody>
      </p:sp>
      <p:sp>
        <p:nvSpPr>
          <p:cNvPr id="3" name="2 Altbilgi Yer Tutucusu"/>
          <p:cNvSpPr>
            <a:spLocks noGrp="1"/>
          </p:cNvSpPr>
          <p:nvPr>
            <p:ph type="ftr" sz="quarter" idx="11"/>
          </p:nvPr>
        </p:nvSpPr>
        <p:spPr/>
        <p:txBody>
          <a:bodyPr/>
          <a:lstStyle>
            <a:lvl1pPr>
              <a:defRPr/>
            </a:lvl1pPr>
          </a:lstStyle>
          <a:p>
            <a:endParaRPr lang="tr-TR"/>
          </a:p>
        </p:txBody>
      </p:sp>
      <p:sp>
        <p:nvSpPr>
          <p:cNvPr id="4" name="3 Slayt Numarası Yer Tutucusu"/>
          <p:cNvSpPr>
            <a:spLocks noGrp="1"/>
          </p:cNvSpPr>
          <p:nvPr>
            <p:ph type="sldNum" sz="quarter" idx="12"/>
          </p:nvPr>
        </p:nvSpPr>
        <p:spPr/>
        <p:txBody>
          <a:bodyPr/>
          <a:lstStyle>
            <a:lvl1pPr>
              <a:defRPr/>
            </a:lvl1pPr>
          </a:lstStyle>
          <a:p>
            <a:fld id="{21761E47-B847-4EB5-B268-3940A9DC4B02}" type="slidenum">
              <a:rPr lang="tr-T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5F860B2D-E921-4769-AFD1-91F6A949902D}" type="slidenum">
              <a:rPr lang="tr-T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D28BD1CF-0CE3-4209-9103-DFEAF1C474E3}" type="slidenum">
              <a:rPr lang="tr-T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100000">
              <a:schemeClr val="bg1"/>
            </a:gs>
          </a:gsLst>
          <a:lin ang="5400000" scaled="1"/>
        </a:gradFill>
        <a:effectLst/>
      </p:bgPr>
    </p:bg>
    <p:spTree>
      <p:nvGrpSpPr>
        <p:cNvPr id="1" name=""/>
        <p:cNvGrpSpPr/>
        <p:nvPr/>
      </p:nvGrpSpPr>
      <p:grpSpPr>
        <a:xfrm>
          <a:off x="0" y="0"/>
          <a:ext cx="0" cy="0"/>
          <a:chOff x="0" y="0"/>
          <a:chExt cx="0" cy="0"/>
        </a:xfrm>
      </p:grpSpPr>
      <p:grpSp>
        <p:nvGrpSpPr>
          <p:cNvPr id="309250" name="Group 2"/>
          <p:cNvGrpSpPr>
            <a:grpSpLocks/>
          </p:cNvGrpSpPr>
          <p:nvPr/>
        </p:nvGrpSpPr>
        <p:grpSpPr bwMode="auto">
          <a:xfrm>
            <a:off x="0" y="0"/>
            <a:ext cx="9144000" cy="6934200"/>
            <a:chOff x="0" y="0"/>
            <a:chExt cx="5760" cy="4368"/>
          </a:xfrm>
        </p:grpSpPr>
        <p:sp>
          <p:nvSpPr>
            <p:cNvPr id="309251" name="Freeform 3"/>
            <p:cNvSpPr>
              <a:spLocks/>
            </p:cNvSpPr>
            <p:nvPr/>
          </p:nvSpPr>
          <p:spPr bwMode="hidden">
            <a:xfrm>
              <a:off x="0" y="2208"/>
              <a:ext cx="2515" cy="1970"/>
            </a:xfrm>
            <a:custGeom>
              <a:avLst/>
              <a:gdLst/>
              <a:ahLst/>
              <a:cxnLst>
                <a:cxn ang="0">
                  <a:pos x="744" y="1669"/>
                </a:cxn>
                <a:cxn ang="0">
                  <a:pos x="852" y="1400"/>
                </a:cxn>
                <a:cxn ang="0">
                  <a:pos x="876" y="1171"/>
                </a:cxn>
                <a:cxn ang="0">
                  <a:pos x="979" y="1370"/>
                </a:cxn>
                <a:cxn ang="0">
                  <a:pos x="1231" y="1621"/>
                </a:cxn>
                <a:cxn ang="0">
                  <a:pos x="1471" y="1693"/>
                </a:cxn>
                <a:cxn ang="0">
                  <a:pos x="1819" y="1678"/>
                </a:cxn>
                <a:cxn ang="0">
                  <a:pos x="1893" y="1513"/>
                </a:cxn>
                <a:cxn ang="0">
                  <a:pos x="1874" y="1285"/>
                </a:cxn>
                <a:cxn ang="0">
                  <a:pos x="1783" y="967"/>
                </a:cxn>
                <a:cxn ang="0">
                  <a:pos x="1289" y="873"/>
                </a:cxn>
                <a:cxn ang="0">
                  <a:pos x="1549" y="745"/>
                </a:cxn>
                <a:cxn ang="0">
                  <a:pos x="1753" y="732"/>
                </a:cxn>
                <a:cxn ang="0">
                  <a:pos x="2107" y="618"/>
                </a:cxn>
                <a:cxn ang="0">
                  <a:pos x="2377" y="438"/>
                </a:cxn>
                <a:cxn ang="0">
                  <a:pos x="2420" y="343"/>
                </a:cxn>
                <a:cxn ang="0">
                  <a:pos x="2077" y="331"/>
                </a:cxn>
                <a:cxn ang="0">
                  <a:pos x="1951" y="301"/>
                </a:cxn>
                <a:cxn ang="0">
                  <a:pos x="1645" y="289"/>
                </a:cxn>
                <a:cxn ang="0">
                  <a:pos x="1297" y="408"/>
                </a:cxn>
                <a:cxn ang="0">
                  <a:pos x="1308" y="337"/>
                </a:cxn>
                <a:cxn ang="0">
                  <a:pos x="1453" y="168"/>
                </a:cxn>
                <a:cxn ang="0">
                  <a:pos x="1477" y="36"/>
                </a:cxn>
                <a:cxn ang="0">
                  <a:pos x="1417" y="24"/>
                </a:cxn>
                <a:cxn ang="0">
                  <a:pos x="1189" y="102"/>
                </a:cxn>
                <a:cxn ang="0">
                  <a:pos x="1026" y="144"/>
                </a:cxn>
                <a:cxn ang="0">
                  <a:pos x="889" y="331"/>
                </a:cxn>
                <a:cxn ang="0">
                  <a:pos x="726" y="480"/>
                </a:cxn>
                <a:cxn ang="0">
                  <a:pos x="643" y="540"/>
                </a:cxn>
                <a:cxn ang="0">
                  <a:pos x="600" y="516"/>
                </a:cxn>
                <a:cxn ang="0">
                  <a:pos x="552" y="486"/>
                </a:cxn>
                <a:cxn ang="0">
                  <a:pos x="528" y="462"/>
                </a:cxn>
                <a:cxn ang="0">
                  <a:pos x="474" y="426"/>
                </a:cxn>
                <a:cxn ang="0">
                  <a:pos x="415" y="390"/>
                </a:cxn>
                <a:cxn ang="0">
                  <a:pos x="366" y="366"/>
                </a:cxn>
                <a:cxn ang="0">
                  <a:pos x="192" y="234"/>
                </a:cxn>
                <a:cxn ang="0">
                  <a:pos x="570" y="564"/>
                </a:cxn>
                <a:cxn ang="0">
                  <a:pos x="444" y="732"/>
                </a:cxn>
                <a:cxn ang="0">
                  <a:pos x="318" y="787"/>
                </a:cxn>
                <a:cxn ang="0">
                  <a:pos x="127" y="853"/>
                </a:cxn>
                <a:cxn ang="0">
                  <a:pos x="0" y="1165"/>
                </a:cxn>
                <a:cxn ang="0">
                  <a:pos x="372" y="1015"/>
                </a:cxn>
                <a:cxn ang="0">
                  <a:pos x="222" y="1262"/>
                </a:cxn>
                <a:cxn ang="0">
                  <a:pos x="139" y="1459"/>
                </a:cxn>
                <a:cxn ang="0">
                  <a:pos x="102" y="1495"/>
                </a:cxn>
                <a:cxn ang="0">
                  <a:pos x="84" y="1519"/>
                </a:cxn>
                <a:cxn ang="0">
                  <a:pos x="96" y="1537"/>
                </a:cxn>
                <a:cxn ang="0">
                  <a:pos x="127" y="1567"/>
                </a:cxn>
                <a:cxn ang="0">
                  <a:pos x="145" y="1633"/>
                </a:cxn>
                <a:cxn ang="0">
                  <a:pos x="156" y="1693"/>
                </a:cxn>
                <a:cxn ang="0">
                  <a:pos x="162" y="1723"/>
                </a:cxn>
                <a:cxn ang="0">
                  <a:pos x="216" y="1802"/>
                </a:cxn>
                <a:cxn ang="0">
                  <a:pos x="228" y="1850"/>
                </a:cxn>
                <a:cxn ang="0">
                  <a:pos x="240" y="1904"/>
                </a:cxn>
                <a:cxn ang="0">
                  <a:pos x="246" y="1922"/>
                </a:cxn>
                <a:cxn ang="0">
                  <a:pos x="258" y="1970"/>
                </a:cxn>
                <a:cxn ang="0">
                  <a:pos x="462" y="1922"/>
                </a:cxn>
                <a:cxn ang="0">
                  <a:pos x="624" y="1778"/>
                </a:cxn>
              </a:cxn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endParaRPr lang="tr-TR"/>
            </a:p>
          </p:txBody>
        </p:sp>
        <p:sp>
          <p:nvSpPr>
            <p:cNvPr id="309252" name="Freeform 4"/>
            <p:cNvSpPr>
              <a:spLocks/>
            </p:cNvSpPr>
            <p:nvPr/>
          </p:nvSpPr>
          <p:spPr bwMode="hidden">
            <a:xfrm>
              <a:off x="0" y="2496"/>
              <a:ext cx="2112" cy="1604"/>
            </a:xfrm>
            <a:custGeom>
              <a:avLst/>
              <a:gdLst/>
              <a:ahLst/>
              <a:cxnLst>
                <a:cxn ang="0">
                  <a:pos x="580" y="1043"/>
                </a:cxn>
                <a:cxn ang="0">
                  <a:pos x="544" y="683"/>
                </a:cxn>
                <a:cxn ang="0">
                  <a:pos x="670" y="395"/>
                </a:cxn>
                <a:cxn ang="0">
                  <a:pos x="927" y="587"/>
                </a:cxn>
                <a:cxn ang="0">
                  <a:pos x="1214" y="869"/>
                </a:cxn>
                <a:cxn ang="0">
                  <a:pos x="1483" y="1109"/>
                </a:cxn>
                <a:cxn ang="0">
                  <a:pos x="1800" y="1360"/>
                </a:cxn>
                <a:cxn ang="0">
                  <a:pos x="1883" y="1414"/>
                </a:cxn>
                <a:cxn ang="0">
                  <a:pos x="1836" y="1354"/>
                </a:cxn>
                <a:cxn ang="0">
                  <a:pos x="1411" y="1001"/>
                </a:cxn>
                <a:cxn ang="0">
                  <a:pos x="1088" y="683"/>
                </a:cxn>
                <a:cxn ang="0">
                  <a:pos x="723" y="329"/>
                </a:cxn>
                <a:cxn ang="0">
                  <a:pos x="999" y="311"/>
                </a:cxn>
                <a:cxn ang="0">
                  <a:pos x="1286" y="317"/>
                </a:cxn>
                <a:cxn ang="0">
                  <a:pos x="1614" y="269"/>
                </a:cxn>
                <a:cxn ang="0">
                  <a:pos x="2123" y="197"/>
                </a:cxn>
                <a:cxn ang="0">
                  <a:pos x="2075" y="173"/>
                </a:cxn>
                <a:cxn ang="0">
                  <a:pos x="1543" y="257"/>
                </a:cxn>
                <a:cxn ang="0">
                  <a:pos x="1208" y="275"/>
                </a:cxn>
                <a:cxn ang="0">
                  <a:pos x="759" y="257"/>
                </a:cxn>
                <a:cxn ang="0">
                  <a:pos x="819" y="227"/>
                </a:cxn>
                <a:cxn ang="0">
                  <a:pos x="1142" y="0"/>
                </a:cxn>
                <a:cxn ang="0">
                  <a:pos x="1088" y="30"/>
                </a:cxn>
                <a:cxn ang="0">
                  <a:pos x="1010" y="84"/>
                </a:cxn>
                <a:cxn ang="0">
                  <a:pos x="855" y="191"/>
                </a:cxn>
                <a:cxn ang="0">
                  <a:pos x="670" y="281"/>
                </a:cxn>
                <a:cxn ang="0">
                  <a:pos x="634" y="359"/>
                </a:cxn>
                <a:cxn ang="0">
                  <a:pos x="305" y="587"/>
                </a:cxn>
                <a:cxn ang="0">
                  <a:pos x="0" y="725"/>
                </a:cxn>
                <a:cxn ang="0">
                  <a:pos x="0" y="731"/>
                </a:cxn>
                <a:cxn ang="0">
                  <a:pos x="0" y="767"/>
                </a:cxn>
                <a:cxn ang="0">
                  <a:pos x="299" y="635"/>
                </a:cxn>
                <a:cxn ang="0">
                  <a:pos x="592" y="431"/>
                </a:cxn>
                <a:cxn ang="0">
                  <a:pos x="508" y="671"/>
                </a:cxn>
                <a:cxn ang="0">
                  <a:pos x="526" y="995"/>
                </a:cxn>
                <a:cxn ang="0">
                  <a:pos x="460" y="1168"/>
                </a:cxn>
                <a:cxn ang="0">
                  <a:pos x="329" y="1480"/>
                </a:cxn>
                <a:cxn ang="0">
                  <a:pos x="323" y="1696"/>
                </a:cxn>
                <a:cxn ang="0">
                  <a:pos x="329" y="1696"/>
                </a:cxn>
                <a:cxn ang="0">
                  <a:pos x="347" y="1552"/>
                </a:cxn>
                <a:cxn ang="0">
                  <a:pos x="580" y="1043"/>
                </a:cxn>
                <a:cxn ang="0">
                  <a:pos x="580" y="1043"/>
                </a:cxn>
              </a:cxnLst>
              <a:rect l="0" t="0"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lnTo>
                    <a:pt x="580" y="1043"/>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tr-TR"/>
            </a:p>
          </p:txBody>
        </p:sp>
        <p:sp>
          <p:nvSpPr>
            <p:cNvPr id="309253" name="Freeform 5"/>
            <p:cNvSpPr>
              <a:spLocks/>
            </p:cNvSpPr>
            <p:nvPr/>
          </p:nvSpPr>
          <p:spPr bwMode="hidden">
            <a:xfrm>
              <a:off x="2092" y="3233"/>
              <a:ext cx="3668" cy="943"/>
            </a:xfrm>
            <a:custGeom>
              <a:avLst/>
              <a:gdLst/>
              <a:ahLst/>
              <a:cxnLst>
                <a:cxn ang="0">
                  <a:pos x="3338" y="288"/>
                </a:cxn>
                <a:cxn ang="0">
                  <a:pos x="3194" y="258"/>
                </a:cxn>
                <a:cxn ang="0">
                  <a:pos x="2816" y="234"/>
                </a:cxn>
                <a:cxn ang="0">
                  <a:pos x="2330" y="306"/>
                </a:cxn>
                <a:cxn ang="0">
                  <a:pos x="2372" y="258"/>
                </a:cxn>
                <a:cxn ang="0">
                  <a:pos x="2624" y="132"/>
                </a:cxn>
                <a:cxn ang="0">
                  <a:pos x="2707" y="24"/>
                </a:cxn>
                <a:cxn ang="0">
                  <a:pos x="2642" y="12"/>
                </a:cxn>
                <a:cxn ang="0">
                  <a:pos x="2515" y="54"/>
                </a:cxn>
                <a:cxn ang="0">
                  <a:pos x="2324" y="66"/>
                </a:cxn>
                <a:cxn ang="0">
                  <a:pos x="2101" y="90"/>
                </a:cxn>
                <a:cxn ang="0">
                  <a:pos x="1855" y="228"/>
                </a:cxn>
                <a:cxn ang="0">
                  <a:pos x="1591" y="337"/>
                </a:cxn>
                <a:cxn ang="0">
                  <a:pos x="1459" y="379"/>
                </a:cxn>
                <a:cxn ang="0">
                  <a:pos x="1417" y="361"/>
                </a:cxn>
                <a:cxn ang="0">
                  <a:pos x="1363" y="331"/>
                </a:cxn>
                <a:cxn ang="0">
                  <a:pos x="1344" y="312"/>
                </a:cxn>
                <a:cxn ang="0">
                  <a:pos x="1290" y="288"/>
                </a:cxn>
                <a:cxn ang="0">
                  <a:pos x="1230" y="252"/>
                </a:cxn>
                <a:cxn ang="0">
                  <a:pos x="1119" y="227"/>
                </a:cxn>
                <a:cxn ang="0">
                  <a:pos x="1320" y="438"/>
                </a:cxn>
                <a:cxn ang="0">
                  <a:pos x="960" y="558"/>
                </a:cxn>
                <a:cxn ang="0">
                  <a:pos x="474" y="630"/>
                </a:cxn>
                <a:cxn ang="0">
                  <a:pos x="132" y="781"/>
                </a:cxn>
                <a:cxn ang="0">
                  <a:pos x="234" y="847"/>
                </a:cxn>
                <a:cxn ang="0">
                  <a:pos x="925" y="739"/>
                </a:cxn>
                <a:cxn ang="0">
                  <a:pos x="637" y="925"/>
                </a:cxn>
                <a:cxn ang="0">
                  <a:pos x="1405" y="943"/>
                </a:cxn>
                <a:cxn ang="0">
                  <a:pos x="1447" y="943"/>
                </a:cxn>
                <a:cxn ang="0">
                  <a:pos x="2888" y="859"/>
                </a:cxn>
                <a:cxn ang="0">
                  <a:pos x="2582" y="708"/>
                </a:cxn>
                <a:cxn ang="0">
                  <a:pos x="2299" y="606"/>
                </a:cxn>
                <a:cxn ang="0">
                  <a:pos x="2606" y="588"/>
                </a:cxn>
                <a:cxn ang="0">
                  <a:pos x="3001" y="582"/>
                </a:cxn>
                <a:cxn ang="0">
                  <a:pos x="3452" y="438"/>
                </a:cxn>
                <a:cxn ang="0">
                  <a:pos x="3668" y="312"/>
                </a:cxn>
                <a:cxn ang="0">
                  <a:pos x="3482" y="300"/>
                </a:cxn>
              </a:cxnLst>
              <a:rect l="0" t="0"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lnTo>
                    <a:pt x="3482" y="300"/>
                  </a:lnTo>
                  <a:close/>
                </a:path>
              </a:pathLst>
            </a:custGeom>
            <a:gradFill rotWithShape="0">
              <a:gsLst>
                <a:gs pos="0">
                  <a:schemeClr val="bg2"/>
                </a:gs>
                <a:gs pos="100000">
                  <a:schemeClr val="bg1"/>
                </a:gs>
              </a:gsLst>
              <a:lin ang="5400000" scaled="1"/>
            </a:gradFill>
            <a:ln w="9525">
              <a:noFill/>
              <a:round/>
              <a:headEnd/>
              <a:tailEnd/>
            </a:ln>
          </p:spPr>
          <p:txBody>
            <a:bodyPr/>
            <a:lstStyle/>
            <a:p>
              <a:endParaRPr lang="tr-TR"/>
            </a:p>
          </p:txBody>
        </p:sp>
        <p:sp>
          <p:nvSpPr>
            <p:cNvPr id="309254" name="Freeform 6"/>
            <p:cNvSpPr>
              <a:spLocks/>
            </p:cNvSpPr>
            <p:nvPr/>
          </p:nvSpPr>
          <p:spPr bwMode="hidden">
            <a:xfrm>
              <a:off x="0" y="524"/>
              <a:ext cx="973" cy="1195"/>
            </a:xfrm>
            <a:custGeom>
              <a:avLst/>
              <a:gdLst/>
              <a:ahLst/>
              <a:cxnLst>
                <a:cxn ang="0">
                  <a:pos x="323" y="1186"/>
                </a:cxn>
                <a:cxn ang="0">
                  <a:pos x="490" y="1192"/>
                </a:cxn>
                <a:cxn ang="0">
                  <a:pos x="580" y="1150"/>
                </a:cxn>
                <a:cxn ang="0">
                  <a:pos x="813" y="1085"/>
                </a:cxn>
                <a:cxn ang="0">
                  <a:pos x="933" y="1055"/>
                </a:cxn>
                <a:cxn ang="0">
                  <a:pos x="759" y="989"/>
                </a:cxn>
                <a:cxn ang="0">
                  <a:pos x="556" y="953"/>
                </a:cxn>
                <a:cxn ang="0">
                  <a:pos x="197" y="971"/>
                </a:cxn>
                <a:cxn ang="0">
                  <a:pos x="299" y="893"/>
                </a:cxn>
                <a:cxn ang="0">
                  <a:pos x="496" y="803"/>
                </a:cxn>
                <a:cxn ang="0">
                  <a:pos x="694" y="671"/>
                </a:cxn>
                <a:cxn ang="0">
                  <a:pos x="700" y="671"/>
                </a:cxn>
                <a:cxn ang="0">
                  <a:pos x="712" y="665"/>
                </a:cxn>
                <a:cxn ang="0">
                  <a:pos x="753" y="647"/>
                </a:cxn>
                <a:cxn ang="0">
                  <a:pos x="777" y="641"/>
                </a:cxn>
                <a:cxn ang="0">
                  <a:pos x="789" y="629"/>
                </a:cxn>
                <a:cxn ang="0">
                  <a:pos x="795" y="617"/>
                </a:cxn>
                <a:cxn ang="0">
                  <a:pos x="789" y="611"/>
                </a:cxn>
                <a:cxn ang="0">
                  <a:pos x="783" y="599"/>
                </a:cxn>
                <a:cxn ang="0">
                  <a:pos x="783" y="575"/>
                </a:cxn>
                <a:cxn ang="0">
                  <a:pos x="795" y="545"/>
                </a:cxn>
                <a:cxn ang="0">
                  <a:pos x="807" y="515"/>
                </a:cxn>
                <a:cxn ang="0">
                  <a:pos x="825" y="485"/>
                </a:cxn>
                <a:cxn ang="0">
                  <a:pos x="837" y="455"/>
                </a:cxn>
                <a:cxn ang="0">
                  <a:pos x="843" y="437"/>
                </a:cxn>
                <a:cxn ang="0">
                  <a:pos x="849" y="431"/>
                </a:cxn>
                <a:cxn ang="0">
                  <a:pos x="849" y="347"/>
                </a:cxn>
                <a:cxn ang="0">
                  <a:pos x="849" y="341"/>
                </a:cxn>
                <a:cxn ang="0">
                  <a:pos x="855" y="335"/>
                </a:cxn>
                <a:cxn ang="0">
                  <a:pos x="873" y="305"/>
                </a:cxn>
                <a:cxn ang="0">
                  <a:pos x="885" y="269"/>
                </a:cxn>
                <a:cxn ang="0">
                  <a:pos x="897" y="239"/>
                </a:cxn>
                <a:cxn ang="0">
                  <a:pos x="903" y="227"/>
                </a:cxn>
                <a:cxn ang="0">
                  <a:pos x="909" y="215"/>
                </a:cxn>
                <a:cxn ang="0">
                  <a:pos x="927" y="173"/>
                </a:cxn>
                <a:cxn ang="0">
                  <a:pos x="945" y="137"/>
                </a:cxn>
                <a:cxn ang="0">
                  <a:pos x="951" y="125"/>
                </a:cxn>
                <a:cxn ang="0">
                  <a:pos x="951" y="119"/>
                </a:cxn>
                <a:cxn ang="0">
                  <a:pos x="969" y="0"/>
                </a:cxn>
                <a:cxn ang="0">
                  <a:pos x="945" y="47"/>
                </a:cxn>
                <a:cxn ang="0">
                  <a:pos x="783" y="113"/>
                </a:cxn>
                <a:cxn ang="0">
                  <a:pos x="706" y="161"/>
                </a:cxn>
                <a:cxn ang="0">
                  <a:pos x="460" y="233"/>
                </a:cxn>
                <a:cxn ang="0">
                  <a:pos x="281" y="287"/>
                </a:cxn>
                <a:cxn ang="0">
                  <a:pos x="173" y="293"/>
                </a:cxn>
                <a:cxn ang="0">
                  <a:pos x="12" y="485"/>
                </a:cxn>
                <a:cxn ang="0">
                  <a:pos x="0" y="509"/>
                </a:cxn>
                <a:cxn ang="0">
                  <a:pos x="0" y="1186"/>
                </a:cxn>
                <a:cxn ang="0">
                  <a:pos x="96" y="1180"/>
                </a:cxn>
                <a:cxn ang="0">
                  <a:pos x="323" y="1186"/>
                </a:cxn>
                <a:cxn ang="0">
                  <a:pos x="323" y="1186"/>
                </a:cxn>
              </a:cxnLst>
              <a:rect l="0" t="0"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lnTo>
                    <a:pt x="323" y="1186"/>
                  </a:lnTo>
                  <a:close/>
                </a:path>
              </a:pathLst>
            </a:custGeom>
            <a:gradFill rotWithShape="0">
              <a:gsLst>
                <a:gs pos="0">
                  <a:schemeClr val="bg2"/>
                </a:gs>
                <a:gs pos="100000">
                  <a:schemeClr val="bg1"/>
                </a:gs>
              </a:gsLst>
              <a:lin ang="5400000" scaled="1"/>
            </a:gradFill>
            <a:ln w="9525">
              <a:noFill/>
              <a:round/>
              <a:headEnd/>
              <a:tailEnd/>
            </a:ln>
          </p:spPr>
          <p:txBody>
            <a:bodyPr/>
            <a:lstStyle/>
            <a:p>
              <a:endParaRPr lang="tr-TR"/>
            </a:p>
          </p:txBody>
        </p:sp>
        <p:sp>
          <p:nvSpPr>
            <p:cNvPr id="309255" name="Freeform 7"/>
            <p:cNvSpPr>
              <a:spLocks/>
            </p:cNvSpPr>
            <p:nvPr/>
          </p:nvSpPr>
          <p:spPr bwMode="hidden">
            <a:xfrm>
              <a:off x="3188" y="1"/>
              <a:ext cx="2570" cy="2266"/>
            </a:xfrm>
            <a:custGeom>
              <a:avLst/>
              <a:gdLst/>
              <a:ahLst/>
              <a:cxnLst>
                <a:cxn ang="0">
                  <a:pos x="859" y="612"/>
                </a:cxn>
                <a:cxn ang="0">
                  <a:pos x="1087" y="853"/>
                </a:cxn>
                <a:cxn ang="0">
                  <a:pos x="961" y="913"/>
                </a:cxn>
                <a:cxn ang="0">
                  <a:pos x="786" y="883"/>
                </a:cxn>
                <a:cxn ang="0">
                  <a:pos x="450" y="931"/>
                </a:cxn>
                <a:cxn ang="0">
                  <a:pos x="150" y="1075"/>
                </a:cxn>
                <a:cxn ang="0">
                  <a:pos x="78" y="1165"/>
                </a:cxn>
                <a:cxn ang="0">
                  <a:pos x="361" y="1256"/>
                </a:cxn>
                <a:cxn ang="0">
                  <a:pos x="444" y="1316"/>
                </a:cxn>
                <a:cxn ang="0">
                  <a:pos x="697" y="1400"/>
                </a:cxn>
                <a:cxn ang="0">
                  <a:pos x="1026" y="1346"/>
                </a:cxn>
                <a:cxn ang="0">
                  <a:pos x="991" y="1412"/>
                </a:cxn>
                <a:cxn ang="0">
                  <a:pos x="804" y="1574"/>
                </a:cxn>
                <a:cxn ang="0">
                  <a:pos x="726" y="1718"/>
                </a:cxn>
                <a:cxn ang="0">
                  <a:pos x="768" y="1742"/>
                </a:cxn>
                <a:cxn ang="0">
                  <a:pos x="865" y="1693"/>
                </a:cxn>
                <a:cxn ang="0">
                  <a:pos x="991" y="1699"/>
                </a:cxn>
                <a:cxn ang="0">
                  <a:pos x="1135" y="1627"/>
                </a:cxn>
                <a:cxn ang="0">
                  <a:pos x="1183" y="1669"/>
                </a:cxn>
                <a:cxn ang="0">
                  <a:pos x="1399" y="1436"/>
                </a:cxn>
                <a:cxn ang="0">
                  <a:pos x="1615" y="1334"/>
                </a:cxn>
                <a:cxn ang="0">
                  <a:pos x="1645" y="1370"/>
                </a:cxn>
                <a:cxn ang="0">
                  <a:pos x="1681" y="1430"/>
                </a:cxn>
                <a:cxn ang="0">
                  <a:pos x="1699" y="1466"/>
                </a:cxn>
                <a:cxn ang="0">
                  <a:pos x="1747" y="1550"/>
                </a:cxn>
                <a:cxn ang="0">
                  <a:pos x="1772" y="1586"/>
                </a:cxn>
                <a:cxn ang="0">
                  <a:pos x="2124" y="2248"/>
                </a:cxn>
                <a:cxn ang="0">
                  <a:pos x="1693" y="1322"/>
                </a:cxn>
                <a:cxn ang="0">
                  <a:pos x="1861" y="1165"/>
                </a:cxn>
                <a:cxn ang="0">
                  <a:pos x="2173" y="1099"/>
                </a:cxn>
                <a:cxn ang="0">
                  <a:pos x="2390" y="1009"/>
                </a:cxn>
                <a:cxn ang="0">
                  <a:pos x="2570" y="805"/>
                </a:cxn>
                <a:cxn ang="0">
                  <a:pos x="2342" y="781"/>
                </a:cxn>
                <a:cxn ang="0">
                  <a:pos x="2114" y="763"/>
                </a:cxn>
                <a:cxn ang="0">
                  <a:pos x="2408" y="433"/>
                </a:cxn>
                <a:cxn ang="0">
                  <a:pos x="2426" y="421"/>
                </a:cxn>
                <a:cxn ang="0">
                  <a:pos x="2474" y="379"/>
                </a:cxn>
                <a:cxn ang="0">
                  <a:pos x="2492" y="355"/>
                </a:cxn>
                <a:cxn ang="0">
                  <a:pos x="2474" y="337"/>
                </a:cxn>
                <a:cxn ang="0">
                  <a:pos x="2474" y="271"/>
                </a:cxn>
                <a:cxn ang="0">
                  <a:pos x="2492" y="192"/>
                </a:cxn>
                <a:cxn ang="0">
                  <a:pos x="2504" y="132"/>
                </a:cxn>
                <a:cxn ang="0">
                  <a:pos x="2492" y="36"/>
                </a:cxn>
                <a:cxn ang="0">
                  <a:pos x="2492" y="24"/>
                </a:cxn>
                <a:cxn ang="0">
                  <a:pos x="2102" y="0"/>
                </a:cxn>
                <a:cxn ang="0">
                  <a:pos x="1909" y="90"/>
                </a:cxn>
                <a:cxn ang="0">
                  <a:pos x="1747" y="535"/>
                </a:cxn>
                <a:cxn ang="0">
                  <a:pos x="1711" y="469"/>
                </a:cxn>
                <a:cxn ang="0">
                  <a:pos x="1633" y="144"/>
                </a:cxn>
                <a:cxn ang="0">
                  <a:pos x="1579" y="0"/>
                </a:cxn>
                <a:cxn ang="0">
                  <a:pos x="738" y="186"/>
                </a:cxn>
                <a:cxn ang="0">
                  <a:pos x="756" y="463"/>
                </a:cxn>
              </a:cxnLst>
              <a:rect l="0" t="0"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lnTo>
                    <a:pt x="756" y="463"/>
                  </a:lnTo>
                  <a:close/>
                </a:path>
              </a:pathLst>
            </a:custGeom>
            <a:gradFill rotWithShape="0">
              <a:gsLst>
                <a:gs pos="0">
                  <a:schemeClr val="bg2"/>
                </a:gs>
                <a:gs pos="100000">
                  <a:schemeClr val="bg1"/>
                </a:gs>
              </a:gsLst>
              <a:lin ang="5400000" scaled="1"/>
            </a:gradFill>
            <a:ln w="9525">
              <a:noFill/>
              <a:round/>
              <a:headEnd/>
              <a:tailEnd/>
            </a:ln>
          </p:spPr>
          <p:txBody>
            <a:bodyPr/>
            <a:lstStyle/>
            <a:p>
              <a:endParaRPr lang="tr-TR"/>
            </a:p>
          </p:txBody>
        </p:sp>
        <p:sp>
          <p:nvSpPr>
            <p:cNvPr id="309256" name="Freeform 8"/>
            <p:cNvSpPr>
              <a:spLocks/>
            </p:cNvSpPr>
            <p:nvPr/>
          </p:nvSpPr>
          <p:spPr bwMode="hidden">
            <a:xfrm>
              <a:off x="3525" y="1"/>
              <a:ext cx="2185" cy="1508"/>
            </a:xfrm>
            <a:custGeom>
              <a:avLst/>
              <a:gdLst/>
              <a:ahLst/>
              <a:cxnLst>
                <a:cxn ang="0">
                  <a:pos x="1034" y="767"/>
                </a:cxn>
                <a:cxn ang="0">
                  <a:pos x="1190" y="1235"/>
                </a:cxn>
                <a:cxn ang="0">
                  <a:pos x="956" y="1193"/>
                </a:cxn>
                <a:cxn ang="0">
                  <a:pos x="723" y="1127"/>
                </a:cxn>
                <a:cxn ang="0">
                  <a:pos x="442" y="1109"/>
                </a:cxn>
                <a:cxn ang="0">
                  <a:pos x="0" y="1079"/>
                </a:cxn>
                <a:cxn ang="0">
                  <a:pos x="30" y="1115"/>
                </a:cxn>
                <a:cxn ang="0">
                  <a:pos x="496" y="1133"/>
                </a:cxn>
                <a:cxn ang="0">
                  <a:pos x="777" y="1187"/>
                </a:cxn>
                <a:cxn ang="0">
                  <a:pos x="1130" y="1301"/>
                </a:cxn>
                <a:cxn ang="0">
                  <a:pos x="1070" y="1319"/>
                </a:cxn>
                <a:cxn ang="0">
                  <a:pos x="711" y="1505"/>
                </a:cxn>
                <a:cxn ang="0">
                  <a:pos x="765" y="1481"/>
                </a:cxn>
                <a:cxn ang="0">
                  <a:pos x="861" y="1439"/>
                </a:cxn>
                <a:cxn ang="0">
                  <a:pos x="1022" y="1355"/>
                </a:cxn>
                <a:cxn ang="0">
                  <a:pos x="1214" y="1295"/>
                </a:cxn>
                <a:cxn ang="0">
                  <a:pos x="1267" y="1223"/>
                </a:cxn>
                <a:cxn ang="0">
                  <a:pos x="1632" y="1043"/>
                </a:cxn>
                <a:cxn ang="0">
                  <a:pos x="1931" y="953"/>
                </a:cxn>
                <a:cxn ang="0">
                  <a:pos x="2176" y="821"/>
                </a:cxn>
                <a:cxn ang="0">
                  <a:pos x="1961" y="911"/>
                </a:cxn>
                <a:cxn ang="0">
                  <a:pos x="1656" y="989"/>
                </a:cxn>
                <a:cxn ang="0">
                  <a:pos x="1339" y="1151"/>
                </a:cxn>
                <a:cxn ang="0">
                  <a:pos x="1501" y="905"/>
                </a:cxn>
                <a:cxn ang="0">
                  <a:pos x="1620" y="545"/>
                </a:cxn>
                <a:cxn ang="0">
                  <a:pos x="1740" y="372"/>
                </a:cxn>
                <a:cxn ang="0">
                  <a:pos x="1979" y="60"/>
                </a:cxn>
                <a:cxn ang="0">
                  <a:pos x="2003" y="0"/>
                </a:cxn>
                <a:cxn ang="0">
                  <a:pos x="1973" y="0"/>
                </a:cxn>
                <a:cxn ang="0">
                  <a:pos x="1596" y="480"/>
                </a:cxn>
                <a:cxn ang="0">
                  <a:pos x="1477" y="887"/>
                </a:cxn>
                <a:cxn ang="0">
                  <a:pos x="1255" y="1175"/>
                </a:cxn>
                <a:cxn ang="0">
                  <a:pos x="1130" y="905"/>
                </a:cxn>
                <a:cxn ang="0">
                  <a:pos x="1010" y="540"/>
                </a:cxn>
                <a:cxn ang="0">
                  <a:pos x="885" y="222"/>
                </a:cxn>
                <a:cxn ang="0">
                  <a:pos x="789" y="0"/>
                </a:cxn>
                <a:cxn ang="0">
                  <a:pos x="753" y="0"/>
                </a:cxn>
                <a:cxn ang="0">
                  <a:pos x="903" y="354"/>
                </a:cxn>
                <a:cxn ang="0">
                  <a:pos x="1034" y="767"/>
                </a:cxn>
                <a:cxn ang="0">
                  <a:pos x="1034" y="767"/>
                </a:cxn>
              </a:cxnLst>
              <a:rect l="0" t="0"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lnTo>
                    <a:pt x="1034" y="767"/>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tr-TR"/>
            </a:p>
          </p:txBody>
        </p:sp>
        <p:sp>
          <p:nvSpPr>
            <p:cNvPr id="309257" name="Freeform 9"/>
            <p:cNvSpPr>
              <a:spLocks/>
            </p:cNvSpPr>
            <p:nvPr/>
          </p:nvSpPr>
          <p:spPr bwMode="hidden">
            <a:xfrm>
              <a:off x="0" y="649"/>
              <a:ext cx="816" cy="806"/>
            </a:xfrm>
            <a:custGeom>
              <a:avLst/>
              <a:gdLst/>
              <a:ahLst/>
              <a:cxnLst>
                <a:cxn ang="0">
                  <a:pos x="161" y="564"/>
                </a:cxn>
                <a:cxn ang="0">
                  <a:pos x="329" y="438"/>
                </a:cxn>
                <a:cxn ang="0">
                  <a:pos x="646" y="216"/>
                </a:cxn>
                <a:cxn ang="0">
                  <a:pos x="813" y="0"/>
                </a:cxn>
                <a:cxn ang="0">
                  <a:pos x="676" y="150"/>
                </a:cxn>
                <a:cxn ang="0">
                  <a:pos x="144" y="504"/>
                </a:cxn>
                <a:cxn ang="0">
                  <a:pos x="0" y="732"/>
                </a:cxn>
                <a:cxn ang="0">
                  <a:pos x="0" y="804"/>
                </a:cxn>
                <a:cxn ang="0">
                  <a:pos x="161" y="564"/>
                </a:cxn>
                <a:cxn ang="0">
                  <a:pos x="161" y="564"/>
                </a:cxn>
              </a:cxnLst>
              <a:rect l="0" t="0" r="r" b="b"/>
              <a:pathLst>
                <a:path w="813" h="804">
                  <a:moveTo>
                    <a:pt x="161" y="564"/>
                  </a:moveTo>
                  <a:lnTo>
                    <a:pt x="329" y="438"/>
                  </a:lnTo>
                  <a:lnTo>
                    <a:pt x="646" y="216"/>
                  </a:lnTo>
                  <a:lnTo>
                    <a:pt x="813" y="0"/>
                  </a:lnTo>
                  <a:lnTo>
                    <a:pt x="676" y="150"/>
                  </a:lnTo>
                  <a:lnTo>
                    <a:pt x="144" y="504"/>
                  </a:lnTo>
                  <a:lnTo>
                    <a:pt x="0" y="732"/>
                  </a:lnTo>
                  <a:lnTo>
                    <a:pt x="0" y="804"/>
                  </a:lnTo>
                  <a:lnTo>
                    <a:pt x="161" y="564"/>
                  </a:lnTo>
                  <a:lnTo>
                    <a:pt x="161" y="564"/>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tr-TR"/>
            </a:p>
          </p:txBody>
        </p:sp>
        <p:sp>
          <p:nvSpPr>
            <p:cNvPr id="309258" name="Freeform 10"/>
            <p:cNvSpPr>
              <a:spLocks/>
            </p:cNvSpPr>
            <p:nvPr/>
          </p:nvSpPr>
          <p:spPr bwMode="hidden">
            <a:xfrm>
              <a:off x="0" y="1545"/>
              <a:ext cx="762" cy="107"/>
            </a:xfrm>
            <a:custGeom>
              <a:avLst/>
              <a:gdLst/>
              <a:ahLst/>
              <a:cxnLst>
                <a:cxn ang="0">
                  <a:pos x="460" y="66"/>
                </a:cxn>
                <a:cxn ang="0">
                  <a:pos x="759" y="0"/>
                </a:cxn>
                <a:cxn ang="0">
                  <a:pos x="496" y="36"/>
                </a:cxn>
                <a:cxn ang="0">
                  <a:pos x="138" y="48"/>
                </a:cxn>
                <a:cxn ang="0">
                  <a:pos x="0" y="78"/>
                </a:cxn>
                <a:cxn ang="0">
                  <a:pos x="0" y="107"/>
                </a:cxn>
                <a:cxn ang="0">
                  <a:pos x="96" y="89"/>
                </a:cxn>
                <a:cxn ang="0">
                  <a:pos x="460" y="66"/>
                </a:cxn>
                <a:cxn ang="0">
                  <a:pos x="460" y="66"/>
                </a:cxn>
              </a:cxnLst>
              <a:rect l="0" t="0" r="r" b="b"/>
              <a:pathLst>
                <a:path w="759" h="107">
                  <a:moveTo>
                    <a:pt x="460" y="66"/>
                  </a:moveTo>
                  <a:lnTo>
                    <a:pt x="759" y="0"/>
                  </a:lnTo>
                  <a:lnTo>
                    <a:pt x="496" y="36"/>
                  </a:lnTo>
                  <a:lnTo>
                    <a:pt x="138" y="48"/>
                  </a:lnTo>
                  <a:lnTo>
                    <a:pt x="0" y="78"/>
                  </a:lnTo>
                  <a:lnTo>
                    <a:pt x="0" y="107"/>
                  </a:lnTo>
                  <a:lnTo>
                    <a:pt x="96" y="89"/>
                  </a:lnTo>
                  <a:lnTo>
                    <a:pt x="460" y="66"/>
                  </a:lnTo>
                  <a:lnTo>
                    <a:pt x="460" y="66"/>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tr-TR"/>
            </a:p>
          </p:txBody>
        </p:sp>
        <p:sp>
          <p:nvSpPr>
            <p:cNvPr id="309259" name="Freeform 11"/>
            <p:cNvSpPr>
              <a:spLocks/>
            </p:cNvSpPr>
            <p:nvPr/>
          </p:nvSpPr>
          <p:spPr bwMode="hidden">
            <a:xfrm>
              <a:off x="2314" y="3431"/>
              <a:ext cx="3182" cy="745"/>
            </a:xfrm>
            <a:custGeom>
              <a:avLst/>
              <a:gdLst/>
              <a:ahLst/>
              <a:cxnLst>
                <a:cxn ang="0">
                  <a:pos x="1387" y="239"/>
                </a:cxn>
                <a:cxn ang="0">
                  <a:pos x="1734" y="233"/>
                </a:cxn>
                <a:cxn ang="0">
                  <a:pos x="2087" y="251"/>
                </a:cxn>
                <a:cxn ang="0">
                  <a:pos x="2505" y="233"/>
                </a:cxn>
                <a:cxn ang="0">
                  <a:pos x="3169" y="204"/>
                </a:cxn>
                <a:cxn ang="0">
                  <a:pos x="3115" y="186"/>
                </a:cxn>
                <a:cxn ang="0">
                  <a:pos x="2422" y="221"/>
                </a:cxn>
                <a:cxn ang="0">
                  <a:pos x="2003" y="221"/>
                </a:cxn>
                <a:cxn ang="0">
                  <a:pos x="1459" y="186"/>
                </a:cxn>
                <a:cxn ang="0">
                  <a:pos x="1543" y="168"/>
                </a:cxn>
                <a:cxn ang="0">
                  <a:pos x="2039" y="0"/>
                </a:cxn>
                <a:cxn ang="0">
                  <a:pos x="1961" y="24"/>
                </a:cxn>
                <a:cxn ang="0">
                  <a:pos x="1836" y="66"/>
                </a:cxn>
                <a:cxn ang="0">
                  <a:pos x="1602" y="138"/>
                </a:cxn>
                <a:cxn ang="0">
                  <a:pos x="1339" y="198"/>
                </a:cxn>
                <a:cxn ang="0">
                  <a:pos x="1268" y="251"/>
                </a:cxn>
                <a:cxn ang="0">
                  <a:pos x="765" y="413"/>
                </a:cxn>
                <a:cxn ang="0">
                  <a:pos x="335" y="503"/>
                </a:cxn>
                <a:cxn ang="0">
                  <a:pos x="0" y="617"/>
                </a:cxn>
                <a:cxn ang="0">
                  <a:pos x="299" y="539"/>
                </a:cxn>
                <a:cxn ang="0">
                  <a:pos x="735" y="449"/>
                </a:cxn>
                <a:cxn ang="0">
                  <a:pos x="1178" y="311"/>
                </a:cxn>
                <a:cxn ang="0">
                  <a:pos x="981" y="491"/>
                </a:cxn>
                <a:cxn ang="0">
                  <a:pos x="867" y="743"/>
                </a:cxn>
                <a:cxn ang="0">
                  <a:pos x="861" y="743"/>
                </a:cxn>
                <a:cxn ang="0">
                  <a:pos x="933" y="743"/>
                </a:cxn>
                <a:cxn ang="0">
                  <a:pos x="1022" y="497"/>
                </a:cxn>
                <a:cxn ang="0">
                  <a:pos x="1297" y="281"/>
                </a:cxn>
                <a:cxn ang="0">
                  <a:pos x="1531" y="449"/>
                </a:cxn>
                <a:cxn ang="0">
                  <a:pos x="1770" y="677"/>
                </a:cxn>
                <a:cxn ang="0">
                  <a:pos x="1854" y="743"/>
                </a:cxn>
                <a:cxn ang="0">
                  <a:pos x="1919" y="743"/>
                </a:cxn>
                <a:cxn ang="0">
                  <a:pos x="1692" y="527"/>
                </a:cxn>
                <a:cxn ang="0">
                  <a:pos x="1387" y="239"/>
                </a:cxn>
                <a:cxn ang="0">
                  <a:pos x="1387" y="239"/>
                </a:cxn>
              </a:cxnLst>
              <a:rect l="0" t="0"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lnTo>
                    <a:pt x="1387" y="239"/>
                  </a:lnTo>
                  <a:close/>
                </a:path>
              </a:pathLst>
            </a:custGeom>
            <a:gradFill rotWithShape="0">
              <a:gsLst>
                <a:gs pos="0">
                  <a:schemeClr val="accent2"/>
                </a:gs>
                <a:gs pos="100000">
                  <a:schemeClr val="bg1"/>
                </a:gs>
              </a:gsLst>
              <a:lin ang="2700000" scaled="1"/>
            </a:gradFill>
            <a:ln w="9525">
              <a:noFill/>
              <a:round/>
              <a:headEnd/>
              <a:tailEnd/>
            </a:ln>
          </p:spPr>
          <p:txBody>
            <a:bodyPr/>
            <a:lstStyle/>
            <a:p>
              <a:endParaRPr lang="tr-TR"/>
            </a:p>
          </p:txBody>
        </p:sp>
        <p:sp>
          <p:nvSpPr>
            <p:cNvPr id="309260" name="Rectangle 12"/>
            <p:cNvSpPr>
              <a:spLocks noChangeArrowheads="1"/>
            </p:cNvSpPr>
            <p:nvPr/>
          </p:nvSpPr>
          <p:spPr bwMode="hidden">
            <a:xfrm>
              <a:off x="192" y="127"/>
              <a:ext cx="1" cy="1"/>
            </a:xfrm>
            <a:prstGeom prst="rect">
              <a:avLst/>
            </a:prstGeom>
            <a:solidFill>
              <a:srgbClr val="9A1E8D"/>
            </a:solidFill>
            <a:ln w="9525">
              <a:noFill/>
              <a:miter lim="800000"/>
              <a:headEnd/>
              <a:tailEnd/>
            </a:ln>
          </p:spPr>
          <p:txBody>
            <a:bodyPr/>
            <a:lstStyle/>
            <a:p>
              <a:endParaRPr lang="tr-TR"/>
            </a:p>
          </p:txBody>
        </p:sp>
        <p:sp>
          <p:nvSpPr>
            <p:cNvPr id="309261" name="Rectangle 13"/>
            <p:cNvSpPr>
              <a:spLocks noChangeArrowheads="1"/>
            </p:cNvSpPr>
            <p:nvPr/>
          </p:nvSpPr>
          <p:spPr bwMode="hidden">
            <a:xfrm>
              <a:off x="204" y="131"/>
              <a:ext cx="1" cy="1"/>
            </a:xfrm>
            <a:prstGeom prst="rect">
              <a:avLst/>
            </a:prstGeom>
            <a:solidFill>
              <a:srgbClr val="9A1E8D"/>
            </a:solidFill>
            <a:ln w="9525">
              <a:noFill/>
              <a:miter lim="800000"/>
              <a:headEnd/>
              <a:tailEnd/>
            </a:ln>
          </p:spPr>
          <p:txBody>
            <a:bodyPr/>
            <a:lstStyle/>
            <a:p>
              <a:endParaRPr lang="tr-TR"/>
            </a:p>
          </p:txBody>
        </p:sp>
        <p:sp>
          <p:nvSpPr>
            <p:cNvPr id="309262" name="Freeform 14"/>
            <p:cNvSpPr>
              <a:spLocks/>
            </p:cNvSpPr>
            <p:nvPr/>
          </p:nvSpPr>
          <p:spPr bwMode="hidden">
            <a:xfrm>
              <a:off x="0" y="4032"/>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endParaRPr lang="tr-TR"/>
            </a:p>
          </p:txBody>
        </p:sp>
        <p:sp>
          <p:nvSpPr>
            <p:cNvPr id="309263" name="Freeform 15"/>
            <p:cNvSpPr>
              <a:spLocks/>
            </p:cNvSpPr>
            <p:nvPr/>
          </p:nvSpPr>
          <p:spPr bwMode="hidden">
            <a:xfrm>
              <a:off x="0" y="4032"/>
              <a:ext cx="5760" cy="336"/>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endParaRPr lang="tr-TR"/>
            </a:p>
          </p:txBody>
        </p:sp>
        <p:sp>
          <p:nvSpPr>
            <p:cNvPr id="309264" name="Freeform 16"/>
            <p:cNvSpPr>
              <a:spLocks/>
            </p:cNvSpPr>
            <p:nvPr/>
          </p:nvSpPr>
          <p:spPr bwMode="hidden">
            <a:xfrm>
              <a:off x="0" y="0"/>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gradFill>
            <a:ln w="9525">
              <a:noFill/>
              <a:round/>
              <a:headEnd/>
              <a:tailEnd/>
            </a:ln>
          </p:spPr>
          <p:txBody>
            <a:bodyPr/>
            <a:lstStyle/>
            <a:p>
              <a:endParaRPr lang="tr-TR"/>
            </a:p>
          </p:txBody>
        </p:sp>
        <p:sp>
          <p:nvSpPr>
            <p:cNvPr id="309265" name="Freeform 17"/>
            <p:cNvSpPr>
              <a:spLocks/>
            </p:cNvSpPr>
            <p:nvPr/>
          </p:nvSpPr>
          <p:spPr bwMode="hidden">
            <a:xfrm>
              <a:off x="509" y="229"/>
              <a:ext cx="3188" cy="2024"/>
            </a:xfrm>
            <a:custGeom>
              <a:avLst/>
              <a:gdLst/>
              <a:ahLst/>
              <a:cxnLst>
                <a:cxn ang="0">
                  <a:pos x="871" y="1423"/>
                </a:cxn>
                <a:cxn ang="0">
                  <a:pos x="907" y="1393"/>
                </a:cxn>
                <a:cxn ang="0">
                  <a:pos x="991" y="1320"/>
                </a:cxn>
                <a:cxn ang="0">
                  <a:pos x="1033" y="1297"/>
                </a:cxn>
                <a:cxn ang="0">
                  <a:pos x="1086" y="1249"/>
                </a:cxn>
                <a:cxn ang="0">
                  <a:pos x="1123" y="1219"/>
                </a:cxn>
                <a:cxn ang="0">
                  <a:pos x="1057" y="1153"/>
                </a:cxn>
                <a:cxn ang="0">
                  <a:pos x="877" y="1021"/>
                </a:cxn>
                <a:cxn ang="0">
                  <a:pos x="655" y="907"/>
                </a:cxn>
                <a:cxn ang="0">
                  <a:pos x="655" y="846"/>
                </a:cxn>
                <a:cxn ang="0">
                  <a:pos x="643" y="708"/>
                </a:cxn>
                <a:cxn ang="0">
                  <a:pos x="552" y="642"/>
                </a:cxn>
                <a:cxn ang="0">
                  <a:pos x="510" y="570"/>
                </a:cxn>
                <a:cxn ang="0">
                  <a:pos x="637" y="564"/>
                </a:cxn>
                <a:cxn ang="0">
                  <a:pos x="763" y="570"/>
                </a:cxn>
                <a:cxn ang="0">
                  <a:pos x="1091" y="850"/>
                </a:cxn>
                <a:cxn ang="0">
                  <a:pos x="1009" y="566"/>
                </a:cxn>
                <a:cxn ang="0">
                  <a:pos x="1054" y="265"/>
                </a:cxn>
                <a:cxn ang="0">
                  <a:pos x="1249" y="0"/>
                </a:cxn>
                <a:cxn ang="0">
                  <a:pos x="1466" y="292"/>
                </a:cxn>
                <a:cxn ang="0">
                  <a:pos x="1475" y="548"/>
                </a:cxn>
                <a:cxn ang="0">
                  <a:pos x="1567" y="630"/>
                </a:cxn>
                <a:cxn ang="0">
                  <a:pos x="1795" y="365"/>
                </a:cxn>
                <a:cxn ang="0">
                  <a:pos x="2245" y="150"/>
                </a:cxn>
                <a:cxn ang="0">
                  <a:pos x="2618" y="180"/>
                </a:cxn>
                <a:cxn ang="0">
                  <a:pos x="3050" y="150"/>
                </a:cxn>
                <a:cxn ang="0">
                  <a:pos x="3140" y="210"/>
                </a:cxn>
                <a:cxn ang="0">
                  <a:pos x="2990" y="210"/>
                </a:cxn>
                <a:cxn ang="0">
                  <a:pos x="2834" y="377"/>
                </a:cxn>
                <a:cxn ang="0">
                  <a:pos x="2702" y="648"/>
                </a:cxn>
                <a:cxn ang="0">
                  <a:pos x="2582" y="828"/>
                </a:cxn>
                <a:cxn ang="0">
                  <a:pos x="2234" y="1009"/>
                </a:cxn>
                <a:cxn ang="0">
                  <a:pos x="1963" y="1075"/>
                </a:cxn>
                <a:cxn ang="0">
                  <a:pos x="2257" y="1111"/>
                </a:cxn>
                <a:cxn ang="0">
                  <a:pos x="2600" y="1207"/>
                </a:cxn>
                <a:cxn ang="0">
                  <a:pos x="2894" y="1441"/>
                </a:cxn>
                <a:cxn ang="0">
                  <a:pos x="3122" y="1555"/>
                </a:cxn>
                <a:cxn ang="0">
                  <a:pos x="3032" y="1585"/>
                </a:cxn>
                <a:cxn ang="0">
                  <a:pos x="3008" y="1591"/>
                </a:cxn>
                <a:cxn ang="0">
                  <a:pos x="2960" y="1597"/>
                </a:cxn>
                <a:cxn ang="0">
                  <a:pos x="2882" y="1609"/>
                </a:cxn>
                <a:cxn ang="0">
                  <a:pos x="2846" y="1609"/>
                </a:cxn>
                <a:cxn ang="0">
                  <a:pos x="2774" y="1615"/>
                </a:cxn>
                <a:cxn ang="0">
                  <a:pos x="2726" y="1621"/>
                </a:cxn>
                <a:cxn ang="0">
                  <a:pos x="2708" y="1621"/>
                </a:cxn>
                <a:cxn ang="0">
                  <a:pos x="2594" y="1657"/>
                </a:cxn>
                <a:cxn ang="0">
                  <a:pos x="2533" y="1663"/>
                </a:cxn>
                <a:cxn ang="0">
                  <a:pos x="2444" y="1675"/>
                </a:cxn>
                <a:cxn ang="0">
                  <a:pos x="2378" y="1687"/>
                </a:cxn>
                <a:cxn ang="0">
                  <a:pos x="2360" y="1705"/>
                </a:cxn>
                <a:cxn ang="0">
                  <a:pos x="2305" y="1687"/>
                </a:cxn>
                <a:cxn ang="0">
                  <a:pos x="2263" y="1663"/>
                </a:cxn>
                <a:cxn ang="0">
                  <a:pos x="2017" y="1585"/>
                </a:cxn>
                <a:cxn ang="0">
                  <a:pos x="1711" y="1453"/>
                </a:cxn>
                <a:cxn ang="0">
                  <a:pos x="1880" y="1844"/>
                </a:cxn>
                <a:cxn ang="0">
                  <a:pos x="1771" y="1922"/>
                </a:cxn>
                <a:cxn ang="0">
                  <a:pos x="1531" y="1753"/>
                </a:cxn>
                <a:cxn ang="0">
                  <a:pos x="1411" y="1477"/>
                </a:cxn>
                <a:cxn ang="0">
                  <a:pos x="1219" y="1291"/>
                </a:cxn>
                <a:cxn ang="0">
                  <a:pos x="127" y="2006"/>
                </a:cxn>
                <a:cxn ang="0">
                  <a:pos x="865" y="1429"/>
                </a:cxn>
              </a:cxnLst>
              <a:rect l="0" t="0"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lnTo>
                    <a:pt x="865" y="1429"/>
                  </a:lnTo>
                  <a:close/>
                </a:path>
              </a:pathLst>
            </a:custGeom>
            <a:gradFill rotWithShape="0">
              <a:gsLst>
                <a:gs pos="0">
                  <a:schemeClr val="bg2"/>
                </a:gs>
                <a:gs pos="100000">
                  <a:schemeClr val="bg1"/>
                </a:gs>
              </a:gsLst>
              <a:lin ang="2700000" scaled="1"/>
            </a:gradFill>
            <a:ln w="9525">
              <a:noFill/>
              <a:round/>
              <a:headEnd/>
              <a:tailEnd/>
            </a:ln>
          </p:spPr>
          <p:txBody>
            <a:bodyPr/>
            <a:lstStyle/>
            <a:p>
              <a:endParaRPr lang="tr-TR"/>
            </a:p>
          </p:txBody>
        </p:sp>
        <p:sp>
          <p:nvSpPr>
            <p:cNvPr id="309266" name="Freeform 18"/>
            <p:cNvSpPr>
              <a:spLocks/>
            </p:cNvSpPr>
            <p:nvPr/>
          </p:nvSpPr>
          <p:spPr bwMode="hidden">
            <a:xfrm>
              <a:off x="1344" y="293"/>
              <a:ext cx="2144" cy="1787"/>
            </a:xfrm>
            <a:custGeom>
              <a:avLst/>
              <a:gdLst/>
              <a:ahLst/>
              <a:cxnLst>
                <a:cxn ang="0">
                  <a:pos x="318" y="1078"/>
                </a:cxn>
                <a:cxn ang="0">
                  <a:pos x="217" y="928"/>
                </a:cxn>
                <a:cxn ang="0">
                  <a:pos x="102" y="808"/>
                </a:cxn>
                <a:cxn ang="0">
                  <a:pos x="36" y="742"/>
                </a:cxn>
                <a:cxn ang="0">
                  <a:pos x="0" y="700"/>
                </a:cxn>
                <a:cxn ang="0">
                  <a:pos x="270" y="958"/>
                </a:cxn>
                <a:cxn ang="0">
                  <a:pos x="294" y="1006"/>
                </a:cxn>
                <a:cxn ang="0">
                  <a:pos x="367" y="670"/>
                </a:cxn>
                <a:cxn ang="0">
                  <a:pos x="379" y="411"/>
                </a:cxn>
                <a:cxn ang="0">
                  <a:pos x="347" y="118"/>
                </a:cxn>
                <a:cxn ang="0">
                  <a:pos x="393" y="0"/>
                </a:cxn>
                <a:cxn ang="0">
                  <a:pos x="397" y="357"/>
                </a:cxn>
                <a:cxn ang="0">
                  <a:pos x="421" y="609"/>
                </a:cxn>
                <a:cxn ang="0">
                  <a:pos x="385" y="826"/>
                </a:cxn>
                <a:cxn ang="0">
                  <a:pos x="385" y="1036"/>
                </a:cxn>
                <a:cxn ang="0">
                  <a:pos x="877" y="784"/>
                </a:cxn>
                <a:cxn ang="0">
                  <a:pos x="1309" y="555"/>
                </a:cxn>
                <a:cxn ang="0">
                  <a:pos x="1802" y="249"/>
                </a:cxn>
                <a:cxn ang="0">
                  <a:pos x="2096" y="69"/>
                </a:cxn>
                <a:cxn ang="0">
                  <a:pos x="1814" y="279"/>
                </a:cxn>
                <a:cxn ang="0">
                  <a:pos x="1453" y="501"/>
                </a:cxn>
                <a:cxn ang="0">
                  <a:pos x="1123" y="700"/>
                </a:cxn>
                <a:cxn ang="0">
                  <a:pos x="739" y="898"/>
                </a:cxn>
                <a:cxn ang="0">
                  <a:pos x="463" y="1084"/>
                </a:cxn>
                <a:cxn ang="0">
                  <a:pos x="817" y="1193"/>
                </a:cxn>
                <a:cxn ang="0">
                  <a:pos x="1285" y="1187"/>
                </a:cxn>
                <a:cxn ang="0">
                  <a:pos x="1916" y="1396"/>
                </a:cxn>
                <a:cxn ang="0">
                  <a:pos x="2144" y="1420"/>
                </a:cxn>
                <a:cxn ang="0">
                  <a:pos x="1814" y="1408"/>
                </a:cxn>
                <a:cxn ang="0">
                  <a:pos x="1435" y="1288"/>
                </a:cxn>
                <a:cxn ang="0">
                  <a:pos x="1219" y="1229"/>
                </a:cxn>
                <a:cxn ang="0">
                  <a:pos x="799" y="1223"/>
                </a:cxn>
                <a:cxn ang="0">
                  <a:pos x="505" y="1145"/>
                </a:cxn>
                <a:cxn ang="0">
                  <a:pos x="733" y="1378"/>
                </a:cxn>
                <a:cxn ang="0">
                  <a:pos x="877" y="1619"/>
                </a:cxn>
                <a:cxn ang="0">
                  <a:pos x="1009" y="1787"/>
                </a:cxn>
                <a:cxn ang="0">
                  <a:pos x="817" y="1607"/>
                </a:cxn>
                <a:cxn ang="0">
                  <a:pos x="673" y="1372"/>
                </a:cxn>
                <a:cxn ang="0">
                  <a:pos x="415" y="1109"/>
                </a:cxn>
                <a:cxn ang="0">
                  <a:pos x="318" y="1078"/>
                </a:cxn>
                <a:cxn ang="0">
                  <a:pos x="318" y="1078"/>
                </a:cxn>
              </a:cxnLst>
              <a:rect l="0" t="0"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lnTo>
                    <a:pt x="318" y="1078"/>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tr-TR"/>
            </a:p>
          </p:txBody>
        </p:sp>
        <p:sp>
          <p:nvSpPr>
            <p:cNvPr id="309267" name="Freeform 19"/>
            <p:cNvSpPr>
              <a:spLocks/>
            </p:cNvSpPr>
            <p:nvPr/>
          </p:nvSpPr>
          <p:spPr bwMode="hidden">
            <a:xfrm>
              <a:off x="2932" y="1728"/>
              <a:ext cx="2828" cy="2366"/>
            </a:xfrm>
            <a:custGeom>
              <a:avLst/>
              <a:gdLst/>
              <a:ahLst/>
              <a:cxnLst>
                <a:cxn ang="0">
                  <a:pos x="1814" y="606"/>
                </a:cxn>
                <a:cxn ang="0">
                  <a:pos x="1615" y="252"/>
                </a:cxn>
                <a:cxn ang="0">
                  <a:pos x="1345" y="132"/>
                </a:cxn>
                <a:cxn ang="0">
                  <a:pos x="1381" y="492"/>
                </a:cxn>
                <a:cxn ang="0">
                  <a:pos x="955" y="221"/>
                </a:cxn>
                <a:cxn ang="0">
                  <a:pos x="877" y="161"/>
                </a:cxn>
                <a:cxn ang="0">
                  <a:pos x="841" y="167"/>
                </a:cxn>
                <a:cxn ang="0">
                  <a:pos x="720" y="161"/>
                </a:cxn>
                <a:cxn ang="0">
                  <a:pos x="613" y="144"/>
                </a:cxn>
                <a:cxn ang="0">
                  <a:pos x="492" y="161"/>
                </a:cxn>
                <a:cxn ang="0">
                  <a:pos x="432" y="150"/>
                </a:cxn>
                <a:cxn ang="0">
                  <a:pos x="342" y="138"/>
                </a:cxn>
                <a:cxn ang="0">
                  <a:pos x="246" y="126"/>
                </a:cxn>
                <a:cxn ang="0">
                  <a:pos x="174" y="114"/>
                </a:cxn>
                <a:cxn ang="0">
                  <a:pos x="216" y="240"/>
                </a:cxn>
                <a:cxn ang="0">
                  <a:pos x="607" y="588"/>
                </a:cxn>
                <a:cxn ang="0">
                  <a:pos x="1177" y="817"/>
                </a:cxn>
                <a:cxn ang="0">
                  <a:pos x="972" y="871"/>
                </a:cxn>
                <a:cxn ang="0">
                  <a:pos x="492" y="1111"/>
                </a:cxn>
                <a:cxn ang="0">
                  <a:pos x="276" y="1441"/>
                </a:cxn>
                <a:cxn ang="0">
                  <a:pos x="42" y="1441"/>
                </a:cxn>
                <a:cxn ang="0">
                  <a:pos x="367" y="1585"/>
                </a:cxn>
                <a:cxn ang="0">
                  <a:pos x="949" y="1712"/>
                </a:cxn>
                <a:cxn ang="0">
                  <a:pos x="1519" y="1537"/>
                </a:cxn>
                <a:cxn ang="0">
                  <a:pos x="1735" y="1513"/>
                </a:cxn>
                <a:cxn ang="0">
                  <a:pos x="1723" y="1802"/>
                </a:cxn>
                <a:cxn ang="0">
                  <a:pos x="2042" y="2229"/>
                </a:cxn>
                <a:cxn ang="0">
                  <a:pos x="2191" y="2133"/>
                </a:cxn>
                <a:cxn ang="0">
                  <a:pos x="2270" y="1970"/>
                </a:cxn>
                <a:cxn ang="0">
                  <a:pos x="2233" y="1573"/>
                </a:cxn>
                <a:cxn ang="0">
                  <a:pos x="2294" y="1483"/>
                </a:cxn>
                <a:cxn ang="0">
                  <a:pos x="2588" y="1688"/>
                </a:cxn>
                <a:cxn ang="0">
                  <a:pos x="2695" y="1682"/>
                </a:cxn>
                <a:cxn ang="0">
                  <a:pos x="2588" y="1543"/>
                </a:cxn>
                <a:cxn ang="0">
                  <a:pos x="2510" y="1357"/>
                </a:cxn>
                <a:cxn ang="0">
                  <a:pos x="2354" y="1184"/>
                </a:cxn>
                <a:cxn ang="0">
                  <a:pos x="2102" y="931"/>
                </a:cxn>
                <a:cxn ang="0">
                  <a:pos x="2137" y="907"/>
                </a:cxn>
                <a:cxn ang="0">
                  <a:pos x="2215" y="871"/>
                </a:cxn>
                <a:cxn ang="0">
                  <a:pos x="2324" y="817"/>
                </a:cxn>
                <a:cxn ang="0">
                  <a:pos x="2372" y="787"/>
                </a:cxn>
                <a:cxn ang="0">
                  <a:pos x="2078" y="865"/>
                </a:cxn>
              </a:cxn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endParaRPr lang="tr-TR"/>
            </a:p>
          </p:txBody>
        </p:sp>
        <p:sp>
          <p:nvSpPr>
            <p:cNvPr id="309268" name="Freeform 20"/>
            <p:cNvSpPr>
              <a:spLocks/>
            </p:cNvSpPr>
            <p:nvPr/>
          </p:nvSpPr>
          <p:spPr bwMode="hidden">
            <a:xfrm>
              <a:off x="3160" y="1860"/>
              <a:ext cx="2162" cy="1934"/>
            </a:xfrm>
            <a:custGeom>
              <a:avLst/>
              <a:gdLst/>
              <a:ahLst/>
              <a:cxnLst>
                <a:cxn ang="0">
                  <a:pos x="1842" y="851"/>
                </a:cxn>
                <a:cxn ang="0">
                  <a:pos x="1937" y="1019"/>
                </a:cxn>
                <a:cxn ang="0">
                  <a:pos x="2051" y="1168"/>
                </a:cxn>
                <a:cxn ang="0">
                  <a:pos x="2117" y="1246"/>
                </a:cxn>
                <a:cxn ang="0">
                  <a:pos x="2153" y="1294"/>
                </a:cxn>
                <a:cxn ang="0">
                  <a:pos x="1889" y="977"/>
                </a:cxn>
                <a:cxn ang="0">
                  <a:pos x="1860" y="929"/>
                </a:cxn>
                <a:cxn ang="0">
                  <a:pos x="1782" y="1240"/>
                </a:cxn>
                <a:cxn ang="0">
                  <a:pos x="1770" y="1486"/>
                </a:cxn>
                <a:cxn ang="0">
                  <a:pos x="1818" y="1906"/>
                </a:cxn>
                <a:cxn ang="0">
                  <a:pos x="1788" y="1930"/>
                </a:cxn>
                <a:cxn ang="0">
                  <a:pos x="1746" y="1534"/>
                </a:cxn>
                <a:cxn ang="0">
                  <a:pos x="1728" y="1288"/>
                </a:cxn>
                <a:cxn ang="0">
                  <a:pos x="1764" y="1085"/>
                </a:cxn>
                <a:cxn ang="0">
                  <a:pos x="1770" y="875"/>
                </a:cxn>
                <a:cxn ang="0">
                  <a:pos x="1268" y="1007"/>
                </a:cxn>
                <a:cxn ang="0">
                  <a:pos x="825" y="1132"/>
                </a:cxn>
                <a:cxn ang="0">
                  <a:pos x="323" y="1312"/>
                </a:cxn>
                <a:cxn ang="0">
                  <a:pos x="18" y="1420"/>
                </a:cxn>
                <a:cxn ang="0">
                  <a:pos x="311" y="1282"/>
                </a:cxn>
                <a:cxn ang="0">
                  <a:pos x="682" y="1144"/>
                </a:cxn>
                <a:cxn ang="0">
                  <a:pos x="1022" y="1037"/>
                </a:cxn>
                <a:cxn ang="0">
                  <a:pos x="1411" y="929"/>
                </a:cxn>
                <a:cxn ang="0">
                  <a:pos x="1692" y="815"/>
                </a:cxn>
                <a:cxn ang="0">
                  <a:pos x="1333" y="623"/>
                </a:cxn>
                <a:cxn ang="0">
                  <a:pos x="861" y="515"/>
                </a:cxn>
                <a:cxn ang="0">
                  <a:pos x="227" y="161"/>
                </a:cxn>
                <a:cxn ang="0">
                  <a:pos x="0" y="83"/>
                </a:cxn>
                <a:cxn ang="0">
                  <a:pos x="329" y="179"/>
                </a:cxn>
                <a:cxn ang="0">
                  <a:pos x="712" y="383"/>
                </a:cxn>
                <a:cxn ang="0">
                  <a:pos x="933" y="491"/>
                </a:cxn>
                <a:cxn ang="0">
                  <a:pos x="1351" y="593"/>
                </a:cxn>
                <a:cxn ang="0">
                  <a:pos x="1650" y="743"/>
                </a:cxn>
                <a:cxn ang="0">
                  <a:pos x="1423" y="461"/>
                </a:cxn>
                <a:cxn ang="0">
                  <a:pos x="1286" y="191"/>
                </a:cxn>
                <a:cxn ang="0">
                  <a:pos x="1154" y="0"/>
                </a:cxn>
                <a:cxn ang="0">
                  <a:pos x="1339" y="215"/>
                </a:cxn>
                <a:cxn ang="0">
                  <a:pos x="1489" y="485"/>
                </a:cxn>
                <a:cxn ang="0">
                  <a:pos x="1746" y="803"/>
                </a:cxn>
                <a:cxn ang="0">
                  <a:pos x="1842" y="851"/>
                </a:cxn>
                <a:cxn ang="0">
                  <a:pos x="1842" y="851"/>
                </a:cxn>
              </a:cxnLst>
              <a:rect l="0" t="0"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lnTo>
                    <a:pt x="1842" y="851"/>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tr-TR"/>
            </a:p>
          </p:txBody>
        </p:sp>
      </p:grpSp>
      <p:sp>
        <p:nvSpPr>
          <p:cNvPr id="309269" name="Rectangle 21"/>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309270" name="Rectangle 22"/>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309271" name="Rectangle 23"/>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ffectLst>
                  <a:outerShdw blurRad="38100" dist="38100" dir="2700000" algn="tl">
                    <a:srgbClr val="000000"/>
                  </a:outerShdw>
                </a:effectLst>
              </a:defRPr>
            </a:lvl1pPr>
          </a:lstStyle>
          <a:p>
            <a:endParaRPr lang="tr-TR"/>
          </a:p>
        </p:txBody>
      </p:sp>
      <p:sp>
        <p:nvSpPr>
          <p:cNvPr id="309272" name="Rectangle 24"/>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ffectLst>
                  <a:outerShdw blurRad="38100" dist="38100" dir="2700000" algn="tl">
                    <a:srgbClr val="000000"/>
                  </a:outerShdw>
                </a:effectLst>
              </a:defRPr>
            </a:lvl1pPr>
          </a:lstStyle>
          <a:p>
            <a:endParaRPr lang="tr-TR"/>
          </a:p>
        </p:txBody>
      </p:sp>
      <p:sp>
        <p:nvSpPr>
          <p:cNvPr id="309273" name="Rectangle 25"/>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ffectLst>
                  <a:outerShdw blurRad="38100" dist="38100" dir="2700000" algn="tl">
                    <a:srgbClr val="000000"/>
                  </a:outerShdw>
                </a:effectLst>
              </a:defRPr>
            </a:lvl1pPr>
          </a:lstStyle>
          <a:p>
            <a:fld id="{AC853D84-7FD6-44C0-ADF7-198C94CE357D}" type="slidenum">
              <a:rPr lang="tr-TR"/>
              <a:pPr/>
              <a:t>‹#›</a:t>
            </a:fld>
            <a:endParaRPr lang="tr-TR"/>
          </a:p>
        </p:txBody>
      </p:sp>
    </p:spTree>
  </p:cSld>
  <p:clrMap bg1="dk2" tx1="lt1" bg2="dk1" tx2="lt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Lst>
  <p:timing>
    <p:tnLst>
      <p:par>
        <p:cTn id="1" dur="indefinite" restart="never" nodeType="tmRoot"/>
      </p:par>
    </p:tnLst>
  </p:timing>
  <p:txStyles>
    <p:titleStyle>
      <a:lvl1pPr algn="ctr" rtl="0" fontAlgn="base">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2pPr>
      <a:lvl3pPr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3pPr>
      <a:lvl4pPr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4pPr>
      <a:lvl5pPr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9pPr>
    </p:titleStyle>
    <p:bodyStyle>
      <a:lvl1pPr marL="342900" indent="-342900" algn="l" rtl="0" fontAlgn="base">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2"/>
        </a:buClr>
        <a:buSzPct val="6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folHlink"/>
        </a:buClr>
        <a:buSzPct val="6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tx1"/>
        </a:buClr>
        <a:buSzPct val="6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778" name="Rectangle 2"/>
          <p:cNvSpPr>
            <a:spLocks noGrp="1" noChangeArrowheads="1"/>
          </p:cNvSpPr>
          <p:nvPr>
            <p:ph type="ctrTitle"/>
          </p:nvPr>
        </p:nvSpPr>
        <p:spPr>
          <a:xfrm>
            <a:off x="685800" y="1828800"/>
            <a:ext cx="7772400" cy="1736725"/>
          </a:xfrm>
        </p:spPr>
        <p:txBody>
          <a:bodyPr/>
          <a:lstStyle/>
          <a:p>
            <a:r>
              <a:rPr lang="tr-TR" dirty="0" smtClean="0"/>
              <a:t>YAŞAM ZORLUKLARIYLA BAŞA ÇIKMA PSİKOLOJİK SAĞLAMLIK</a:t>
            </a:r>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3" name="Rectangle 3"/>
          <p:cNvSpPr>
            <a:spLocks noGrp="1" noChangeArrowheads="1"/>
          </p:cNvSpPr>
          <p:nvPr>
            <p:ph type="body" idx="1"/>
          </p:nvPr>
        </p:nvSpPr>
        <p:spPr>
          <a:xfrm>
            <a:off x="457200" y="549275"/>
            <a:ext cx="8229600" cy="5581650"/>
          </a:xfrm>
        </p:spPr>
        <p:txBody>
          <a:bodyPr/>
          <a:lstStyle/>
          <a:p>
            <a:pPr>
              <a:lnSpc>
                <a:spcPct val="80000"/>
              </a:lnSpc>
            </a:pPr>
            <a:r>
              <a:rPr lang="tr-TR" sz="2800" dirty="0" smtClean="0"/>
              <a:t>Kendimizi kötü hissettiğimizde yapabileceklerimizi şu şekilde sıralayabiliriz</a:t>
            </a:r>
          </a:p>
          <a:p>
            <a:pPr>
              <a:lnSpc>
                <a:spcPct val="80000"/>
              </a:lnSpc>
              <a:buNone/>
            </a:pPr>
            <a:r>
              <a:rPr lang="tr-TR" sz="2800" dirty="0" smtClean="0"/>
              <a:t>1-Öncelikle kendimize “ne hissediyorum?” sorusunu sormalıyız</a:t>
            </a:r>
          </a:p>
          <a:p>
            <a:pPr>
              <a:lnSpc>
                <a:spcPct val="80000"/>
              </a:lnSpc>
              <a:buNone/>
            </a:pPr>
            <a:r>
              <a:rPr lang="tr-TR" sz="2800" dirty="0" smtClean="0"/>
              <a:t>2-Daha sonra kendimize “ne oldu da bu duyguyu hissediyorum?” sorusunu sormalıyız</a:t>
            </a:r>
          </a:p>
          <a:p>
            <a:pPr>
              <a:lnSpc>
                <a:spcPct val="80000"/>
              </a:lnSpc>
              <a:buNone/>
            </a:pPr>
            <a:r>
              <a:rPr lang="tr-TR" sz="2800" dirty="0" smtClean="0"/>
              <a:t>3-Son olarak kendimize “bu durumda ne yapabilirim?” sorusunu sormamız gerekir</a:t>
            </a:r>
          </a:p>
          <a:p>
            <a:pPr>
              <a:lnSpc>
                <a:spcPct val="80000"/>
              </a:lnSpc>
              <a:buNone/>
            </a:pPr>
            <a:r>
              <a:rPr lang="tr-TR" sz="2800" dirty="0" smtClean="0"/>
              <a:t>Ayıca öfke yaratan durumları tamamen ortadan kaldırmak için daha başka neler </a:t>
            </a:r>
            <a:r>
              <a:rPr lang="tr-TR" sz="2800" dirty="0" err="1" smtClean="0"/>
              <a:t>yapabileceğrimizi</a:t>
            </a:r>
            <a:r>
              <a:rPr lang="tr-TR" sz="2800" dirty="0" smtClean="0"/>
              <a:t> bulmaya çalışmamız uygun olacaktır</a:t>
            </a:r>
            <a:endParaRPr lang="tr-TR" sz="2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7" name="Rectangle 3"/>
          <p:cNvSpPr>
            <a:spLocks noGrp="1" noChangeArrowheads="1"/>
          </p:cNvSpPr>
          <p:nvPr>
            <p:ph type="body" idx="1"/>
          </p:nvPr>
        </p:nvSpPr>
        <p:spPr>
          <a:xfrm>
            <a:off x="457200" y="1700809"/>
            <a:ext cx="8229600" cy="3600400"/>
          </a:xfrm>
        </p:spPr>
        <p:txBody>
          <a:bodyPr/>
          <a:lstStyle/>
          <a:p>
            <a:pPr>
              <a:lnSpc>
                <a:spcPct val="90000"/>
              </a:lnSpc>
            </a:pPr>
            <a:endParaRPr lang="tr-TR" sz="2800" dirty="0" smtClean="0"/>
          </a:p>
          <a:p>
            <a:pPr>
              <a:lnSpc>
                <a:spcPct val="90000"/>
              </a:lnSpc>
            </a:pPr>
            <a:endParaRPr lang="tr-TR" sz="2800" dirty="0" smtClean="0"/>
          </a:p>
          <a:p>
            <a:pPr>
              <a:lnSpc>
                <a:spcPct val="90000"/>
              </a:lnSpc>
            </a:pPr>
            <a:r>
              <a:rPr lang="tr-TR" sz="2800" dirty="0" smtClean="0"/>
              <a:t>Biraz da stres altındayken stresimizi azaltabilecek, stresle baş etmemizi kolaylaştırabilecek, öfkemizi kontrol etmemizi ve yönetmemizi kolaylaştırabilecek etkili birkaç yöntemden bahsedelim. Birkaç örnek vermek gerekirse;</a:t>
            </a:r>
          </a:p>
          <a:p>
            <a:pPr>
              <a:lnSpc>
                <a:spcPct val="90000"/>
              </a:lnSpc>
            </a:pPr>
            <a:endParaRPr lang="tr-TR" sz="2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115" name="Rectangle 3"/>
          <p:cNvSpPr>
            <a:spLocks noGrp="1" noChangeArrowheads="1"/>
          </p:cNvSpPr>
          <p:nvPr>
            <p:ph type="body" idx="1"/>
          </p:nvPr>
        </p:nvSpPr>
        <p:spPr>
          <a:xfrm>
            <a:off x="457200" y="476250"/>
            <a:ext cx="8229600" cy="5654675"/>
          </a:xfrm>
        </p:spPr>
        <p:txBody>
          <a:bodyPr/>
          <a:lstStyle/>
          <a:p>
            <a:pPr lvl="0"/>
            <a:r>
              <a:rPr lang="tr-TR" dirty="0" smtClean="0"/>
              <a:t>Derin nefes almak,</a:t>
            </a:r>
          </a:p>
          <a:p>
            <a:pPr lvl="0"/>
            <a:r>
              <a:rPr lang="tr-TR" dirty="0" smtClean="0"/>
              <a:t>Gevşeme egzersizleri yapmak,</a:t>
            </a:r>
          </a:p>
          <a:p>
            <a:pPr lvl="0"/>
            <a:r>
              <a:rPr lang="tr-TR" dirty="0" smtClean="0"/>
              <a:t>Güzel bir olayı hatırlamak veya tatili düşünerek rahatlamaya çalışmak,</a:t>
            </a:r>
          </a:p>
          <a:p>
            <a:pPr lvl="0"/>
            <a:r>
              <a:rPr lang="tr-TR" dirty="0" smtClean="0"/>
              <a:t>Duygularımızı kabul etmek,</a:t>
            </a:r>
          </a:p>
          <a:p>
            <a:pPr lvl="0"/>
            <a:r>
              <a:rPr lang="tr-TR" dirty="0" smtClean="0"/>
              <a:t>Sevdiklerimize özellikle de çocuklarımıza sarılmak, onları öpmek, onlara her zamankinden daha fazla vakit ayırmak, aile olarak bir arada olmaya özen göstermek,</a:t>
            </a:r>
          </a:p>
          <a:p>
            <a:r>
              <a:rPr lang="tr-TR" dirty="0" smtClean="0"/>
              <a:t>Esnek olmak</a:t>
            </a:r>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9" name="Rectangle 3"/>
          <p:cNvSpPr>
            <a:spLocks noGrp="1" noChangeArrowheads="1"/>
          </p:cNvSpPr>
          <p:nvPr>
            <p:ph type="body" idx="1"/>
          </p:nvPr>
        </p:nvSpPr>
        <p:spPr>
          <a:xfrm>
            <a:off x="457200" y="765175"/>
            <a:ext cx="8229600" cy="5365750"/>
          </a:xfrm>
        </p:spPr>
        <p:txBody>
          <a:bodyPr/>
          <a:lstStyle/>
          <a:p>
            <a:pPr lvl="0"/>
            <a:r>
              <a:rPr lang="tr-TR" dirty="0" smtClean="0"/>
              <a:t>Günlük olağan yaşantılarınızı olabildiğince aksatmamaya ve işleri biriktirmemeye ya da ertelememeye özen göstermek,</a:t>
            </a:r>
          </a:p>
          <a:p>
            <a:pPr lvl="0"/>
            <a:r>
              <a:rPr lang="tr-TR" dirty="0" smtClean="0"/>
              <a:t>Fiziksel etkinliklerde bulunmak (spor yapmak, koşmak, yürümek, bisiklete binmek, yüzmek, pikniğe gitmek, top oynamak, ya da çocukların oyunlarına katılmak),</a:t>
            </a:r>
          </a:p>
          <a:p>
            <a:pPr lvl="0"/>
            <a:r>
              <a:rPr lang="tr-TR" dirty="0" smtClean="0"/>
              <a:t>Sevdiklerimizle baş başa geçirilecek zamanlar ayarlamak,</a:t>
            </a:r>
          </a:p>
          <a:p>
            <a:pPr>
              <a:buNone/>
            </a:pPr>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63" name="Rectangle 3"/>
          <p:cNvSpPr>
            <a:spLocks noGrp="1" noChangeArrowheads="1"/>
          </p:cNvSpPr>
          <p:nvPr>
            <p:ph type="body" idx="1"/>
          </p:nvPr>
        </p:nvSpPr>
        <p:spPr>
          <a:xfrm>
            <a:off x="457200" y="549275"/>
            <a:ext cx="8229600" cy="5581650"/>
          </a:xfrm>
        </p:spPr>
        <p:txBody>
          <a:bodyPr/>
          <a:lstStyle/>
          <a:p>
            <a:pPr lvl="0"/>
            <a:r>
              <a:rPr lang="tr-TR" sz="2800" dirty="0" smtClean="0"/>
              <a:t> Kendi kendimize hata yapmanın normal olduğu hakkını vermek,</a:t>
            </a:r>
          </a:p>
          <a:p>
            <a:pPr lvl="0"/>
            <a:r>
              <a:rPr lang="tr-TR" sz="2800" dirty="0" smtClean="0"/>
              <a:t>Yaşadığımız stresli olayı canlandırarak, bu durumla nasıl başa çıkacağımıza ilişkin senaryolar üretmek ve mümkünse bunları bir kağıda yazmak ya da bunları güvendiğimiz biriyle paylaşmak,</a:t>
            </a:r>
          </a:p>
          <a:p>
            <a:pPr lvl="0"/>
            <a:r>
              <a:rPr lang="tr-TR" sz="2800" dirty="0" smtClean="0"/>
              <a:t>Benzer durumda başkalarının bu durumla nasıl başa çıktıklarını öğrenmek,</a:t>
            </a:r>
          </a:p>
          <a:p>
            <a:r>
              <a:rPr lang="tr-TR" sz="2800" dirty="0" smtClean="0"/>
              <a:t>Beslenmemize her zamankinden daha fazla özen göstermek</a:t>
            </a:r>
            <a:endParaRPr lang="tr-TR" sz="2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7" name="Rectangle 3"/>
          <p:cNvSpPr>
            <a:spLocks noGrp="1" noChangeArrowheads="1"/>
          </p:cNvSpPr>
          <p:nvPr>
            <p:ph type="body" idx="1"/>
          </p:nvPr>
        </p:nvSpPr>
        <p:spPr/>
        <p:txBody>
          <a:bodyPr/>
          <a:lstStyle/>
          <a:p>
            <a:pPr lvl="0"/>
            <a:r>
              <a:rPr lang="tr-TR" sz="2400" dirty="0" smtClean="0"/>
              <a:t>Hobi edinmek ya da mevcut hobilerimizi sürdürmek,</a:t>
            </a:r>
          </a:p>
          <a:p>
            <a:r>
              <a:rPr lang="tr-TR" sz="2400" dirty="0" smtClean="0"/>
              <a:t>Yaşadığımız zorlukları çocuklarımıza ya da eşimize, sevdiklerimize anlatmak, onlardan destek istemek. Bunu yaparken özellikle de çocuklara stres ve sıkıntı yaratan durumları ve bu durumla ilgili hissettiklerimizi açıklarken bazı önemli noktalara dikkat etmeliyiz. Bunun için de şunları yapabiliriz</a:t>
            </a:r>
            <a:endParaRPr lang="tr-TR"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211" name="Rectangle 3"/>
          <p:cNvSpPr>
            <a:spLocks noGrp="1" noChangeArrowheads="1"/>
          </p:cNvSpPr>
          <p:nvPr>
            <p:ph type="body" idx="1"/>
          </p:nvPr>
        </p:nvSpPr>
        <p:spPr>
          <a:xfrm>
            <a:off x="457200" y="1628800"/>
            <a:ext cx="8229600" cy="4502125"/>
          </a:xfrm>
        </p:spPr>
        <p:txBody>
          <a:bodyPr/>
          <a:lstStyle/>
          <a:p>
            <a:pPr>
              <a:lnSpc>
                <a:spcPct val="90000"/>
              </a:lnSpc>
              <a:buNone/>
            </a:pPr>
            <a:r>
              <a:rPr lang="tr-TR" dirty="0" smtClean="0"/>
              <a:t>Çocukların güven duygusunu sarsmamaya özen göstermeliyiz</a:t>
            </a:r>
          </a:p>
          <a:p>
            <a:pPr>
              <a:lnSpc>
                <a:spcPct val="90000"/>
              </a:lnSpc>
              <a:buNone/>
            </a:pPr>
            <a:r>
              <a:rPr lang="tr-TR" dirty="0" smtClean="0"/>
              <a:t>Çocukların yaşına uygun açıklamalar yapmalıyız</a:t>
            </a:r>
          </a:p>
          <a:p>
            <a:pPr lvl="0">
              <a:lnSpc>
                <a:spcPct val="90000"/>
              </a:lnSpc>
              <a:buNone/>
            </a:pPr>
            <a:r>
              <a:rPr lang="tr-TR" dirty="0" smtClean="0"/>
              <a:t>Çocuğumuza açıklama yaparken eşimizle tutarlı olmaya ve birlikte açıklama yapmaya özen gösterebiliriz.</a:t>
            </a:r>
          </a:p>
          <a:p>
            <a:pPr lvl="0">
              <a:lnSpc>
                <a:spcPct val="90000"/>
              </a:lnSpc>
              <a:buNone/>
            </a:pPr>
            <a:r>
              <a:rPr lang="tr-TR" dirty="0" smtClean="0"/>
              <a:t>Çocuğumuza mutlaka bu durumla ilgili onun bir suçu olmadığını söylemeliyiz</a:t>
            </a:r>
          </a:p>
          <a:p>
            <a:pPr lvl="0">
              <a:lnSpc>
                <a:spcPct val="90000"/>
              </a:lnSpc>
              <a:buNone/>
            </a:pPr>
            <a:r>
              <a:rPr lang="tr-TR" dirty="0" smtClean="0"/>
              <a:t>Son olarak çocuklarımızı çözüme ortak etmeye çalışmalıyız</a:t>
            </a:r>
          </a:p>
          <a:p>
            <a:pPr>
              <a:lnSpc>
                <a:spcPct val="90000"/>
              </a:lnSpc>
              <a:buNone/>
            </a:pPr>
            <a:endParaRPr lang="tr-T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259" name="Rectangle 3"/>
          <p:cNvSpPr>
            <a:spLocks noGrp="1" noChangeArrowheads="1"/>
          </p:cNvSpPr>
          <p:nvPr>
            <p:ph type="body" idx="1"/>
          </p:nvPr>
        </p:nvSpPr>
        <p:spPr/>
        <p:txBody>
          <a:bodyPr/>
          <a:lstStyle/>
          <a:p>
            <a:pPr>
              <a:lnSpc>
                <a:spcPct val="90000"/>
              </a:lnSpc>
              <a:buNone/>
            </a:pPr>
            <a:endParaRPr lang="tr-TR" sz="2800" dirty="0" smtClean="0"/>
          </a:p>
          <a:p>
            <a:pPr>
              <a:lnSpc>
                <a:spcPct val="90000"/>
              </a:lnSpc>
              <a:buNone/>
            </a:pPr>
            <a:r>
              <a:rPr lang="tr-TR" sz="2800" dirty="0" smtClean="0"/>
              <a:t>5-</a:t>
            </a:r>
            <a:r>
              <a:rPr lang="tr-TR" sz="2800" b="1" dirty="0" smtClean="0"/>
              <a:t>Psikolojik dayanıklılık</a:t>
            </a:r>
            <a:endParaRPr lang="tr-TR" sz="2800" dirty="0" smtClean="0"/>
          </a:p>
          <a:p>
            <a:pPr>
              <a:lnSpc>
                <a:spcPct val="90000"/>
              </a:lnSpc>
              <a:buNone/>
            </a:pPr>
            <a:r>
              <a:rPr lang="tr-TR" sz="2800" smtClean="0"/>
              <a:t>    Psikolojik </a:t>
            </a:r>
            <a:r>
              <a:rPr lang="tr-TR" sz="2800" dirty="0" smtClean="0"/>
              <a:t>dayanıklılık, zor yaşamsal tecrübeler karşısında kişinin kendisini toparlama gücü veya değişimin ya da felâketlerin başarılı biçimde üstesinden gelme yeteneği olarak da tanımlanmaktadır.</a:t>
            </a:r>
          </a:p>
          <a:p>
            <a:pPr>
              <a:lnSpc>
                <a:spcPct val="90000"/>
              </a:lnSpc>
              <a:buNone/>
            </a:pPr>
            <a:endParaRPr lang="tr-TR" sz="2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283" name="Rectangle 3"/>
          <p:cNvSpPr>
            <a:spLocks noGrp="1" noChangeArrowheads="1"/>
          </p:cNvSpPr>
          <p:nvPr>
            <p:ph type="body" idx="1"/>
          </p:nvPr>
        </p:nvSpPr>
        <p:spPr>
          <a:xfrm>
            <a:off x="395288" y="333375"/>
            <a:ext cx="8229600" cy="5942013"/>
          </a:xfrm>
        </p:spPr>
        <p:txBody>
          <a:bodyPr/>
          <a:lstStyle/>
          <a:p>
            <a:pPr>
              <a:buNone/>
            </a:pPr>
            <a:r>
              <a:rPr lang="tr-TR" sz="2800" dirty="0" smtClean="0"/>
              <a:t> Yapılan çalışmalar psikolojik dayanıklılığın öğrenilebilir bir kişisel özellik olduğunu da ortaya çıkarmıştır. </a:t>
            </a:r>
          </a:p>
          <a:p>
            <a:pPr>
              <a:buNone/>
            </a:pPr>
            <a:r>
              <a:rPr lang="tr-TR" sz="2800" dirty="0" smtClean="0"/>
              <a:t>Psikolojik dayanıklılığın açıklanmasında rol oynayan birçok faktörden söz edilebilmesine karşın; yapılan çalışmalarda bu faktörlerin üç genel kategori altında toplanabileceği görülmektedir. Bu kategoriler;</a:t>
            </a:r>
          </a:p>
          <a:p>
            <a:pPr lvl="0"/>
            <a:r>
              <a:rPr lang="tr-TR" sz="2800" dirty="0" smtClean="0"/>
              <a:t/>
            </a:r>
            <a:br>
              <a:rPr lang="tr-TR" sz="2800" dirty="0" smtClean="0"/>
            </a:br>
            <a:r>
              <a:rPr lang="tr-TR" sz="2800" dirty="0" smtClean="0"/>
              <a:t>aile uyumu ve desteği,</a:t>
            </a:r>
          </a:p>
          <a:p>
            <a:pPr lvl="0"/>
            <a:r>
              <a:rPr lang="tr-TR" sz="2800" dirty="0" smtClean="0"/>
              <a:t>kişisel yapısal özellikler ve</a:t>
            </a:r>
          </a:p>
          <a:p>
            <a:pPr lvl="0"/>
            <a:r>
              <a:rPr lang="tr-TR" sz="2800" dirty="0" smtClean="0"/>
              <a:t>dışsal destek sistemleri (sosyal çevre, iş arkadaşları vb.) olarak sıralanabilir.</a:t>
            </a:r>
          </a:p>
          <a:p>
            <a:pPr>
              <a:buNone/>
            </a:pPr>
            <a:endParaRPr lang="tr-TR" sz="28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307" name="Rectangle 3"/>
          <p:cNvSpPr>
            <a:spLocks noGrp="1" noChangeArrowheads="1"/>
          </p:cNvSpPr>
          <p:nvPr>
            <p:ph type="body" idx="1"/>
          </p:nvPr>
        </p:nvSpPr>
        <p:spPr/>
        <p:txBody>
          <a:bodyPr/>
          <a:lstStyle/>
          <a:p>
            <a:pPr>
              <a:lnSpc>
                <a:spcPct val="90000"/>
              </a:lnSpc>
              <a:buNone/>
            </a:pPr>
            <a:r>
              <a:rPr lang="tr-TR" sz="2800" dirty="0"/>
              <a:t/>
            </a:r>
            <a:br>
              <a:rPr lang="tr-TR" sz="2800" dirty="0"/>
            </a:br>
            <a:endParaRPr lang="tr-TR" sz="2800" dirty="0" smtClean="0"/>
          </a:p>
          <a:p>
            <a:pPr>
              <a:lnSpc>
                <a:spcPct val="90000"/>
              </a:lnSpc>
              <a:buNone/>
            </a:pPr>
            <a:endParaRPr lang="tr-TR" sz="2800" dirty="0" smtClean="0"/>
          </a:p>
          <a:p>
            <a:pPr>
              <a:lnSpc>
                <a:spcPct val="90000"/>
              </a:lnSpc>
              <a:buNone/>
            </a:pPr>
            <a:r>
              <a:rPr lang="tr-TR" sz="2800" dirty="0" err="1" smtClean="0"/>
              <a:t>Joni</a:t>
            </a:r>
            <a:r>
              <a:rPr lang="tr-TR" sz="2800" dirty="0" smtClean="0"/>
              <a:t> S. </a:t>
            </a:r>
            <a:r>
              <a:rPr lang="tr-TR" sz="2800" dirty="0" err="1" smtClean="0"/>
              <a:t>Mantell</a:t>
            </a:r>
            <a:r>
              <a:rPr lang="tr-TR" sz="2800" dirty="0" smtClean="0"/>
              <a:t> psikolojik dayanıklılığımızı arttırabilmemiz için 5 tavsiyede bulunmaktadır. Bu tavsiyeleri şu şekilde özetlemek mümkündür:</a:t>
            </a:r>
          </a:p>
          <a:p>
            <a:pPr>
              <a:lnSpc>
                <a:spcPct val="90000"/>
              </a:lnSpc>
              <a:buNone/>
            </a:pPr>
            <a:endParaRPr lang="tr-TR"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570" name="Rectangle 2"/>
          <p:cNvSpPr>
            <a:spLocks noGrp="1" noChangeArrowheads="1"/>
          </p:cNvSpPr>
          <p:nvPr>
            <p:ph type="title"/>
          </p:nvPr>
        </p:nvSpPr>
        <p:spPr/>
        <p:txBody>
          <a:bodyPr/>
          <a:lstStyle/>
          <a:p>
            <a:r>
              <a:rPr lang="tr-TR" dirty="0"/>
              <a:t>İÇİNDEKİLER:</a:t>
            </a:r>
          </a:p>
        </p:txBody>
      </p:sp>
      <p:sp>
        <p:nvSpPr>
          <p:cNvPr id="365571" name="Rectangle 3"/>
          <p:cNvSpPr>
            <a:spLocks noGrp="1" noChangeArrowheads="1"/>
          </p:cNvSpPr>
          <p:nvPr>
            <p:ph type="body" idx="1"/>
          </p:nvPr>
        </p:nvSpPr>
        <p:spPr>
          <a:xfrm>
            <a:off x="457200" y="1600200"/>
            <a:ext cx="8229600" cy="5257800"/>
          </a:xfrm>
        </p:spPr>
        <p:txBody>
          <a:bodyPr/>
          <a:lstStyle/>
          <a:p>
            <a:r>
              <a:rPr lang="tr-TR" sz="3600" dirty="0"/>
              <a:t>1- </a:t>
            </a:r>
            <a:r>
              <a:rPr lang="tr-TR" sz="3600" dirty="0" smtClean="0"/>
              <a:t>Psikolojik sağlamlık </a:t>
            </a:r>
            <a:r>
              <a:rPr lang="tr-TR" sz="3600" dirty="0"/>
              <a:t>Nedir?</a:t>
            </a:r>
          </a:p>
          <a:p>
            <a:r>
              <a:rPr lang="tr-TR" sz="3600" dirty="0"/>
              <a:t>2- </a:t>
            </a:r>
            <a:r>
              <a:rPr lang="tr-TR" sz="3600" dirty="0" smtClean="0"/>
              <a:t>aile içi şiddet stres ve travma</a:t>
            </a:r>
            <a:endParaRPr lang="tr-TR" sz="3600" dirty="0"/>
          </a:p>
          <a:p>
            <a:r>
              <a:rPr lang="tr-TR" sz="3600" dirty="0"/>
              <a:t>3- </a:t>
            </a:r>
            <a:r>
              <a:rPr lang="tr-TR" sz="3600" b="1" dirty="0" smtClean="0"/>
              <a:t>Stres ve Travma sonrasında görülen belirtiler</a:t>
            </a:r>
            <a:endParaRPr lang="tr-TR" sz="3600" dirty="0" smtClean="0"/>
          </a:p>
          <a:p>
            <a:pPr>
              <a:buNone/>
            </a:pPr>
            <a:r>
              <a:rPr lang="tr-TR" sz="3600" dirty="0" smtClean="0"/>
              <a:t>4- stres ve zorluklar  karşısında neler yapabiliriz </a:t>
            </a:r>
            <a:endParaRPr lang="tr-TR" sz="3600" dirty="0"/>
          </a:p>
          <a:p>
            <a:r>
              <a:rPr lang="tr-TR" sz="3600" dirty="0" smtClean="0"/>
              <a:t>5-</a:t>
            </a:r>
            <a:r>
              <a:rPr lang="tr-TR" sz="3600" b="1" dirty="0" smtClean="0"/>
              <a:t>Psikolojik dayanıklılık</a:t>
            </a:r>
            <a:endParaRPr lang="tr-TR" sz="3600" dirty="0" smtClean="0"/>
          </a:p>
          <a:p>
            <a:endParaRPr lang="tr-TR" sz="4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331" name="Rectangle 3"/>
          <p:cNvSpPr>
            <a:spLocks noGrp="1" noChangeArrowheads="1"/>
          </p:cNvSpPr>
          <p:nvPr>
            <p:ph type="body" idx="1"/>
          </p:nvPr>
        </p:nvSpPr>
        <p:spPr/>
        <p:txBody>
          <a:bodyPr/>
          <a:lstStyle/>
          <a:p>
            <a:pPr>
              <a:buNone/>
            </a:pPr>
            <a:endParaRPr lang="tr-TR" dirty="0" smtClean="0"/>
          </a:p>
          <a:p>
            <a:pPr>
              <a:buNone/>
            </a:pPr>
            <a:r>
              <a:rPr lang="tr-TR" u="sng" dirty="0" smtClean="0"/>
              <a:t>1-Sevdiklerimizle ilişkide olmak, onlarla temas kurmak</a:t>
            </a:r>
            <a:r>
              <a:rPr lang="tr-TR" b="1" dirty="0" smtClean="0"/>
              <a:t>.</a:t>
            </a:r>
            <a:r>
              <a:rPr lang="tr-TR" dirty="0" smtClean="0"/>
              <a:t> Hiçbir şey yalnızlık hissi kadar kötü ve yıkıcı değildir. Bu histen kurtulmak için yapabileceğimiz en etkili şey bizi anlayan ve bize ilgi gösteren kişilerin desteğini ve onların varlığını hissetmek için onlara daha yakın olmaktır. </a:t>
            </a:r>
            <a:endParaRPr lang="tr-T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6355" name="Rectangle 3"/>
          <p:cNvSpPr>
            <a:spLocks noGrp="1" noChangeArrowheads="1"/>
          </p:cNvSpPr>
          <p:nvPr>
            <p:ph type="body" idx="1"/>
          </p:nvPr>
        </p:nvSpPr>
        <p:spPr>
          <a:xfrm>
            <a:off x="457200" y="980728"/>
            <a:ext cx="8229600" cy="5544616"/>
          </a:xfrm>
        </p:spPr>
        <p:txBody>
          <a:bodyPr/>
          <a:lstStyle/>
          <a:p>
            <a:pPr lvl="0">
              <a:buNone/>
            </a:pPr>
            <a:r>
              <a:rPr lang="tr-TR" dirty="0" smtClean="0"/>
              <a:t> </a:t>
            </a:r>
            <a:r>
              <a:rPr lang="tr-TR" dirty="0"/>
              <a:t/>
            </a:r>
            <a:br>
              <a:rPr lang="tr-TR" dirty="0"/>
            </a:br>
            <a:r>
              <a:rPr lang="tr-TR" dirty="0" smtClean="0"/>
              <a:t>2-</a:t>
            </a:r>
            <a:r>
              <a:rPr lang="tr-TR" b="1" u="sng" dirty="0" smtClean="0"/>
              <a:t>Destekleyici bir gruba üye olmak ya da onların düzenleyeceği etkinliklere katılmak</a:t>
            </a:r>
            <a:r>
              <a:rPr lang="tr-TR" u="sng" dirty="0" smtClean="0"/>
              <a:t> da bizim psikolojik dayanıklılığımıza katkıda bulunabilir. </a:t>
            </a:r>
            <a:r>
              <a:rPr lang="tr-TR" dirty="0" smtClean="0"/>
              <a:t>Bu gruplar doğa grupları, yürüyüş grupları ya da başka gruplar olabilir. Bir doğa yürüyüşü yapmak, ayaklarımızın toprağa basması, açık havada ciğerlerimize temiz oksijenin girmesine izin vermek son derece toparlayıcı bir etkiye sahiptir.</a:t>
            </a:r>
          </a:p>
          <a:p>
            <a:pPr>
              <a:buNone/>
            </a:pPr>
            <a:r>
              <a:rPr lang="tr-TR" dirty="0"/>
              <a:t/>
            </a:r>
            <a:br>
              <a:rPr lang="tr-TR" dirty="0"/>
            </a:br>
            <a:endParaRPr lang="tr-T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378" name="Rectangle 2"/>
          <p:cNvSpPr>
            <a:spLocks noGrp="1" noChangeArrowheads="1"/>
          </p:cNvSpPr>
          <p:nvPr>
            <p:ph type="title"/>
          </p:nvPr>
        </p:nvSpPr>
        <p:spPr/>
        <p:txBody>
          <a:bodyPr/>
          <a:lstStyle/>
          <a:p>
            <a:pPr algn="l"/>
            <a:r>
              <a:rPr lang="tr-TR" sz="4000" dirty="0"/>
              <a:t/>
            </a:r>
            <a:br>
              <a:rPr lang="tr-TR" sz="4000" dirty="0"/>
            </a:br>
            <a:endParaRPr lang="tr-TR" sz="4000" dirty="0"/>
          </a:p>
        </p:txBody>
      </p:sp>
      <p:sp>
        <p:nvSpPr>
          <p:cNvPr id="357379" name="Rectangle 3"/>
          <p:cNvSpPr>
            <a:spLocks noGrp="1" noChangeArrowheads="1"/>
          </p:cNvSpPr>
          <p:nvPr>
            <p:ph type="body" idx="1"/>
          </p:nvPr>
        </p:nvSpPr>
        <p:spPr>
          <a:xfrm>
            <a:off x="457200" y="476672"/>
            <a:ext cx="8229600" cy="5654253"/>
          </a:xfrm>
        </p:spPr>
        <p:txBody>
          <a:bodyPr/>
          <a:lstStyle/>
          <a:p>
            <a:pPr>
              <a:buNone/>
            </a:pPr>
            <a:endParaRPr lang="tr-TR" b="1" dirty="0" smtClean="0"/>
          </a:p>
          <a:p>
            <a:pPr>
              <a:buNone/>
            </a:pPr>
            <a:endParaRPr lang="tr-TR" b="1" dirty="0" smtClean="0"/>
          </a:p>
          <a:p>
            <a:pPr>
              <a:buNone/>
            </a:pPr>
            <a:r>
              <a:rPr lang="tr-TR" b="1" dirty="0" smtClean="0"/>
              <a:t>3-Eşimizle geçireceğimiz özel zamanlar</a:t>
            </a:r>
            <a:r>
              <a:rPr lang="tr-TR" dirty="0" smtClean="0"/>
              <a:t> hem yaşadığımız sıkıntıları aşmamıza yardımcı olacak hem de aramızda güçlü bir evlilik bağı oluşmasını kolaylaştıracaktır. Eğer sorun aile içindeki bir anlaşmazlık ise bu durumda bir aile terapistinden/danışmanından yardım almak da uygun bir yaklaşımdır</a:t>
            </a:r>
            <a:endParaRPr lang="tr-T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9427" name="Rectangle 3"/>
          <p:cNvSpPr>
            <a:spLocks noGrp="1" noChangeArrowheads="1"/>
          </p:cNvSpPr>
          <p:nvPr>
            <p:ph type="body" idx="1"/>
          </p:nvPr>
        </p:nvSpPr>
        <p:spPr/>
        <p:txBody>
          <a:bodyPr/>
          <a:lstStyle/>
          <a:p>
            <a:pPr lvl="0">
              <a:buNone/>
            </a:pPr>
            <a:r>
              <a:rPr lang="tr-TR" dirty="0"/>
              <a:t>   </a:t>
            </a:r>
            <a:r>
              <a:rPr lang="tr-TR" dirty="0" smtClean="0"/>
              <a:t>4-  </a:t>
            </a:r>
            <a:r>
              <a:rPr lang="tr-TR" b="1" dirty="0" smtClean="0"/>
              <a:t>Vücudumuza özen göstermek.</a:t>
            </a:r>
            <a:r>
              <a:rPr lang="tr-TR" dirty="0" smtClean="0"/>
              <a:t> Hem fiziksel olarak hem de duygusal olarak kendimizi gözetmeli ve onu korumalıyız. Yeni ve eğlenceli şeyler denemek, düzenli egzersiz yapmak, yeterince uyumak ve düzenli beslenmek çok yararlıdır. </a:t>
            </a:r>
          </a:p>
          <a:p>
            <a:pPr>
              <a:buFont typeface="Wingdings" pitchFamily="2" charset="2"/>
              <a:buNone/>
            </a:pPr>
            <a:endParaRPr lang="tr-T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2499" name="Rectangle 3"/>
          <p:cNvSpPr>
            <a:spLocks noGrp="1" noChangeArrowheads="1"/>
          </p:cNvSpPr>
          <p:nvPr>
            <p:ph type="body" idx="1"/>
          </p:nvPr>
        </p:nvSpPr>
        <p:spPr>
          <a:xfrm>
            <a:off x="457200" y="333375"/>
            <a:ext cx="8229600" cy="6335713"/>
          </a:xfrm>
        </p:spPr>
        <p:txBody>
          <a:bodyPr/>
          <a:lstStyle/>
          <a:p>
            <a:pPr lvl="0">
              <a:buNone/>
            </a:pPr>
            <a:endParaRPr lang="tr-TR" dirty="0" smtClean="0"/>
          </a:p>
          <a:p>
            <a:pPr lvl="0">
              <a:buNone/>
            </a:pPr>
            <a:endParaRPr lang="tr-TR" dirty="0" smtClean="0"/>
          </a:p>
          <a:p>
            <a:pPr lvl="0">
              <a:buNone/>
            </a:pPr>
            <a:r>
              <a:rPr lang="tr-TR" dirty="0" smtClean="0"/>
              <a:t>5-</a:t>
            </a:r>
            <a:r>
              <a:rPr lang="tr-TR" b="1" dirty="0" smtClean="0"/>
              <a:t>Gülmek en iyi ilaçtır.</a:t>
            </a:r>
            <a:r>
              <a:rPr lang="tr-TR" dirty="0" smtClean="0"/>
              <a:t> Mümkün olduğunca gülmekten ve mizahtan yararlanmak gerekir. Gülmenin iyileştirici yanı vardır. Gülmek aynı zamanda bulaşıcıdır. Zor zamanlarda mizahtan yararlanmak, belki de düzenli olarak bir mizah dergisi okumak, komik filmler izlemek belki de en etkili yöntemlerden biridir.</a:t>
            </a:r>
          </a:p>
          <a:p>
            <a:pPr>
              <a:buNone/>
            </a:pPr>
            <a:endParaRPr lang="tr-T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lvl="0">
              <a:buNone/>
            </a:pPr>
            <a:r>
              <a:rPr lang="tr-TR" b="1" dirty="0" smtClean="0"/>
              <a:t>6-Amaçlarımız doğrultusunda çalışmak.</a:t>
            </a:r>
            <a:r>
              <a:rPr lang="tr-TR" dirty="0" smtClean="0"/>
              <a:t> Her seferinde bir adım atmak, merdivenleri tek tek çıkmak, her bir merdiveni çıkmak için kendimizi motive etmek, aralarda biraz soluklanmak gerecektir. Bu şekilde planlarımıza daha rahat bir şekilde ulaşabiliriz.</a:t>
            </a:r>
          </a:p>
          <a:p>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buNone/>
            </a:pPr>
            <a:endParaRPr lang="tr-TR" b="1" dirty="0" smtClean="0"/>
          </a:p>
          <a:p>
            <a:pPr>
              <a:buNone/>
            </a:pPr>
            <a:endParaRPr lang="tr-TR" b="1" dirty="0" smtClean="0"/>
          </a:p>
          <a:p>
            <a:pPr>
              <a:buNone/>
            </a:pPr>
            <a:r>
              <a:rPr lang="tr-TR" b="1" dirty="0" smtClean="0"/>
              <a:t>7-Stres altındayken nasıl kararlar alınabileceğini öğrenmek.</a:t>
            </a:r>
            <a:r>
              <a:rPr lang="tr-TR" dirty="0" smtClean="0"/>
              <a:t> Belki de stres altındayken büyük kararlar almamak, kararlarımızı gözden geçirmek daha faydalı olacaktır</a:t>
            </a:r>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smtClean="0"/>
              <a:t>Ülkemizde yoksulluk, düşük </a:t>
            </a:r>
            <a:r>
              <a:rPr lang="tr-TR" dirty="0" err="1" smtClean="0"/>
              <a:t>sosyo</a:t>
            </a:r>
            <a:r>
              <a:rPr lang="tr-TR" dirty="0" smtClean="0"/>
              <a:t>-ekonomik statü, aile içi şiddet, çocuk ihmal ve istismar olaylarından toplumsal şiddet gibi geniş bir perspektife doğru uzanmaktadır. Ayrıca ülkemizin deprem kuşağı üzerinde olması, yakın bir tarihte büyük bir deprem yaşaması, terör gibi olayların içinde yer alması nedeniyle yaşanılan ruhsal travma kaynaklarının sayısı da çoğalmıştır</a:t>
            </a:r>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80728"/>
            <a:ext cx="8229600" cy="5688632"/>
          </a:xfrm>
        </p:spPr>
        <p:txBody>
          <a:bodyPr/>
          <a:lstStyle/>
          <a:p>
            <a:pPr>
              <a:buNone/>
            </a:pPr>
            <a:r>
              <a:rPr lang="tr-TR" dirty="0" smtClean="0"/>
              <a:t>  Bu nedenle ülkemizin </a:t>
            </a:r>
            <a:r>
              <a:rPr lang="tr-TR" dirty="0" err="1" smtClean="0"/>
              <a:t>sosyo</a:t>
            </a:r>
            <a:r>
              <a:rPr lang="tr-TR" dirty="0" smtClean="0"/>
              <a:t> coğrafik yapısı da göz önüne alındığında bireylerin psikolojik dayanıklılık düzeylerinin yüksek olması önemlidir. Hepimizin karşılaştığımız sorunlar karşısında etkili bir biçimde mücadele edebilmesi ve bu sorunlar karşısında kendi ruh sağlığımızı koruyabilmemiz için öncelikle sağlam bir psikolojiye sahip olmamız, daha sonra da çevremizdeki bireylerin psikolojik dayanıklılıklarına katkıda bulunmamız gerekmektedir</a:t>
            </a:r>
          </a:p>
          <a:p>
            <a:endParaRPr lang="tr-T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1556792"/>
            <a:ext cx="8229600" cy="4530725"/>
          </a:xfrm>
        </p:spPr>
        <p:txBody>
          <a:bodyPr/>
          <a:lstStyle/>
          <a:p>
            <a:pPr>
              <a:buNone/>
            </a:pPr>
            <a:endParaRPr lang="tr-TR" dirty="0" smtClean="0"/>
          </a:p>
          <a:p>
            <a:pPr algn="ctr">
              <a:buNone/>
            </a:pPr>
            <a:r>
              <a:rPr lang="tr-TR" sz="5400" dirty="0" smtClean="0"/>
              <a:t>     MANAVGAT</a:t>
            </a:r>
          </a:p>
          <a:p>
            <a:pPr algn="ctr">
              <a:buNone/>
            </a:pPr>
            <a:r>
              <a:rPr lang="tr-TR" sz="5400" dirty="0" smtClean="0"/>
              <a:t>  60. YIL ORTAOKULU</a:t>
            </a:r>
          </a:p>
          <a:p>
            <a:pPr>
              <a:buNone/>
            </a:pPr>
            <a:r>
              <a:rPr lang="tr-TR" dirty="0" smtClean="0"/>
              <a:t>                    </a:t>
            </a:r>
          </a:p>
          <a:p>
            <a:pPr>
              <a:buNone/>
            </a:pPr>
            <a:r>
              <a:rPr lang="tr-TR" dirty="0" smtClean="0"/>
              <a:t>                                     Ekrem YAYLA</a:t>
            </a:r>
          </a:p>
          <a:p>
            <a:pPr>
              <a:buNone/>
            </a:pPr>
            <a:r>
              <a:rPr lang="tr-TR" dirty="0" smtClean="0"/>
              <a:t>                                    Rehber Öğretmen</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2" name="Rectangle 2"/>
          <p:cNvSpPr>
            <a:spLocks noGrp="1" noChangeArrowheads="1"/>
          </p:cNvSpPr>
          <p:nvPr>
            <p:ph type="title"/>
          </p:nvPr>
        </p:nvSpPr>
        <p:spPr/>
        <p:txBody>
          <a:bodyPr/>
          <a:lstStyle/>
          <a:p>
            <a:pPr algn="l"/>
            <a:r>
              <a:rPr lang="tr-TR" dirty="0" smtClean="0"/>
              <a:t>1- Psikolojik sağlamlık Nedir</a:t>
            </a:r>
            <a:endParaRPr lang="tr-TR" dirty="0"/>
          </a:p>
        </p:txBody>
      </p:sp>
      <p:sp>
        <p:nvSpPr>
          <p:cNvPr id="332803" name="Rectangle 3"/>
          <p:cNvSpPr>
            <a:spLocks noGrp="1" noChangeArrowheads="1"/>
          </p:cNvSpPr>
          <p:nvPr>
            <p:ph type="body" idx="1"/>
          </p:nvPr>
        </p:nvSpPr>
        <p:spPr>
          <a:xfrm>
            <a:off x="457200" y="1341438"/>
            <a:ext cx="8229600" cy="5327650"/>
          </a:xfrm>
        </p:spPr>
        <p:txBody>
          <a:bodyPr/>
          <a:lstStyle/>
          <a:p>
            <a:r>
              <a:rPr lang="tr-TR" sz="2800" dirty="0" smtClean="0"/>
              <a:t>Psikolojik sağlamlık son yıllarda önemle üzerinde durulması gereken bir kavramdır. Psikolojik sağlamlık kişinin çok zor koşullara karşın kişinin bu olumsuz koşulların üstesinden başarıyla gelebilme uyum sağlama sürecidir</a:t>
            </a:r>
            <a:r>
              <a:rPr lang="tr-TR" sz="2800" dirty="0"/>
              <a:t/>
            </a:r>
            <a:br>
              <a:rPr lang="tr-TR" sz="2800" dirty="0"/>
            </a:br>
            <a:endParaRPr lang="tr-TR"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826" name="Rectangle 2"/>
          <p:cNvSpPr>
            <a:spLocks noGrp="1" noChangeArrowheads="1"/>
          </p:cNvSpPr>
          <p:nvPr>
            <p:ph type="title"/>
          </p:nvPr>
        </p:nvSpPr>
        <p:spPr/>
        <p:txBody>
          <a:bodyPr/>
          <a:lstStyle/>
          <a:p>
            <a:r>
              <a:rPr lang="tr-TR" dirty="0" smtClean="0"/>
              <a:t>2- aile içi şiddet stres ve travma</a:t>
            </a:r>
            <a:endParaRPr lang="tr-TR" dirty="0"/>
          </a:p>
        </p:txBody>
      </p:sp>
      <p:sp>
        <p:nvSpPr>
          <p:cNvPr id="333827" name="Rectangle 3"/>
          <p:cNvSpPr>
            <a:spLocks noGrp="1" noChangeArrowheads="1"/>
          </p:cNvSpPr>
          <p:nvPr>
            <p:ph type="body" idx="1"/>
          </p:nvPr>
        </p:nvSpPr>
        <p:spPr/>
        <p:txBody>
          <a:bodyPr/>
          <a:lstStyle/>
          <a:p>
            <a:pPr>
              <a:lnSpc>
                <a:spcPct val="90000"/>
              </a:lnSpc>
            </a:pPr>
            <a:r>
              <a:rPr lang="tr-TR" sz="2800" dirty="0"/>
              <a:t/>
            </a:r>
            <a:br>
              <a:rPr lang="tr-TR" sz="2800" dirty="0"/>
            </a:br>
            <a:r>
              <a:rPr lang="tr-TR" sz="2800" dirty="0" smtClean="0"/>
              <a:t>Aile içinde şiddet görüldüğünde (sadece fiziksel şiddet değil aynı zamanda duygusal, sözel, ekonomik ve cinsel şiddet de dahil), tüm aile bireyleri özellikle de şiddete maruz kalanlar ve çocuklar bu şiddet ortamından çok fazla etkilenmektedirler</a:t>
            </a:r>
            <a:endParaRPr lang="tr-TR"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851" name="Rectangle 3"/>
          <p:cNvSpPr>
            <a:spLocks noGrp="1" noChangeArrowheads="1"/>
          </p:cNvSpPr>
          <p:nvPr>
            <p:ph type="body" idx="1"/>
          </p:nvPr>
        </p:nvSpPr>
        <p:spPr>
          <a:xfrm>
            <a:off x="457200" y="620688"/>
            <a:ext cx="8229600" cy="5510237"/>
          </a:xfrm>
        </p:spPr>
        <p:txBody>
          <a:bodyPr/>
          <a:lstStyle/>
          <a:p>
            <a:r>
              <a:rPr lang="tr-TR" dirty="0" smtClean="0"/>
              <a:t>3- </a:t>
            </a:r>
            <a:r>
              <a:rPr lang="tr-TR" b="1" dirty="0" smtClean="0"/>
              <a:t>Stres ve Travma sonrasında görülen belirtiler</a:t>
            </a:r>
            <a:endParaRPr lang="tr-TR" dirty="0" smtClean="0"/>
          </a:p>
          <a:p>
            <a:r>
              <a:rPr lang="tr-TR" b="1" dirty="0" smtClean="0"/>
              <a:t>Fiziksel belirtiler                   </a:t>
            </a:r>
            <a:endParaRPr lang="tr-TR" dirty="0" smtClean="0"/>
          </a:p>
          <a:p>
            <a:r>
              <a:rPr lang="tr-TR" b="1" dirty="0" smtClean="0"/>
              <a:t>Duygusal belirtiler</a:t>
            </a:r>
          </a:p>
          <a:p>
            <a:r>
              <a:rPr lang="tr-TR" b="1" dirty="0" smtClean="0"/>
              <a:t>Zihinsel belirtiler</a:t>
            </a:r>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5874" name="Rectangle 2"/>
          <p:cNvSpPr>
            <a:spLocks noGrp="1" noChangeArrowheads="1"/>
          </p:cNvSpPr>
          <p:nvPr>
            <p:ph type="title"/>
          </p:nvPr>
        </p:nvSpPr>
        <p:spPr/>
        <p:txBody>
          <a:bodyPr/>
          <a:lstStyle/>
          <a:p>
            <a:pPr algn="l"/>
            <a:r>
              <a:rPr lang="tr-TR" dirty="0"/>
              <a:t>A-Fiziksel Belirtiler</a:t>
            </a:r>
          </a:p>
        </p:txBody>
      </p:sp>
      <p:sp>
        <p:nvSpPr>
          <p:cNvPr id="335875" name="Rectangle 3"/>
          <p:cNvSpPr>
            <a:spLocks noGrp="1" noChangeArrowheads="1"/>
          </p:cNvSpPr>
          <p:nvPr>
            <p:ph type="body" idx="1"/>
          </p:nvPr>
        </p:nvSpPr>
        <p:spPr/>
        <p:txBody>
          <a:bodyPr/>
          <a:lstStyle/>
          <a:p>
            <a:pPr>
              <a:lnSpc>
                <a:spcPct val="80000"/>
              </a:lnSpc>
              <a:buNone/>
            </a:pPr>
            <a:r>
              <a:rPr lang="tr-TR" sz="2400" dirty="0" smtClean="0"/>
              <a:t>     Çarpıntı   </a:t>
            </a:r>
          </a:p>
          <a:p>
            <a:pPr>
              <a:lnSpc>
                <a:spcPct val="80000"/>
              </a:lnSpc>
              <a:buNone/>
            </a:pPr>
            <a:r>
              <a:rPr lang="tr-TR" sz="2400" dirty="0" smtClean="0"/>
              <a:t>     Baş ağrısı</a:t>
            </a:r>
          </a:p>
          <a:p>
            <a:pPr>
              <a:lnSpc>
                <a:spcPct val="80000"/>
              </a:lnSpc>
              <a:buNone/>
            </a:pPr>
            <a:r>
              <a:rPr lang="tr-TR" sz="2400" dirty="0" smtClean="0"/>
              <a:t>     Mide ve sindirim   sorunları</a:t>
            </a:r>
          </a:p>
          <a:p>
            <a:pPr>
              <a:lnSpc>
                <a:spcPct val="80000"/>
              </a:lnSpc>
              <a:buNone/>
            </a:pPr>
            <a:r>
              <a:rPr lang="tr-TR" sz="2400" dirty="0" smtClean="0"/>
              <a:t>     Nefes darlığı    </a:t>
            </a:r>
          </a:p>
          <a:p>
            <a:pPr>
              <a:lnSpc>
                <a:spcPct val="80000"/>
              </a:lnSpc>
              <a:buNone/>
            </a:pPr>
            <a:r>
              <a:rPr lang="tr-TR" sz="2400" dirty="0" smtClean="0"/>
              <a:t>     Ellerde titreme   </a:t>
            </a:r>
          </a:p>
          <a:p>
            <a:pPr>
              <a:lnSpc>
                <a:spcPct val="80000"/>
              </a:lnSpc>
              <a:buNone/>
            </a:pPr>
            <a:r>
              <a:rPr lang="tr-TR" sz="2400" dirty="0" smtClean="0"/>
              <a:t>     Aşırı, düzensiz ya da az uyku   </a:t>
            </a:r>
          </a:p>
          <a:p>
            <a:pPr>
              <a:lnSpc>
                <a:spcPct val="80000"/>
              </a:lnSpc>
              <a:buNone/>
            </a:pPr>
            <a:r>
              <a:rPr lang="tr-TR" sz="2400" dirty="0" smtClean="0"/>
              <a:t>    </a:t>
            </a:r>
            <a:r>
              <a:rPr lang="tr-TR" sz="2400" dirty="0" err="1" smtClean="0"/>
              <a:t>Vücudunçeşitli</a:t>
            </a:r>
            <a:r>
              <a:rPr lang="tr-TR" sz="2400" dirty="0" smtClean="0"/>
              <a:t>  yerinde görülüne ağrılar                                                                           </a:t>
            </a:r>
            <a:endParaRPr lang="tr-TR"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898" name="Rectangle 2"/>
          <p:cNvSpPr>
            <a:spLocks noGrp="1" noChangeArrowheads="1"/>
          </p:cNvSpPr>
          <p:nvPr>
            <p:ph type="title"/>
          </p:nvPr>
        </p:nvSpPr>
        <p:spPr/>
        <p:txBody>
          <a:bodyPr/>
          <a:lstStyle/>
          <a:p>
            <a:pPr algn="l"/>
            <a:r>
              <a:rPr lang="tr-TR" dirty="0"/>
              <a:t>B- </a:t>
            </a:r>
            <a:r>
              <a:rPr lang="tr-TR" dirty="0" smtClean="0"/>
              <a:t>duygusal belirtiler                            </a:t>
            </a:r>
            <a:endParaRPr lang="tr-TR" dirty="0"/>
          </a:p>
        </p:txBody>
      </p:sp>
      <p:sp>
        <p:nvSpPr>
          <p:cNvPr id="336899" name="Rectangle 3"/>
          <p:cNvSpPr>
            <a:spLocks noGrp="1" noChangeArrowheads="1"/>
          </p:cNvSpPr>
          <p:nvPr>
            <p:ph type="body" idx="1"/>
          </p:nvPr>
        </p:nvSpPr>
        <p:spPr/>
        <p:txBody>
          <a:bodyPr/>
          <a:lstStyle/>
          <a:p>
            <a:pPr>
              <a:buFont typeface="Wingdings" pitchFamily="2" charset="2"/>
              <a:buNone/>
            </a:pPr>
            <a:r>
              <a:rPr lang="tr-TR" dirty="0" smtClean="0"/>
              <a:t>.huzursuzluk, sıkıntı </a:t>
            </a:r>
          </a:p>
          <a:p>
            <a:pPr>
              <a:buFont typeface="Wingdings" pitchFamily="2" charset="2"/>
              <a:buNone/>
            </a:pPr>
            <a:r>
              <a:rPr lang="tr-TR" dirty="0" smtClean="0"/>
              <a:t>gerginlik mutsuzluk </a:t>
            </a:r>
          </a:p>
          <a:p>
            <a:pPr>
              <a:buFont typeface="Wingdings" pitchFamily="2" charset="2"/>
              <a:buNone/>
            </a:pPr>
            <a:r>
              <a:rPr lang="tr-TR" dirty="0" smtClean="0"/>
              <a:t>Durgunluk, sinirlilik, duygusallık</a:t>
            </a:r>
          </a:p>
          <a:p>
            <a:pPr>
              <a:buFont typeface="Wingdings" pitchFamily="2" charset="2"/>
              <a:buNone/>
            </a:pPr>
            <a:r>
              <a:rPr lang="tr-TR" dirty="0" smtClean="0"/>
              <a:t>Alınganlık</a:t>
            </a:r>
          </a:p>
          <a:p>
            <a:pPr>
              <a:buFont typeface="Wingdings" pitchFamily="2" charset="2"/>
              <a:buNone/>
            </a:pPr>
            <a:r>
              <a:rPr lang="tr-TR" dirty="0" smtClean="0"/>
              <a:t>Aşırı kaygılı ruh hali </a:t>
            </a:r>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Rectangle 2"/>
          <p:cNvSpPr>
            <a:spLocks noGrp="1" noChangeArrowheads="1"/>
          </p:cNvSpPr>
          <p:nvPr>
            <p:ph type="title"/>
          </p:nvPr>
        </p:nvSpPr>
        <p:spPr/>
        <p:txBody>
          <a:bodyPr/>
          <a:lstStyle/>
          <a:p>
            <a:pPr algn="l"/>
            <a:r>
              <a:rPr lang="tr-TR" dirty="0"/>
              <a:t>C- </a:t>
            </a:r>
            <a:r>
              <a:rPr lang="tr-TR" dirty="0" smtClean="0"/>
              <a:t>zihinsel belirtiler</a:t>
            </a:r>
            <a:endParaRPr lang="tr-TR" dirty="0"/>
          </a:p>
        </p:txBody>
      </p:sp>
      <p:sp>
        <p:nvSpPr>
          <p:cNvPr id="340995" name="Rectangle 3"/>
          <p:cNvSpPr>
            <a:spLocks noGrp="1" noChangeArrowheads="1"/>
          </p:cNvSpPr>
          <p:nvPr>
            <p:ph type="body" idx="1"/>
          </p:nvPr>
        </p:nvSpPr>
        <p:spPr/>
        <p:txBody>
          <a:bodyPr/>
          <a:lstStyle/>
          <a:p>
            <a:pPr>
              <a:buFont typeface="Wingdings" pitchFamily="2" charset="2"/>
              <a:buNone/>
            </a:pPr>
            <a:r>
              <a:rPr lang="tr-TR" sz="2800" dirty="0" smtClean="0"/>
              <a:t>Zihinsel  </a:t>
            </a:r>
            <a:r>
              <a:rPr lang="tr-TR" sz="2800" dirty="0"/>
              <a:t>belirtilere örnek olarak da şunlar verilebilir: </a:t>
            </a:r>
            <a:endParaRPr lang="tr-TR" sz="2800" dirty="0" smtClean="0"/>
          </a:p>
          <a:p>
            <a:pPr>
              <a:buFont typeface="Wingdings" pitchFamily="2" charset="2"/>
              <a:buNone/>
            </a:pPr>
            <a:r>
              <a:rPr lang="tr-TR" sz="2800" dirty="0" smtClean="0"/>
              <a:t>Unutkanlık </a:t>
            </a:r>
          </a:p>
          <a:p>
            <a:pPr>
              <a:buFont typeface="Wingdings" pitchFamily="2" charset="2"/>
              <a:buNone/>
            </a:pPr>
            <a:r>
              <a:rPr lang="tr-TR" sz="2800" dirty="0" smtClean="0"/>
              <a:t>Dikkati </a:t>
            </a:r>
            <a:r>
              <a:rPr lang="tr-TR" sz="2800" dirty="0" err="1" smtClean="0"/>
              <a:t>toplaymama</a:t>
            </a:r>
            <a:endParaRPr lang="tr-TR" sz="2800" dirty="0" smtClean="0"/>
          </a:p>
          <a:p>
            <a:pPr>
              <a:buFont typeface="Wingdings" pitchFamily="2" charset="2"/>
              <a:buNone/>
            </a:pPr>
            <a:r>
              <a:rPr lang="tr-TR" sz="2800" dirty="0" smtClean="0"/>
              <a:t>Zihin karışıklığı </a:t>
            </a:r>
          </a:p>
          <a:p>
            <a:pPr>
              <a:buFont typeface="Wingdings" pitchFamily="2" charset="2"/>
              <a:buNone/>
            </a:pPr>
            <a:r>
              <a:rPr lang="tr-TR" sz="2800" dirty="0" smtClean="0"/>
              <a:t>İlgide azalma</a:t>
            </a:r>
          </a:p>
          <a:p>
            <a:pPr>
              <a:buFont typeface="Wingdings" pitchFamily="2" charset="2"/>
              <a:buNone/>
            </a:pPr>
            <a:r>
              <a:rPr lang="tr-TR" sz="2800" dirty="0" smtClean="0"/>
              <a:t>Zihinsel durgunluk , </a:t>
            </a:r>
            <a:r>
              <a:rPr lang="tr-TR" sz="2800" dirty="0" err="1" smtClean="0"/>
              <a:t>matamatik</a:t>
            </a:r>
            <a:r>
              <a:rPr lang="tr-TR" sz="2800" dirty="0" smtClean="0"/>
              <a:t> hatalar</a:t>
            </a:r>
          </a:p>
          <a:p>
            <a:pPr>
              <a:buFont typeface="Wingdings" pitchFamily="2" charset="2"/>
              <a:buNone/>
            </a:pPr>
            <a:r>
              <a:rPr lang="tr-TR" sz="2800" dirty="0" smtClean="0"/>
              <a:t>İnsanlardan kaçma yada uzaklaşma hissi</a:t>
            </a:r>
          </a:p>
          <a:p>
            <a:pPr>
              <a:buFont typeface="Wingdings" pitchFamily="2" charset="2"/>
              <a:buNone/>
            </a:pPr>
            <a:r>
              <a:rPr lang="tr-TR" sz="2800" dirty="0" smtClean="0"/>
              <a:t>Olumsuzluklara odaklanma eğilimi</a:t>
            </a:r>
          </a:p>
          <a:p>
            <a:pPr>
              <a:buFont typeface="Wingdings" pitchFamily="2" charset="2"/>
              <a:buNone/>
            </a:pPr>
            <a:r>
              <a:rPr lang="tr-TR" sz="2800" dirty="0" smtClean="0"/>
              <a:t>Kararsızlık ve karamsarlık </a:t>
            </a:r>
          </a:p>
          <a:p>
            <a:pPr>
              <a:buFont typeface="Wingdings" pitchFamily="2" charset="2"/>
              <a:buNone/>
            </a:pPr>
            <a:endParaRPr lang="tr-TR" sz="2800" dirty="0" smtClean="0"/>
          </a:p>
          <a:p>
            <a:pPr>
              <a:buFont typeface="Wingdings" pitchFamily="2" charset="2"/>
              <a:buNone/>
            </a:pPr>
            <a:endParaRPr lang="tr-TR" sz="2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2018" name="Rectangle 2"/>
          <p:cNvSpPr>
            <a:spLocks noGrp="1" noChangeArrowheads="1"/>
          </p:cNvSpPr>
          <p:nvPr>
            <p:ph type="title"/>
          </p:nvPr>
        </p:nvSpPr>
        <p:spPr/>
        <p:txBody>
          <a:bodyPr/>
          <a:lstStyle/>
          <a:p>
            <a:pPr algn="l"/>
            <a:r>
              <a:rPr lang="tr-TR" dirty="0" smtClean="0"/>
              <a:t>4-stres ve zorluklar  karşısında neler yapabiliriz</a:t>
            </a:r>
            <a:endParaRPr lang="tr-TR" dirty="0"/>
          </a:p>
        </p:txBody>
      </p:sp>
      <p:sp>
        <p:nvSpPr>
          <p:cNvPr id="342019" name="Rectangle 3"/>
          <p:cNvSpPr>
            <a:spLocks noGrp="1" noChangeArrowheads="1"/>
          </p:cNvSpPr>
          <p:nvPr>
            <p:ph type="body" idx="1"/>
          </p:nvPr>
        </p:nvSpPr>
        <p:spPr/>
        <p:txBody>
          <a:bodyPr/>
          <a:lstStyle/>
          <a:p>
            <a:pPr>
              <a:lnSpc>
                <a:spcPct val="90000"/>
              </a:lnSpc>
            </a:pPr>
            <a:r>
              <a:rPr lang="tr-TR" sz="2800" dirty="0" smtClean="0"/>
              <a:t>Bazılarımız arkadaşlarımızla, sevdiklerimizle dertleşmeyi seçerken, bazılarımız da spor ve egzersiz yaparak, gezerek, yürüyüşe çıkarak, televizyon izleyerek ya da uyuyarak sıkıntılarla başa çıkmaya çalışmaktadır. Özellikle neyin bizde strese yol açtığını bilmemiz gerekir. Eğer yaşadığımız stresin nedenini bilebilirsek, bununla başa çıkmak için uygun müdahaleleri daha kolay bir biçimde seçebiliriz.</a:t>
            </a:r>
            <a:endParaRPr lang="tr-TR" sz="2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Akçaağaç">
  <a:themeElements>
    <a:clrScheme name="Akçaağaç 1">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CC"/>
      </a:hlink>
      <a:folHlink>
        <a:srgbClr val="CCCC00"/>
      </a:folHlink>
    </a:clrScheme>
    <a:fontScheme name="Akçaağaç">
      <a:majorFont>
        <a:latin typeface="Times New Roman"/>
        <a:ea typeface=""/>
        <a:cs typeface=""/>
      </a:majorFont>
      <a:minorFont>
        <a:latin typeface="Times New Roman"/>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kçaağaç 1">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CC"/>
        </a:hlink>
        <a:folHlink>
          <a:srgbClr val="CCCC00"/>
        </a:folHlink>
      </a:clrScheme>
      <a:clrMap bg1="dk2" tx1="lt1" bg2="dk1" tx2="lt2" accent1="accent1" accent2="accent2" accent3="accent3" accent4="accent4" accent5="accent5" accent6="accent6" hlink="hlink" folHlink="folHlink"/>
    </a:extraClrScheme>
    <a:extraClrScheme>
      <a:clrScheme name="Akçaağaç 2">
        <a:dk1>
          <a:srgbClr val="EA9306"/>
        </a:dk1>
        <a:lt1>
          <a:srgbClr val="FFFFFF"/>
        </a:lt1>
        <a:dk2>
          <a:srgbClr val="FAC120"/>
        </a:dk2>
        <a:lt2>
          <a:srgbClr val="FFFDD1"/>
        </a:lt2>
        <a:accent1>
          <a:srgbClr val="CC6600"/>
        </a:accent1>
        <a:accent2>
          <a:srgbClr val="FF9933"/>
        </a:accent2>
        <a:accent3>
          <a:srgbClr val="FCDDAB"/>
        </a:accent3>
        <a:accent4>
          <a:srgbClr val="DADADA"/>
        </a:accent4>
        <a:accent5>
          <a:srgbClr val="E2B8AA"/>
        </a:accent5>
        <a:accent6>
          <a:srgbClr val="E78A2D"/>
        </a:accent6>
        <a:hlink>
          <a:srgbClr val="A50021"/>
        </a:hlink>
        <a:folHlink>
          <a:srgbClr val="666633"/>
        </a:folHlink>
      </a:clrScheme>
      <a:clrMap bg1="dk2" tx1="lt1" bg2="dk1" tx2="lt2" accent1="accent1" accent2="accent2" accent3="accent3" accent4="accent4" accent5="accent5" accent6="accent6" hlink="hlink" folHlink="folHlink"/>
    </a:extraClrScheme>
    <a:extraClrScheme>
      <a:clrScheme name="Akçaağaç 3">
        <a:dk1>
          <a:srgbClr val="000000"/>
        </a:dk1>
        <a:lt1>
          <a:srgbClr val="FFFFCC"/>
        </a:lt1>
        <a:dk2>
          <a:srgbClr val="A26D18"/>
        </a:dk2>
        <a:lt2>
          <a:srgbClr val="F9D793"/>
        </a:lt2>
        <a:accent1>
          <a:srgbClr val="FFD05B"/>
        </a:accent1>
        <a:accent2>
          <a:srgbClr val="FEE1A8"/>
        </a:accent2>
        <a:accent3>
          <a:srgbClr val="FFFFE2"/>
        </a:accent3>
        <a:accent4>
          <a:srgbClr val="000000"/>
        </a:accent4>
        <a:accent5>
          <a:srgbClr val="FFE4B5"/>
        </a:accent5>
        <a:accent6>
          <a:srgbClr val="E6CC98"/>
        </a:accent6>
        <a:hlink>
          <a:srgbClr val="FF0000"/>
        </a:hlink>
        <a:folHlink>
          <a:srgbClr val="CC6600"/>
        </a:folHlink>
      </a:clrScheme>
      <a:clrMap bg1="lt1" tx1="dk1" bg2="lt2" tx2="dk2" accent1="accent1" accent2="accent2" accent3="accent3" accent4="accent4" accent5="accent5" accent6="accent6" hlink="hlink" folHlink="folHlink"/>
    </a:extraClrScheme>
    <a:extraClrScheme>
      <a:clrScheme name="Akçaağaç 4">
        <a:dk1>
          <a:srgbClr val="008000"/>
        </a:dk1>
        <a:lt1>
          <a:srgbClr val="FFFFFF"/>
        </a:lt1>
        <a:dk2>
          <a:srgbClr val="005800"/>
        </a:dk2>
        <a:lt2>
          <a:srgbClr val="FFFFCC"/>
        </a:lt2>
        <a:accent1>
          <a:srgbClr val="00CC99"/>
        </a:accent1>
        <a:accent2>
          <a:srgbClr val="007825"/>
        </a:accent2>
        <a:accent3>
          <a:srgbClr val="AAB4AA"/>
        </a:accent3>
        <a:accent4>
          <a:srgbClr val="DADADA"/>
        </a:accent4>
        <a:accent5>
          <a:srgbClr val="AAE2CA"/>
        </a:accent5>
        <a:accent6>
          <a:srgbClr val="006C20"/>
        </a:accent6>
        <a:hlink>
          <a:srgbClr val="9966FF"/>
        </a:hlink>
        <a:folHlink>
          <a:srgbClr val="99CCFF"/>
        </a:folHlink>
      </a:clrScheme>
      <a:clrMap bg1="dk2" tx1="lt1" bg2="dk1" tx2="lt2" accent1="accent1" accent2="accent2" accent3="accent3" accent4="accent4" accent5="accent5" accent6="accent6" hlink="hlink" folHlink="folHlink"/>
    </a:extraClrScheme>
    <a:extraClrScheme>
      <a:clrScheme name="Akçaağaç 5">
        <a:dk1>
          <a:srgbClr val="56925A"/>
        </a:dk1>
        <a:lt1>
          <a:srgbClr val="FFFFFF"/>
        </a:lt1>
        <a:dk2>
          <a:srgbClr val="6FB56D"/>
        </a:dk2>
        <a:lt2>
          <a:srgbClr val="FFFFCC"/>
        </a:lt2>
        <a:accent1>
          <a:srgbClr val="2B877C"/>
        </a:accent1>
        <a:accent2>
          <a:srgbClr val="5A9A5F"/>
        </a:accent2>
        <a:accent3>
          <a:srgbClr val="BBD7BA"/>
        </a:accent3>
        <a:accent4>
          <a:srgbClr val="DADADA"/>
        </a:accent4>
        <a:accent5>
          <a:srgbClr val="ACC3BF"/>
        </a:accent5>
        <a:accent6>
          <a:srgbClr val="518B55"/>
        </a:accent6>
        <a:hlink>
          <a:srgbClr val="99FF33"/>
        </a:hlink>
        <a:folHlink>
          <a:srgbClr val="CCFF99"/>
        </a:folHlink>
      </a:clrScheme>
      <a:clrMap bg1="dk2" tx1="lt1" bg2="dk1" tx2="lt2" accent1="accent1" accent2="accent2" accent3="accent3" accent4="accent4" accent5="accent5" accent6="accent6" hlink="hlink" folHlink="folHlink"/>
    </a:extraClrScheme>
    <a:extraClrScheme>
      <a:clrScheme name="Akçaağaç 6">
        <a:dk1>
          <a:srgbClr val="006699"/>
        </a:dk1>
        <a:lt1>
          <a:srgbClr val="FFFFFF"/>
        </a:lt1>
        <a:dk2>
          <a:srgbClr val="006666"/>
        </a:dk2>
        <a:lt2>
          <a:srgbClr val="CCECFF"/>
        </a:lt2>
        <a:accent1>
          <a:srgbClr val="00CCFF"/>
        </a:accent1>
        <a:accent2>
          <a:srgbClr val="017A83"/>
        </a:accent2>
        <a:accent3>
          <a:srgbClr val="AAB8B8"/>
        </a:accent3>
        <a:accent4>
          <a:srgbClr val="DADADA"/>
        </a:accent4>
        <a:accent5>
          <a:srgbClr val="AAE2FF"/>
        </a:accent5>
        <a:accent6>
          <a:srgbClr val="016E76"/>
        </a:accent6>
        <a:hlink>
          <a:srgbClr val="FFFFCC"/>
        </a:hlink>
        <a:folHlink>
          <a:srgbClr val="99FF99"/>
        </a:folHlink>
      </a:clrScheme>
      <a:clrMap bg1="dk2" tx1="lt1" bg2="dk1" tx2="lt2" accent1="accent1" accent2="accent2" accent3="accent3" accent4="accent4" accent5="accent5" accent6="accent6" hlink="hlink" folHlink="folHlink"/>
    </a:extraClrScheme>
    <a:extraClrScheme>
      <a:clrScheme name="Akçaağaç 7">
        <a:dk1>
          <a:srgbClr val="80ACC4"/>
        </a:dk1>
        <a:lt1>
          <a:srgbClr val="FFFFFF"/>
        </a:lt1>
        <a:dk2>
          <a:srgbClr val="B3D1DF"/>
        </a:dk2>
        <a:lt2>
          <a:srgbClr val="FFFFFF"/>
        </a:lt2>
        <a:accent1>
          <a:srgbClr val="5089A8"/>
        </a:accent1>
        <a:accent2>
          <a:srgbClr val="BBC6DB"/>
        </a:accent2>
        <a:accent3>
          <a:srgbClr val="D6E5EC"/>
        </a:accent3>
        <a:accent4>
          <a:srgbClr val="DADADA"/>
        </a:accent4>
        <a:accent5>
          <a:srgbClr val="B3C4D1"/>
        </a:accent5>
        <a:accent6>
          <a:srgbClr val="A9B3C6"/>
        </a:accent6>
        <a:hlink>
          <a:srgbClr val="0000FF"/>
        </a:hlink>
        <a:folHlink>
          <a:srgbClr val="006699"/>
        </a:folHlink>
      </a:clrScheme>
      <a:clrMap bg1="dk2" tx1="lt1" bg2="dk1" tx2="lt2" accent1="accent1" accent2="accent2" accent3="accent3" accent4="accent4" accent5="accent5" accent6="accent6" hlink="hlink" folHlink="folHlink"/>
    </a:extraClrScheme>
    <a:extraClrScheme>
      <a:clrScheme name="Akçaağaç 8">
        <a:dk1>
          <a:srgbClr val="5700AE"/>
        </a:dk1>
        <a:lt1>
          <a:srgbClr val="FFFFFF"/>
        </a:lt1>
        <a:dk2>
          <a:srgbClr val="7301CB"/>
        </a:dk2>
        <a:lt2>
          <a:srgbClr val="C5C5FF"/>
        </a:lt2>
        <a:accent1>
          <a:srgbClr val="9999FF"/>
        </a:accent1>
        <a:accent2>
          <a:srgbClr val="7000E0"/>
        </a:accent2>
        <a:accent3>
          <a:srgbClr val="BCAAE2"/>
        </a:accent3>
        <a:accent4>
          <a:srgbClr val="DADADA"/>
        </a:accent4>
        <a:accent5>
          <a:srgbClr val="CACAFF"/>
        </a:accent5>
        <a:accent6>
          <a:srgbClr val="6500CB"/>
        </a:accent6>
        <a:hlink>
          <a:srgbClr val="99F3FF"/>
        </a:hlink>
        <a:folHlink>
          <a:srgbClr val="CCCCFF"/>
        </a:folHlink>
      </a:clrScheme>
      <a:clrMap bg1="dk2" tx1="lt1" bg2="dk1" tx2="lt2" accent1="accent1" accent2="accent2" accent3="accent3" accent4="accent4" accent5="accent5" accent6="accent6" hlink="hlink" folHlink="folHlink"/>
    </a:extraClrScheme>
    <a:extraClrScheme>
      <a:clrScheme name="Akçaağaç 9">
        <a:dk1>
          <a:srgbClr val="003366"/>
        </a:dk1>
        <a:lt1>
          <a:srgbClr val="FFFFFF"/>
        </a:lt1>
        <a:dk2>
          <a:srgbClr val="003366"/>
        </a:dk2>
        <a:lt2>
          <a:srgbClr val="CBD5DF"/>
        </a:lt2>
        <a:accent1>
          <a:srgbClr val="A9BEE9"/>
        </a:accent1>
        <a:accent2>
          <a:srgbClr val="D6E4F2"/>
        </a:accent2>
        <a:accent3>
          <a:srgbClr val="FFFFFF"/>
        </a:accent3>
        <a:accent4>
          <a:srgbClr val="002A56"/>
        </a:accent4>
        <a:accent5>
          <a:srgbClr val="D1DBF2"/>
        </a:accent5>
        <a:accent6>
          <a:srgbClr val="C2CFDB"/>
        </a:accent6>
        <a:hlink>
          <a:srgbClr val="0000CC"/>
        </a:hlink>
        <a:folHlink>
          <a:srgbClr val="8668E8"/>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Maple</Template>
  <TotalTime>210</TotalTime>
  <Words>752</Words>
  <Application>Microsoft Office PowerPoint</Application>
  <PresentationFormat>Ekran Gösterisi (4:3)</PresentationFormat>
  <Paragraphs>104</Paragraphs>
  <Slides>29</Slides>
  <Notes>0</Notes>
  <HiddenSlides>0</HiddenSlides>
  <MMClips>0</MMClips>
  <ScaleCrop>false</ScaleCrop>
  <HeadingPairs>
    <vt:vector size="4" baseType="variant">
      <vt:variant>
        <vt:lpstr>Tema</vt:lpstr>
      </vt:variant>
      <vt:variant>
        <vt:i4>1</vt:i4>
      </vt:variant>
      <vt:variant>
        <vt:lpstr>Slayt Başlıkları</vt:lpstr>
      </vt:variant>
      <vt:variant>
        <vt:i4>29</vt:i4>
      </vt:variant>
    </vt:vector>
  </HeadingPairs>
  <TitlesOfParts>
    <vt:vector size="30" baseType="lpstr">
      <vt:lpstr>Akçaağaç</vt:lpstr>
      <vt:lpstr>YAŞAM ZORLUKLARIYLA BAŞA ÇIKMA PSİKOLOJİK SAĞLAMLIK</vt:lpstr>
      <vt:lpstr>İÇİNDEKİLER:</vt:lpstr>
      <vt:lpstr>1- Psikolojik sağlamlık Nedir</vt:lpstr>
      <vt:lpstr>2- aile içi şiddet stres ve travma</vt:lpstr>
      <vt:lpstr>Slayt 5</vt:lpstr>
      <vt:lpstr>A-Fiziksel Belirtiler</vt:lpstr>
      <vt:lpstr>B- duygusal belirtiler                            </vt:lpstr>
      <vt:lpstr>C- zihinsel belirtiler</vt:lpstr>
      <vt:lpstr>4-stres ve zorluklar  karşısında neler yapabiliriz</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 </vt:lpstr>
      <vt:lpstr>Slayt 23</vt:lpstr>
      <vt:lpstr>Slayt 24</vt:lpstr>
      <vt:lpstr>Slayt 25</vt:lpstr>
      <vt:lpstr>Slayt 26</vt:lpstr>
      <vt:lpstr>Slayt 27</vt:lpstr>
      <vt:lpstr>Slayt 28</vt:lpstr>
      <vt:lpstr>Slayt 29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STRES VE BAŞA ÇIKMA YOLLARI</dc:title>
  <dc:creator>Delta Teknik</dc:creator>
  <cp:lastModifiedBy>Windows-XP</cp:lastModifiedBy>
  <cp:revision>20</cp:revision>
  <cp:lastPrinted>1601-01-01T00:00:00Z</cp:lastPrinted>
  <dcterms:created xsi:type="dcterms:W3CDTF">2008-08-04T06:32:47Z</dcterms:created>
  <dcterms:modified xsi:type="dcterms:W3CDTF">2015-12-24T08:42:34Z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7</vt:i4>
  </property>
</Properties>
</file>