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Lst>
  <p:sldSz cx="12192000" cy="6858000"/>
  <p:notesSz cx="6858000" cy="9144000"/>
  <p:defaultTextStyle>
    <a:defPPr lvl="0">
      <a:defRPr lang="tr-TR"/>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tableStyles" Target="tableStyles.xml" /><Relationship Id="rId7" Type="http://schemas.openxmlformats.org/officeDocument/2006/relationships/slide" Target="slides/slide6.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61" Type="http://schemas.openxmlformats.org/officeDocument/2006/relationships/slide" Target="slides/slide60.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presProps" Target="pres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notesMaster" Target="notesMasters/notesMaster1.xml" /><Relationship Id="rId8" Type="http://schemas.openxmlformats.org/officeDocument/2006/relationships/slide" Target="slides/slide7.xml" /><Relationship Id="rId51" Type="http://schemas.openxmlformats.org/officeDocument/2006/relationships/slide" Target="slides/slide50.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theme" Target="theme/theme1.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F7AA53-361F-634B-BA84-BA867AC7615F}" type="doc">
      <dgm:prSet loTypeId="urn:microsoft.com/office/officeart/2008/layout/VerticalCurvedList" loCatId="" qsTypeId="urn:microsoft.com/office/officeart/2005/8/quickstyle/3d3" qsCatId="3D" csTypeId="urn:microsoft.com/office/officeart/2005/8/colors/accent0_3" csCatId="mainScheme" phldr="1"/>
      <dgm:spPr/>
      <dgm:t>
        <a:bodyPr/>
        <a:lstStyle/>
        <a:p>
          <a:endParaRPr lang="en-US"/>
        </a:p>
      </dgm:t>
    </dgm:pt>
    <dgm:pt modelId="{1792B9B6-26AB-E442-8183-E8CA59555C3B}">
      <dgm:prSet phldrT="[Text]" custT="1"/>
      <dgm:spPr/>
      <dgm:t>
        <a:bodyPr/>
        <a:lstStyle/>
        <a:p>
          <a:pPr algn="ctr"/>
          <a:r>
            <a:rPr lang="tr-TR" sz="4000" b="1" dirty="0">
              <a:latin typeface="+mj-lt"/>
            </a:rPr>
            <a:t>Arkadaş Israrı</a:t>
          </a:r>
          <a:endParaRPr lang="en-US" sz="4000" b="1" dirty="0">
            <a:latin typeface="+mj-lt"/>
          </a:endParaRPr>
        </a:p>
      </dgm:t>
    </dgm:pt>
    <dgm:pt modelId="{04816FCD-0841-FD41-9D8A-EC503921DC7F}" type="parTrans" cxnId="{23CEA40D-0313-7D42-99B7-B004D8E0D228}">
      <dgm:prSet/>
      <dgm:spPr/>
      <dgm:t>
        <a:bodyPr/>
        <a:lstStyle/>
        <a:p>
          <a:endParaRPr lang="en-US"/>
        </a:p>
      </dgm:t>
    </dgm:pt>
    <dgm:pt modelId="{A8E3B69B-804C-2E42-BC5F-65447AF6057F}" type="sibTrans" cxnId="{23CEA40D-0313-7D42-99B7-B004D8E0D228}">
      <dgm:prSet/>
      <dgm:spPr/>
      <dgm:t>
        <a:bodyPr/>
        <a:lstStyle/>
        <a:p>
          <a:endParaRPr lang="en-US"/>
        </a:p>
      </dgm:t>
    </dgm:pt>
    <dgm:pt modelId="{450CB027-B797-734E-8779-A45F8E9947A8}">
      <dgm:prSet phldrT="[Text]" custT="1"/>
      <dgm:spPr/>
      <dgm:t>
        <a:bodyPr/>
        <a:lstStyle/>
        <a:p>
          <a:pPr algn="ctr"/>
          <a:r>
            <a:rPr lang="tr-TR" sz="4000" b="1" dirty="0">
              <a:latin typeface="+mj-lt"/>
            </a:rPr>
            <a:t>Ailevi Sorunlar</a:t>
          </a:r>
          <a:endParaRPr lang="en-US" sz="4000" b="1" dirty="0">
            <a:latin typeface="+mj-lt"/>
          </a:endParaRPr>
        </a:p>
      </dgm:t>
    </dgm:pt>
    <dgm:pt modelId="{999B2A35-A4A3-1F4B-8E05-CEB136517272}" type="parTrans" cxnId="{A3457132-5091-224C-AC97-295BE93293EF}">
      <dgm:prSet/>
      <dgm:spPr/>
      <dgm:t>
        <a:bodyPr/>
        <a:lstStyle/>
        <a:p>
          <a:endParaRPr lang="en-US"/>
        </a:p>
      </dgm:t>
    </dgm:pt>
    <dgm:pt modelId="{868E3DBE-1F60-A248-ACED-92E8A89BE398}" type="sibTrans" cxnId="{A3457132-5091-224C-AC97-295BE93293EF}">
      <dgm:prSet/>
      <dgm:spPr/>
      <dgm:t>
        <a:bodyPr/>
        <a:lstStyle/>
        <a:p>
          <a:endParaRPr lang="en-US"/>
        </a:p>
      </dgm:t>
    </dgm:pt>
    <dgm:pt modelId="{C91D79B0-29B5-324E-810B-64EE93E3B957}">
      <dgm:prSet phldrT="[Text]" custT="1"/>
      <dgm:spPr/>
      <dgm:t>
        <a:bodyPr/>
        <a:lstStyle/>
        <a:p>
          <a:pPr algn="ctr"/>
          <a:r>
            <a:rPr lang="tr-TR" sz="4000" b="1" dirty="0">
              <a:latin typeface="+mj-lt"/>
            </a:rPr>
            <a:t>Eğlence Amaçlı</a:t>
          </a:r>
          <a:endParaRPr lang="en-US" sz="4000" b="1" dirty="0">
            <a:latin typeface="+mj-lt"/>
          </a:endParaRPr>
        </a:p>
      </dgm:t>
    </dgm:pt>
    <dgm:pt modelId="{7C690E34-3738-9746-BD0B-019C798DA0D0}" type="parTrans" cxnId="{6D85B40A-F729-384B-A03C-3E7F67CA3118}">
      <dgm:prSet/>
      <dgm:spPr/>
      <dgm:t>
        <a:bodyPr/>
        <a:lstStyle/>
        <a:p>
          <a:endParaRPr lang="en-US"/>
        </a:p>
      </dgm:t>
    </dgm:pt>
    <dgm:pt modelId="{1F1944FA-19AC-214A-90A2-4D7FE7427D07}" type="sibTrans" cxnId="{6D85B40A-F729-384B-A03C-3E7F67CA3118}">
      <dgm:prSet/>
      <dgm:spPr/>
      <dgm:t>
        <a:bodyPr/>
        <a:lstStyle/>
        <a:p>
          <a:endParaRPr lang="en-US"/>
        </a:p>
      </dgm:t>
    </dgm:pt>
    <dgm:pt modelId="{171AFD0C-E42E-1D43-978D-23CC0A99CA4D}">
      <dgm:prSet custT="1"/>
      <dgm:spPr/>
      <dgm:t>
        <a:bodyPr/>
        <a:lstStyle/>
        <a:p>
          <a:pPr algn="ctr"/>
          <a:r>
            <a:rPr lang="en-US" sz="4000" b="1" dirty="0" err="1">
              <a:latin typeface="+mj-lt"/>
            </a:rPr>
            <a:t>Özenme</a:t>
          </a:r>
          <a:endParaRPr lang="en-US" sz="4000" b="1" dirty="0">
            <a:latin typeface="+mj-lt"/>
          </a:endParaRPr>
        </a:p>
      </dgm:t>
    </dgm:pt>
    <dgm:pt modelId="{488BCDF0-7B39-6946-88E6-6E4BA45F4BAC}" type="parTrans" cxnId="{DE58A8EF-D3EC-904F-8DF1-B5B850377B03}">
      <dgm:prSet/>
      <dgm:spPr/>
      <dgm:t>
        <a:bodyPr/>
        <a:lstStyle/>
        <a:p>
          <a:endParaRPr lang="en-US"/>
        </a:p>
      </dgm:t>
    </dgm:pt>
    <dgm:pt modelId="{31AF57BA-AA91-A246-B629-4A10CBB15491}" type="sibTrans" cxnId="{DE58A8EF-D3EC-904F-8DF1-B5B850377B03}">
      <dgm:prSet/>
      <dgm:spPr/>
      <dgm:t>
        <a:bodyPr/>
        <a:lstStyle/>
        <a:p>
          <a:endParaRPr lang="en-US"/>
        </a:p>
      </dgm:t>
    </dgm:pt>
    <dgm:pt modelId="{28525BBB-A3AF-DB42-8E36-F35847CB8EC0}">
      <dgm:prSet custT="1"/>
      <dgm:spPr>
        <a:solidFill>
          <a:srgbClr val="2C4E79"/>
        </a:solidFill>
        <a:ln>
          <a:noFill/>
        </a:ln>
      </dgm:spPr>
      <dgm:t>
        <a:bodyPr/>
        <a:lstStyle/>
        <a:p>
          <a:pPr algn="ctr"/>
          <a:r>
            <a:rPr lang="tr-TR" sz="4000" b="1" dirty="0">
              <a:latin typeface="+mj-lt"/>
            </a:rPr>
            <a:t>Merak Etkisi</a:t>
          </a:r>
          <a:endParaRPr lang="en-US" sz="4000" b="1" dirty="0">
            <a:latin typeface="+mj-lt"/>
          </a:endParaRPr>
        </a:p>
      </dgm:t>
    </dgm:pt>
    <dgm:pt modelId="{26D7E6AE-B3F2-694E-8B16-C46DE5B38344}" type="parTrans" cxnId="{B5FE84B2-D778-2343-BFEA-DB5F4988EC66}">
      <dgm:prSet/>
      <dgm:spPr/>
      <dgm:t>
        <a:bodyPr/>
        <a:lstStyle/>
        <a:p>
          <a:endParaRPr lang="en-US"/>
        </a:p>
      </dgm:t>
    </dgm:pt>
    <dgm:pt modelId="{23C8D2FF-D3B2-544E-AF81-ACCEF1FE43EA}" type="sibTrans" cxnId="{B5FE84B2-D778-2343-BFEA-DB5F4988EC66}">
      <dgm:prSet/>
      <dgm:spPr/>
      <dgm:t>
        <a:bodyPr/>
        <a:lstStyle/>
        <a:p>
          <a:endParaRPr lang="en-US"/>
        </a:p>
      </dgm:t>
    </dgm:pt>
    <dgm:pt modelId="{907735EB-17EB-8645-B6CE-519B9BE8FC62}">
      <dgm:prSet custT="1"/>
      <dgm:spPr/>
      <dgm:t>
        <a:bodyPr/>
        <a:lstStyle/>
        <a:p>
          <a:pPr algn="ctr"/>
          <a:r>
            <a:rPr lang="tr-TR" sz="4000" b="1" dirty="0">
              <a:latin typeface="+mj-lt"/>
            </a:rPr>
            <a:t>Kişisel Sorunlar</a:t>
          </a:r>
          <a:endParaRPr lang="en-US" sz="4000" b="1" dirty="0">
            <a:latin typeface="+mj-lt"/>
          </a:endParaRPr>
        </a:p>
      </dgm:t>
    </dgm:pt>
    <dgm:pt modelId="{C20DE483-74FD-A540-B9C7-DC8FDBE5D006}" type="sibTrans" cxnId="{5427BBDA-572A-FC46-89A2-BA62482177DF}">
      <dgm:prSet/>
      <dgm:spPr/>
      <dgm:t>
        <a:bodyPr/>
        <a:lstStyle/>
        <a:p>
          <a:endParaRPr lang="en-US"/>
        </a:p>
      </dgm:t>
    </dgm:pt>
    <dgm:pt modelId="{D99591DA-5B14-5644-9A8A-124C504D724D}" type="parTrans" cxnId="{5427BBDA-572A-FC46-89A2-BA62482177DF}">
      <dgm:prSet/>
      <dgm:spPr/>
      <dgm:t>
        <a:bodyPr/>
        <a:lstStyle/>
        <a:p>
          <a:endParaRPr lang="en-US"/>
        </a:p>
      </dgm:t>
    </dgm:pt>
    <dgm:pt modelId="{481A796F-0498-4B42-9C55-A52E5BA1EAF8}" type="pres">
      <dgm:prSet presAssocID="{25F7AA53-361F-634B-BA84-BA867AC7615F}" presName="Name0" presStyleCnt="0">
        <dgm:presLayoutVars>
          <dgm:chMax val="7"/>
          <dgm:chPref val="7"/>
          <dgm:dir/>
        </dgm:presLayoutVars>
      </dgm:prSet>
      <dgm:spPr/>
    </dgm:pt>
    <dgm:pt modelId="{68A9FFC2-51F8-F84A-9D89-426A173BFB0D}" type="pres">
      <dgm:prSet presAssocID="{25F7AA53-361F-634B-BA84-BA867AC7615F}" presName="Name1" presStyleCnt="0"/>
      <dgm:spPr/>
    </dgm:pt>
    <dgm:pt modelId="{5319F8B3-BCC0-8449-B3E7-D5183B791A49}" type="pres">
      <dgm:prSet presAssocID="{25F7AA53-361F-634B-BA84-BA867AC7615F}" presName="cycle" presStyleCnt="0"/>
      <dgm:spPr/>
    </dgm:pt>
    <dgm:pt modelId="{7F83E7D2-5EA9-6D46-9295-5417BA1F6285}" type="pres">
      <dgm:prSet presAssocID="{25F7AA53-361F-634B-BA84-BA867AC7615F}" presName="srcNode" presStyleLbl="node1" presStyleIdx="0" presStyleCnt="6"/>
      <dgm:spPr/>
    </dgm:pt>
    <dgm:pt modelId="{D646024A-07F4-EA41-8FBD-C72A31C38C39}" type="pres">
      <dgm:prSet presAssocID="{25F7AA53-361F-634B-BA84-BA867AC7615F}" presName="conn" presStyleLbl="parChTrans1D2" presStyleIdx="0" presStyleCnt="1"/>
      <dgm:spPr/>
    </dgm:pt>
    <dgm:pt modelId="{100CF40A-4146-A547-979F-95A708F608B8}" type="pres">
      <dgm:prSet presAssocID="{25F7AA53-361F-634B-BA84-BA867AC7615F}" presName="extraNode" presStyleLbl="node1" presStyleIdx="0" presStyleCnt="6"/>
      <dgm:spPr/>
    </dgm:pt>
    <dgm:pt modelId="{4812FEF8-F059-E14C-B99F-7115F6676A13}" type="pres">
      <dgm:prSet presAssocID="{25F7AA53-361F-634B-BA84-BA867AC7615F}" presName="dstNode" presStyleLbl="node1" presStyleIdx="0" presStyleCnt="6"/>
      <dgm:spPr/>
    </dgm:pt>
    <dgm:pt modelId="{F9A88042-23EF-5449-AD20-4EC0968ABB35}" type="pres">
      <dgm:prSet presAssocID="{28525BBB-A3AF-DB42-8E36-F35847CB8EC0}" presName="text_1" presStyleLbl="node1" presStyleIdx="0" presStyleCnt="6">
        <dgm:presLayoutVars>
          <dgm:bulletEnabled val="1"/>
        </dgm:presLayoutVars>
      </dgm:prSet>
      <dgm:spPr/>
    </dgm:pt>
    <dgm:pt modelId="{6D46F01C-223B-1241-AD64-52F7BEBDB17F}" type="pres">
      <dgm:prSet presAssocID="{28525BBB-A3AF-DB42-8E36-F35847CB8EC0}" presName="accent_1" presStyleCnt="0"/>
      <dgm:spPr/>
    </dgm:pt>
    <dgm:pt modelId="{DFF16B35-1996-D343-BA90-B025265D14EE}" type="pres">
      <dgm:prSet presAssocID="{28525BBB-A3AF-DB42-8E36-F35847CB8EC0}" presName="accentRepeatNode" presStyleLbl="solidFgAcc1" presStyleIdx="0" presStyleCnt="6"/>
      <dgm:spPr>
        <a:solidFill>
          <a:srgbClr val="64A877"/>
        </a:solidFill>
      </dgm:spPr>
    </dgm:pt>
    <dgm:pt modelId="{732159FE-A7BE-BB42-96E5-DFE7E1183ED3}" type="pres">
      <dgm:prSet presAssocID="{1792B9B6-26AB-E442-8183-E8CA59555C3B}" presName="text_2" presStyleLbl="node1" presStyleIdx="1" presStyleCnt="6">
        <dgm:presLayoutVars>
          <dgm:bulletEnabled val="1"/>
        </dgm:presLayoutVars>
      </dgm:prSet>
      <dgm:spPr/>
    </dgm:pt>
    <dgm:pt modelId="{F942543E-1DE2-2D47-B19E-B90314B210FB}" type="pres">
      <dgm:prSet presAssocID="{1792B9B6-26AB-E442-8183-E8CA59555C3B}" presName="accent_2" presStyleCnt="0"/>
      <dgm:spPr/>
    </dgm:pt>
    <dgm:pt modelId="{31653E0C-18D8-0443-BFB9-C531999CF51F}" type="pres">
      <dgm:prSet presAssocID="{1792B9B6-26AB-E442-8183-E8CA59555C3B}" presName="accentRepeatNode" presStyleLbl="solidFgAcc1" presStyleIdx="1" presStyleCnt="6"/>
      <dgm:spPr>
        <a:solidFill>
          <a:srgbClr val="64A877"/>
        </a:solidFill>
      </dgm:spPr>
    </dgm:pt>
    <dgm:pt modelId="{A33EE93A-215C-6A4F-8161-1F799A975974}" type="pres">
      <dgm:prSet presAssocID="{171AFD0C-E42E-1D43-978D-23CC0A99CA4D}" presName="text_3" presStyleLbl="node1" presStyleIdx="2" presStyleCnt="6">
        <dgm:presLayoutVars>
          <dgm:bulletEnabled val="1"/>
        </dgm:presLayoutVars>
      </dgm:prSet>
      <dgm:spPr/>
    </dgm:pt>
    <dgm:pt modelId="{3A4A7AD1-888D-0648-A28F-8F48A48AD4A0}" type="pres">
      <dgm:prSet presAssocID="{171AFD0C-E42E-1D43-978D-23CC0A99CA4D}" presName="accent_3" presStyleCnt="0"/>
      <dgm:spPr/>
    </dgm:pt>
    <dgm:pt modelId="{4BD2F76E-A1D4-5746-8872-3B373CD8095A}" type="pres">
      <dgm:prSet presAssocID="{171AFD0C-E42E-1D43-978D-23CC0A99CA4D}" presName="accentRepeatNode" presStyleLbl="solidFgAcc1" presStyleIdx="2" presStyleCnt="6"/>
      <dgm:spPr>
        <a:solidFill>
          <a:srgbClr val="64A877"/>
        </a:solidFill>
      </dgm:spPr>
    </dgm:pt>
    <dgm:pt modelId="{83FC3573-02B8-C942-B979-CE9846E79088}" type="pres">
      <dgm:prSet presAssocID="{450CB027-B797-734E-8779-A45F8E9947A8}" presName="text_4" presStyleLbl="node1" presStyleIdx="3" presStyleCnt="6" custLinFactY="45955" custLinFactNeighborX="1656" custLinFactNeighborY="100000">
        <dgm:presLayoutVars>
          <dgm:bulletEnabled val="1"/>
        </dgm:presLayoutVars>
      </dgm:prSet>
      <dgm:spPr/>
    </dgm:pt>
    <dgm:pt modelId="{475DE0B7-93C5-4648-B29F-EBD8F2457B20}" type="pres">
      <dgm:prSet presAssocID="{450CB027-B797-734E-8779-A45F8E9947A8}" presName="accent_4" presStyleCnt="0"/>
      <dgm:spPr/>
    </dgm:pt>
    <dgm:pt modelId="{5BFE3E5C-7BD4-DC47-98A7-FFE7AE4EA9AC}" type="pres">
      <dgm:prSet presAssocID="{450CB027-B797-734E-8779-A45F8E9947A8}" presName="accentRepeatNode" presStyleLbl="solidFgAcc1" presStyleIdx="3" presStyleCnt="6"/>
      <dgm:spPr>
        <a:solidFill>
          <a:srgbClr val="64A877"/>
        </a:solidFill>
      </dgm:spPr>
    </dgm:pt>
    <dgm:pt modelId="{E608FA5D-80BC-914A-9F0C-3ADAF47BEFE9}" type="pres">
      <dgm:prSet presAssocID="{C91D79B0-29B5-324E-810B-64EE93E3B957}" presName="text_5" presStyleLbl="node1" presStyleIdx="4" presStyleCnt="6" custScaleX="114922" custScaleY="128761" custLinFactY="53121" custLinFactNeighborX="-4827" custLinFactNeighborY="100000">
        <dgm:presLayoutVars>
          <dgm:bulletEnabled val="1"/>
        </dgm:presLayoutVars>
      </dgm:prSet>
      <dgm:spPr/>
    </dgm:pt>
    <dgm:pt modelId="{CA78A415-15C0-8B4E-81B5-C16CDF989D4E}" type="pres">
      <dgm:prSet presAssocID="{C91D79B0-29B5-324E-810B-64EE93E3B957}" presName="accent_5" presStyleCnt="0"/>
      <dgm:spPr/>
    </dgm:pt>
    <dgm:pt modelId="{30FEB9BA-CC37-634B-B117-3AE7C8166847}" type="pres">
      <dgm:prSet presAssocID="{C91D79B0-29B5-324E-810B-64EE93E3B957}" presName="accentRepeatNode" presStyleLbl="solidFgAcc1" presStyleIdx="4" presStyleCnt="6"/>
      <dgm:spPr>
        <a:solidFill>
          <a:srgbClr val="64A877"/>
        </a:solidFill>
      </dgm:spPr>
    </dgm:pt>
    <dgm:pt modelId="{3A975A5C-BAAA-A94E-8025-AFA2D16A3999}" type="pres">
      <dgm:prSet presAssocID="{907735EB-17EB-8645-B6CE-519B9BE8FC62}" presName="text_6" presStyleLbl="node1" presStyleIdx="5" presStyleCnt="6" custScaleX="87764" custLinFactY="-106063" custLinFactNeighborX="8970" custLinFactNeighborY="-200000">
        <dgm:presLayoutVars>
          <dgm:bulletEnabled val="1"/>
        </dgm:presLayoutVars>
      </dgm:prSet>
      <dgm:spPr/>
    </dgm:pt>
    <dgm:pt modelId="{034DE830-F015-2E47-ACAA-431A388D49A5}" type="pres">
      <dgm:prSet presAssocID="{907735EB-17EB-8645-B6CE-519B9BE8FC62}" presName="accent_6" presStyleCnt="0"/>
      <dgm:spPr/>
    </dgm:pt>
    <dgm:pt modelId="{89EA94F3-1C62-994F-8AD8-EDB3330E9D6C}" type="pres">
      <dgm:prSet presAssocID="{907735EB-17EB-8645-B6CE-519B9BE8FC62}" presName="accentRepeatNode" presStyleLbl="solidFgAcc1" presStyleIdx="5" presStyleCnt="6"/>
      <dgm:spPr>
        <a:solidFill>
          <a:srgbClr val="64A877"/>
        </a:solidFill>
      </dgm:spPr>
    </dgm:pt>
  </dgm:ptLst>
  <dgm:cxnLst>
    <dgm:cxn modelId="{6D85B40A-F729-384B-A03C-3E7F67CA3118}" srcId="{25F7AA53-361F-634B-BA84-BA867AC7615F}" destId="{C91D79B0-29B5-324E-810B-64EE93E3B957}" srcOrd="4" destOrd="0" parTransId="{7C690E34-3738-9746-BD0B-019C798DA0D0}" sibTransId="{1F1944FA-19AC-214A-90A2-4D7FE7427D07}"/>
    <dgm:cxn modelId="{23CEA40D-0313-7D42-99B7-B004D8E0D228}" srcId="{25F7AA53-361F-634B-BA84-BA867AC7615F}" destId="{1792B9B6-26AB-E442-8183-E8CA59555C3B}" srcOrd="1" destOrd="0" parTransId="{04816FCD-0841-FD41-9D8A-EC503921DC7F}" sibTransId="{A8E3B69B-804C-2E42-BC5F-65447AF6057F}"/>
    <dgm:cxn modelId="{AAA5390E-F1FD-44B5-84D9-B180632669F4}" type="presOf" srcId="{C91D79B0-29B5-324E-810B-64EE93E3B957}" destId="{E608FA5D-80BC-914A-9F0C-3ADAF47BEFE9}" srcOrd="0" destOrd="0" presId="urn:microsoft.com/office/officeart/2008/layout/VerticalCurvedList"/>
    <dgm:cxn modelId="{0334161C-9D34-43F1-BDF8-DE5D5AA325B4}" type="presOf" srcId="{28525BBB-A3AF-DB42-8E36-F35847CB8EC0}" destId="{F9A88042-23EF-5449-AD20-4EC0968ABB35}" srcOrd="0" destOrd="0" presId="urn:microsoft.com/office/officeart/2008/layout/VerticalCurvedList"/>
    <dgm:cxn modelId="{16BFA62A-CB5A-47C6-8768-DC75AFBFE65D}" type="presOf" srcId="{907735EB-17EB-8645-B6CE-519B9BE8FC62}" destId="{3A975A5C-BAAA-A94E-8025-AFA2D16A3999}" srcOrd="0" destOrd="0" presId="urn:microsoft.com/office/officeart/2008/layout/VerticalCurvedList"/>
    <dgm:cxn modelId="{3650A431-1F03-4A62-99AC-32DFDE1DCAAB}" type="presOf" srcId="{25F7AA53-361F-634B-BA84-BA867AC7615F}" destId="{481A796F-0498-4B42-9C55-A52E5BA1EAF8}" srcOrd="0" destOrd="0" presId="urn:microsoft.com/office/officeart/2008/layout/VerticalCurvedList"/>
    <dgm:cxn modelId="{A3457132-5091-224C-AC97-295BE93293EF}" srcId="{25F7AA53-361F-634B-BA84-BA867AC7615F}" destId="{450CB027-B797-734E-8779-A45F8E9947A8}" srcOrd="3" destOrd="0" parTransId="{999B2A35-A4A3-1F4B-8E05-CEB136517272}" sibTransId="{868E3DBE-1F60-A248-ACED-92E8A89BE398}"/>
    <dgm:cxn modelId="{4949B669-B06E-458A-A247-0E8A64C5AAFF}" type="presOf" srcId="{1792B9B6-26AB-E442-8183-E8CA59555C3B}" destId="{732159FE-A7BE-BB42-96E5-DFE7E1183ED3}" srcOrd="0" destOrd="0" presId="urn:microsoft.com/office/officeart/2008/layout/VerticalCurvedList"/>
    <dgm:cxn modelId="{5EA94D89-40A1-420D-9EA8-AC9FA2EF44BB}" type="presOf" srcId="{171AFD0C-E42E-1D43-978D-23CC0A99CA4D}" destId="{A33EE93A-215C-6A4F-8161-1F799A975974}" srcOrd="0" destOrd="0" presId="urn:microsoft.com/office/officeart/2008/layout/VerticalCurvedList"/>
    <dgm:cxn modelId="{B5FE84B2-D778-2343-BFEA-DB5F4988EC66}" srcId="{25F7AA53-361F-634B-BA84-BA867AC7615F}" destId="{28525BBB-A3AF-DB42-8E36-F35847CB8EC0}" srcOrd="0" destOrd="0" parTransId="{26D7E6AE-B3F2-694E-8B16-C46DE5B38344}" sibTransId="{23C8D2FF-D3B2-544E-AF81-ACCEF1FE43EA}"/>
    <dgm:cxn modelId="{D433E1C2-5759-4DB3-8FB3-A0FE985F710C}" type="presOf" srcId="{450CB027-B797-734E-8779-A45F8E9947A8}" destId="{83FC3573-02B8-C942-B979-CE9846E79088}" srcOrd="0" destOrd="0" presId="urn:microsoft.com/office/officeart/2008/layout/VerticalCurvedList"/>
    <dgm:cxn modelId="{5E9236D2-2C39-45DF-B2A5-29CAF6071123}" type="presOf" srcId="{23C8D2FF-D3B2-544E-AF81-ACCEF1FE43EA}" destId="{D646024A-07F4-EA41-8FBD-C72A31C38C39}" srcOrd="0" destOrd="0" presId="urn:microsoft.com/office/officeart/2008/layout/VerticalCurvedList"/>
    <dgm:cxn modelId="{5427BBDA-572A-FC46-89A2-BA62482177DF}" srcId="{25F7AA53-361F-634B-BA84-BA867AC7615F}" destId="{907735EB-17EB-8645-B6CE-519B9BE8FC62}" srcOrd="5" destOrd="0" parTransId="{D99591DA-5B14-5644-9A8A-124C504D724D}" sibTransId="{C20DE483-74FD-A540-B9C7-DC8FDBE5D006}"/>
    <dgm:cxn modelId="{DE58A8EF-D3EC-904F-8DF1-B5B850377B03}" srcId="{25F7AA53-361F-634B-BA84-BA867AC7615F}" destId="{171AFD0C-E42E-1D43-978D-23CC0A99CA4D}" srcOrd="2" destOrd="0" parTransId="{488BCDF0-7B39-6946-88E6-6E4BA45F4BAC}" sibTransId="{31AF57BA-AA91-A246-B629-4A10CBB15491}"/>
    <dgm:cxn modelId="{EE3B6C5D-9A79-49E4-A331-B071E3FF1B9B}" type="presParOf" srcId="{481A796F-0498-4B42-9C55-A52E5BA1EAF8}" destId="{68A9FFC2-51F8-F84A-9D89-426A173BFB0D}" srcOrd="0" destOrd="0" presId="urn:microsoft.com/office/officeart/2008/layout/VerticalCurvedList"/>
    <dgm:cxn modelId="{D686E9DD-C5DE-424E-B73A-0A8D5703B1BB}" type="presParOf" srcId="{68A9FFC2-51F8-F84A-9D89-426A173BFB0D}" destId="{5319F8B3-BCC0-8449-B3E7-D5183B791A49}" srcOrd="0" destOrd="0" presId="urn:microsoft.com/office/officeart/2008/layout/VerticalCurvedList"/>
    <dgm:cxn modelId="{12E96DFD-BEBE-411E-8EF8-B9C50ECF9690}" type="presParOf" srcId="{5319F8B3-BCC0-8449-B3E7-D5183B791A49}" destId="{7F83E7D2-5EA9-6D46-9295-5417BA1F6285}" srcOrd="0" destOrd="0" presId="urn:microsoft.com/office/officeart/2008/layout/VerticalCurvedList"/>
    <dgm:cxn modelId="{C887B01B-145E-43F0-BAFF-A14A0F995CD9}" type="presParOf" srcId="{5319F8B3-BCC0-8449-B3E7-D5183B791A49}" destId="{D646024A-07F4-EA41-8FBD-C72A31C38C39}" srcOrd="1" destOrd="0" presId="urn:microsoft.com/office/officeart/2008/layout/VerticalCurvedList"/>
    <dgm:cxn modelId="{63C01C66-C2E7-42C6-98B1-9A81086E75D3}" type="presParOf" srcId="{5319F8B3-BCC0-8449-B3E7-D5183B791A49}" destId="{100CF40A-4146-A547-979F-95A708F608B8}" srcOrd="2" destOrd="0" presId="urn:microsoft.com/office/officeart/2008/layout/VerticalCurvedList"/>
    <dgm:cxn modelId="{E69FBC5F-149C-4E00-B30B-64C60D31E79A}" type="presParOf" srcId="{5319F8B3-BCC0-8449-B3E7-D5183B791A49}" destId="{4812FEF8-F059-E14C-B99F-7115F6676A13}" srcOrd="3" destOrd="0" presId="urn:microsoft.com/office/officeart/2008/layout/VerticalCurvedList"/>
    <dgm:cxn modelId="{6C5F2611-7DCD-44B3-A8B6-C85FA8C46EEA}" type="presParOf" srcId="{68A9FFC2-51F8-F84A-9D89-426A173BFB0D}" destId="{F9A88042-23EF-5449-AD20-4EC0968ABB35}" srcOrd="1" destOrd="0" presId="urn:microsoft.com/office/officeart/2008/layout/VerticalCurvedList"/>
    <dgm:cxn modelId="{748A306E-9EF7-42CE-AC8F-FFC19F557909}" type="presParOf" srcId="{68A9FFC2-51F8-F84A-9D89-426A173BFB0D}" destId="{6D46F01C-223B-1241-AD64-52F7BEBDB17F}" srcOrd="2" destOrd="0" presId="urn:microsoft.com/office/officeart/2008/layout/VerticalCurvedList"/>
    <dgm:cxn modelId="{DD8F39EE-EB2A-43D4-BF74-99CBA9D9C972}" type="presParOf" srcId="{6D46F01C-223B-1241-AD64-52F7BEBDB17F}" destId="{DFF16B35-1996-D343-BA90-B025265D14EE}" srcOrd="0" destOrd="0" presId="urn:microsoft.com/office/officeart/2008/layout/VerticalCurvedList"/>
    <dgm:cxn modelId="{DCC2DA60-9E80-4EED-96BD-729026C0474E}" type="presParOf" srcId="{68A9FFC2-51F8-F84A-9D89-426A173BFB0D}" destId="{732159FE-A7BE-BB42-96E5-DFE7E1183ED3}" srcOrd="3" destOrd="0" presId="urn:microsoft.com/office/officeart/2008/layout/VerticalCurvedList"/>
    <dgm:cxn modelId="{D393461A-CC13-443C-81AC-F3DB249B058A}" type="presParOf" srcId="{68A9FFC2-51F8-F84A-9D89-426A173BFB0D}" destId="{F942543E-1DE2-2D47-B19E-B90314B210FB}" srcOrd="4" destOrd="0" presId="urn:microsoft.com/office/officeart/2008/layout/VerticalCurvedList"/>
    <dgm:cxn modelId="{19BA09EB-681B-48D9-B2A2-7027B7429EC2}" type="presParOf" srcId="{F942543E-1DE2-2D47-B19E-B90314B210FB}" destId="{31653E0C-18D8-0443-BFB9-C531999CF51F}" srcOrd="0" destOrd="0" presId="urn:microsoft.com/office/officeart/2008/layout/VerticalCurvedList"/>
    <dgm:cxn modelId="{DF371C89-9D34-413C-80F8-FBD864646FDD}" type="presParOf" srcId="{68A9FFC2-51F8-F84A-9D89-426A173BFB0D}" destId="{A33EE93A-215C-6A4F-8161-1F799A975974}" srcOrd="5" destOrd="0" presId="urn:microsoft.com/office/officeart/2008/layout/VerticalCurvedList"/>
    <dgm:cxn modelId="{14A5294E-4D94-4FC6-9FBC-A8DAB46E2755}" type="presParOf" srcId="{68A9FFC2-51F8-F84A-9D89-426A173BFB0D}" destId="{3A4A7AD1-888D-0648-A28F-8F48A48AD4A0}" srcOrd="6" destOrd="0" presId="urn:microsoft.com/office/officeart/2008/layout/VerticalCurvedList"/>
    <dgm:cxn modelId="{8ACAD710-4D4D-4179-8DF1-5BAE11B96E11}" type="presParOf" srcId="{3A4A7AD1-888D-0648-A28F-8F48A48AD4A0}" destId="{4BD2F76E-A1D4-5746-8872-3B373CD8095A}" srcOrd="0" destOrd="0" presId="urn:microsoft.com/office/officeart/2008/layout/VerticalCurvedList"/>
    <dgm:cxn modelId="{F30003C2-713E-49C3-B1F9-0F407B39370D}" type="presParOf" srcId="{68A9FFC2-51F8-F84A-9D89-426A173BFB0D}" destId="{83FC3573-02B8-C942-B979-CE9846E79088}" srcOrd="7" destOrd="0" presId="urn:microsoft.com/office/officeart/2008/layout/VerticalCurvedList"/>
    <dgm:cxn modelId="{F1F80D21-AB5B-4138-B0A1-F778D4F021A1}" type="presParOf" srcId="{68A9FFC2-51F8-F84A-9D89-426A173BFB0D}" destId="{475DE0B7-93C5-4648-B29F-EBD8F2457B20}" srcOrd="8" destOrd="0" presId="urn:microsoft.com/office/officeart/2008/layout/VerticalCurvedList"/>
    <dgm:cxn modelId="{D8464E5F-1AC8-4D1C-8FA1-2F7213B23701}" type="presParOf" srcId="{475DE0B7-93C5-4648-B29F-EBD8F2457B20}" destId="{5BFE3E5C-7BD4-DC47-98A7-FFE7AE4EA9AC}" srcOrd="0" destOrd="0" presId="urn:microsoft.com/office/officeart/2008/layout/VerticalCurvedList"/>
    <dgm:cxn modelId="{59D1DFB2-D6DD-4E8F-B0E4-12F80D80CB83}" type="presParOf" srcId="{68A9FFC2-51F8-F84A-9D89-426A173BFB0D}" destId="{E608FA5D-80BC-914A-9F0C-3ADAF47BEFE9}" srcOrd="9" destOrd="0" presId="urn:microsoft.com/office/officeart/2008/layout/VerticalCurvedList"/>
    <dgm:cxn modelId="{D5BC24FA-84F3-4E36-A013-EE4DAE1F5204}" type="presParOf" srcId="{68A9FFC2-51F8-F84A-9D89-426A173BFB0D}" destId="{CA78A415-15C0-8B4E-81B5-C16CDF989D4E}" srcOrd="10" destOrd="0" presId="urn:microsoft.com/office/officeart/2008/layout/VerticalCurvedList"/>
    <dgm:cxn modelId="{9214D2E9-BDE1-4EB5-A0C9-6B243FB24ADD}" type="presParOf" srcId="{CA78A415-15C0-8B4E-81B5-C16CDF989D4E}" destId="{30FEB9BA-CC37-634B-B117-3AE7C8166847}" srcOrd="0" destOrd="0" presId="urn:microsoft.com/office/officeart/2008/layout/VerticalCurvedList"/>
    <dgm:cxn modelId="{319EBC34-1D0D-48B7-983A-C24FA02435D7}" type="presParOf" srcId="{68A9FFC2-51F8-F84A-9D89-426A173BFB0D}" destId="{3A975A5C-BAAA-A94E-8025-AFA2D16A3999}" srcOrd="11" destOrd="0" presId="urn:microsoft.com/office/officeart/2008/layout/VerticalCurvedList"/>
    <dgm:cxn modelId="{B07B1AA1-1F89-42EE-8AE4-1EBB34CE352A}" type="presParOf" srcId="{68A9FFC2-51F8-F84A-9D89-426A173BFB0D}" destId="{034DE830-F015-2E47-ACAA-431A388D49A5}" srcOrd="12" destOrd="0" presId="urn:microsoft.com/office/officeart/2008/layout/VerticalCurvedList"/>
    <dgm:cxn modelId="{665EB86E-A4A9-4C1F-B600-58CB92A9C4D6}" type="presParOf" srcId="{034DE830-F015-2E47-ACAA-431A388D49A5}" destId="{89EA94F3-1C62-994F-8AD8-EDB3330E9D6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6024A-07F4-EA41-8FBD-C72A31C38C39}">
      <dsp:nvSpPr>
        <dsp:cNvPr id="0" name=""/>
        <dsp:cNvSpPr/>
      </dsp:nvSpPr>
      <dsp:spPr>
        <a:xfrm>
          <a:off x="-5538652" y="-817013"/>
          <a:ext cx="6352708" cy="6352708"/>
        </a:xfrm>
        <a:prstGeom prst="blockArc">
          <a:avLst>
            <a:gd name="adj1" fmla="val 18900000"/>
            <a:gd name="adj2" fmla="val 2700000"/>
            <a:gd name="adj3" fmla="val 340"/>
          </a:avLst>
        </a:pr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9A88042-23EF-5449-AD20-4EC0968ABB35}">
      <dsp:nvSpPr>
        <dsp:cNvPr id="0" name=""/>
        <dsp:cNvSpPr/>
      </dsp:nvSpPr>
      <dsp:spPr>
        <a:xfrm>
          <a:off x="175823" y="248485"/>
          <a:ext cx="5866931" cy="496782"/>
        </a:xfrm>
        <a:prstGeom prst="rect">
          <a:avLst/>
        </a:prstGeom>
        <a:solidFill>
          <a:srgbClr val="2C4E7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4321" tIns="101600" rIns="101600" bIns="101600" numCol="1" spcCol="1270" anchor="ctr" anchorCtr="0">
          <a:noAutofit/>
        </a:bodyPr>
        <a:lstStyle/>
        <a:p>
          <a:pPr marL="0" lvl="0" indent="0" algn="ctr" defTabSz="1778000">
            <a:lnSpc>
              <a:spcPct val="90000"/>
            </a:lnSpc>
            <a:spcBef>
              <a:spcPct val="0"/>
            </a:spcBef>
            <a:spcAft>
              <a:spcPct val="35000"/>
            </a:spcAft>
            <a:buNone/>
          </a:pPr>
          <a:r>
            <a:rPr lang="tr-TR" sz="4000" b="1" kern="1200" dirty="0">
              <a:latin typeface="+mj-lt"/>
            </a:rPr>
            <a:t>Merak Etkisi</a:t>
          </a:r>
          <a:endParaRPr lang="en-US" sz="4000" b="1" kern="1200" dirty="0">
            <a:latin typeface="+mj-lt"/>
          </a:endParaRPr>
        </a:p>
      </dsp:txBody>
      <dsp:txXfrm>
        <a:off x="175823" y="248485"/>
        <a:ext cx="5866931" cy="496782"/>
      </dsp:txXfrm>
    </dsp:sp>
    <dsp:sp modelId="{DFF16B35-1996-D343-BA90-B025265D14EE}">
      <dsp:nvSpPr>
        <dsp:cNvPr id="0" name=""/>
        <dsp:cNvSpPr/>
      </dsp:nvSpPr>
      <dsp:spPr>
        <a:xfrm>
          <a:off x="-134665" y="186387"/>
          <a:ext cx="620978" cy="620978"/>
        </a:xfrm>
        <a:prstGeom prst="ellipse">
          <a:avLst/>
        </a:prstGeom>
        <a:solidFill>
          <a:srgbClr val="64A877"/>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32159FE-A7BE-BB42-96E5-DFE7E1183ED3}">
      <dsp:nvSpPr>
        <dsp:cNvPr id="0" name=""/>
        <dsp:cNvSpPr/>
      </dsp:nvSpPr>
      <dsp:spPr>
        <a:xfrm>
          <a:off x="584461" y="993565"/>
          <a:ext cx="5458293" cy="496782"/>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4321" tIns="101600" rIns="101600" bIns="101600" numCol="1" spcCol="1270" anchor="ctr" anchorCtr="0">
          <a:noAutofit/>
        </a:bodyPr>
        <a:lstStyle/>
        <a:p>
          <a:pPr marL="0" lvl="0" indent="0" algn="ctr" defTabSz="1778000">
            <a:lnSpc>
              <a:spcPct val="90000"/>
            </a:lnSpc>
            <a:spcBef>
              <a:spcPct val="0"/>
            </a:spcBef>
            <a:spcAft>
              <a:spcPct val="35000"/>
            </a:spcAft>
            <a:buNone/>
          </a:pPr>
          <a:r>
            <a:rPr lang="tr-TR" sz="4000" b="1" kern="1200" dirty="0">
              <a:latin typeface="+mj-lt"/>
            </a:rPr>
            <a:t>Arkadaş Israrı</a:t>
          </a:r>
          <a:endParaRPr lang="en-US" sz="4000" b="1" kern="1200" dirty="0">
            <a:latin typeface="+mj-lt"/>
          </a:endParaRPr>
        </a:p>
      </dsp:txBody>
      <dsp:txXfrm>
        <a:off x="584461" y="993565"/>
        <a:ext cx="5458293" cy="496782"/>
      </dsp:txXfrm>
    </dsp:sp>
    <dsp:sp modelId="{31653E0C-18D8-0443-BFB9-C531999CF51F}">
      <dsp:nvSpPr>
        <dsp:cNvPr id="0" name=""/>
        <dsp:cNvSpPr/>
      </dsp:nvSpPr>
      <dsp:spPr>
        <a:xfrm>
          <a:off x="273972" y="931467"/>
          <a:ext cx="620978" cy="620978"/>
        </a:xfrm>
        <a:prstGeom prst="ellipse">
          <a:avLst/>
        </a:prstGeom>
        <a:solidFill>
          <a:srgbClr val="64A877"/>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33EE93A-215C-6A4F-8161-1F799A975974}">
      <dsp:nvSpPr>
        <dsp:cNvPr id="0" name=""/>
        <dsp:cNvSpPr/>
      </dsp:nvSpPr>
      <dsp:spPr>
        <a:xfrm>
          <a:off x="771321" y="1738645"/>
          <a:ext cx="5271433" cy="496782"/>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4321" tIns="101600" rIns="101600" bIns="101600" numCol="1" spcCol="1270" anchor="ctr" anchorCtr="0">
          <a:noAutofit/>
        </a:bodyPr>
        <a:lstStyle/>
        <a:p>
          <a:pPr marL="0" lvl="0" indent="0" algn="ctr" defTabSz="1778000">
            <a:lnSpc>
              <a:spcPct val="90000"/>
            </a:lnSpc>
            <a:spcBef>
              <a:spcPct val="0"/>
            </a:spcBef>
            <a:spcAft>
              <a:spcPct val="35000"/>
            </a:spcAft>
            <a:buNone/>
          </a:pPr>
          <a:r>
            <a:rPr lang="en-US" sz="4000" b="1" kern="1200" dirty="0" err="1">
              <a:latin typeface="+mj-lt"/>
            </a:rPr>
            <a:t>Özenme</a:t>
          </a:r>
          <a:endParaRPr lang="en-US" sz="4000" b="1" kern="1200" dirty="0">
            <a:latin typeface="+mj-lt"/>
          </a:endParaRPr>
        </a:p>
      </dsp:txBody>
      <dsp:txXfrm>
        <a:off x="771321" y="1738645"/>
        <a:ext cx="5271433" cy="496782"/>
      </dsp:txXfrm>
    </dsp:sp>
    <dsp:sp modelId="{4BD2F76E-A1D4-5746-8872-3B373CD8095A}">
      <dsp:nvSpPr>
        <dsp:cNvPr id="0" name=""/>
        <dsp:cNvSpPr/>
      </dsp:nvSpPr>
      <dsp:spPr>
        <a:xfrm>
          <a:off x="460831" y="1676547"/>
          <a:ext cx="620978" cy="620978"/>
        </a:xfrm>
        <a:prstGeom prst="ellipse">
          <a:avLst/>
        </a:prstGeom>
        <a:solidFill>
          <a:srgbClr val="64A877"/>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3FC3573-02B8-C942-B979-CE9846E79088}">
      <dsp:nvSpPr>
        <dsp:cNvPr id="0" name=""/>
        <dsp:cNvSpPr/>
      </dsp:nvSpPr>
      <dsp:spPr>
        <a:xfrm>
          <a:off x="858616" y="3208332"/>
          <a:ext cx="5271433" cy="496782"/>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4321" tIns="101600" rIns="101600" bIns="101600" numCol="1" spcCol="1270" anchor="ctr" anchorCtr="0">
          <a:noAutofit/>
        </a:bodyPr>
        <a:lstStyle/>
        <a:p>
          <a:pPr marL="0" lvl="0" indent="0" algn="ctr" defTabSz="1778000">
            <a:lnSpc>
              <a:spcPct val="90000"/>
            </a:lnSpc>
            <a:spcBef>
              <a:spcPct val="0"/>
            </a:spcBef>
            <a:spcAft>
              <a:spcPct val="35000"/>
            </a:spcAft>
            <a:buNone/>
          </a:pPr>
          <a:r>
            <a:rPr lang="tr-TR" sz="4000" b="1" kern="1200" dirty="0">
              <a:latin typeface="+mj-lt"/>
            </a:rPr>
            <a:t>Ailevi Sorunlar</a:t>
          </a:r>
          <a:endParaRPr lang="en-US" sz="4000" b="1" kern="1200" dirty="0">
            <a:latin typeface="+mj-lt"/>
          </a:endParaRPr>
        </a:p>
      </dsp:txBody>
      <dsp:txXfrm>
        <a:off x="858616" y="3208332"/>
        <a:ext cx="5271433" cy="496782"/>
      </dsp:txXfrm>
    </dsp:sp>
    <dsp:sp modelId="{5BFE3E5C-7BD4-DC47-98A7-FFE7AE4EA9AC}">
      <dsp:nvSpPr>
        <dsp:cNvPr id="0" name=""/>
        <dsp:cNvSpPr/>
      </dsp:nvSpPr>
      <dsp:spPr>
        <a:xfrm>
          <a:off x="460831" y="2421155"/>
          <a:ext cx="620978" cy="620978"/>
        </a:xfrm>
        <a:prstGeom prst="ellipse">
          <a:avLst/>
        </a:prstGeom>
        <a:solidFill>
          <a:srgbClr val="64A877"/>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608FA5D-80BC-914A-9F0C-3ADAF47BEFE9}">
      <dsp:nvSpPr>
        <dsp:cNvPr id="0" name=""/>
        <dsp:cNvSpPr/>
      </dsp:nvSpPr>
      <dsp:spPr>
        <a:xfrm>
          <a:off x="0" y="3917572"/>
          <a:ext cx="6272779" cy="639662"/>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4321" tIns="101600" rIns="101600" bIns="101600" numCol="1" spcCol="1270" anchor="ctr" anchorCtr="0">
          <a:noAutofit/>
        </a:bodyPr>
        <a:lstStyle/>
        <a:p>
          <a:pPr marL="0" lvl="0" indent="0" algn="ctr" defTabSz="1778000">
            <a:lnSpc>
              <a:spcPct val="90000"/>
            </a:lnSpc>
            <a:spcBef>
              <a:spcPct val="0"/>
            </a:spcBef>
            <a:spcAft>
              <a:spcPct val="35000"/>
            </a:spcAft>
            <a:buNone/>
          </a:pPr>
          <a:r>
            <a:rPr lang="tr-TR" sz="4000" b="1" kern="1200" dirty="0">
              <a:latin typeface="+mj-lt"/>
            </a:rPr>
            <a:t>Eğlence Amaçlı</a:t>
          </a:r>
          <a:endParaRPr lang="en-US" sz="4000" b="1" kern="1200" dirty="0">
            <a:latin typeface="+mj-lt"/>
          </a:endParaRPr>
        </a:p>
      </dsp:txBody>
      <dsp:txXfrm>
        <a:off x="0" y="3917572"/>
        <a:ext cx="6272779" cy="639662"/>
      </dsp:txXfrm>
    </dsp:sp>
    <dsp:sp modelId="{30FEB9BA-CC37-634B-B117-3AE7C8166847}">
      <dsp:nvSpPr>
        <dsp:cNvPr id="0" name=""/>
        <dsp:cNvSpPr/>
      </dsp:nvSpPr>
      <dsp:spPr>
        <a:xfrm>
          <a:off x="273972" y="3166235"/>
          <a:ext cx="620978" cy="620978"/>
        </a:xfrm>
        <a:prstGeom prst="ellipse">
          <a:avLst/>
        </a:prstGeom>
        <a:solidFill>
          <a:srgbClr val="64A877"/>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A975A5C-BAAA-A94E-8025-AFA2D16A3999}">
      <dsp:nvSpPr>
        <dsp:cNvPr id="0" name=""/>
        <dsp:cNvSpPr/>
      </dsp:nvSpPr>
      <dsp:spPr>
        <a:xfrm>
          <a:off x="1061026" y="2452944"/>
          <a:ext cx="5149053" cy="496782"/>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4321" tIns="101600" rIns="101600" bIns="101600" numCol="1" spcCol="1270" anchor="ctr" anchorCtr="0">
          <a:noAutofit/>
        </a:bodyPr>
        <a:lstStyle/>
        <a:p>
          <a:pPr marL="0" lvl="0" indent="0" algn="ctr" defTabSz="1778000">
            <a:lnSpc>
              <a:spcPct val="90000"/>
            </a:lnSpc>
            <a:spcBef>
              <a:spcPct val="0"/>
            </a:spcBef>
            <a:spcAft>
              <a:spcPct val="35000"/>
            </a:spcAft>
            <a:buNone/>
          </a:pPr>
          <a:r>
            <a:rPr lang="tr-TR" sz="4000" b="1" kern="1200" dirty="0">
              <a:latin typeface="+mj-lt"/>
            </a:rPr>
            <a:t>Kişisel Sorunlar</a:t>
          </a:r>
          <a:endParaRPr lang="en-US" sz="4000" b="1" kern="1200" dirty="0">
            <a:latin typeface="+mj-lt"/>
          </a:endParaRPr>
        </a:p>
      </dsp:txBody>
      <dsp:txXfrm>
        <a:off x="1061026" y="2452944"/>
        <a:ext cx="5149053" cy="496782"/>
      </dsp:txXfrm>
    </dsp:sp>
    <dsp:sp modelId="{89EA94F3-1C62-994F-8AD8-EDB3330E9D6C}">
      <dsp:nvSpPr>
        <dsp:cNvPr id="0" name=""/>
        <dsp:cNvSpPr/>
      </dsp:nvSpPr>
      <dsp:spPr>
        <a:xfrm>
          <a:off x="-134665" y="3911315"/>
          <a:ext cx="620978" cy="620978"/>
        </a:xfrm>
        <a:prstGeom prst="ellipse">
          <a:avLst/>
        </a:prstGeom>
        <a:solidFill>
          <a:srgbClr val="64A877"/>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pPr/>
              <a:t>31.03.2021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pPr/>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 /><Relationship Id="rId1" Type="http://schemas.openxmlformats.org/officeDocument/2006/relationships/notesMaster" Target="../notesMasters/notesMaster1.xml" /></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 /><Relationship Id="rId1" Type="http://schemas.openxmlformats.org/officeDocument/2006/relationships/notesMaster" Target="../notesMasters/notesMaster1.xml" /></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 /><Relationship Id="rId1" Type="http://schemas.openxmlformats.org/officeDocument/2006/relationships/notesMaster" Target="../notesMasters/notesMaster1.xml" /></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4</a:t>
            </a:fld>
            <a:endParaRPr lang="tr-TR"/>
          </a:p>
        </p:txBody>
      </p:sp>
    </p:spTree>
    <p:extLst>
      <p:ext uri="{BB962C8B-B14F-4D97-AF65-F5344CB8AC3E}">
        <p14:creationId xmlns:p14="http://schemas.microsoft.com/office/powerpoint/2010/main" val="4197514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defTabSz="486735">
              <a:defRPr/>
            </a:pPr>
            <a:endParaRPr lang="tr-TR" altLang="tr-TR" sz="1050" dirty="0">
              <a:solidFill>
                <a:srgbClr val="1E2228"/>
              </a:solidFill>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endParaRPr>
          </a:p>
        </p:txBody>
      </p:sp>
      <p:sp>
        <p:nvSpPr>
          <p:cNvPr id="4" name="Slayt Numarası Yer Tutucusu 3"/>
          <p:cNvSpPr>
            <a:spLocks noGrp="1"/>
          </p:cNvSpPr>
          <p:nvPr>
            <p:ph type="sldNum" sz="quarter" idx="10"/>
          </p:nvPr>
        </p:nvSpPr>
        <p:spPr/>
        <p:txBody>
          <a:bodyPr/>
          <a:lstStyle/>
          <a:p>
            <a:fld id="{FD593DF1-3756-3449-9CA9-A689BCEF2DD6}" type="slidenum">
              <a:rPr lang="tr-TR" smtClean="0"/>
              <a:pPr/>
              <a:t>13</a:t>
            </a:fld>
            <a:endParaRPr lang="tr-TR"/>
          </a:p>
        </p:txBody>
      </p:sp>
    </p:spTree>
    <p:extLst>
      <p:ext uri="{BB962C8B-B14F-4D97-AF65-F5344CB8AC3E}">
        <p14:creationId xmlns:p14="http://schemas.microsoft.com/office/powerpoint/2010/main" val="1300245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defTabSz="486735">
              <a:defRPr/>
            </a:pPr>
            <a:endParaRPr lang="tr-TR" altLang="tr-TR" sz="1050" dirty="0">
              <a:solidFill>
                <a:srgbClr val="1E2228"/>
              </a:solidFill>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endParaRPr>
          </a:p>
        </p:txBody>
      </p:sp>
      <p:sp>
        <p:nvSpPr>
          <p:cNvPr id="4" name="Slayt Numarası Yer Tutucusu 3"/>
          <p:cNvSpPr>
            <a:spLocks noGrp="1"/>
          </p:cNvSpPr>
          <p:nvPr>
            <p:ph type="sldNum" sz="quarter" idx="10"/>
          </p:nvPr>
        </p:nvSpPr>
        <p:spPr/>
        <p:txBody>
          <a:bodyPr/>
          <a:lstStyle/>
          <a:p>
            <a:fld id="{FD593DF1-3756-3449-9CA9-A689BCEF2DD6}" type="slidenum">
              <a:rPr lang="tr-TR" smtClean="0"/>
              <a:pPr/>
              <a:t>14</a:t>
            </a:fld>
            <a:endParaRPr lang="tr-TR"/>
          </a:p>
        </p:txBody>
      </p:sp>
    </p:spTree>
    <p:extLst>
      <p:ext uri="{BB962C8B-B14F-4D97-AF65-F5344CB8AC3E}">
        <p14:creationId xmlns:p14="http://schemas.microsoft.com/office/powerpoint/2010/main" val="696049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defTabSz="486735">
              <a:defRPr/>
            </a:pPr>
            <a:endParaRPr lang="tr-TR" altLang="tr-TR" sz="1050" dirty="0">
              <a:solidFill>
                <a:srgbClr val="1E2228"/>
              </a:solidFill>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endParaRPr>
          </a:p>
        </p:txBody>
      </p:sp>
      <p:sp>
        <p:nvSpPr>
          <p:cNvPr id="4" name="Slayt Numarası Yer Tutucusu 3"/>
          <p:cNvSpPr>
            <a:spLocks noGrp="1"/>
          </p:cNvSpPr>
          <p:nvPr>
            <p:ph type="sldNum" sz="quarter" idx="10"/>
          </p:nvPr>
        </p:nvSpPr>
        <p:spPr/>
        <p:txBody>
          <a:bodyPr/>
          <a:lstStyle/>
          <a:p>
            <a:fld id="{FD593DF1-3756-3449-9CA9-A689BCEF2DD6}" type="slidenum">
              <a:rPr lang="tr-TR" smtClean="0"/>
              <a:pPr/>
              <a:t>15</a:t>
            </a:fld>
            <a:endParaRPr lang="tr-TR"/>
          </a:p>
        </p:txBody>
      </p:sp>
    </p:spTree>
    <p:extLst>
      <p:ext uri="{BB962C8B-B14F-4D97-AF65-F5344CB8AC3E}">
        <p14:creationId xmlns:p14="http://schemas.microsoft.com/office/powerpoint/2010/main" val="1239644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defTabSz="329277">
              <a:buClr>
                <a:srgbClr val="DAA70D"/>
              </a:buClr>
              <a:buSzPct val="200000"/>
              <a:defRPr/>
            </a:pPr>
            <a:endParaRPr lang="tr-TR" sz="1050" baseline="0" dirty="0">
              <a:solidFill>
                <a:srgbClr val="1E2228"/>
              </a:solidFill>
              <a:latin typeface="Century Gothic" panose="020B0502020202020204" pitchFamily="34" charset="0"/>
              <a:cs typeface="Calibri" panose="020F0502020204030204" pitchFamily="34" charset="0"/>
            </a:endParaRPr>
          </a:p>
          <a:p>
            <a:pPr algn="just" defTabSz="486735">
              <a:defRPr/>
            </a:pPr>
            <a:endParaRPr lang="tr-TR" altLang="tr-TR" sz="1050" dirty="0">
              <a:solidFill>
                <a:srgbClr val="1E2228"/>
              </a:solidFill>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endParaRPr>
          </a:p>
        </p:txBody>
      </p:sp>
      <p:sp>
        <p:nvSpPr>
          <p:cNvPr id="4" name="Slayt Numarası Yer Tutucusu 3"/>
          <p:cNvSpPr>
            <a:spLocks noGrp="1"/>
          </p:cNvSpPr>
          <p:nvPr>
            <p:ph type="sldNum" sz="quarter" idx="10"/>
          </p:nvPr>
        </p:nvSpPr>
        <p:spPr/>
        <p:txBody>
          <a:bodyPr/>
          <a:lstStyle/>
          <a:p>
            <a:fld id="{FD593DF1-3756-3449-9CA9-A689BCEF2DD6}" type="slidenum">
              <a:rPr lang="tr-TR" smtClean="0"/>
              <a:pPr/>
              <a:t>16</a:t>
            </a:fld>
            <a:endParaRPr lang="tr-TR"/>
          </a:p>
        </p:txBody>
      </p:sp>
    </p:spTree>
    <p:extLst>
      <p:ext uri="{BB962C8B-B14F-4D97-AF65-F5344CB8AC3E}">
        <p14:creationId xmlns:p14="http://schemas.microsoft.com/office/powerpoint/2010/main" val="1561168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defTabSz="486735">
              <a:defRPr/>
            </a:pPr>
            <a:endParaRPr lang="tr-TR" altLang="tr-TR" sz="1050" dirty="0">
              <a:solidFill>
                <a:srgbClr val="1E2228"/>
              </a:solidFill>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endParaRPr>
          </a:p>
        </p:txBody>
      </p:sp>
      <p:sp>
        <p:nvSpPr>
          <p:cNvPr id="4" name="Slayt Numarası Yer Tutucusu 3"/>
          <p:cNvSpPr>
            <a:spLocks noGrp="1"/>
          </p:cNvSpPr>
          <p:nvPr>
            <p:ph type="sldNum" sz="quarter" idx="10"/>
          </p:nvPr>
        </p:nvSpPr>
        <p:spPr/>
        <p:txBody>
          <a:bodyPr/>
          <a:lstStyle/>
          <a:p>
            <a:fld id="{FD593DF1-3756-3449-9CA9-A689BCEF2DD6}" type="slidenum">
              <a:rPr lang="tr-TR" smtClean="0"/>
              <a:pPr/>
              <a:t>17</a:t>
            </a:fld>
            <a:endParaRPr lang="tr-TR"/>
          </a:p>
        </p:txBody>
      </p:sp>
    </p:spTree>
    <p:extLst>
      <p:ext uri="{BB962C8B-B14F-4D97-AF65-F5344CB8AC3E}">
        <p14:creationId xmlns:p14="http://schemas.microsoft.com/office/powerpoint/2010/main" val="4188826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defTabSz="486735">
              <a:defRPr/>
            </a:pPr>
            <a:endParaRPr lang="tr-TR" altLang="tr-TR" sz="1050" dirty="0">
              <a:solidFill>
                <a:srgbClr val="1E2228"/>
              </a:solidFill>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endParaRPr>
          </a:p>
        </p:txBody>
      </p:sp>
      <p:sp>
        <p:nvSpPr>
          <p:cNvPr id="4" name="Slayt Numarası Yer Tutucusu 3"/>
          <p:cNvSpPr>
            <a:spLocks noGrp="1"/>
          </p:cNvSpPr>
          <p:nvPr>
            <p:ph type="sldNum" sz="quarter" idx="10"/>
          </p:nvPr>
        </p:nvSpPr>
        <p:spPr/>
        <p:txBody>
          <a:bodyPr/>
          <a:lstStyle/>
          <a:p>
            <a:fld id="{FD593DF1-3756-3449-9CA9-A689BCEF2DD6}" type="slidenum">
              <a:rPr lang="tr-TR" smtClean="0"/>
              <a:pPr/>
              <a:t>18</a:t>
            </a:fld>
            <a:endParaRPr lang="tr-TR"/>
          </a:p>
        </p:txBody>
      </p:sp>
    </p:spTree>
    <p:extLst>
      <p:ext uri="{BB962C8B-B14F-4D97-AF65-F5344CB8AC3E}">
        <p14:creationId xmlns:p14="http://schemas.microsoft.com/office/powerpoint/2010/main" val="2670453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defTabSz="486735">
              <a:defRPr/>
            </a:pPr>
            <a:endParaRPr lang="tr-TR" altLang="tr-TR" sz="1050" dirty="0">
              <a:solidFill>
                <a:srgbClr val="1E2228"/>
              </a:solidFill>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endParaRPr>
          </a:p>
        </p:txBody>
      </p:sp>
      <p:sp>
        <p:nvSpPr>
          <p:cNvPr id="4" name="Slayt Numarası Yer Tutucusu 3"/>
          <p:cNvSpPr>
            <a:spLocks noGrp="1"/>
          </p:cNvSpPr>
          <p:nvPr>
            <p:ph type="sldNum" sz="quarter" idx="10"/>
          </p:nvPr>
        </p:nvSpPr>
        <p:spPr/>
        <p:txBody>
          <a:bodyPr/>
          <a:lstStyle/>
          <a:p>
            <a:fld id="{FD593DF1-3756-3449-9CA9-A689BCEF2DD6}" type="slidenum">
              <a:rPr lang="tr-TR" smtClean="0"/>
              <a:pPr/>
              <a:t>19</a:t>
            </a:fld>
            <a:endParaRPr lang="tr-TR"/>
          </a:p>
        </p:txBody>
      </p:sp>
    </p:spTree>
    <p:extLst>
      <p:ext uri="{BB962C8B-B14F-4D97-AF65-F5344CB8AC3E}">
        <p14:creationId xmlns:p14="http://schemas.microsoft.com/office/powerpoint/2010/main" val="97555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20</a:t>
            </a:fld>
            <a:endParaRPr lang="tr-TR"/>
          </a:p>
        </p:txBody>
      </p:sp>
    </p:spTree>
    <p:extLst>
      <p:ext uri="{BB962C8B-B14F-4D97-AF65-F5344CB8AC3E}">
        <p14:creationId xmlns:p14="http://schemas.microsoft.com/office/powerpoint/2010/main" val="1818271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21</a:t>
            </a:fld>
            <a:endParaRPr lang="tr-TR"/>
          </a:p>
        </p:txBody>
      </p:sp>
    </p:spTree>
    <p:extLst>
      <p:ext uri="{BB962C8B-B14F-4D97-AF65-F5344CB8AC3E}">
        <p14:creationId xmlns:p14="http://schemas.microsoft.com/office/powerpoint/2010/main" val="2655116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22</a:t>
            </a:fld>
            <a:endParaRPr lang="tr-TR"/>
          </a:p>
        </p:txBody>
      </p:sp>
    </p:spTree>
    <p:extLst>
      <p:ext uri="{BB962C8B-B14F-4D97-AF65-F5344CB8AC3E}">
        <p14:creationId xmlns:p14="http://schemas.microsoft.com/office/powerpoint/2010/main" val="205644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5</a:t>
            </a:fld>
            <a:endParaRPr lang="tr-TR"/>
          </a:p>
        </p:txBody>
      </p:sp>
    </p:spTree>
    <p:extLst>
      <p:ext uri="{BB962C8B-B14F-4D97-AF65-F5344CB8AC3E}">
        <p14:creationId xmlns:p14="http://schemas.microsoft.com/office/powerpoint/2010/main" val="83848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23</a:t>
            </a:fld>
            <a:endParaRPr lang="tr-TR"/>
          </a:p>
        </p:txBody>
      </p:sp>
    </p:spTree>
    <p:extLst>
      <p:ext uri="{BB962C8B-B14F-4D97-AF65-F5344CB8AC3E}">
        <p14:creationId xmlns:p14="http://schemas.microsoft.com/office/powerpoint/2010/main" val="2993982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329277">
              <a:buClr>
                <a:srgbClr val="DAA70D"/>
              </a:buClr>
              <a:buSzPct val="200000"/>
              <a:defRPr/>
            </a:pPr>
            <a:endParaRPr lang="tr-TR" sz="1050" dirty="0">
              <a:solidFill>
                <a:srgbClr val="1E2228"/>
              </a:solidFill>
              <a:latin typeface="Century Gothic" panose="020B0502020202020204" pitchFamily="34" charset="0"/>
              <a:cs typeface="Calibri" panose="020F0502020204030204" pitchFamily="34" charset="0"/>
            </a:endParaRPr>
          </a:p>
        </p:txBody>
      </p:sp>
      <p:sp>
        <p:nvSpPr>
          <p:cNvPr id="4" name="Slayt Numarası Yer Tutucusu 3"/>
          <p:cNvSpPr>
            <a:spLocks noGrp="1"/>
          </p:cNvSpPr>
          <p:nvPr>
            <p:ph type="sldNum" sz="quarter" idx="10"/>
          </p:nvPr>
        </p:nvSpPr>
        <p:spPr/>
        <p:txBody>
          <a:bodyPr/>
          <a:lstStyle/>
          <a:p>
            <a:fld id="{FD593DF1-3756-3449-9CA9-A689BCEF2DD6}" type="slidenum">
              <a:rPr lang="tr-TR" smtClean="0"/>
              <a:pPr/>
              <a:t>24</a:t>
            </a:fld>
            <a:endParaRPr lang="tr-TR"/>
          </a:p>
        </p:txBody>
      </p:sp>
    </p:spTree>
    <p:extLst>
      <p:ext uri="{BB962C8B-B14F-4D97-AF65-F5344CB8AC3E}">
        <p14:creationId xmlns:p14="http://schemas.microsoft.com/office/powerpoint/2010/main" val="1872204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25</a:t>
            </a:fld>
            <a:endParaRPr lang="tr-TR"/>
          </a:p>
        </p:txBody>
      </p:sp>
    </p:spTree>
    <p:extLst>
      <p:ext uri="{BB962C8B-B14F-4D97-AF65-F5344CB8AC3E}">
        <p14:creationId xmlns:p14="http://schemas.microsoft.com/office/powerpoint/2010/main" val="562899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26</a:t>
            </a:fld>
            <a:endParaRPr lang="tr-TR"/>
          </a:p>
        </p:txBody>
      </p:sp>
    </p:spTree>
    <p:extLst>
      <p:ext uri="{BB962C8B-B14F-4D97-AF65-F5344CB8AC3E}">
        <p14:creationId xmlns:p14="http://schemas.microsoft.com/office/powerpoint/2010/main" val="1140032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27</a:t>
            </a:fld>
            <a:endParaRPr lang="tr-TR"/>
          </a:p>
        </p:txBody>
      </p:sp>
    </p:spTree>
    <p:extLst>
      <p:ext uri="{BB962C8B-B14F-4D97-AF65-F5344CB8AC3E}">
        <p14:creationId xmlns:p14="http://schemas.microsoft.com/office/powerpoint/2010/main" val="1207930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00000"/>
              </a:lnSpc>
              <a:buNone/>
              <a:defRPr/>
            </a:pPr>
            <a:endParaRPr lang="tr-TR" i="0" dirty="0">
              <a:latin typeface="Century Gothic" panose="020B0502020202020204" pitchFamily="34" charset="0"/>
            </a:endParaRPr>
          </a:p>
        </p:txBody>
      </p:sp>
      <p:sp>
        <p:nvSpPr>
          <p:cNvPr id="4" name="Slayt Numarası Yer Tutucusu 3"/>
          <p:cNvSpPr>
            <a:spLocks noGrp="1"/>
          </p:cNvSpPr>
          <p:nvPr>
            <p:ph type="sldNum" sz="quarter" idx="10"/>
          </p:nvPr>
        </p:nvSpPr>
        <p:spPr/>
        <p:txBody>
          <a:bodyPr/>
          <a:lstStyle/>
          <a:p>
            <a:fld id="{FD593DF1-3756-3449-9CA9-A689BCEF2DD6}" type="slidenum">
              <a:rPr lang="tr-TR" smtClean="0"/>
              <a:pPr/>
              <a:t>28</a:t>
            </a:fld>
            <a:endParaRPr lang="tr-TR"/>
          </a:p>
        </p:txBody>
      </p:sp>
    </p:spTree>
    <p:extLst>
      <p:ext uri="{BB962C8B-B14F-4D97-AF65-F5344CB8AC3E}">
        <p14:creationId xmlns:p14="http://schemas.microsoft.com/office/powerpoint/2010/main" val="1077986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29</a:t>
            </a:fld>
            <a:endParaRPr lang="tr-TR"/>
          </a:p>
        </p:txBody>
      </p:sp>
    </p:spTree>
    <p:extLst>
      <p:ext uri="{BB962C8B-B14F-4D97-AF65-F5344CB8AC3E}">
        <p14:creationId xmlns:p14="http://schemas.microsoft.com/office/powerpoint/2010/main" val="3703241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30</a:t>
            </a:fld>
            <a:endParaRPr lang="tr-TR"/>
          </a:p>
        </p:txBody>
      </p:sp>
    </p:spTree>
    <p:extLst>
      <p:ext uri="{BB962C8B-B14F-4D97-AF65-F5344CB8AC3E}">
        <p14:creationId xmlns:p14="http://schemas.microsoft.com/office/powerpoint/2010/main" val="3986186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33</a:t>
            </a:fld>
            <a:endParaRPr lang="tr-TR"/>
          </a:p>
        </p:txBody>
      </p:sp>
    </p:spTree>
    <p:extLst>
      <p:ext uri="{BB962C8B-B14F-4D97-AF65-F5344CB8AC3E}">
        <p14:creationId xmlns:p14="http://schemas.microsoft.com/office/powerpoint/2010/main" val="3389749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34</a:t>
            </a:fld>
            <a:endParaRPr lang="tr-TR"/>
          </a:p>
        </p:txBody>
      </p:sp>
    </p:spTree>
    <p:extLst>
      <p:ext uri="{BB962C8B-B14F-4D97-AF65-F5344CB8AC3E}">
        <p14:creationId xmlns:p14="http://schemas.microsoft.com/office/powerpoint/2010/main" val="2584252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endParaRPr lang="tr-TR" sz="1100" dirty="0">
              <a:solidFill>
                <a:srgbClr val="2D3236"/>
              </a:solidFill>
              <a:effectLst>
                <a:outerShdw blurRad="38100" dist="38100" dir="2700000" algn="tl">
                  <a:srgbClr val="000000">
                    <a:alpha val="43137"/>
                  </a:srgbClr>
                </a:outerShdw>
              </a:effectLst>
              <a:latin typeface="Century Gothic" panose="020B0502020202020204" pitchFamily="34" charset="0"/>
              <a:cs typeface="Times New Roman" pitchFamily="18" charset="0"/>
            </a:endParaRPr>
          </a:p>
        </p:txBody>
      </p:sp>
      <p:sp>
        <p:nvSpPr>
          <p:cNvPr id="4" name="Slayt Numarası Yer Tutucusu 3"/>
          <p:cNvSpPr>
            <a:spLocks noGrp="1"/>
          </p:cNvSpPr>
          <p:nvPr>
            <p:ph type="sldNum" sz="quarter" idx="10"/>
          </p:nvPr>
        </p:nvSpPr>
        <p:spPr/>
        <p:txBody>
          <a:bodyPr/>
          <a:lstStyle/>
          <a:p>
            <a:fld id="{FD593DF1-3756-3449-9CA9-A689BCEF2DD6}" type="slidenum">
              <a:rPr lang="tr-TR" smtClean="0"/>
              <a:pPr/>
              <a:t>6</a:t>
            </a:fld>
            <a:endParaRPr lang="tr-TR"/>
          </a:p>
        </p:txBody>
      </p:sp>
    </p:spTree>
    <p:extLst>
      <p:ext uri="{BB962C8B-B14F-4D97-AF65-F5344CB8AC3E}">
        <p14:creationId xmlns:p14="http://schemas.microsoft.com/office/powerpoint/2010/main" val="1140215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35</a:t>
            </a:fld>
            <a:endParaRPr lang="tr-TR"/>
          </a:p>
        </p:txBody>
      </p:sp>
    </p:spTree>
    <p:extLst>
      <p:ext uri="{BB962C8B-B14F-4D97-AF65-F5344CB8AC3E}">
        <p14:creationId xmlns:p14="http://schemas.microsoft.com/office/powerpoint/2010/main" val="2649424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36</a:t>
            </a:fld>
            <a:endParaRPr lang="tr-TR"/>
          </a:p>
        </p:txBody>
      </p:sp>
    </p:spTree>
    <p:extLst>
      <p:ext uri="{BB962C8B-B14F-4D97-AF65-F5344CB8AC3E}">
        <p14:creationId xmlns:p14="http://schemas.microsoft.com/office/powerpoint/2010/main" val="941147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37</a:t>
            </a:fld>
            <a:endParaRPr lang="tr-TR"/>
          </a:p>
        </p:txBody>
      </p:sp>
    </p:spTree>
    <p:extLst>
      <p:ext uri="{BB962C8B-B14F-4D97-AF65-F5344CB8AC3E}">
        <p14:creationId xmlns:p14="http://schemas.microsoft.com/office/powerpoint/2010/main" val="829057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38</a:t>
            </a:fld>
            <a:endParaRPr lang="tr-TR"/>
          </a:p>
        </p:txBody>
      </p:sp>
    </p:spTree>
    <p:extLst>
      <p:ext uri="{BB962C8B-B14F-4D97-AF65-F5344CB8AC3E}">
        <p14:creationId xmlns:p14="http://schemas.microsoft.com/office/powerpoint/2010/main" val="1001448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39</a:t>
            </a:fld>
            <a:endParaRPr lang="tr-TR"/>
          </a:p>
        </p:txBody>
      </p:sp>
    </p:spTree>
    <p:extLst>
      <p:ext uri="{BB962C8B-B14F-4D97-AF65-F5344CB8AC3E}">
        <p14:creationId xmlns:p14="http://schemas.microsoft.com/office/powerpoint/2010/main" val="16729112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40</a:t>
            </a:fld>
            <a:endParaRPr lang="tr-TR"/>
          </a:p>
        </p:txBody>
      </p:sp>
    </p:spTree>
    <p:extLst>
      <p:ext uri="{BB962C8B-B14F-4D97-AF65-F5344CB8AC3E}">
        <p14:creationId xmlns:p14="http://schemas.microsoft.com/office/powerpoint/2010/main" val="20725978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41</a:t>
            </a:fld>
            <a:endParaRPr lang="tr-TR"/>
          </a:p>
        </p:txBody>
      </p:sp>
    </p:spTree>
    <p:extLst>
      <p:ext uri="{BB962C8B-B14F-4D97-AF65-F5344CB8AC3E}">
        <p14:creationId xmlns:p14="http://schemas.microsoft.com/office/powerpoint/2010/main" val="39902214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42</a:t>
            </a:fld>
            <a:endParaRPr lang="tr-TR"/>
          </a:p>
        </p:txBody>
      </p:sp>
    </p:spTree>
    <p:extLst>
      <p:ext uri="{BB962C8B-B14F-4D97-AF65-F5344CB8AC3E}">
        <p14:creationId xmlns:p14="http://schemas.microsoft.com/office/powerpoint/2010/main" val="340762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43</a:t>
            </a:fld>
            <a:endParaRPr lang="tr-TR"/>
          </a:p>
        </p:txBody>
      </p:sp>
    </p:spTree>
    <p:extLst>
      <p:ext uri="{BB962C8B-B14F-4D97-AF65-F5344CB8AC3E}">
        <p14:creationId xmlns:p14="http://schemas.microsoft.com/office/powerpoint/2010/main" val="120094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44</a:t>
            </a:fld>
            <a:endParaRPr lang="tr-TR"/>
          </a:p>
        </p:txBody>
      </p:sp>
    </p:spTree>
    <p:extLst>
      <p:ext uri="{BB962C8B-B14F-4D97-AF65-F5344CB8AC3E}">
        <p14:creationId xmlns:p14="http://schemas.microsoft.com/office/powerpoint/2010/main" val="2087430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100" b="1" u="sng" dirty="0">
              <a:solidFill>
                <a:srgbClr val="2D3236"/>
              </a:solidFill>
              <a:latin typeface="Century Gothic" panose="020B0502020202020204" pitchFamily="34" charset="0"/>
            </a:endParaRPr>
          </a:p>
          <a:p>
            <a:endParaRPr lang="tr-TR" sz="1100" b="1" u="sng" dirty="0">
              <a:solidFill>
                <a:srgbClr val="2D3236"/>
              </a:solidFill>
              <a:latin typeface="Century Gothic" panose="020B0502020202020204" pitchFamily="34" charset="0"/>
            </a:endParaRPr>
          </a:p>
          <a:p>
            <a:r>
              <a:rPr lang="tr-TR" sz="1100" b="1" dirty="0">
                <a:solidFill>
                  <a:srgbClr val="2D3236"/>
                </a:solidFill>
                <a:latin typeface="Century Gothic" panose="020B0502020202020204" pitchFamily="34" charset="0"/>
              </a:rPr>
              <a:t>.</a:t>
            </a:r>
            <a:endParaRPr lang="tr-TR" sz="1100" b="1" dirty="0">
              <a:ln w="0"/>
              <a:solidFill>
                <a:srgbClr val="2D3236"/>
              </a:solidFill>
              <a:effectLst>
                <a:outerShdw blurRad="38100" dist="25400" dir="5400000" algn="ctr" rotWithShape="0">
                  <a:srgbClr val="6E747A">
                    <a:alpha val="43000"/>
                  </a:srgbClr>
                </a:outerShdw>
              </a:effectLst>
              <a:latin typeface="Century Gothic" panose="020B0502020202020204" pitchFamily="34" charset="0"/>
              <a:cs typeface="Calibri" panose="020F0502020204030204" pitchFamily="34" charset="0"/>
            </a:endParaRPr>
          </a:p>
          <a:p>
            <a:pPr algn="just"/>
            <a:endParaRPr lang="tr-TR" sz="500" dirty="0">
              <a:solidFill>
                <a:srgbClr val="2D3236"/>
              </a:solidFill>
              <a:effectLst>
                <a:outerShdw blurRad="38100" dist="38100" dir="2700000" algn="tl">
                  <a:srgbClr val="000000">
                    <a:alpha val="43137"/>
                  </a:srgbClr>
                </a:outerShdw>
              </a:effectLst>
              <a:latin typeface="Century Gothic" panose="020B0502020202020204" pitchFamily="34" charset="0"/>
              <a:cs typeface="Times New Roman" pitchFamily="18" charset="0"/>
            </a:endParaRPr>
          </a:p>
        </p:txBody>
      </p:sp>
      <p:sp>
        <p:nvSpPr>
          <p:cNvPr id="4" name="Slayt Numarası Yer Tutucusu 3"/>
          <p:cNvSpPr>
            <a:spLocks noGrp="1"/>
          </p:cNvSpPr>
          <p:nvPr>
            <p:ph type="sldNum" sz="quarter" idx="10"/>
          </p:nvPr>
        </p:nvSpPr>
        <p:spPr/>
        <p:txBody>
          <a:bodyPr/>
          <a:lstStyle/>
          <a:p>
            <a:fld id="{FD593DF1-3756-3449-9CA9-A689BCEF2DD6}" type="slidenum">
              <a:rPr lang="tr-TR" smtClean="0"/>
              <a:pPr/>
              <a:t>7</a:t>
            </a:fld>
            <a:endParaRPr lang="tr-TR"/>
          </a:p>
        </p:txBody>
      </p:sp>
    </p:spTree>
    <p:extLst>
      <p:ext uri="{BB962C8B-B14F-4D97-AF65-F5344CB8AC3E}">
        <p14:creationId xmlns:p14="http://schemas.microsoft.com/office/powerpoint/2010/main" val="32289652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45</a:t>
            </a:fld>
            <a:endParaRPr lang="tr-TR"/>
          </a:p>
        </p:txBody>
      </p:sp>
    </p:spTree>
    <p:extLst>
      <p:ext uri="{BB962C8B-B14F-4D97-AF65-F5344CB8AC3E}">
        <p14:creationId xmlns:p14="http://schemas.microsoft.com/office/powerpoint/2010/main" val="33399310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46</a:t>
            </a:fld>
            <a:endParaRPr lang="tr-TR"/>
          </a:p>
        </p:txBody>
      </p:sp>
    </p:spTree>
    <p:extLst>
      <p:ext uri="{BB962C8B-B14F-4D97-AF65-F5344CB8AC3E}">
        <p14:creationId xmlns:p14="http://schemas.microsoft.com/office/powerpoint/2010/main" val="1438318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47</a:t>
            </a:fld>
            <a:endParaRPr lang="tr-TR"/>
          </a:p>
        </p:txBody>
      </p:sp>
    </p:spTree>
    <p:extLst>
      <p:ext uri="{BB962C8B-B14F-4D97-AF65-F5344CB8AC3E}">
        <p14:creationId xmlns:p14="http://schemas.microsoft.com/office/powerpoint/2010/main" val="42552069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48</a:t>
            </a:fld>
            <a:endParaRPr lang="tr-TR"/>
          </a:p>
        </p:txBody>
      </p:sp>
    </p:spTree>
    <p:extLst>
      <p:ext uri="{BB962C8B-B14F-4D97-AF65-F5344CB8AC3E}">
        <p14:creationId xmlns:p14="http://schemas.microsoft.com/office/powerpoint/2010/main" val="743798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49</a:t>
            </a:fld>
            <a:endParaRPr lang="tr-TR"/>
          </a:p>
        </p:txBody>
      </p:sp>
    </p:spTree>
    <p:extLst>
      <p:ext uri="{BB962C8B-B14F-4D97-AF65-F5344CB8AC3E}">
        <p14:creationId xmlns:p14="http://schemas.microsoft.com/office/powerpoint/2010/main" val="41450505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50</a:t>
            </a:fld>
            <a:endParaRPr lang="tr-TR"/>
          </a:p>
        </p:txBody>
      </p:sp>
    </p:spTree>
    <p:extLst>
      <p:ext uri="{BB962C8B-B14F-4D97-AF65-F5344CB8AC3E}">
        <p14:creationId xmlns:p14="http://schemas.microsoft.com/office/powerpoint/2010/main" val="18290820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51</a:t>
            </a:fld>
            <a:endParaRPr lang="tr-TR"/>
          </a:p>
        </p:txBody>
      </p:sp>
    </p:spTree>
    <p:extLst>
      <p:ext uri="{BB962C8B-B14F-4D97-AF65-F5344CB8AC3E}">
        <p14:creationId xmlns:p14="http://schemas.microsoft.com/office/powerpoint/2010/main" val="29296761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52</a:t>
            </a:fld>
            <a:endParaRPr lang="tr-TR"/>
          </a:p>
        </p:txBody>
      </p:sp>
    </p:spTree>
    <p:extLst>
      <p:ext uri="{BB962C8B-B14F-4D97-AF65-F5344CB8AC3E}">
        <p14:creationId xmlns:p14="http://schemas.microsoft.com/office/powerpoint/2010/main" val="28047484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53</a:t>
            </a:fld>
            <a:endParaRPr lang="tr-TR"/>
          </a:p>
        </p:txBody>
      </p:sp>
    </p:spTree>
    <p:extLst>
      <p:ext uri="{BB962C8B-B14F-4D97-AF65-F5344CB8AC3E}">
        <p14:creationId xmlns:p14="http://schemas.microsoft.com/office/powerpoint/2010/main" val="38830419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54</a:t>
            </a:fld>
            <a:endParaRPr lang="tr-TR"/>
          </a:p>
        </p:txBody>
      </p:sp>
    </p:spTree>
    <p:extLst>
      <p:ext uri="{BB962C8B-B14F-4D97-AF65-F5344CB8AC3E}">
        <p14:creationId xmlns:p14="http://schemas.microsoft.com/office/powerpoint/2010/main" val="221052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endParaRPr lang="tr-TR" sz="1100" b="1" dirty="0">
              <a:solidFill>
                <a:srgbClr val="2D3236"/>
              </a:solidFill>
              <a:effectLst>
                <a:outerShdw blurRad="38100" dist="38100" dir="2700000" algn="tl">
                  <a:srgbClr val="000000">
                    <a:alpha val="43137"/>
                  </a:srgbClr>
                </a:outerShdw>
              </a:effectLst>
              <a:latin typeface="Century Gothic" panose="020B0502020202020204" pitchFamily="34" charset="0"/>
              <a:cs typeface="Times New Roman" pitchFamily="18" charset="0"/>
            </a:endParaRPr>
          </a:p>
          <a:p>
            <a:pPr algn="just"/>
            <a:endParaRPr lang="tr-TR" sz="1100" dirty="0">
              <a:solidFill>
                <a:srgbClr val="2D3236"/>
              </a:solidFill>
              <a:effectLst>
                <a:outerShdw blurRad="38100" dist="38100" dir="2700000" algn="tl">
                  <a:srgbClr val="000000">
                    <a:alpha val="43137"/>
                  </a:srgbClr>
                </a:outerShdw>
              </a:effectLst>
              <a:latin typeface="Century Gothic" panose="020B0502020202020204" pitchFamily="34" charset="0"/>
              <a:cs typeface="Times New Roman" pitchFamily="18" charset="0"/>
            </a:endParaRPr>
          </a:p>
          <a:p>
            <a:pPr algn="just"/>
            <a:endParaRPr lang="tr-TR" sz="1100" dirty="0">
              <a:solidFill>
                <a:srgbClr val="2D3236"/>
              </a:solidFill>
              <a:effectLst>
                <a:outerShdw blurRad="38100" dist="38100" dir="2700000" algn="tl">
                  <a:srgbClr val="000000">
                    <a:alpha val="43137"/>
                  </a:srgbClr>
                </a:outerShdw>
              </a:effectLst>
              <a:latin typeface="Century Gothic" panose="020B0502020202020204" pitchFamily="34" charset="0"/>
              <a:cs typeface="Times New Roman" pitchFamily="18" charset="0"/>
            </a:endParaRPr>
          </a:p>
          <a:p>
            <a:pPr algn="just"/>
            <a:endParaRPr lang="tr-TR" sz="500" dirty="0">
              <a:solidFill>
                <a:srgbClr val="2D3236"/>
              </a:solidFill>
              <a:effectLst>
                <a:outerShdw blurRad="38100" dist="38100" dir="2700000" algn="tl">
                  <a:srgbClr val="000000">
                    <a:alpha val="43137"/>
                  </a:srgbClr>
                </a:outerShdw>
              </a:effectLst>
              <a:latin typeface="Century Gothic" panose="020B0502020202020204" pitchFamily="34" charset="0"/>
              <a:cs typeface="Times New Roman" pitchFamily="18" charset="0"/>
            </a:endParaRPr>
          </a:p>
        </p:txBody>
      </p:sp>
      <p:sp>
        <p:nvSpPr>
          <p:cNvPr id="4" name="Slayt Numarası Yer Tutucusu 3"/>
          <p:cNvSpPr>
            <a:spLocks noGrp="1"/>
          </p:cNvSpPr>
          <p:nvPr>
            <p:ph type="sldNum" sz="quarter" idx="10"/>
          </p:nvPr>
        </p:nvSpPr>
        <p:spPr/>
        <p:txBody>
          <a:bodyPr/>
          <a:lstStyle/>
          <a:p>
            <a:fld id="{FD593DF1-3756-3449-9CA9-A689BCEF2DD6}" type="slidenum">
              <a:rPr lang="tr-TR" smtClean="0"/>
              <a:pPr/>
              <a:t>8</a:t>
            </a:fld>
            <a:endParaRPr lang="tr-TR"/>
          </a:p>
        </p:txBody>
      </p:sp>
    </p:spTree>
    <p:extLst>
      <p:ext uri="{BB962C8B-B14F-4D97-AF65-F5344CB8AC3E}">
        <p14:creationId xmlns:p14="http://schemas.microsoft.com/office/powerpoint/2010/main" val="27393599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55</a:t>
            </a:fld>
            <a:endParaRPr lang="tr-TR"/>
          </a:p>
        </p:txBody>
      </p:sp>
    </p:spTree>
    <p:extLst>
      <p:ext uri="{BB962C8B-B14F-4D97-AF65-F5344CB8AC3E}">
        <p14:creationId xmlns:p14="http://schemas.microsoft.com/office/powerpoint/2010/main" val="15081001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56</a:t>
            </a:fld>
            <a:endParaRPr lang="tr-TR"/>
          </a:p>
        </p:txBody>
      </p:sp>
    </p:spTree>
    <p:extLst>
      <p:ext uri="{BB962C8B-B14F-4D97-AF65-F5344CB8AC3E}">
        <p14:creationId xmlns:p14="http://schemas.microsoft.com/office/powerpoint/2010/main" val="42058255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57</a:t>
            </a:fld>
            <a:endParaRPr lang="tr-TR"/>
          </a:p>
        </p:txBody>
      </p:sp>
    </p:spTree>
    <p:extLst>
      <p:ext uri="{BB962C8B-B14F-4D97-AF65-F5344CB8AC3E}">
        <p14:creationId xmlns:p14="http://schemas.microsoft.com/office/powerpoint/2010/main" val="4337124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168681B-2EDC-407F-B97F-862249554AFD}" type="slidenum">
              <a:rPr lang="tr-TR" smtClean="0"/>
              <a:pPr/>
              <a:t>58</a:t>
            </a:fld>
            <a:endParaRPr lang="tr-TR"/>
          </a:p>
        </p:txBody>
      </p:sp>
    </p:spTree>
    <p:extLst>
      <p:ext uri="{BB962C8B-B14F-4D97-AF65-F5344CB8AC3E}">
        <p14:creationId xmlns:p14="http://schemas.microsoft.com/office/powerpoint/2010/main" val="13582886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lvl="1" algn="just" defTabSz="486735">
              <a:spcAft>
                <a:spcPts val="319"/>
              </a:spcAft>
              <a:buClr>
                <a:srgbClr val="DAA70D"/>
              </a:buClr>
              <a:buSzPct val="150000"/>
              <a:defRPr/>
            </a:pPr>
            <a:endParaRPr lang="tr-TR" sz="1050" b="1" dirty="0">
              <a:ln w="0"/>
              <a:solidFill>
                <a:srgbClr val="2D3236"/>
              </a:solidFill>
              <a:latin typeface="Century Gothic" panose="020B0502020202020204" pitchFamily="34" charset="0"/>
              <a:cs typeface="Calibri" panose="020F0502020204030204" pitchFamily="34" charset="0"/>
            </a:endParaRPr>
          </a:p>
        </p:txBody>
      </p:sp>
      <p:sp>
        <p:nvSpPr>
          <p:cNvPr id="4" name="Slayt Numarası Yer Tutucusu 3"/>
          <p:cNvSpPr>
            <a:spLocks noGrp="1"/>
          </p:cNvSpPr>
          <p:nvPr>
            <p:ph type="sldNum" sz="quarter" idx="10"/>
          </p:nvPr>
        </p:nvSpPr>
        <p:spPr/>
        <p:txBody>
          <a:bodyPr/>
          <a:lstStyle/>
          <a:p>
            <a:fld id="{FD593DF1-3756-3449-9CA9-A689BCEF2DD6}" type="slidenum">
              <a:rPr lang="tr-TR" smtClean="0"/>
              <a:pPr/>
              <a:t>60</a:t>
            </a:fld>
            <a:endParaRPr lang="tr-TR"/>
          </a:p>
        </p:txBody>
      </p:sp>
    </p:spTree>
    <p:extLst>
      <p:ext uri="{BB962C8B-B14F-4D97-AF65-F5344CB8AC3E}">
        <p14:creationId xmlns:p14="http://schemas.microsoft.com/office/powerpoint/2010/main" val="3569210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endParaRPr lang="tr-TR" sz="1100" dirty="0">
              <a:solidFill>
                <a:srgbClr val="2D3236"/>
              </a:solidFill>
              <a:effectLst>
                <a:outerShdw blurRad="38100" dist="38100" dir="2700000" algn="tl">
                  <a:srgbClr val="000000">
                    <a:alpha val="43137"/>
                  </a:srgbClr>
                </a:outerShdw>
              </a:effectLst>
              <a:latin typeface="Century Gothic" panose="020B0502020202020204" pitchFamily="34" charset="0"/>
              <a:cs typeface="Times New Roman" pitchFamily="18" charset="0"/>
            </a:endParaRPr>
          </a:p>
        </p:txBody>
      </p:sp>
      <p:sp>
        <p:nvSpPr>
          <p:cNvPr id="4" name="Slayt Numarası Yer Tutucusu 3"/>
          <p:cNvSpPr>
            <a:spLocks noGrp="1"/>
          </p:cNvSpPr>
          <p:nvPr>
            <p:ph type="sldNum" sz="quarter" idx="10"/>
          </p:nvPr>
        </p:nvSpPr>
        <p:spPr/>
        <p:txBody>
          <a:bodyPr/>
          <a:lstStyle/>
          <a:p>
            <a:fld id="{FD593DF1-3756-3449-9CA9-A689BCEF2DD6}" type="slidenum">
              <a:rPr lang="tr-TR" smtClean="0"/>
              <a:pPr/>
              <a:t>61</a:t>
            </a:fld>
            <a:endParaRPr lang="tr-TR"/>
          </a:p>
        </p:txBody>
      </p:sp>
    </p:spTree>
    <p:extLst>
      <p:ext uri="{BB962C8B-B14F-4D97-AF65-F5344CB8AC3E}">
        <p14:creationId xmlns:p14="http://schemas.microsoft.com/office/powerpoint/2010/main" val="21048920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endParaRPr lang="tr-TR" sz="1050" dirty="0">
              <a:solidFill>
                <a:srgbClr val="2D3236"/>
              </a:solidFill>
              <a:latin typeface="Century Gothic" panose="020B0502020202020204" pitchFamily="34" charset="0"/>
            </a:endParaRPr>
          </a:p>
        </p:txBody>
      </p:sp>
      <p:sp>
        <p:nvSpPr>
          <p:cNvPr id="4" name="Slayt Numarası Yer Tutucusu 3"/>
          <p:cNvSpPr>
            <a:spLocks noGrp="1"/>
          </p:cNvSpPr>
          <p:nvPr>
            <p:ph type="sldNum" sz="quarter" idx="10"/>
          </p:nvPr>
        </p:nvSpPr>
        <p:spPr/>
        <p:txBody>
          <a:bodyPr/>
          <a:lstStyle/>
          <a:p>
            <a:fld id="{FD593DF1-3756-3449-9CA9-A689BCEF2DD6}" type="slidenum">
              <a:rPr lang="tr-TR" smtClean="0"/>
              <a:pPr/>
              <a:t>62</a:t>
            </a:fld>
            <a:endParaRPr lang="tr-TR"/>
          </a:p>
        </p:txBody>
      </p:sp>
    </p:spTree>
    <p:extLst>
      <p:ext uri="{BB962C8B-B14F-4D97-AF65-F5344CB8AC3E}">
        <p14:creationId xmlns:p14="http://schemas.microsoft.com/office/powerpoint/2010/main" val="410558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endParaRPr lang="tr-TR" sz="1100" b="1" dirty="0">
              <a:solidFill>
                <a:srgbClr val="2D3236"/>
              </a:solidFill>
              <a:effectLst>
                <a:outerShdw blurRad="38100" dist="38100" dir="2700000" algn="tl">
                  <a:srgbClr val="000000">
                    <a:alpha val="43137"/>
                  </a:srgbClr>
                </a:outerShdw>
              </a:effectLst>
              <a:latin typeface="Century Gothic" panose="020B0502020202020204" pitchFamily="34" charset="0"/>
              <a:cs typeface="Times New Roman" pitchFamily="18" charset="0"/>
            </a:endParaRPr>
          </a:p>
          <a:p>
            <a:pPr algn="just"/>
            <a:endParaRPr lang="tr-TR" sz="1100" b="1" dirty="0">
              <a:solidFill>
                <a:srgbClr val="2D3236"/>
              </a:solidFill>
              <a:effectLst>
                <a:outerShdw blurRad="38100" dist="38100" dir="2700000" algn="tl">
                  <a:srgbClr val="000000">
                    <a:alpha val="43137"/>
                  </a:srgbClr>
                </a:outerShdw>
              </a:effectLst>
              <a:latin typeface="Century Gothic" panose="020B0502020202020204" pitchFamily="34" charset="0"/>
              <a:cs typeface="Times New Roman" pitchFamily="18" charset="0"/>
            </a:endParaRPr>
          </a:p>
          <a:p>
            <a:pPr algn="just"/>
            <a:endParaRPr lang="tr-TR" sz="1100" dirty="0">
              <a:solidFill>
                <a:srgbClr val="2D3236"/>
              </a:solidFill>
              <a:effectLst>
                <a:outerShdw blurRad="38100" dist="38100" dir="2700000" algn="tl">
                  <a:srgbClr val="000000">
                    <a:alpha val="43137"/>
                  </a:srgbClr>
                </a:outerShdw>
              </a:effectLst>
              <a:latin typeface="Century Gothic" panose="020B0502020202020204" pitchFamily="34" charset="0"/>
              <a:cs typeface="Times New Roman" pitchFamily="18" charset="0"/>
            </a:endParaRPr>
          </a:p>
        </p:txBody>
      </p:sp>
      <p:sp>
        <p:nvSpPr>
          <p:cNvPr id="4" name="Slayt Numarası Yer Tutucusu 3"/>
          <p:cNvSpPr>
            <a:spLocks noGrp="1"/>
          </p:cNvSpPr>
          <p:nvPr>
            <p:ph type="sldNum" sz="quarter" idx="10"/>
          </p:nvPr>
        </p:nvSpPr>
        <p:spPr/>
        <p:txBody>
          <a:bodyPr/>
          <a:lstStyle/>
          <a:p>
            <a:fld id="{FD593DF1-3756-3449-9CA9-A689BCEF2DD6}" type="slidenum">
              <a:rPr lang="tr-TR" smtClean="0"/>
              <a:pPr/>
              <a:t>9</a:t>
            </a:fld>
            <a:endParaRPr lang="tr-TR"/>
          </a:p>
        </p:txBody>
      </p:sp>
    </p:spTree>
    <p:extLst>
      <p:ext uri="{BB962C8B-B14F-4D97-AF65-F5344CB8AC3E}">
        <p14:creationId xmlns:p14="http://schemas.microsoft.com/office/powerpoint/2010/main" val="4198616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endParaRPr lang="tr-TR" sz="1100" b="1" dirty="0">
              <a:solidFill>
                <a:srgbClr val="2D3236"/>
              </a:solidFill>
              <a:effectLst>
                <a:outerShdw blurRad="38100" dist="38100" dir="2700000" algn="tl">
                  <a:srgbClr val="000000">
                    <a:alpha val="43137"/>
                  </a:srgbClr>
                </a:outerShdw>
              </a:effectLst>
              <a:latin typeface="Century Gothic" panose="020B0502020202020204" pitchFamily="34" charset="0"/>
              <a:cs typeface="Times New Roman" pitchFamily="18" charset="0"/>
            </a:endParaRPr>
          </a:p>
          <a:p>
            <a:pPr algn="just"/>
            <a:endParaRPr lang="tr-TR" sz="1100" dirty="0">
              <a:solidFill>
                <a:srgbClr val="2D3236"/>
              </a:solidFill>
              <a:effectLst>
                <a:outerShdw blurRad="38100" dist="38100" dir="2700000" algn="tl">
                  <a:srgbClr val="000000">
                    <a:alpha val="43137"/>
                  </a:srgbClr>
                </a:outerShdw>
              </a:effectLst>
              <a:latin typeface="Century Gothic" panose="020B0502020202020204" pitchFamily="34" charset="0"/>
              <a:cs typeface="Times New Roman" pitchFamily="18" charset="0"/>
            </a:endParaRPr>
          </a:p>
          <a:p>
            <a:pPr algn="just"/>
            <a:endParaRPr lang="tr-TR" sz="1100" dirty="0">
              <a:solidFill>
                <a:srgbClr val="2D3236"/>
              </a:solidFill>
              <a:effectLst>
                <a:outerShdw blurRad="38100" dist="38100" dir="2700000" algn="tl">
                  <a:srgbClr val="000000">
                    <a:alpha val="43137"/>
                  </a:srgbClr>
                </a:outerShdw>
              </a:effectLst>
              <a:latin typeface="Century Gothic" panose="020B0502020202020204" pitchFamily="34" charset="0"/>
              <a:cs typeface="Times New Roman" pitchFamily="18" charset="0"/>
            </a:endParaRPr>
          </a:p>
        </p:txBody>
      </p:sp>
      <p:sp>
        <p:nvSpPr>
          <p:cNvPr id="4" name="Slayt Numarası Yer Tutucusu 3"/>
          <p:cNvSpPr>
            <a:spLocks noGrp="1"/>
          </p:cNvSpPr>
          <p:nvPr>
            <p:ph type="sldNum" sz="quarter" idx="10"/>
          </p:nvPr>
        </p:nvSpPr>
        <p:spPr/>
        <p:txBody>
          <a:bodyPr/>
          <a:lstStyle/>
          <a:p>
            <a:fld id="{FD593DF1-3756-3449-9CA9-A689BCEF2DD6}" type="slidenum">
              <a:rPr lang="tr-TR" smtClean="0"/>
              <a:pPr/>
              <a:t>10</a:t>
            </a:fld>
            <a:endParaRPr lang="tr-TR"/>
          </a:p>
        </p:txBody>
      </p:sp>
    </p:spTree>
    <p:extLst>
      <p:ext uri="{BB962C8B-B14F-4D97-AF65-F5344CB8AC3E}">
        <p14:creationId xmlns:p14="http://schemas.microsoft.com/office/powerpoint/2010/main" val="1718143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endParaRPr lang="tr-TR" sz="1100" b="1" dirty="0">
              <a:solidFill>
                <a:srgbClr val="2D3236"/>
              </a:solidFill>
              <a:effectLst>
                <a:outerShdw blurRad="38100" dist="38100" dir="2700000" algn="tl">
                  <a:srgbClr val="000000">
                    <a:alpha val="43137"/>
                  </a:srgbClr>
                </a:outerShdw>
              </a:effectLst>
              <a:latin typeface="Century Gothic" panose="020B0502020202020204" pitchFamily="34" charset="0"/>
              <a:cs typeface="Times New Roman" pitchFamily="18" charset="0"/>
            </a:endParaRPr>
          </a:p>
          <a:p>
            <a:pPr algn="just"/>
            <a:endParaRPr lang="tr-TR" sz="1100" dirty="0">
              <a:solidFill>
                <a:srgbClr val="2D3236"/>
              </a:solidFill>
              <a:effectLst>
                <a:outerShdw blurRad="38100" dist="38100" dir="2700000" algn="tl">
                  <a:srgbClr val="000000">
                    <a:alpha val="43137"/>
                  </a:srgbClr>
                </a:outerShdw>
              </a:effectLst>
              <a:latin typeface="Century Gothic" panose="020B0502020202020204" pitchFamily="34" charset="0"/>
              <a:cs typeface="Times New Roman" pitchFamily="18" charset="0"/>
            </a:endParaRPr>
          </a:p>
          <a:p>
            <a:pPr algn="just"/>
            <a:endParaRPr lang="tr-TR" sz="1100" dirty="0">
              <a:solidFill>
                <a:srgbClr val="2D3236"/>
              </a:solidFill>
              <a:effectLst>
                <a:outerShdw blurRad="38100" dist="38100" dir="2700000" algn="tl">
                  <a:srgbClr val="000000">
                    <a:alpha val="43137"/>
                  </a:srgbClr>
                </a:outerShdw>
              </a:effectLst>
              <a:latin typeface="Century Gothic" panose="020B0502020202020204" pitchFamily="34" charset="0"/>
              <a:cs typeface="Times New Roman" pitchFamily="18" charset="0"/>
            </a:endParaRPr>
          </a:p>
        </p:txBody>
      </p:sp>
      <p:sp>
        <p:nvSpPr>
          <p:cNvPr id="4" name="Slayt Numarası Yer Tutucusu 3"/>
          <p:cNvSpPr>
            <a:spLocks noGrp="1"/>
          </p:cNvSpPr>
          <p:nvPr>
            <p:ph type="sldNum" sz="quarter" idx="10"/>
          </p:nvPr>
        </p:nvSpPr>
        <p:spPr/>
        <p:txBody>
          <a:bodyPr/>
          <a:lstStyle/>
          <a:p>
            <a:fld id="{FD593DF1-3756-3449-9CA9-A689BCEF2DD6}" type="slidenum">
              <a:rPr lang="tr-TR" smtClean="0"/>
              <a:pPr/>
              <a:t>11</a:t>
            </a:fld>
            <a:endParaRPr lang="tr-TR"/>
          </a:p>
        </p:txBody>
      </p:sp>
    </p:spTree>
    <p:extLst>
      <p:ext uri="{BB962C8B-B14F-4D97-AF65-F5344CB8AC3E}">
        <p14:creationId xmlns:p14="http://schemas.microsoft.com/office/powerpoint/2010/main" val="2439628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endParaRPr lang="tr-TR" sz="1100" b="1" dirty="0">
              <a:solidFill>
                <a:srgbClr val="2D3236"/>
              </a:solidFill>
              <a:effectLst>
                <a:outerShdw blurRad="38100" dist="38100" dir="2700000" algn="tl">
                  <a:srgbClr val="000000">
                    <a:alpha val="43137"/>
                  </a:srgbClr>
                </a:outerShdw>
              </a:effectLst>
              <a:latin typeface="Century Gothic" panose="020B0502020202020204" pitchFamily="34" charset="0"/>
              <a:cs typeface="Times New Roman" pitchFamily="18" charset="0"/>
            </a:endParaRPr>
          </a:p>
          <a:p>
            <a:pPr algn="just"/>
            <a:endParaRPr lang="tr-TR" sz="1100" dirty="0">
              <a:solidFill>
                <a:srgbClr val="2D3236"/>
              </a:solidFill>
              <a:effectLst>
                <a:outerShdw blurRad="38100" dist="38100" dir="2700000" algn="tl">
                  <a:srgbClr val="000000">
                    <a:alpha val="43137"/>
                  </a:srgbClr>
                </a:outerShdw>
              </a:effectLst>
              <a:latin typeface="Century Gothic" panose="020B0502020202020204" pitchFamily="34" charset="0"/>
              <a:cs typeface="Times New Roman" pitchFamily="18" charset="0"/>
            </a:endParaRPr>
          </a:p>
          <a:p>
            <a:pPr algn="just"/>
            <a:endParaRPr lang="tr-TR" sz="1100" dirty="0">
              <a:solidFill>
                <a:srgbClr val="2D3236"/>
              </a:solidFill>
              <a:effectLst>
                <a:outerShdw blurRad="38100" dist="38100" dir="2700000" algn="tl">
                  <a:srgbClr val="000000">
                    <a:alpha val="43137"/>
                  </a:srgbClr>
                </a:outerShdw>
              </a:effectLst>
              <a:latin typeface="Century Gothic" panose="020B0502020202020204" pitchFamily="34" charset="0"/>
              <a:cs typeface="Times New Roman" pitchFamily="18" charset="0"/>
            </a:endParaRPr>
          </a:p>
        </p:txBody>
      </p:sp>
      <p:sp>
        <p:nvSpPr>
          <p:cNvPr id="4" name="Slayt Numarası Yer Tutucusu 3"/>
          <p:cNvSpPr>
            <a:spLocks noGrp="1"/>
          </p:cNvSpPr>
          <p:nvPr>
            <p:ph type="sldNum" sz="quarter" idx="10"/>
          </p:nvPr>
        </p:nvSpPr>
        <p:spPr/>
        <p:txBody>
          <a:bodyPr/>
          <a:lstStyle/>
          <a:p>
            <a:fld id="{FD593DF1-3756-3449-9CA9-A689BCEF2DD6}" type="slidenum">
              <a:rPr lang="tr-TR" smtClean="0"/>
              <a:pPr/>
              <a:t>12</a:t>
            </a:fld>
            <a:endParaRPr lang="tr-TR"/>
          </a:p>
        </p:txBody>
      </p:sp>
    </p:spTree>
    <p:extLst>
      <p:ext uri="{BB962C8B-B14F-4D97-AF65-F5344CB8AC3E}">
        <p14:creationId xmlns:p14="http://schemas.microsoft.com/office/powerpoint/2010/main" val="291988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pPr/>
              <a:t>31.03.2021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pPr/>
              <a:t>31.03.2021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pPr/>
              <a:t>31.03.2021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50D930F6-F299-4F4A-955A-772716B0155C}" type="datetime1">
              <a:rPr lang="tr-TR" smtClean="0"/>
              <a:pPr/>
              <a:t>31.03.2021</a:t>
            </a:fld>
            <a:endParaRPr lang="en-US"/>
          </a:p>
        </p:txBody>
      </p:sp>
      <p:sp>
        <p:nvSpPr>
          <p:cNvPr id="4" name="Holder 4"/>
          <p:cNvSpPr>
            <a:spLocks noGrp="1"/>
          </p:cNvSpPr>
          <p:nvPr>
            <p:ph type="sldNum" sz="quarter" idx="7"/>
          </p:nvPr>
        </p:nvSpPr>
        <p:spPr>
          <a:xfrm>
            <a:off x="8778241" y="6377941"/>
            <a:ext cx="2804160" cy="167972"/>
          </a:xfrm>
        </p:spPr>
        <p:txBody>
          <a:bodyPr lIns="0" tIns="0" rIns="0" bIns="0"/>
          <a:lstStyle>
            <a:lvl1pPr algn="r">
              <a:defRPr b="1">
                <a:solidFill>
                  <a:schemeClr val="bg1"/>
                </a:solidFill>
              </a:defRPr>
            </a:lvl1pPr>
          </a:lstStyle>
          <a:p>
            <a:fld id="{B6F15528-21DE-4FAA-801E-634DDDAF4B2B}" type="slidenum">
              <a:rPr lang="uk-UA" smtClean="0"/>
              <a:pPr/>
              <a:t>‹#›</a:t>
            </a:fld>
            <a:endParaRPr lang="uk-UA"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pPr/>
              <a:t>31.03.2021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val="1154034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pPr/>
              <a:t>31.03.2021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val="210917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pPr/>
              <a:t>31.03.2021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pPr/>
              <a:t>31.03.2021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pPr/>
              <a:t>31.03.2021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pPr/>
              <a:t>31.03.2021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pPr/>
              <a:t>31.03.2021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pPr/>
              <a:t>31.03.2021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pPr/>
              <a:t>31.03.2021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pPr/>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3" Type="http://schemas.openxmlformats.org/officeDocument/2006/relationships/image" Target="../media/image23.jpeg" /><Relationship Id="rId2" Type="http://schemas.openxmlformats.org/officeDocument/2006/relationships/notesSlide" Target="../notesSlides/notesSlide7.xml" /><Relationship Id="rId1" Type="http://schemas.openxmlformats.org/officeDocument/2006/relationships/slideLayout" Target="../slideLayouts/slideLayout12.xml" /><Relationship Id="rId6" Type="http://schemas.openxmlformats.org/officeDocument/2006/relationships/image" Target="../media/image1.emf" /><Relationship Id="rId5" Type="http://schemas.openxmlformats.org/officeDocument/2006/relationships/image" Target="../media/image25.jpeg" /><Relationship Id="rId4" Type="http://schemas.openxmlformats.org/officeDocument/2006/relationships/image" Target="../media/image24.jpeg" /></Relationships>
</file>

<file path=ppt/slides/_rels/slide11.xml.rels><?xml version="1.0" encoding="UTF-8" standalone="yes"?>
<Relationships xmlns="http://schemas.openxmlformats.org/package/2006/relationships"><Relationship Id="rId3" Type="http://schemas.openxmlformats.org/officeDocument/2006/relationships/image" Target="../media/image26.jpeg" /><Relationship Id="rId2" Type="http://schemas.openxmlformats.org/officeDocument/2006/relationships/notesSlide" Target="../notesSlides/notesSlide8.xml" /><Relationship Id="rId1" Type="http://schemas.openxmlformats.org/officeDocument/2006/relationships/slideLayout" Target="../slideLayouts/slideLayout12.xml" /><Relationship Id="rId6" Type="http://schemas.openxmlformats.org/officeDocument/2006/relationships/image" Target="../media/image1.emf" /><Relationship Id="rId5" Type="http://schemas.openxmlformats.org/officeDocument/2006/relationships/image" Target="../media/image28.jpeg" /><Relationship Id="rId4" Type="http://schemas.openxmlformats.org/officeDocument/2006/relationships/image" Target="../media/image27.jpeg" /></Relationships>
</file>

<file path=ppt/slides/_rels/slide12.xml.rels><?xml version="1.0" encoding="UTF-8" standalone="yes"?>
<Relationships xmlns="http://schemas.openxmlformats.org/package/2006/relationships"><Relationship Id="rId3" Type="http://schemas.openxmlformats.org/officeDocument/2006/relationships/image" Target="../media/image29.jpeg" /><Relationship Id="rId2" Type="http://schemas.openxmlformats.org/officeDocument/2006/relationships/notesSlide" Target="../notesSlides/notesSlide9.xml" /><Relationship Id="rId1" Type="http://schemas.openxmlformats.org/officeDocument/2006/relationships/slideLayout" Target="../slideLayouts/slideLayout12.xml" /><Relationship Id="rId6" Type="http://schemas.openxmlformats.org/officeDocument/2006/relationships/image" Target="../media/image1.emf" /><Relationship Id="rId5" Type="http://schemas.openxmlformats.org/officeDocument/2006/relationships/image" Target="../media/image31.jpeg" /><Relationship Id="rId4" Type="http://schemas.openxmlformats.org/officeDocument/2006/relationships/image" Target="../media/image30.jpeg" /></Relationships>
</file>

<file path=ppt/slides/_rels/slide13.xml.rels><?xml version="1.0" encoding="UTF-8" standalone="yes"?>
<Relationships xmlns="http://schemas.openxmlformats.org/package/2006/relationships"><Relationship Id="rId3" Type="http://schemas.openxmlformats.org/officeDocument/2006/relationships/image" Target="../media/image32.jpeg" /><Relationship Id="rId7" Type="http://schemas.openxmlformats.org/officeDocument/2006/relationships/image" Target="../media/image35.png" /><Relationship Id="rId2" Type="http://schemas.openxmlformats.org/officeDocument/2006/relationships/notesSlide" Target="../notesSlides/notesSlide10.xml" /><Relationship Id="rId1" Type="http://schemas.openxmlformats.org/officeDocument/2006/relationships/slideLayout" Target="../slideLayouts/slideLayout12.xml" /><Relationship Id="rId6" Type="http://schemas.openxmlformats.org/officeDocument/2006/relationships/image" Target="../media/image1.emf" /><Relationship Id="rId5" Type="http://schemas.openxmlformats.org/officeDocument/2006/relationships/image" Target="../media/image34.jpeg" /><Relationship Id="rId4" Type="http://schemas.openxmlformats.org/officeDocument/2006/relationships/image" Target="../media/image33.jpeg" /></Relationships>
</file>

<file path=ppt/slides/_rels/slide14.xml.rels><?xml version="1.0" encoding="UTF-8" standalone="yes"?>
<Relationships xmlns="http://schemas.openxmlformats.org/package/2006/relationships"><Relationship Id="rId8" Type="http://schemas.openxmlformats.org/officeDocument/2006/relationships/image" Target="../media/image1.emf" /><Relationship Id="rId3" Type="http://schemas.openxmlformats.org/officeDocument/2006/relationships/image" Target="../media/image36.png" /><Relationship Id="rId7" Type="http://schemas.openxmlformats.org/officeDocument/2006/relationships/image" Target="../media/image40.jpeg" /><Relationship Id="rId2" Type="http://schemas.openxmlformats.org/officeDocument/2006/relationships/notesSlide" Target="../notesSlides/notesSlide11.xml" /><Relationship Id="rId1" Type="http://schemas.openxmlformats.org/officeDocument/2006/relationships/slideLayout" Target="../slideLayouts/slideLayout12.xml" /><Relationship Id="rId6" Type="http://schemas.openxmlformats.org/officeDocument/2006/relationships/image" Target="../media/image39.jpeg" /><Relationship Id="rId5" Type="http://schemas.openxmlformats.org/officeDocument/2006/relationships/image" Target="../media/image38.jpeg" /><Relationship Id="rId4" Type="http://schemas.openxmlformats.org/officeDocument/2006/relationships/image" Target="../media/image37.jpeg" /></Relationships>
</file>

<file path=ppt/slides/_rels/slide15.xml.rels><?xml version="1.0" encoding="UTF-8" standalone="yes"?>
<Relationships xmlns="http://schemas.openxmlformats.org/package/2006/relationships"><Relationship Id="rId3" Type="http://schemas.openxmlformats.org/officeDocument/2006/relationships/image" Target="../media/image41.jpeg" /><Relationship Id="rId2" Type="http://schemas.openxmlformats.org/officeDocument/2006/relationships/notesSlide" Target="../notesSlides/notesSlide12.xml" /><Relationship Id="rId1" Type="http://schemas.openxmlformats.org/officeDocument/2006/relationships/slideLayout" Target="../slideLayouts/slideLayout12.xml" /><Relationship Id="rId5" Type="http://schemas.openxmlformats.org/officeDocument/2006/relationships/image" Target="../media/image1.emf" /><Relationship Id="rId4" Type="http://schemas.openxmlformats.org/officeDocument/2006/relationships/image" Target="../media/image42.jpeg" /></Relationships>
</file>

<file path=ppt/slides/_rels/slide16.xml.rels><?xml version="1.0" encoding="UTF-8" standalone="yes"?>
<Relationships xmlns="http://schemas.openxmlformats.org/package/2006/relationships"><Relationship Id="rId3" Type="http://schemas.openxmlformats.org/officeDocument/2006/relationships/image" Target="../media/image43.jpeg" /><Relationship Id="rId2" Type="http://schemas.openxmlformats.org/officeDocument/2006/relationships/notesSlide" Target="../notesSlides/notesSlide13.xml" /><Relationship Id="rId1" Type="http://schemas.openxmlformats.org/officeDocument/2006/relationships/slideLayout" Target="../slideLayouts/slideLayout12.xml" /><Relationship Id="rId5" Type="http://schemas.openxmlformats.org/officeDocument/2006/relationships/image" Target="../media/image1.emf" /><Relationship Id="rId4" Type="http://schemas.openxmlformats.org/officeDocument/2006/relationships/image" Target="../media/image44.jpeg" /></Relationships>
</file>

<file path=ppt/slides/_rels/slide17.xml.rels><?xml version="1.0" encoding="UTF-8" standalone="yes"?>
<Relationships xmlns="http://schemas.openxmlformats.org/package/2006/relationships"><Relationship Id="rId3" Type="http://schemas.openxmlformats.org/officeDocument/2006/relationships/image" Target="../media/image45.jpeg" /><Relationship Id="rId2" Type="http://schemas.openxmlformats.org/officeDocument/2006/relationships/notesSlide" Target="../notesSlides/notesSlide14.xml" /><Relationship Id="rId1" Type="http://schemas.openxmlformats.org/officeDocument/2006/relationships/slideLayout" Target="../slideLayouts/slideLayout12.xml" /><Relationship Id="rId6" Type="http://schemas.openxmlformats.org/officeDocument/2006/relationships/image" Target="../media/image1.emf" /><Relationship Id="rId5" Type="http://schemas.openxmlformats.org/officeDocument/2006/relationships/image" Target="../media/image47.jpeg" /><Relationship Id="rId4" Type="http://schemas.openxmlformats.org/officeDocument/2006/relationships/image" Target="../media/image46.jpeg" /></Relationships>
</file>

<file path=ppt/slides/_rels/slide18.xml.rels><?xml version="1.0" encoding="UTF-8" standalone="yes"?>
<Relationships xmlns="http://schemas.openxmlformats.org/package/2006/relationships"><Relationship Id="rId3" Type="http://schemas.openxmlformats.org/officeDocument/2006/relationships/image" Target="../media/image48.jpeg" /><Relationship Id="rId2" Type="http://schemas.openxmlformats.org/officeDocument/2006/relationships/notesSlide" Target="../notesSlides/notesSlide15.xml" /><Relationship Id="rId1" Type="http://schemas.openxmlformats.org/officeDocument/2006/relationships/slideLayout" Target="../slideLayouts/slideLayout12.xml" /><Relationship Id="rId6" Type="http://schemas.openxmlformats.org/officeDocument/2006/relationships/image" Target="../media/image1.emf" /><Relationship Id="rId5" Type="http://schemas.openxmlformats.org/officeDocument/2006/relationships/image" Target="../media/image50.jpeg" /><Relationship Id="rId4" Type="http://schemas.openxmlformats.org/officeDocument/2006/relationships/image" Target="../media/image49.jpeg" /></Relationships>
</file>

<file path=ppt/slides/_rels/slide19.xml.rels><?xml version="1.0" encoding="UTF-8" standalone="yes"?>
<Relationships xmlns="http://schemas.openxmlformats.org/package/2006/relationships"><Relationship Id="rId3" Type="http://schemas.openxmlformats.org/officeDocument/2006/relationships/image" Target="../media/image51.jpeg" /><Relationship Id="rId2" Type="http://schemas.openxmlformats.org/officeDocument/2006/relationships/notesSlide" Target="../notesSlides/notesSlide16.xml" /><Relationship Id="rId1" Type="http://schemas.openxmlformats.org/officeDocument/2006/relationships/slideLayout" Target="../slideLayouts/slideLayout12.xml" /><Relationship Id="rId5" Type="http://schemas.openxmlformats.org/officeDocument/2006/relationships/image" Target="../media/image1.emf" /><Relationship Id="rId4" Type="http://schemas.openxmlformats.org/officeDocument/2006/relationships/image" Target="../media/image52.jpeg" /></Relationships>
</file>

<file path=ppt/slides/_rels/slide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jpeg" /><Relationship Id="rId1" Type="http://schemas.openxmlformats.org/officeDocument/2006/relationships/slideLayout" Target="../slideLayouts/slideLayout2.xml" /><Relationship Id="rId4" Type="http://schemas.openxmlformats.org/officeDocument/2006/relationships/image" Target="../media/image4.png" /></Relationships>
</file>

<file path=ppt/slides/_rels/slide20.xml.rels><?xml version="1.0" encoding="UTF-8" standalone="yes"?>
<Relationships xmlns="http://schemas.openxmlformats.org/package/2006/relationships"><Relationship Id="rId3" Type="http://schemas.openxmlformats.org/officeDocument/2006/relationships/image" Target="../media/image53.emf" /><Relationship Id="rId2" Type="http://schemas.openxmlformats.org/officeDocument/2006/relationships/notesSlide" Target="../notesSlides/notesSlide17.xml" /><Relationship Id="rId1" Type="http://schemas.openxmlformats.org/officeDocument/2006/relationships/slideLayout" Target="../slideLayouts/slideLayout2.xml" /><Relationship Id="rId5" Type="http://schemas.openxmlformats.org/officeDocument/2006/relationships/image" Target="../media/image54.jpg" /><Relationship Id="rId4" Type="http://schemas.openxmlformats.org/officeDocument/2006/relationships/image" Target="../media/image1.emf" /></Relationships>
</file>

<file path=ppt/slides/_rels/slide21.xml.rels><?xml version="1.0" encoding="UTF-8" standalone="yes"?>
<Relationships xmlns="http://schemas.openxmlformats.org/package/2006/relationships"><Relationship Id="rId3" Type="http://schemas.openxmlformats.org/officeDocument/2006/relationships/image" Target="../media/image55.jpeg" /><Relationship Id="rId2" Type="http://schemas.openxmlformats.org/officeDocument/2006/relationships/notesSlide" Target="../notesSlides/notesSlide18.xml"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3" Type="http://schemas.openxmlformats.org/officeDocument/2006/relationships/image" Target="../media/image55.jpeg" /><Relationship Id="rId2" Type="http://schemas.openxmlformats.org/officeDocument/2006/relationships/notesSlide" Target="../notesSlides/notesSlide19.xml"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1.emf" /><Relationship Id="rId2" Type="http://schemas.openxmlformats.org/officeDocument/2006/relationships/notesSlide" Target="../notesSlides/notesSlide20.xml"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56.jpeg" /><Relationship Id="rId2" Type="http://schemas.openxmlformats.org/officeDocument/2006/relationships/notesSlide" Target="../notesSlides/notesSlide21.xml" /><Relationship Id="rId1" Type="http://schemas.openxmlformats.org/officeDocument/2006/relationships/slideLayout" Target="../slideLayouts/slideLayout12.xml" /><Relationship Id="rId4" Type="http://schemas.openxmlformats.org/officeDocument/2006/relationships/image" Target="../media/image1.emf" /></Relationships>
</file>

<file path=ppt/slides/_rels/slide25.xml.rels><?xml version="1.0" encoding="UTF-8" standalone="yes"?>
<Relationships xmlns="http://schemas.openxmlformats.org/package/2006/relationships"><Relationship Id="rId3" Type="http://schemas.openxmlformats.org/officeDocument/2006/relationships/image" Target="../media/image57.jpeg" /><Relationship Id="rId2" Type="http://schemas.openxmlformats.org/officeDocument/2006/relationships/notesSlide" Target="../notesSlides/notesSlide22.xml" /><Relationship Id="rId1" Type="http://schemas.openxmlformats.org/officeDocument/2006/relationships/slideLayout" Target="../slideLayouts/slideLayout2.xml" /><Relationship Id="rId5" Type="http://schemas.openxmlformats.org/officeDocument/2006/relationships/image" Target="../media/image1.emf" /><Relationship Id="rId4" Type="http://schemas.openxmlformats.org/officeDocument/2006/relationships/image" Target="../media/image53.emf" /></Relationships>
</file>

<file path=ppt/slides/_rels/slide26.xml.rels><?xml version="1.0" encoding="UTF-8" standalone="yes"?>
<Relationships xmlns="http://schemas.openxmlformats.org/package/2006/relationships"><Relationship Id="rId3" Type="http://schemas.openxmlformats.org/officeDocument/2006/relationships/image" Target="../media/image57.jpeg" /><Relationship Id="rId2" Type="http://schemas.openxmlformats.org/officeDocument/2006/relationships/notesSlide" Target="../notesSlides/notesSlide23.xml" /><Relationship Id="rId1" Type="http://schemas.openxmlformats.org/officeDocument/2006/relationships/slideLayout" Target="../slideLayouts/slideLayout2.xml" /><Relationship Id="rId5" Type="http://schemas.openxmlformats.org/officeDocument/2006/relationships/image" Target="../media/image58.png" /><Relationship Id="rId4" Type="http://schemas.openxmlformats.org/officeDocument/2006/relationships/image" Target="../media/image53.emf" /></Relationships>
</file>

<file path=ppt/slides/_rels/slide27.xml.rels><?xml version="1.0" encoding="UTF-8" standalone="yes"?>
<Relationships xmlns="http://schemas.openxmlformats.org/package/2006/relationships"><Relationship Id="rId3" Type="http://schemas.openxmlformats.org/officeDocument/2006/relationships/image" Target="../media/image59.jpeg" /><Relationship Id="rId2" Type="http://schemas.openxmlformats.org/officeDocument/2006/relationships/notesSlide" Target="../notesSlides/notesSlide24.xml" /><Relationship Id="rId1" Type="http://schemas.openxmlformats.org/officeDocument/2006/relationships/slideLayout" Target="../slideLayouts/slideLayout2.xml" /><Relationship Id="rId5" Type="http://schemas.openxmlformats.org/officeDocument/2006/relationships/image" Target="../media/image1.emf" /><Relationship Id="rId4" Type="http://schemas.openxmlformats.org/officeDocument/2006/relationships/image" Target="../media/image53.emf" /></Relationships>
</file>

<file path=ppt/slides/_rels/slide28.xml.rels><?xml version="1.0" encoding="UTF-8" standalone="yes"?>
<Relationships xmlns="http://schemas.openxmlformats.org/package/2006/relationships"><Relationship Id="rId8" Type="http://schemas.openxmlformats.org/officeDocument/2006/relationships/image" Target="../media/image1.emf" /><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notesSlide" Target="../notesSlides/notesSlide25.xml" /><Relationship Id="rId1" Type="http://schemas.openxmlformats.org/officeDocument/2006/relationships/slideLayout" Target="../slideLayouts/slideLayout12.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29.xml.rels><?xml version="1.0" encoding="UTF-8" standalone="yes"?>
<Relationships xmlns="http://schemas.openxmlformats.org/package/2006/relationships"><Relationship Id="rId3" Type="http://schemas.openxmlformats.org/officeDocument/2006/relationships/image" Target="../media/image60.jpeg" /><Relationship Id="rId2" Type="http://schemas.openxmlformats.org/officeDocument/2006/relationships/notesSlide" Target="../notesSlides/notesSlide26.xml" /><Relationship Id="rId1" Type="http://schemas.openxmlformats.org/officeDocument/2006/relationships/slideLayout" Target="../slideLayouts/slideLayout2.xml" /><Relationship Id="rId4" Type="http://schemas.openxmlformats.org/officeDocument/2006/relationships/image" Target="../media/image1.emf" /></Relationships>
</file>

<file path=ppt/slides/_rels/slide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slideLayout" Target="../slideLayouts/slideLayout2.xml" /><Relationship Id="rId1" Type="http://schemas.openxmlformats.org/officeDocument/2006/relationships/video" Target="file:///D:/En%20&#304;yi%20Narkotik%20Polisi;%20Anne%20Projesi.mp4" TargetMode="External" /><Relationship Id="rId5" Type="http://schemas.openxmlformats.org/officeDocument/2006/relationships/image" Target="../media/image5.png" /><Relationship Id="rId4" Type="http://schemas.openxmlformats.org/officeDocument/2006/relationships/image" Target="../media/image4.png" /></Relationships>
</file>

<file path=ppt/slides/_rels/slide30.xml.rels><?xml version="1.0" encoding="UTF-8" standalone="yes"?>
<Relationships xmlns="http://schemas.openxmlformats.org/package/2006/relationships"><Relationship Id="rId3" Type="http://schemas.openxmlformats.org/officeDocument/2006/relationships/image" Target="../media/image61.png" /><Relationship Id="rId2" Type="http://schemas.openxmlformats.org/officeDocument/2006/relationships/notesSlide" Target="../notesSlides/notesSlide27.xml" /><Relationship Id="rId1" Type="http://schemas.openxmlformats.org/officeDocument/2006/relationships/slideLayout" Target="../slideLayouts/slideLayout2.xml" /><Relationship Id="rId4" Type="http://schemas.openxmlformats.org/officeDocument/2006/relationships/image" Target="../media/image1.emf" /></Relationships>
</file>

<file path=ppt/slides/_rels/slide31.xml.rels><?xml version="1.0" encoding="UTF-8" standalone="yes"?>
<Relationships xmlns="http://schemas.openxmlformats.org/package/2006/relationships"><Relationship Id="rId2" Type="http://schemas.openxmlformats.org/officeDocument/2006/relationships/image" Target="../media/image1.emf"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1.emf"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3" Type="http://schemas.openxmlformats.org/officeDocument/2006/relationships/image" Target="../media/image62.jpeg" /><Relationship Id="rId2" Type="http://schemas.openxmlformats.org/officeDocument/2006/relationships/notesSlide" Target="../notesSlides/notesSlide28.xml"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3" Type="http://schemas.openxmlformats.org/officeDocument/2006/relationships/image" Target="../media/image53.emf" /><Relationship Id="rId2" Type="http://schemas.openxmlformats.org/officeDocument/2006/relationships/notesSlide" Target="../notesSlides/notesSlide29.xml" /><Relationship Id="rId1" Type="http://schemas.openxmlformats.org/officeDocument/2006/relationships/slideLayout" Target="../slideLayouts/slideLayout2.xml" /><Relationship Id="rId5" Type="http://schemas.openxmlformats.org/officeDocument/2006/relationships/image" Target="../media/image1.emf" /><Relationship Id="rId4" Type="http://schemas.openxmlformats.org/officeDocument/2006/relationships/image" Target="../media/image63.png" /></Relationships>
</file>

<file path=ppt/slides/_rels/slide35.xml.rels><?xml version="1.0" encoding="UTF-8" standalone="yes"?>
<Relationships xmlns="http://schemas.openxmlformats.org/package/2006/relationships"><Relationship Id="rId3" Type="http://schemas.openxmlformats.org/officeDocument/2006/relationships/image" Target="../media/image64.emf" /><Relationship Id="rId2" Type="http://schemas.openxmlformats.org/officeDocument/2006/relationships/notesSlide" Target="../notesSlides/notesSlide30.xml" /><Relationship Id="rId1" Type="http://schemas.openxmlformats.org/officeDocument/2006/relationships/slideLayout" Target="../slideLayouts/slideLayout2.xml" /><Relationship Id="rId4" Type="http://schemas.openxmlformats.org/officeDocument/2006/relationships/image" Target="../media/image1.emf" /></Relationships>
</file>

<file path=ppt/slides/_rels/slide36.xml.rels><?xml version="1.0" encoding="UTF-8" standalone="yes"?>
<Relationships xmlns="http://schemas.openxmlformats.org/package/2006/relationships"><Relationship Id="rId3" Type="http://schemas.openxmlformats.org/officeDocument/2006/relationships/image" Target="../media/image65.jpeg" /><Relationship Id="rId2" Type="http://schemas.openxmlformats.org/officeDocument/2006/relationships/notesSlide" Target="../notesSlides/notesSlide31.xml" /><Relationship Id="rId1" Type="http://schemas.openxmlformats.org/officeDocument/2006/relationships/slideLayout" Target="../slideLayouts/slideLayout2.xml" /><Relationship Id="rId4" Type="http://schemas.openxmlformats.org/officeDocument/2006/relationships/image" Target="../media/image1.emf" /></Relationships>
</file>

<file path=ppt/slides/_rels/slide37.xml.rels><?xml version="1.0" encoding="UTF-8" standalone="yes"?>
<Relationships xmlns="http://schemas.openxmlformats.org/package/2006/relationships"><Relationship Id="rId3" Type="http://schemas.openxmlformats.org/officeDocument/2006/relationships/image" Target="../media/image65.jpeg" /><Relationship Id="rId2" Type="http://schemas.openxmlformats.org/officeDocument/2006/relationships/notesSlide" Target="../notesSlides/notesSlide32.xml" /><Relationship Id="rId1" Type="http://schemas.openxmlformats.org/officeDocument/2006/relationships/slideLayout" Target="../slideLayouts/slideLayout2.xml" /><Relationship Id="rId5" Type="http://schemas.openxmlformats.org/officeDocument/2006/relationships/image" Target="../media/image66.png" /><Relationship Id="rId4" Type="http://schemas.openxmlformats.org/officeDocument/2006/relationships/image" Target="../media/image53.emf" /></Relationships>
</file>

<file path=ppt/slides/_rels/slide38.xml.rels><?xml version="1.0" encoding="UTF-8" standalone="yes"?>
<Relationships xmlns="http://schemas.openxmlformats.org/package/2006/relationships"><Relationship Id="rId3" Type="http://schemas.openxmlformats.org/officeDocument/2006/relationships/image" Target="../media/image65.jpeg" /><Relationship Id="rId2" Type="http://schemas.openxmlformats.org/officeDocument/2006/relationships/notesSlide" Target="../notesSlides/notesSlide33.xml" /><Relationship Id="rId1" Type="http://schemas.openxmlformats.org/officeDocument/2006/relationships/slideLayout" Target="../slideLayouts/slideLayout2.xml" /><Relationship Id="rId5" Type="http://schemas.openxmlformats.org/officeDocument/2006/relationships/image" Target="../media/image66.png" /><Relationship Id="rId4" Type="http://schemas.openxmlformats.org/officeDocument/2006/relationships/image" Target="../media/image53.emf" /></Relationships>
</file>

<file path=ppt/slides/_rels/slide39.xml.rels><?xml version="1.0" encoding="UTF-8" standalone="yes"?>
<Relationships xmlns="http://schemas.openxmlformats.org/package/2006/relationships"><Relationship Id="rId3" Type="http://schemas.openxmlformats.org/officeDocument/2006/relationships/image" Target="../media/image65.jpeg" /><Relationship Id="rId2" Type="http://schemas.openxmlformats.org/officeDocument/2006/relationships/notesSlide" Target="../notesSlides/notesSlide34.xml" /><Relationship Id="rId1" Type="http://schemas.openxmlformats.org/officeDocument/2006/relationships/slideLayout" Target="../slideLayouts/slideLayout2.xml" /><Relationship Id="rId5" Type="http://schemas.openxmlformats.org/officeDocument/2006/relationships/image" Target="../media/image66.png" /><Relationship Id="rId4" Type="http://schemas.openxmlformats.org/officeDocument/2006/relationships/image" Target="../media/image53.emf" /></Relationships>
</file>

<file path=ppt/slides/_rels/slide4.xml.rels><?xml version="1.0" encoding="UTF-8" standalone="yes"?>
<Relationships xmlns="http://schemas.openxmlformats.org/package/2006/relationships"><Relationship Id="rId3" Type="http://schemas.openxmlformats.org/officeDocument/2006/relationships/image" Target="../media/image1.emf" /><Relationship Id="rId2" Type="http://schemas.openxmlformats.org/officeDocument/2006/relationships/notesSlide" Target="../notesSlides/notesSlide1.xml" /><Relationship Id="rId1" Type="http://schemas.openxmlformats.org/officeDocument/2006/relationships/slideLayout" Target="../slideLayouts/slideLayout2.xml" /><Relationship Id="rId4" Type="http://schemas.openxmlformats.org/officeDocument/2006/relationships/image" Target="../media/image6.png" /></Relationships>
</file>

<file path=ppt/slides/_rels/slide40.xml.rels><?xml version="1.0" encoding="UTF-8" standalone="yes"?>
<Relationships xmlns="http://schemas.openxmlformats.org/package/2006/relationships"><Relationship Id="rId3" Type="http://schemas.openxmlformats.org/officeDocument/2006/relationships/image" Target="../media/image67.jpeg" /><Relationship Id="rId2" Type="http://schemas.openxmlformats.org/officeDocument/2006/relationships/notesSlide" Target="../notesSlides/notesSlide35.xml" /><Relationship Id="rId1" Type="http://schemas.openxmlformats.org/officeDocument/2006/relationships/slideLayout" Target="../slideLayouts/slideLayout2.xml" /><Relationship Id="rId4" Type="http://schemas.openxmlformats.org/officeDocument/2006/relationships/image" Target="../media/image66.png" /></Relationships>
</file>

<file path=ppt/slides/_rels/slide41.xml.rels><?xml version="1.0" encoding="UTF-8" standalone="yes"?>
<Relationships xmlns="http://schemas.openxmlformats.org/package/2006/relationships"><Relationship Id="rId3" Type="http://schemas.openxmlformats.org/officeDocument/2006/relationships/image" Target="../media/image68.png" /><Relationship Id="rId2" Type="http://schemas.openxmlformats.org/officeDocument/2006/relationships/notesSlide" Target="../notesSlides/notesSlide36.xml" /><Relationship Id="rId1" Type="http://schemas.openxmlformats.org/officeDocument/2006/relationships/slideLayout" Target="../slideLayouts/slideLayout2.xml" /><Relationship Id="rId5" Type="http://schemas.openxmlformats.org/officeDocument/2006/relationships/image" Target="../media/image66.png" /><Relationship Id="rId4" Type="http://schemas.openxmlformats.org/officeDocument/2006/relationships/image" Target="../media/image53.emf" /></Relationships>
</file>

<file path=ppt/slides/_rels/slide42.xml.rels><?xml version="1.0" encoding="UTF-8" standalone="yes"?>
<Relationships xmlns="http://schemas.openxmlformats.org/package/2006/relationships"><Relationship Id="rId3" Type="http://schemas.openxmlformats.org/officeDocument/2006/relationships/image" Target="../media/image68.png" /><Relationship Id="rId2" Type="http://schemas.openxmlformats.org/officeDocument/2006/relationships/notesSlide" Target="../notesSlides/notesSlide37.xml" /><Relationship Id="rId1" Type="http://schemas.openxmlformats.org/officeDocument/2006/relationships/slideLayout" Target="../slideLayouts/slideLayout2.xml" /><Relationship Id="rId5" Type="http://schemas.openxmlformats.org/officeDocument/2006/relationships/image" Target="../media/image66.png" /><Relationship Id="rId4" Type="http://schemas.openxmlformats.org/officeDocument/2006/relationships/image" Target="../media/image53.emf" /></Relationships>
</file>

<file path=ppt/slides/_rels/slide43.xml.rels><?xml version="1.0" encoding="UTF-8" standalone="yes"?>
<Relationships xmlns="http://schemas.openxmlformats.org/package/2006/relationships"><Relationship Id="rId3" Type="http://schemas.openxmlformats.org/officeDocument/2006/relationships/image" Target="../media/image69.png" /><Relationship Id="rId2" Type="http://schemas.openxmlformats.org/officeDocument/2006/relationships/notesSlide" Target="../notesSlides/notesSlide38.xml" /><Relationship Id="rId1" Type="http://schemas.openxmlformats.org/officeDocument/2006/relationships/slideLayout" Target="../slideLayouts/slideLayout2.xml" /><Relationship Id="rId4" Type="http://schemas.openxmlformats.org/officeDocument/2006/relationships/image" Target="../media/image66.png" /></Relationships>
</file>

<file path=ppt/slides/_rels/slide44.xml.rels><?xml version="1.0" encoding="UTF-8" standalone="yes"?>
<Relationships xmlns="http://schemas.openxmlformats.org/package/2006/relationships"><Relationship Id="rId3" Type="http://schemas.openxmlformats.org/officeDocument/2006/relationships/image" Target="../media/image70.jpeg" /><Relationship Id="rId2" Type="http://schemas.openxmlformats.org/officeDocument/2006/relationships/notesSlide" Target="../notesSlides/notesSlide39.xml" /><Relationship Id="rId1" Type="http://schemas.openxmlformats.org/officeDocument/2006/relationships/slideLayout" Target="../slideLayouts/slideLayout2.xml" /><Relationship Id="rId4" Type="http://schemas.openxmlformats.org/officeDocument/2006/relationships/image" Target="../media/image66.png" /></Relationships>
</file>

<file path=ppt/slides/_rels/slide45.xml.rels><?xml version="1.0" encoding="UTF-8" standalone="yes"?>
<Relationships xmlns="http://schemas.openxmlformats.org/package/2006/relationships"><Relationship Id="rId3" Type="http://schemas.openxmlformats.org/officeDocument/2006/relationships/image" Target="../media/image71.png" /><Relationship Id="rId2" Type="http://schemas.openxmlformats.org/officeDocument/2006/relationships/notesSlide" Target="../notesSlides/notesSlide40.xml" /><Relationship Id="rId1" Type="http://schemas.openxmlformats.org/officeDocument/2006/relationships/slideLayout" Target="../slideLayouts/slideLayout2.xml" /><Relationship Id="rId5" Type="http://schemas.openxmlformats.org/officeDocument/2006/relationships/image" Target="../media/image66.png" /><Relationship Id="rId4" Type="http://schemas.openxmlformats.org/officeDocument/2006/relationships/image" Target="../media/image72.jpeg" /></Relationships>
</file>

<file path=ppt/slides/_rels/slide46.xml.rels><?xml version="1.0" encoding="UTF-8" standalone="yes"?>
<Relationships xmlns="http://schemas.openxmlformats.org/package/2006/relationships"><Relationship Id="rId3" Type="http://schemas.openxmlformats.org/officeDocument/2006/relationships/image" Target="../media/image73.jpeg" /><Relationship Id="rId2" Type="http://schemas.openxmlformats.org/officeDocument/2006/relationships/notesSlide" Target="../notesSlides/notesSlide41.xml" /><Relationship Id="rId1" Type="http://schemas.openxmlformats.org/officeDocument/2006/relationships/slideLayout" Target="../slideLayouts/slideLayout2.xml" /><Relationship Id="rId4" Type="http://schemas.openxmlformats.org/officeDocument/2006/relationships/image" Target="../media/image66.png" /></Relationships>
</file>

<file path=ppt/slides/_rels/slide47.xml.rels><?xml version="1.0" encoding="UTF-8" standalone="yes"?>
<Relationships xmlns="http://schemas.openxmlformats.org/package/2006/relationships"><Relationship Id="rId3" Type="http://schemas.openxmlformats.org/officeDocument/2006/relationships/image" Target="../media/image74.png" /><Relationship Id="rId2" Type="http://schemas.openxmlformats.org/officeDocument/2006/relationships/notesSlide" Target="../notesSlides/notesSlide42.xml" /><Relationship Id="rId1" Type="http://schemas.openxmlformats.org/officeDocument/2006/relationships/slideLayout" Target="../slideLayouts/slideLayout2.xml" /><Relationship Id="rId6" Type="http://schemas.openxmlformats.org/officeDocument/2006/relationships/image" Target="../media/image76.png" /><Relationship Id="rId5" Type="http://schemas.openxmlformats.org/officeDocument/2006/relationships/image" Target="../media/image75.emf" /><Relationship Id="rId4" Type="http://schemas.openxmlformats.org/officeDocument/2006/relationships/image" Target="../media/image53.emf" /></Relationships>
</file>

<file path=ppt/slides/_rels/slide48.xml.rels><?xml version="1.0" encoding="UTF-8" standalone="yes"?>
<Relationships xmlns="http://schemas.openxmlformats.org/package/2006/relationships"><Relationship Id="rId3" Type="http://schemas.openxmlformats.org/officeDocument/2006/relationships/image" Target="../media/image77.png" /><Relationship Id="rId2" Type="http://schemas.openxmlformats.org/officeDocument/2006/relationships/notesSlide" Target="../notesSlides/notesSlide43.xml" /><Relationship Id="rId1" Type="http://schemas.openxmlformats.org/officeDocument/2006/relationships/slideLayout" Target="../slideLayouts/slideLayout2.xml" /><Relationship Id="rId5" Type="http://schemas.openxmlformats.org/officeDocument/2006/relationships/image" Target="../media/image76.png" /><Relationship Id="rId4" Type="http://schemas.openxmlformats.org/officeDocument/2006/relationships/image" Target="../media/image53.emf" /></Relationships>
</file>

<file path=ppt/slides/_rels/slide49.xml.rels><?xml version="1.0" encoding="UTF-8" standalone="yes"?>
<Relationships xmlns="http://schemas.openxmlformats.org/package/2006/relationships"><Relationship Id="rId3" Type="http://schemas.openxmlformats.org/officeDocument/2006/relationships/image" Target="../media/image77.png" /><Relationship Id="rId2" Type="http://schemas.openxmlformats.org/officeDocument/2006/relationships/notesSlide" Target="../notesSlides/notesSlide44.xml" /><Relationship Id="rId1" Type="http://schemas.openxmlformats.org/officeDocument/2006/relationships/slideLayout" Target="../slideLayouts/slideLayout2.xml" /><Relationship Id="rId4" Type="http://schemas.openxmlformats.org/officeDocument/2006/relationships/image" Target="../media/image66.png" /></Relationships>
</file>

<file path=ppt/slides/_rels/slide5.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notesSlide" Target="../notesSlides/notesSlide2.xml" /><Relationship Id="rId1" Type="http://schemas.openxmlformats.org/officeDocument/2006/relationships/slideLayout" Target="../slideLayouts/slideLayout2.xml" /><Relationship Id="rId5" Type="http://schemas.openxmlformats.org/officeDocument/2006/relationships/image" Target="../media/image9.png" /><Relationship Id="rId4" Type="http://schemas.openxmlformats.org/officeDocument/2006/relationships/image" Target="../media/image8.png" /></Relationships>
</file>

<file path=ppt/slides/_rels/slide50.xml.rels><?xml version="1.0" encoding="UTF-8" standalone="yes"?>
<Relationships xmlns="http://schemas.openxmlformats.org/package/2006/relationships"><Relationship Id="rId3" Type="http://schemas.openxmlformats.org/officeDocument/2006/relationships/image" Target="../media/image77.png" /><Relationship Id="rId2" Type="http://schemas.openxmlformats.org/officeDocument/2006/relationships/notesSlide" Target="../notesSlides/notesSlide45.xml" /><Relationship Id="rId1" Type="http://schemas.openxmlformats.org/officeDocument/2006/relationships/slideLayout" Target="../slideLayouts/slideLayout2.xml" /><Relationship Id="rId5" Type="http://schemas.openxmlformats.org/officeDocument/2006/relationships/image" Target="../media/image66.png" /><Relationship Id="rId4" Type="http://schemas.openxmlformats.org/officeDocument/2006/relationships/image" Target="../media/image53.emf" /></Relationships>
</file>

<file path=ppt/slides/_rels/slide51.xml.rels><?xml version="1.0" encoding="UTF-8" standalone="yes"?>
<Relationships xmlns="http://schemas.openxmlformats.org/package/2006/relationships"><Relationship Id="rId3" Type="http://schemas.openxmlformats.org/officeDocument/2006/relationships/image" Target="../media/image77.png" /><Relationship Id="rId2" Type="http://schemas.openxmlformats.org/officeDocument/2006/relationships/notesSlide" Target="../notesSlides/notesSlide46.xml" /><Relationship Id="rId1" Type="http://schemas.openxmlformats.org/officeDocument/2006/relationships/slideLayout" Target="../slideLayouts/slideLayout2.xml" /><Relationship Id="rId5" Type="http://schemas.openxmlformats.org/officeDocument/2006/relationships/image" Target="../media/image66.png" /><Relationship Id="rId4" Type="http://schemas.openxmlformats.org/officeDocument/2006/relationships/image" Target="../media/image53.emf" /></Relationships>
</file>

<file path=ppt/slides/_rels/slide52.xml.rels><?xml version="1.0" encoding="UTF-8" standalone="yes"?>
<Relationships xmlns="http://schemas.openxmlformats.org/package/2006/relationships"><Relationship Id="rId3" Type="http://schemas.openxmlformats.org/officeDocument/2006/relationships/image" Target="../media/image53.emf" /><Relationship Id="rId2" Type="http://schemas.openxmlformats.org/officeDocument/2006/relationships/notesSlide" Target="../notesSlides/notesSlide47.xml" /><Relationship Id="rId1" Type="http://schemas.openxmlformats.org/officeDocument/2006/relationships/slideLayout" Target="../slideLayouts/slideLayout2.xml" /><Relationship Id="rId5" Type="http://schemas.openxmlformats.org/officeDocument/2006/relationships/image" Target="../media/image66.png" /><Relationship Id="rId4" Type="http://schemas.openxmlformats.org/officeDocument/2006/relationships/image" Target="../media/image78.jpg" /></Relationships>
</file>

<file path=ppt/slides/_rels/slide53.xml.rels><?xml version="1.0" encoding="UTF-8" standalone="yes"?>
<Relationships xmlns="http://schemas.openxmlformats.org/package/2006/relationships"><Relationship Id="rId3" Type="http://schemas.openxmlformats.org/officeDocument/2006/relationships/image" Target="../media/image53.emf" /><Relationship Id="rId2" Type="http://schemas.openxmlformats.org/officeDocument/2006/relationships/notesSlide" Target="../notesSlides/notesSlide48.xml" /><Relationship Id="rId1" Type="http://schemas.openxmlformats.org/officeDocument/2006/relationships/slideLayout" Target="../slideLayouts/slideLayout2.xml" /><Relationship Id="rId6" Type="http://schemas.openxmlformats.org/officeDocument/2006/relationships/image" Target="../media/image79.png" /><Relationship Id="rId5" Type="http://schemas.openxmlformats.org/officeDocument/2006/relationships/image" Target="../media/image66.png" /><Relationship Id="rId4" Type="http://schemas.openxmlformats.org/officeDocument/2006/relationships/image" Target="../media/image78.jpg" /></Relationships>
</file>

<file path=ppt/slides/_rels/slide54.xml.rels><?xml version="1.0" encoding="UTF-8" standalone="yes"?>
<Relationships xmlns="http://schemas.openxmlformats.org/package/2006/relationships"><Relationship Id="rId3" Type="http://schemas.openxmlformats.org/officeDocument/2006/relationships/image" Target="../media/image80.jpeg" /><Relationship Id="rId2" Type="http://schemas.openxmlformats.org/officeDocument/2006/relationships/notesSlide" Target="../notesSlides/notesSlide49.xml" /><Relationship Id="rId1" Type="http://schemas.openxmlformats.org/officeDocument/2006/relationships/slideLayout" Target="../slideLayouts/slideLayout2.xml" /><Relationship Id="rId5" Type="http://schemas.openxmlformats.org/officeDocument/2006/relationships/image" Target="../media/image66.png" /><Relationship Id="rId4" Type="http://schemas.openxmlformats.org/officeDocument/2006/relationships/image" Target="../media/image53.emf" /></Relationships>
</file>

<file path=ppt/slides/_rels/slide55.xml.rels><?xml version="1.0" encoding="UTF-8" standalone="yes"?>
<Relationships xmlns="http://schemas.openxmlformats.org/package/2006/relationships"><Relationship Id="rId3" Type="http://schemas.openxmlformats.org/officeDocument/2006/relationships/image" Target="../media/image81.png" /><Relationship Id="rId2" Type="http://schemas.openxmlformats.org/officeDocument/2006/relationships/notesSlide" Target="../notesSlides/notesSlide50.xml"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3" Type="http://schemas.openxmlformats.org/officeDocument/2006/relationships/image" Target="../media/image82.emf" /><Relationship Id="rId2" Type="http://schemas.openxmlformats.org/officeDocument/2006/relationships/notesSlide" Target="../notesSlides/notesSlide51.xml" /><Relationship Id="rId1" Type="http://schemas.openxmlformats.org/officeDocument/2006/relationships/slideLayout" Target="../slideLayouts/slideLayout2.xml" /><Relationship Id="rId4" Type="http://schemas.openxmlformats.org/officeDocument/2006/relationships/image" Target="../media/image83.png" /></Relationships>
</file>

<file path=ppt/slides/_rels/slide57.xml.rels><?xml version="1.0" encoding="UTF-8" standalone="yes"?>
<Relationships xmlns="http://schemas.openxmlformats.org/package/2006/relationships"><Relationship Id="rId3" Type="http://schemas.openxmlformats.org/officeDocument/2006/relationships/image" Target="../media/image82.emf" /><Relationship Id="rId2" Type="http://schemas.openxmlformats.org/officeDocument/2006/relationships/notesSlide" Target="../notesSlides/notesSlide52.xml" /><Relationship Id="rId1" Type="http://schemas.openxmlformats.org/officeDocument/2006/relationships/slideLayout" Target="../slideLayouts/slideLayout2.xml" /><Relationship Id="rId4" Type="http://schemas.openxmlformats.org/officeDocument/2006/relationships/image" Target="../media/image83.png" /></Relationships>
</file>

<file path=ppt/slides/_rels/slide58.xml.rels><?xml version="1.0" encoding="UTF-8" standalone="yes"?>
<Relationships xmlns="http://schemas.openxmlformats.org/package/2006/relationships"><Relationship Id="rId3" Type="http://schemas.openxmlformats.org/officeDocument/2006/relationships/image" Target="../media/image82.emf" /><Relationship Id="rId2" Type="http://schemas.openxmlformats.org/officeDocument/2006/relationships/notesSlide" Target="../notesSlides/notesSlide53.xml" /><Relationship Id="rId1" Type="http://schemas.openxmlformats.org/officeDocument/2006/relationships/slideLayout" Target="../slideLayouts/slideLayout2.xml" /><Relationship Id="rId4" Type="http://schemas.openxmlformats.org/officeDocument/2006/relationships/image" Target="../media/image83.png" /></Relationships>
</file>

<file path=ppt/slides/_rels/slide59.xml.rels><?xml version="1.0" encoding="UTF-8" standalone="yes"?>
<Relationships xmlns="http://schemas.openxmlformats.org/package/2006/relationships"><Relationship Id="rId3" Type="http://schemas.openxmlformats.org/officeDocument/2006/relationships/image" Target="../media/image82.emf" /><Relationship Id="rId2" Type="http://schemas.openxmlformats.org/officeDocument/2006/relationships/image" Target="../media/image53.emf" /><Relationship Id="rId1" Type="http://schemas.openxmlformats.org/officeDocument/2006/relationships/slideLayout" Target="../slideLayouts/slideLayout2.xml" /><Relationship Id="rId4" Type="http://schemas.openxmlformats.org/officeDocument/2006/relationships/image" Target="../media/image83.png" /></Relationships>
</file>

<file path=ppt/slides/_rels/slide6.xml.rels><?xml version="1.0" encoding="UTF-8" standalone="yes"?>
<Relationships xmlns="http://schemas.openxmlformats.org/package/2006/relationships"><Relationship Id="rId3" Type="http://schemas.openxmlformats.org/officeDocument/2006/relationships/image" Target="../media/image10.jpeg" /><Relationship Id="rId7" Type="http://schemas.openxmlformats.org/officeDocument/2006/relationships/image" Target="../media/image8.png" /><Relationship Id="rId2" Type="http://schemas.openxmlformats.org/officeDocument/2006/relationships/notesSlide" Target="../notesSlides/notesSlide3.xml" /><Relationship Id="rId1" Type="http://schemas.openxmlformats.org/officeDocument/2006/relationships/slideLayout" Target="../slideLayouts/slideLayout12.xml" /><Relationship Id="rId6" Type="http://schemas.openxmlformats.org/officeDocument/2006/relationships/image" Target="../media/image13.jpeg" /><Relationship Id="rId5" Type="http://schemas.openxmlformats.org/officeDocument/2006/relationships/image" Target="../media/image12.jpeg" /><Relationship Id="rId4" Type="http://schemas.openxmlformats.org/officeDocument/2006/relationships/image" Target="../media/image11.jpeg" /></Relationships>
</file>

<file path=ppt/slides/_rels/slide60.xml.rels><?xml version="1.0" encoding="UTF-8" standalone="yes"?>
<Relationships xmlns="http://schemas.openxmlformats.org/package/2006/relationships"><Relationship Id="rId3" Type="http://schemas.openxmlformats.org/officeDocument/2006/relationships/image" Target="../media/image84.jpeg" /><Relationship Id="rId2" Type="http://schemas.openxmlformats.org/officeDocument/2006/relationships/notesSlide" Target="../notesSlides/notesSlide54.xml" /><Relationship Id="rId1" Type="http://schemas.openxmlformats.org/officeDocument/2006/relationships/slideLayout" Target="../slideLayouts/slideLayout12.xml" /><Relationship Id="rId4" Type="http://schemas.openxmlformats.org/officeDocument/2006/relationships/image" Target="../media/image85.png" /></Relationships>
</file>

<file path=ppt/slides/_rels/slide61.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55.xml" /><Relationship Id="rId1" Type="http://schemas.openxmlformats.org/officeDocument/2006/relationships/slideLayout" Target="../slideLayouts/slideLayout12.xml" /></Relationships>
</file>

<file path=ppt/slides/_rels/slide62.xml.rels><?xml version="1.0" encoding="UTF-8" standalone="yes"?>
<Relationships xmlns="http://schemas.openxmlformats.org/package/2006/relationships"><Relationship Id="rId3" Type="http://schemas.openxmlformats.org/officeDocument/2006/relationships/image" Target="../media/image86.jpeg" /><Relationship Id="rId2" Type="http://schemas.openxmlformats.org/officeDocument/2006/relationships/notesSlide" Target="../notesSlides/notesSlide56.xml" /><Relationship Id="rId1" Type="http://schemas.openxmlformats.org/officeDocument/2006/relationships/slideLayout" Target="../slideLayouts/slideLayout12.xml" /></Relationships>
</file>

<file path=ppt/slides/_rels/slide7.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notesSlide" Target="../notesSlides/notesSlide4.xml" /><Relationship Id="rId1" Type="http://schemas.openxmlformats.org/officeDocument/2006/relationships/slideLayout" Target="../slideLayouts/slideLayout12.xml" /><Relationship Id="rId6" Type="http://schemas.openxmlformats.org/officeDocument/2006/relationships/image" Target="../media/image8.png" /><Relationship Id="rId5" Type="http://schemas.openxmlformats.org/officeDocument/2006/relationships/image" Target="../media/image16.jpeg" /><Relationship Id="rId4" Type="http://schemas.openxmlformats.org/officeDocument/2006/relationships/image" Target="../media/image15.jpeg" /></Relationships>
</file>

<file path=ppt/slides/_rels/slide8.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notesSlide" Target="../notesSlides/notesSlide5.xml" /><Relationship Id="rId1" Type="http://schemas.openxmlformats.org/officeDocument/2006/relationships/slideLayout" Target="../slideLayouts/slideLayout12.xml" /><Relationship Id="rId6" Type="http://schemas.openxmlformats.org/officeDocument/2006/relationships/image" Target="../media/image8.png" /><Relationship Id="rId5" Type="http://schemas.openxmlformats.org/officeDocument/2006/relationships/image" Target="../media/image19.jpeg" /><Relationship Id="rId4" Type="http://schemas.openxmlformats.org/officeDocument/2006/relationships/image" Target="../media/image18.jpeg" /></Relationships>
</file>

<file path=ppt/slides/_rels/slide9.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notesSlide" Target="../notesSlides/notesSlide6.xml" /><Relationship Id="rId1" Type="http://schemas.openxmlformats.org/officeDocument/2006/relationships/slideLayout" Target="../slideLayouts/slideLayout12.xml" /><Relationship Id="rId6" Type="http://schemas.openxmlformats.org/officeDocument/2006/relationships/image" Target="../media/image1.emf" /><Relationship Id="rId5" Type="http://schemas.openxmlformats.org/officeDocument/2006/relationships/image" Target="../media/image22.jpeg" /><Relationship Id="rId4" Type="http://schemas.openxmlformats.org/officeDocument/2006/relationships/image" Target="../media/image21.jpe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idx="1"/>
          </p:nvPr>
        </p:nvSpPr>
        <p:spPr/>
        <p:txBody>
          <a:bodyPr/>
          <a:lstStyle/>
          <a:p>
            <a:endParaRPr lang="tr-TR"/>
          </a:p>
        </p:txBody>
      </p:sp>
      <p:grpSp>
        <p:nvGrpSpPr>
          <p:cNvPr id="6" name="Grup 15"/>
          <p:cNvGrpSpPr/>
          <p:nvPr/>
        </p:nvGrpSpPr>
        <p:grpSpPr>
          <a:xfrm>
            <a:off x="0" y="0"/>
            <a:ext cx="12191999" cy="6858000"/>
            <a:chOff x="15412907" y="3234"/>
            <a:chExt cx="4155660" cy="3125934"/>
          </a:xfrm>
          <a:effectLst>
            <a:outerShdw blurRad="50800" dist="38100" dir="10800000" algn="r" rotWithShape="0">
              <a:prstClr val="black">
                <a:alpha val="40000"/>
              </a:prstClr>
            </a:outerShdw>
          </a:effectLst>
        </p:grpSpPr>
        <p:sp>
          <p:nvSpPr>
            <p:cNvPr id="7" name="Dikdörtgen 18">
              <a:extLst>
                <a:ext uri="{FF2B5EF4-FFF2-40B4-BE49-F238E27FC236}">
                  <a16:creationId xmlns:a16="http://schemas.microsoft.com/office/drawing/2014/main" id="{95A05CB7-4DA8-154D-9918-C6E31A13C1A1}"/>
                </a:ext>
              </a:extLst>
            </p:cNvPr>
            <p:cNvSpPr/>
            <p:nvPr/>
          </p:nvSpPr>
          <p:spPr>
            <a:xfrm>
              <a:off x="15412907" y="3234"/>
              <a:ext cx="4155660" cy="3125934"/>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19"/>
            <p:cNvPicPr>
              <a:picLocks noChangeAspect="1"/>
            </p:cNvPicPr>
            <p:nvPr/>
          </p:nvPicPr>
          <p:blipFill>
            <a:blip r:embed="rId2"/>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
        <p:nvSpPr>
          <p:cNvPr id="2" name="Metin kutusu 1"/>
          <p:cNvSpPr txBox="1"/>
          <p:nvPr/>
        </p:nvSpPr>
        <p:spPr>
          <a:xfrm>
            <a:off x="8780443" y="4120307"/>
            <a:ext cx="2992457" cy="1938992"/>
          </a:xfrm>
          <a:prstGeom prst="rect">
            <a:avLst/>
          </a:prstGeom>
          <a:effectLst>
            <a:softEdge rad="127000"/>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tr-TR" sz="4000" b="1" dirty="0">
                <a:solidFill>
                  <a:schemeClr val="bg1"/>
                </a:solidFill>
                <a:latin typeface="Bradley Hand ITC" panose="03070402050302030203" pitchFamily="66" charset="0"/>
              </a:rPr>
              <a:t>PROJESİ</a:t>
            </a:r>
          </a:p>
          <a:p>
            <a:pPr algn="ctr"/>
            <a:r>
              <a:rPr lang="tr-TR" sz="4000" b="1" dirty="0">
                <a:solidFill>
                  <a:schemeClr val="bg1"/>
                </a:solidFill>
                <a:latin typeface="Bradley Hand ITC" panose="03070402050302030203" pitchFamily="66" charset="0"/>
              </a:rPr>
              <a:t>ANNE SUNUMU</a:t>
            </a:r>
          </a:p>
        </p:txBody>
      </p:sp>
    </p:spTree>
    <p:extLst>
      <p:ext uri="{BB962C8B-B14F-4D97-AF65-F5344CB8AC3E}">
        <p14:creationId xmlns:p14="http://schemas.microsoft.com/office/powerpoint/2010/main" val="2222441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15">
            <a:extLst>
              <a:ext uri="{FF2B5EF4-FFF2-40B4-BE49-F238E27FC236}">
                <a16:creationId xmlns:a16="http://schemas.microsoft.com/office/drawing/2014/main" id="{0C01AE76-8025-D047-835A-D8D805479215}"/>
              </a:ext>
            </a:extLst>
          </p:cNvPr>
          <p:cNvSpPr/>
          <p:nvPr/>
        </p:nvSpPr>
        <p:spPr>
          <a:xfrm rot="16200000">
            <a:off x="3893983" y="-2136670"/>
            <a:ext cx="6305026" cy="10319443"/>
          </a:xfrm>
          <a:prstGeom prst="rect">
            <a:avLst/>
          </a:prstGeom>
          <a:gradFill>
            <a:gsLst>
              <a:gs pos="0">
                <a:schemeClr val="accent1">
                  <a:lumMod val="5000"/>
                  <a:lumOff val="95000"/>
                  <a:alpha val="0"/>
                </a:schemeClr>
              </a:gs>
              <a:gs pos="4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15" name="Metin kutusu 14">
            <a:extLst>
              <a:ext uri="{FF2B5EF4-FFF2-40B4-BE49-F238E27FC236}">
                <a16:creationId xmlns:a16="http://schemas.microsoft.com/office/drawing/2014/main" id="{6B1D00DE-C9AA-4C48-BE9F-099F4B91BE8E}"/>
              </a:ext>
            </a:extLst>
          </p:cNvPr>
          <p:cNvSpPr txBox="1"/>
          <p:nvPr/>
        </p:nvSpPr>
        <p:spPr>
          <a:xfrm>
            <a:off x="11456475" y="6398444"/>
            <a:ext cx="6531305" cy="286824"/>
          </a:xfrm>
          <a:prstGeom prst="rect">
            <a:avLst/>
          </a:prstGeom>
          <a:noFill/>
        </p:spPr>
        <p:txBody>
          <a:bodyPr wrap="square" lIns="55449" tIns="27725" rIns="55449" bIns="27725" rtlCol="0">
            <a:spAutoFit/>
          </a:bodyPr>
          <a:lstStyle/>
          <a:p>
            <a:pPr defTabSz="554492"/>
            <a:r>
              <a:rPr lang="tr-TR" sz="1500" b="1" dirty="0">
                <a:solidFill>
                  <a:prstClr val="white"/>
                </a:solidFill>
                <a:latin typeface="Noah Grotesque" charset="0"/>
                <a:ea typeface="Noah Grotesque" charset="0"/>
                <a:cs typeface="Noah Grotesque" charset="0"/>
              </a:rPr>
              <a:t>3/22</a:t>
            </a:r>
            <a:endParaRPr lang="tr-TR" sz="1000" dirty="0">
              <a:solidFill>
                <a:prstClr val="white"/>
              </a:solidFill>
              <a:latin typeface="Noah Grotesque" charset="0"/>
              <a:ea typeface="Noah Grotesque" charset="0"/>
              <a:cs typeface="Noah Grotesque" charset="0"/>
            </a:endParaRPr>
          </a:p>
        </p:txBody>
      </p:sp>
      <p:sp>
        <p:nvSpPr>
          <p:cNvPr id="21" name="Dikdörtgen 20"/>
          <p:cNvSpPr/>
          <p:nvPr/>
        </p:nvSpPr>
        <p:spPr>
          <a:xfrm>
            <a:off x="178715" y="322429"/>
            <a:ext cx="11370182" cy="42926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MADDE KULLANIM BELİRTİLERİ NELERDİR?</a:t>
            </a:r>
          </a:p>
        </p:txBody>
      </p:sp>
      <p:sp>
        <p:nvSpPr>
          <p:cNvPr id="30" name="Dikdörtgen 29">
            <a:extLst>
              <a:ext uri="{FF2B5EF4-FFF2-40B4-BE49-F238E27FC236}">
                <a16:creationId xmlns:a16="http://schemas.microsoft.com/office/drawing/2014/main" id="{95A05CB7-4DA8-154D-9918-C6E31A13C1A1}"/>
              </a:ext>
            </a:extLst>
          </p:cNvPr>
          <p:cNvSpPr/>
          <p:nvPr/>
        </p:nvSpPr>
        <p:spPr>
          <a:xfrm>
            <a:off x="0" y="370540"/>
            <a:ext cx="9199355" cy="473568"/>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31" name="Dikdörtgen 30"/>
          <p:cNvSpPr/>
          <p:nvPr/>
        </p:nvSpPr>
        <p:spPr>
          <a:xfrm>
            <a:off x="271137" y="414845"/>
            <a:ext cx="11370182" cy="42532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NARKOTİK MADDELER / METAMFETAMİN</a:t>
            </a:r>
          </a:p>
        </p:txBody>
      </p:sp>
      <p:sp>
        <p:nvSpPr>
          <p:cNvPr id="4" name="Slayt Numarası Yer Tutucusu 3"/>
          <p:cNvSpPr>
            <a:spLocks noGrp="1"/>
          </p:cNvSpPr>
          <p:nvPr>
            <p:ph type="sldNum" sz="quarter" idx="7"/>
          </p:nvPr>
        </p:nvSpPr>
        <p:spPr>
          <a:xfrm>
            <a:off x="8778241" y="6377940"/>
            <a:ext cx="2804160" cy="223963"/>
          </a:xfrm>
        </p:spPr>
        <p:txBody>
          <a:bodyPr/>
          <a:lstStyle/>
          <a:p>
            <a:pPr lvl="0"/>
            <a:r>
              <a:rPr lang="tr-TR" sz="1500" dirty="0">
                <a:solidFill>
                  <a:prstClr val="white"/>
                </a:solidFill>
              </a:rPr>
              <a:t>24/ 46</a:t>
            </a:r>
          </a:p>
        </p:txBody>
      </p:sp>
      <p:pic>
        <p:nvPicPr>
          <p:cNvPr id="18" name="Resim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88" y="2114476"/>
            <a:ext cx="3485339" cy="3304665"/>
          </a:xfrm>
          <a:prstGeom prst="rect">
            <a:avLst/>
          </a:prstGeom>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7304" y="2114476"/>
            <a:ext cx="3513846" cy="3304665"/>
          </a:xfrm>
          <a:prstGeom prst="rect">
            <a:avLst/>
          </a:prstGeom>
          <a:ln>
            <a:noFill/>
          </a:ln>
          <a:effectLst>
            <a:outerShdw blurRad="292100" dist="139700" dir="2700000" algn="tl" rotWithShape="0">
              <a:srgbClr val="333333">
                <a:alpha val="65000"/>
              </a:srgbClr>
            </a:outerShdw>
          </a:effectLst>
        </p:spPr>
      </p:pic>
      <p:pic>
        <p:nvPicPr>
          <p:cNvPr id="3" name="Resi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1593" y="2114476"/>
            <a:ext cx="3173091" cy="3283601"/>
          </a:xfrm>
          <a:prstGeom prst="rect">
            <a:avLst/>
          </a:prstGeom>
        </p:spPr>
      </p:pic>
      <p:grpSp>
        <p:nvGrpSpPr>
          <p:cNvPr id="17" name="Grup 15"/>
          <p:cNvGrpSpPr/>
          <p:nvPr/>
        </p:nvGrpSpPr>
        <p:grpSpPr>
          <a:xfrm>
            <a:off x="9594287" y="1961"/>
            <a:ext cx="2499742" cy="1851257"/>
            <a:chOff x="15412907" y="3234"/>
            <a:chExt cx="4121971" cy="3052860"/>
          </a:xfrm>
          <a:effectLst>
            <a:outerShdw blurRad="50800" dist="38100" dir="10800000" algn="r" rotWithShape="0">
              <a:prstClr val="black">
                <a:alpha val="40000"/>
              </a:prstClr>
            </a:outerShdw>
          </a:effectLst>
        </p:grpSpPr>
        <p:sp>
          <p:nvSpPr>
            <p:cNvPr id="19"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 name="Resim 19"/>
            <p:cNvPicPr>
              <a:picLocks noChangeAspect="1"/>
            </p:cNvPicPr>
            <p:nvPr/>
          </p:nvPicPr>
          <p:blipFill>
            <a:blip r:embed="rId6"/>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
        <p:nvSpPr>
          <p:cNvPr id="22" name="Metin kutusu 21"/>
          <p:cNvSpPr txBox="1"/>
          <p:nvPr/>
        </p:nvSpPr>
        <p:spPr>
          <a:xfrm>
            <a:off x="434888" y="5852051"/>
            <a:ext cx="11584295" cy="830997"/>
          </a:xfrm>
          <a:prstGeom prst="rect">
            <a:avLst/>
          </a:prstGeom>
          <a:noFill/>
        </p:spPr>
        <p:txBody>
          <a:bodyPr wrap="square" rtlCol="0">
            <a:spAutoFit/>
          </a:bodyPr>
          <a:lstStyle/>
          <a:p>
            <a:pPr algn="ctr"/>
            <a:r>
              <a:rPr lang="tr-TR" sz="2400" b="1" u="sng" dirty="0">
                <a:solidFill>
                  <a:srgbClr val="FF0000"/>
                </a:solidFill>
              </a:rPr>
              <a:t>Değerli Anneler; çocuğunuzda veya çevrenizde böyle maddeler gördüğünüzde</a:t>
            </a:r>
          </a:p>
          <a:p>
            <a:pPr algn="ctr"/>
            <a:r>
              <a:rPr lang="tr-TR" sz="2400" b="1" u="sng" dirty="0">
                <a:solidFill>
                  <a:srgbClr val="FF0000"/>
                </a:solidFill>
              </a:rPr>
              <a:t> dikkat edin!!!</a:t>
            </a:r>
          </a:p>
        </p:txBody>
      </p:sp>
    </p:spTree>
    <p:extLst>
      <p:ext uri="{BB962C8B-B14F-4D97-AF65-F5344CB8AC3E}">
        <p14:creationId xmlns:p14="http://schemas.microsoft.com/office/powerpoint/2010/main" val="1912211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15">
            <a:extLst>
              <a:ext uri="{FF2B5EF4-FFF2-40B4-BE49-F238E27FC236}">
                <a16:creationId xmlns:a16="http://schemas.microsoft.com/office/drawing/2014/main" id="{0C01AE76-8025-D047-835A-D8D805479215}"/>
              </a:ext>
            </a:extLst>
          </p:cNvPr>
          <p:cNvSpPr/>
          <p:nvPr/>
        </p:nvSpPr>
        <p:spPr>
          <a:xfrm rot="16200000">
            <a:off x="4076699" y="-908437"/>
            <a:ext cx="5833434" cy="9699441"/>
          </a:xfrm>
          <a:prstGeom prst="rect">
            <a:avLst/>
          </a:prstGeom>
          <a:gradFill>
            <a:gsLst>
              <a:gs pos="0">
                <a:schemeClr val="accent1">
                  <a:lumMod val="5000"/>
                  <a:lumOff val="95000"/>
                  <a:alpha val="0"/>
                </a:schemeClr>
              </a:gs>
              <a:gs pos="4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15" name="Metin kutusu 14">
            <a:extLst>
              <a:ext uri="{FF2B5EF4-FFF2-40B4-BE49-F238E27FC236}">
                <a16:creationId xmlns:a16="http://schemas.microsoft.com/office/drawing/2014/main" id="{6B1D00DE-C9AA-4C48-BE9F-099F4B91BE8E}"/>
              </a:ext>
            </a:extLst>
          </p:cNvPr>
          <p:cNvSpPr txBox="1"/>
          <p:nvPr/>
        </p:nvSpPr>
        <p:spPr>
          <a:xfrm>
            <a:off x="11456475" y="6398444"/>
            <a:ext cx="6531305" cy="286824"/>
          </a:xfrm>
          <a:prstGeom prst="rect">
            <a:avLst/>
          </a:prstGeom>
          <a:noFill/>
        </p:spPr>
        <p:txBody>
          <a:bodyPr wrap="square" lIns="55449" tIns="27725" rIns="55449" bIns="27725" rtlCol="0">
            <a:spAutoFit/>
          </a:bodyPr>
          <a:lstStyle/>
          <a:p>
            <a:pPr defTabSz="554492"/>
            <a:r>
              <a:rPr lang="tr-TR" sz="1500" b="1" dirty="0">
                <a:solidFill>
                  <a:prstClr val="white"/>
                </a:solidFill>
                <a:latin typeface="Noah Grotesque" charset="0"/>
                <a:ea typeface="Noah Grotesque" charset="0"/>
                <a:cs typeface="Noah Grotesque" charset="0"/>
              </a:rPr>
              <a:t>3/22</a:t>
            </a:r>
            <a:endParaRPr lang="tr-TR" sz="1000" dirty="0">
              <a:solidFill>
                <a:prstClr val="white"/>
              </a:solidFill>
              <a:latin typeface="Noah Grotesque" charset="0"/>
              <a:ea typeface="Noah Grotesque" charset="0"/>
              <a:cs typeface="Noah Grotesque" charset="0"/>
            </a:endParaRPr>
          </a:p>
        </p:txBody>
      </p:sp>
      <p:sp>
        <p:nvSpPr>
          <p:cNvPr id="21" name="Dikdörtgen 20"/>
          <p:cNvSpPr/>
          <p:nvPr/>
        </p:nvSpPr>
        <p:spPr>
          <a:xfrm>
            <a:off x="178715" y="322429"/>
            <a:ext cx="11370182" cy="42926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MADDE KULLANIM BELİRTİLERİ NELERDİR?</a:t>
            </a:r>
          </a:p>
        </p:txBody>
      </p:sp>
      <p:sp>
        <p:nvSpPr>
          <p:cNvPr id="30" name="Dikdörtgen 29">
            <a:extLst>
              <a:ext uri="{FF2B5EF4-FFF2-40B4-BE49-F238E27FC236}">
                <a16:creationId xmlns:a16="http://schemas.microsoft.com/office/drawing/2014/main" id="{95A05CB7-4DA8-154D-9918-C6E31A13C1A1}"/>
              </a:ext>
            </a:extLst>
          </p:cNvPr>
          <p:cNvSpPr/>
          <p:nvPr/>
        </p:nvSpPr>
        <p:spPr>
          <a:xfrm>
            <a:off x="0" y="370540"/>
            <a:ext cx="9199355" cy="473568"/>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31" name="Dikdörtgen 30"/>
          <p:cNvSpPr/>
          <p:nvPr/>
        </p:nvSpPr>
        <p:spPr>
          <a:xfrm>
            <a:off x="271137" y="414845"/>
            <a:ext cx="11370182" cy="42532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NARKOTİK MADDELER / ECSTASY</a:t>
            </a:r>
          </a:p>
        </p:txBody>
      </p:sp>
      <p:sp>
        <p:nvSpPr>
          <p:cNvPr id="4" name="Slayt Numarası Yer Tutucusu 3"/>
          <p:cNvSpPr>
            <a:spLocks noGrp="1"/>
          </p:cNvSpPr>
          <p:nvPr>
            <p:ph type="sldNum" sz="quarter" idx="7"/>
          </p:nvPr>
        </p:nvSpPr>
        <p:spPr>
          <a:xfrm>
            <a:off x="8778241" y="6377940"/>
            <a:ext cx="2804160" cy="223963"/>
          </a:xfrm>
        </p:spPr>
        <p:txBody>
          <a:bodyPr/>
          <a:lstStyle/>
          <a:p>
            <a:pPr lvl="0"/>
            <a:r>
              <a:rPr lang="tr-TR" sz="1500" dirty="0">
                <a:solidFill>
                  <a:prstClr val="white"/>
                </a:solidFill>
              </a:rPr>
              <a:t>26 / 46</a:t>
            </a:r>
          </a:p>
        </p:txBody>
      </p:sp>
      <p:pic>
        <p:nvPicPr>
          <p:cNvPr id="19" name="Resim 52">
            <a:extLst>
              <a:ext uri="{FF2B5EF4-FFF2-40B4-BE49-F238E27FC236}">
                <a16:creationId xmlns:a16="http://schemas.microsoft.com/office/drawing/2014/main" id="{77A51334-DB9A-3D4A-81A8-E318A2285B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137" y="2024158"/>
            <a:ext cx="3567749" cy="3381990"/>
          </a:xfrm>
          <a:prstGeom prst="rect">
            <a:avLst/>
          </a:prstGeom>
          <a:ln>
            <a:noFill/>
          </a:ln>
          <a:effectLst>
            <a:outerShdw blurRad="292100" dist="139700" dir="2700000" algn="tl" rotWithShape="0">
              <a:srgbClr val="333333">
                <a:alpha val="65000"/>
              </a:srgbClr>
            </a:outerShdw>
          </a:effectLst>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7173" y="2064782"/>
            <a:ext cx="3461261" cy="3381990"/>
          </a:xfrm>
          <a:prstGeom prst="rect">
            <a:avLst/>
          </a:prstGeom>
        </p:spPr>
      </p:pic>
      <p:pic>
        <p:nvPicPr>
          <p:cNvPr id="2" name="Resi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5700" y="2064782"/>
            <a:ext cx="3281099" cy="3341366"/>
          </a:xfrm>
          <a:prstGeom prst="rect">
            <a:avLst/>
          </a:prstGeom>
        </p:spPr>
      </p:pic>
      <p:grpSp>
        <p:nvGrpSpPr>
          <p:cNvPr id="17" name="Grup 15"/>
          <p:cNvGrpSpPr/>
          <p:nvPr/>
        </p:nvGrpSpPr>
        <p:grpSpPr>
          <a:xfrm>
            <a:off x="9594287" y="98937"/>
            <a:ext cx="2499742" cy="1851257"/>
            <a:chOff x="15412907" y="3234"/>
            <a:chExt cx="4121971" cy="3052860"/>
          </a:xfrm>
          <a:effectLst>
            <a:outerShdw blurRad="50800" dist="38100" dir="10800000" algn="r" rotWithShape="0">
              <a:prstClr val="black">
                <a:alpha val="40000"/>
              </a:prstClr>
            </a:outerShdw>
          </a:effectLst>
        </p:grpSpPr>
        <p:sp>
          <p:nvSpPr>
            <p:cNvPr id="18"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 name="Resim 19"/>
            <p:cNvPicPr>
              <a:picLocks noChangeAspect="1"/>
            </p:cNvPicPr>
            <p:nvPr/>
          </p:nvPicPr>
          <p:blipFill>
            <a:blip r:embed="rId6"/>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
        <p:nvSpPr>
          <p:cNvPr id="22" name="Metin kutusu 21"/>
          <p:cNvSpPr txBox="1"/>
          <p:nvPr/>
        </p:nvSpPr>
        <p:spPr>
          <a:xfrm>
            <a:off x="484502" y="5863928"/>
            <a:ext cx="11584295" cy="830997"/>
          </a:xfrm>
          <a:prstGeom prst="rect">
            <a:avLst/>
          </a:prstGeom>
          <a:noFill/>
        </p:spPr>
        <p:txBody>
          <a:bodyPr wrap="square" rtlCol="0">
            <a:spAutoFit/>
          </a:bodyPr>
          <a:lstStyle/>
          <a:p>
            <a:pPr algn="ctr"/>
            <a:r>
              <a:rPr lang="tr-TR" sz="2400" b="1" u="sng" dirty="0">
                <a:solidFill>
                  <a:srgbClr val="FF0000"/>
                </a:solidFill>
              </a:rPr>
              <a:t>Değerli Anneler; çocuğunuzda veya çevrenizde böyle maddeler gördüğünüzde</a:t>
            </a:r>
          </a:p>
          <a:p>
            <a:pPr algn="ctr"/>
            <a:r>
              <a:rPr lang="tr-TR" sz="2400" b="1" u="sng" dirty="0">
                <a:solidFill>
                  <a:srgbClr val="FF0000"/>
                </a:solidFill>
              </a:rPr>
              <a:t> dikkat edin!!!</a:t>
            </a:r>
          </a:p>
        </p:txBody>
      </p:sp>
    </p:spTree>
    <p:extLst>
      <p:ext uri="{BB962C8B-B14F-4D97-AF65-F5344CB8AC3E}">
        <p14:creationId xmlns:p14="http://schemas.microsoft.com/office/powerpoint/2010/main" val="529551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15">
            <a:extLst>
              <a:ext uri="{FF2B5EF4-FFF2-40B4-BE49-F238E27FC236}">
                <a16:creationId xmlns:a16="http://schemas.microsoft.com/office/drawing/2014/main" id="{0C01AE76-8025-D047-835A-D8D805479215}"/>
              </a:ext>
            </a:extLst>
          </p:cNvPr>
          <p:cNvSpPr/>
          <p:nvPr/>
        </p:nvSpPr>
        <p:spPr>
          <a:xfrm rot="16200000">
            <a:off x="3879887" y="-356535"/>
            <a:ext cx="4676226" cy="8562152"/>
          </a:xfrm>
          <a:prstGeom prst="rect">
            <a:avLst/>
          </a:prstGeom>
          <a:gradFill>
            <a:gsLst>
              <a:gs pos="0">
                <a:schemeClr val="accent1">
                  <a:lumMod val="5000"/>
                  <a:lumOff val="95000"/>
                  <a:alpha val="0"/>
                </a:schemeClr>
              </a:gs>
              <a:gs pos="4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15" name="Metin kutusu 14">
            <a:extLst>
              <a:ext uri="{FF2B5EF4-FFF2-40B4-BE49-F238E27FC236}">
                <a16:creationId xmlns:a16="http://schemas.microsoft.com/office/drawing/2014/main" id="{6B1D00DE-C9AA-4C48-BE9F-099F4B91BE8E}"/>
              </a:ext>
            </a:extLst>
          </p:cNvPr>
          <p:cNvSpPr txBox="1"/>
          <p:nvPr/>
        </p:nvSpPr>
        <p:spPr>
          <a:xfrm>
            <a:off x="11456475" y="6398444"/>
            <a:ext cx="6531305" cy="286824"/>
          </a:xfrm>
          <a:prstGeom prst="rect">
            <a:avLst/>
          </a:prstGeom>
          <a:noFill/>
        </p:spPr>
        <p:txBody>
          <a:bodyPr wrap="square" lIns="55449" tIns="27725" rIns="55449" bIns="27725" rtlCol="0">
            <a:spAutoFit/>
          </a:bodyPr>
          <a:lstStyle/>
          <a:p>
            <a:pPr defTabSz="554492"/>
            <a:r>
              <a:rPr lang="tr-TR" sz="1500" b="1" dirty="0">
                <a:solidFill>
                  <a:prstClr val="white"/>
                </a:solidFill>
                <a:latin typeface="Noah Grotesque" charset="0"/>
                <a:ea typeface="Noah Grotesque" charset="0"/>
                <a:cs typeface="Noah Grotesque" charset="0"/>
              </a:rPr>
              <a:t>3/22</a:t>
            </a:r>
            <a:endParaRPr lang="tr-TR" sz="1000" dirty="0">
              <a:solidFill>
                <a:prstClr val="white"/>
              </a:solidFill>
              <a:latin typeface="Noah Grotesque" charset="0"/>
              <a:ea typeface="Noah Grotesque" charset="0"/>
              <a:cs typeface="Noah Grotesque" charset="0"/>
            </a:endParaRPr>
          </a:p>
        </p:txBody>
      </p:sp>
      <p:sp>
        <p:nvSpPr>
          <p:cNvPr id="21" name="Dikdörtgen 20"/>
          <p:cNvSpPr/>
          <p:nvPr/>
        </p:nvSpPr>
        <p:spPr>
          <a:xfrm>
            <a:off x="178715" y="322429"/>
            <a:ext cx="11370182" cy="42926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MADDE KULLANIM BELİRTİLERİ NELERDİR?</a:t>
            </a:r>
          </a:p>
        </p:txBody>
      </p:sp>
      <p:sp>
        <p:nvSpPr>
          <p:cNvPr id="30" name="Dikdörtgen 29">
            <a:extLst>
              <a:ext uri="{FF2B5EF4-FFF2-40B4-BE49-F238E27FC236}">
                <a16:creationId xmlns:a16="http://schemas.microsoft.com/office/drawing/2014/main" id="{95A05CB7-4DA8-154D-9918-C6E31A13C1A1}"/>
              </a:ext>
            </a:extLst>
          </p:cNvPr>
          <p:cNvSpPr/>
          <p:nvPr/>
        </p:nvSpPr>
        <p:spPr>
          <a:xfrm>
            <a:off x="0" y="370540"/>
            <a:ext cx="9199355" cy="473568"/>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31" name="Dikdörtgen 30"/>
          <p:cNvSpPr/>
          <p:nvPr/>
        </p:nvSpPr>
        <p:spPr>
          <a:xfrm>
            <a:off x="271137" y="414845"/>
            <a:ext cx="11370182" cy="42532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NARKOTİK MADDELER / CAPTAGON</a:t>
            </a:r>
          </a:p>
        </p:txBody>
      </p:sp>
      <p:sp>
        <p:nvSpPr>
          <p:cNvPr id="4" name="Slayt Numarası Yer Tutucusu 3"/>
          <p:cNvSpPr>
            <a:spLocks noGrp="1"/>
          </p:cNvSpPr>
          <p:nvPr>
            <p:ph type="sldNum" sz="quarter" idx="7"/>
          </p:nvPr>
        </p:nvSpPr>
        <p:spPr>
          <a:xfrm>
            <a:off x="8778241" y="6377940"/>
            <a:ext cx="2804160" cy="223963"/>
          </a:xfrm>
        </p:spPr>
        <p:txBody>
          <a:bodyPr/>
          <a:lstStyle/>
          <a:p>
            <a:pPr lvl="0"/>
            <a:r>
              <a:rPr lang="tr-TR" sz="1500" dirty="0">
                <a:solidFill>
                  <a:prstClr val="white"/>
                </a:solidFill>
              </a:rPr>
              <a:t>28 / 46</a:t>
            </a:r>
          </a:p>
        </p:txBody>
      </p:sp>
      <p:pic>
        <p:nvPicPr>
          <p:cNvPr id="18" name="Picture 10" descr="C:\Users\282706\Desktop\IMG_4835.JPG">
            <a:extLst>
              <a:ext uri="{FF2B5EF4-FFF2-40B4-BE49-F238E27FC236}">
                <a16:creationId xmlns:a16="http://schemas.microsoft.com/office/drawing/2014/main" id="{4F255E1D-4F55-9A45-BE05-A8A8DC5F509F}"/>
              </a:ext>
            </a:extLst>
          </p:cNvPr>
          <p:cNvPicPr>
            <a:picLocks noChangeAspect="1" noChangeArrowheads="1"/>
          </p:cNvPicPr>
          <p:nvPr/>
        </p:nvPicPr>
        <p:blipFill>
          <a:blip r:embed="rId3"/>
          <a:srcRect/>
          <a:stretch>
            <a:fillRect/>
          </a:stretch>
        </p:blipFill>
        <p:spPr bwMode="auto">
          <a:xfrm>
            <a:off x="333462" y="2084201"/>
            <a:ext cx="3645682" cy="3425345"/>
          </a:xfrm>
          <a:prstGeom prst="rect">
            <a:avLst/>
          </a:prstGeom>
          <a:ln>
            <a:noFill/>
          </a:ln>
          <a:effectLst>
            <a:outerShdw blurRad="292100" dist="139700" dir="2700000" algn="tl" rotWithShape="0">
              <a:srgbClr val="333333">
                <a:alpha val="65000"/>
              </a:srgbClr>
            </a:outerShdw>
          </a:effectLst>
        </p:spPr>
      </p:pic>
      <p:pic>
        <p:nvPicPr>
          <p:cNvPr id="24" name="Resim 53">
            <a:extLst>
              <a:ext uri="{FF2B5EF4-FFF2-40B4-BE49-F238E27FC236}">
                <a16:creationId xmlns:a16="http://schemas.microsoft.com/office/drawing/2014/main" id="{F25C6009-00AA-A243-A612-05B50A9DC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7488" y="2123917"/>
            <a:ext cx="3336884" cy="3385630"/>
          </a:xfrm>
          <a:prstGeom prst="rect">
            <a:avLst/>
          </a:prstGeom>
          <a:ln>
            <a:noFill/>
          </a:ln>
          <a:effectLst>
            <a:outerShdw blurRad="292100" dist="139700" dir="2700000" algn="tl" rotWithShape="0">
              <a:srgbClr val="333333">
                <a:alpha val="65000"/>
              </a:srgbClr>
            </a:outerShdw>
          </a:effectLst>
        </p:spPr>
      </p:pic>
      <p:pic>
        <p:nvPicPr>
          <p:cNvPr id="2" name="Resi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8534" y="2084202"/>
            <a:ext cx="3268575" cy="3425345"/>
          </a:xfrm>
          <a:prstGeom prst="rect">
            <a:avLst/>
          </a:prstGeom>
        </p:spPr>
      </p:pic>
      <p:grpSp>
        <p:nvGrpSpPr>
          <p:cNvPr id="17" name="Grup 15"/>
          <p:cNvGrpSpPr/>
          <p:nvPr/>
        </p:nvGrpSpPr>
        <p:grpSpPr>
          <a:xfrm>
            <a:off x="9575434" y="137822"/>
            <a:ext cx="2499742" cy="1851257"/>
            <a:chOff x="15412907" y="3234"/>
            <a:chExt cx="4121971" cy="3052860"/>
          </a:xfrm>
          <a:effectLst>
            <a:outerShdw blurRad="50800" dist="38100" dir="10800000" algn="r" rotWithShape="0">
              <a:prstClr val="black">
                <a:alpha val="40000"/>
              </a:prstClr>
            </a:outerShdw>
          </a:effectLst>
        </p:grpSpPr>
        <p:sp>
          <p:nvSpPr>
            <p:cNvPr id="19"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 name="Resim 19"/>
            <p:cNvPicPr>
              <a:picLocks noChangeAspect="1"/>
            </p:cNvPicPr>
            <p:nvPr/>
          </p:nvPicPr>
          <p:blipFill>
            <a:blip r:embed="rId6"/>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
        <p:nvSpPr>
          <p:cNvPr id="22" name="Metin kutusu 21"/>
          <p:cNvSpPr txBox="1"/>
          <p:nvPr/>
        </p:nvSpPr>
        <p:spPr>
          <a:xfrm>
            <a:off x="484501" y="5720516"/>
            <a:ext cx="11584295" cy="830997"/>
          </a:xfrm>
          <a:prstGeom prst="rect">
            <a:avLst/>
          </a:prstGeom>
          <a:noFill/>
        </p:spPr>
        <p:txBody>
          <a:bodyPr wrap="square" rtlCol="0">
            <a:spAutoFit/>
          </a:bodyPr>
          <a:lstStyle/>
          <a:p>
            <a:pPr algn="ctr"/>
            <a:r>
              <a:rPr lang="tr-TR" sz="2400" b="1" u="sng" dirty="0">
                <a:solidFill>
                  <a:srgbClr val="FF0000"/>
                </a:solidFill>
              </a:rPr>
              <a:t>Değerli Anneler; çocuğunuzda veya çevrenizde böyle maddeler gördüğünüzde</a:t>
            </a:r>
          </a:p>
          <a:p>
            <a:pPr algn="ctr"/>
            <a:r>
              <a:rPr lang="tr-TR" sz="2400" b="1" u="sng" dirty="0">
                <a:solidFill>
                  <a:srgbClr val="FF0000"/>
                </a:solidFill>
              </a:rPr>
              <a:t> dikkat edin!!!</a:t>
            </a:r>
          </a:p>
        </p:txBody>
      </p:sp>
    </p:spTree>
    <p:extLst>
      <p:ext uri="{BB962C8B-B14F-4D97-AF65-F5344CB8AC3E}">
        <p14:creationId xmlns:p14="http://schemas.microsoft.com/office/powerpoint/2010/main" val="1184109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etin kutusu 14">
            <a:extLst>
              <a:ext uri="{FF2B5EF4-FFF2-40B4-BE49-F238E27FC236}">
                <a16:creationId xmlns:a16="http://schemas.microsoft.com/office/drawing/2014/main" id="{6B1D00DE-C9AA-4C48-BE9F-099F4B91BE8E}"/>
              </a:ext>
            </a:extLst>
          </p:cNvPr>
          <p:cNvSpPr txBox="1"/>
          <p:nvPr/>
        </p:nvSpPr>
        <p:spPr>
          <a:xfrm>
            <a:off x="11456475" y="6398444"/>
            <a:ext cx="6531305" cy="286824"/>
          </a:xfrm>
          <a:prstGeom prst="rect">
            <a:avLst/>
          </a:prstGeom>
          <a:noFill/>
        </p:spPr>
        <p:txBody>
          <a:bodyPr wrap="square" lIns="55449" tIns="27725" rIns="55449" bIns="27725" rtlCol="0">
            <a:spAutoFit/>
          </a:bodyPr>
          <a:lstStyle/>
          <a:p>
            <a:pPr defTabSz="554492"/>
            <a:r>
              <a:rPr lang="tr-TR" sz="1500" b="1" dirty="0">
                <a:solidFill>
                  <a:prstClr val="white"/>
                </a:solidFill>
                <a:latin typeface="Noah Grotesque" charset="0"/>
                <a:ea typeface="Noah Grotesque" charset="0"/>
                <a:cs typeface="Noah Grotesque" charset="0"/>
              </a:rPr>
              <a:t>3/22</a:t>
            </a:r>
            <a:endParaRPr lang="tr-TR" sz="1000" dirty="0">
              <a:solidFill>
                <a:prstClr val="white"/>
              </a:solidFill>
              <a:latin typeface="Noah Grotesque" charset="0"/>
              <a:ea typeface="Noah Grotesque" charset="0"/>
              <a:cs typeface="Noah Grotesque" charset="0"/>
            </a:endParaRPr>
          </a:p>
        </p:txBody>
      </p:sp>
      <p:sp>
        <p:nvSpPr>
          <p:cNvPr id="21" name="Dikdörtgen 20"/>
          <p:cNvSpPr/>
          <p:nvPr/>
        </p:nvSpPr>
        <p:spPr>
          <a:xfrm>
            <a:off x="178715" y="322429"/>
            <a:ext cx="11370182" cy="42926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MADDE KULLANIM BELİRTİLERİ NELERDİR?</a:t>
            </a:r>
          </a:p>
        </p:txBody>
      </p:sp>
      <p:sp>
        <p:nvSpPr>
          <p:cNvPr id="30" name="Dikdörtgen 29">
            <a:extLst>
              <a:ext uri="{FF2B5EF4-FFF2-40B4-BE49-F238E27FC236}">
                <a16:creationId xmlns:a16="http://schemas.microsoft.com/office/drawing/2014/main" id="{95A05CB7-4DA8-154D-9918-C6E31A13C1A1}"/>
              </a:ext>
            </a:extLst>
          </p:cNvPr>
          <p:cNvSpPr/>
          <p:nvPr/>
        </p:nvSpPr>
        <p:spPr>
          <a:xfrm>
            <a:off x="0" y="370540"/>
            <a:ext cx="9199355" cy="473568"/>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31" name="Dikdörtgen 30"/>
          <p:cNvSpPr/>
          <p:nvPr/>
        </p:nvSpPr>
        <p:spPr>
          <a:xfrm>
            <a:off x="271137" y="414845"/>
            <a:ext cx="11370182" cy="794655"/>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NARKOTİK MADDELER / YEŞİL VE KIRMIZI REÇETELİ İLAÇLAR</a:t>
            </a:r>
          </a:p>
          <a:p>
            <a:endParaRPr lang="tr-TR" altLang="tr-TR" sz="2400" b="1" dirty="0">
              <a:solidFill>
                <a:schemeClr val="bg1"/>
              </a:solidFill>
              <a:latin typeface="Calibri" panose="020F0502020204030204" pitchFamily="34" charset="0"/>
              <a:cs typeface="Calibri" panose="020F0502020204030204" pitchFamily="34" charset="0"/>
            </a:endParaRPr>
          </a:p>
        </p:txBody>
      </p:sp>
      <p:sp>
        <p:nvSpPr>
          <p:cNvPr id="2" name="Dikdörtgen 1"/>
          <p:cNvSpPr/>
          <p:nvPr/>
        </p:nvSpPr>
        <p:spPr>
          <a:xfrm>
            <a:off x="3828222" y="1999512"/>
            <a:ext cx="7107952" cy="579212"/>
          </a:xfrm>
          <a:prstGeom prst="rect">
            <a:avLst/>
          </a:prstGeom>
        </p:spPr>
        <p:txBody>
          <a:bodyPr wrap="square" lIns="55449" tIns="27725" rIns="55449" bIns="27725">
            <a:spAutoFit/>
          </a:bodyPr>
          <a:lstStyle/>
          <a:p>
            <a:pPr algn="just" defTabSz="554492">
              <a:defRPr/>
            </a:pPr>
            <a:r>
              <a:rPr lang="tr-TR" altLang="tr-TR" sz="1700" b="1" dirty="0">
                <a:solidFill>
                  <a:srgbClr val="FF0000"/>
                </a:solidFill>
                <a:cs typeface="Calibri" panose="020F0502020204030204" pitchFamily="34" charset="0"/>
              </a:rPr>
              <a:t>Kırmızı</a:t>
            </a:r>
            <a:r>
              <a:rPr lang="tr-TR" altLang="tr-TR" sz="1700" b="1" dirty="0">
                <a:solidFill>
                  <a:srgbClr val="376092"/>
                </a:solidFill>
                <a:cs typeface="Calibri" panose="020F0502020204030204" pitchFamily="34" charset="0"/>
              </a:rPr>
              <a:t> ve </a:t>
            </a:r>
            <a:r>
              <a:rPr lang="tr-TR" altLang="tr-TR" sz="1700" b="1" dirty="0">
                <a:solidFill>
                  <a:srgbClr val="64A877"/>
                </a:solidFill>
                <a:cs typeface="Calibri" panose="020F0502020204030204" pitchFamily="34" charset="0"/>
              </a:rPr>
              <a:t>Yeşil </a:t>
            </a:r>
            <a:r>
              <a:rPr lang="tr-TR" altLang="tr-TR" sz="1700" b="1" dirty="0">
                <a:solidFill>
                  <a:srgbClr val="376092"/>
                </a:solidFill>
                <a:cs typeface="Calibri" panose="020F0502020204030204" pitchFamily="34" charset="0"/>
              </a:rPr>
              <a:t>reçeteye tabi ilaçların listesine Türkiye İlaç ve Tıbbi İlaç Kurumunun www.titck.gov.tr internet sitesinden ulaşılabilmektedir </a:t>
            </a:r>
          </a:p>
        </p:txBody>
      </p:sp>
      <p:sp>
        <p:nvSpPr>
          <p:cNvPr id="32" name="Dikdörtgen 31"/>
          <p:cNvSpPr/>
          <p:nvPr/>
        </p:nvSpPr>
        <p:spPr>
          <a:xfrm>
            <a:off x="1223477" y="4798863"/>
            <a:ext cx="6158721" cy="840822"/>
          </a:xfrm>
          <a:prstGeom prst="rect">
            <a:avLst/>
          </a:prstGeom>
        </p:spPr>
        <p:txBody>
          <a:bodyPr wrap="square" lIns="55449" tIns="27725" rIns="55449" bIns="27725">
            <a:spAutoFit/>
          </a:bodyPr>
          <a:lstStyle/>
          <a:p>
            <a:pPr algn="just" defTabSz="554492">
              <a:defRPr/>
            </a:pPr>
            <a:r>
              <a:rPr lang="tr-TR" sz="1700" b="1" dirty="0" err="1">
                <a:solidFill>
                  <a:srgbClr val="DAA60D"/>
                </a:solidFill>
              </a:rPr>
              <a:t>Lyrica</a:t>
            </a:r>
            <a:r>
              <a:rPr lang="tr-TR" sz="1700" b="1" dirty="0">
                <a:solidFill>
                  <a:srgbClr val="DAA60D"/>
                </a:solidFill>
              </a:rPr>
              <a:t>, </a:t>
            </a:r>
            <a:r>
              <a:rPr lang="tr-TR" sz="1700" b="1" dirty="0" err="1">
                <a:solidFill>
                  <a:srgbClr val="DAA60D"/>
                </a:solidFill>
              </a:rPr>
              <a:t>Suboxone</a:t>
            </a:r>
            <a:r>
              <a:rPr lang="tr-TR" sz="1700" b="1" dirty="0">
                <a:solidFill>
                  <a:srgbClr val="DAA60D"/>
                </a:solidFill>
              </a:rPr>
              <a:t> </a:t>
            </a:r>
            <a:r>
              <a:rPr lang="tr-TR" sz="1700" b="1" dirty="0">
                <a:solidFill>
                  <a:srgbClr val="376092"/>
                </a:solidFill>
              </a:rPr>
              <a:t>vb. tıbbi rahatsızlıkları tedavi etmek amacıyla kullanılan ilaçlardır. </a:t>
            </a:r>
            <a:r>
              <a:rPr lang="tr-TR" altLang="tr-TR" sz="1700" b="1" dirty="0">
                <a:solidFill>
                  <a:srgbClr val="376092"/>
                </a:solidFill>
              </a:rPr>
              <a:t>Madde kullanan kişiler tarafından, özellikle yoksunluk belirtilerinden kurtulmak amacıyla tercih edilmektedir</a:t>
            </a:r>
          </a:p>
        </p:txBody>
      </p:sp>
      <p:sp>
        <p:nvSpPr>
          <p:cNvPr id="5" name="Slayt Numarası Yer Tutucusu 4"/>
          <p:cNvSpPr>
            <a:spLocks noGrp="1"/>
          </p:cNvSpPr>
          <p:nvPr>
            <p:ph type="sldNum" sz="quarter" idx="7"/>
          </p:nvPr>
        </p:nvSpPr>
        <p:spPr>
          <a:xfrm>
            <a:off x="8778241" y="6377940"/>
            <a:ext cx="2804160" cy="223963"/>
          </a:xfrm>
        </p:spPr>
        <p:txBody>
          <a:bodyPr/>
          <a:lstStyle/>
          <a:p>
            <a:pPr lvl="0"/>
            <a:r>
              <a:rPr lang="tr-TR" sz="1500" dirty="0">
                <a:solidFill>
                  <a:prstClr val="white"/>
                </a:solidFill>
              </a:rPr>
              <a:t>31/ 46</a:t>
            </a:r>
            <a:endParaRPr lang="uk-UA" dirty="0"/>
          </a:p>
        </p:txBody>
      </p:sp>
      <p:pic>
        <p:nvPicPr>
          <p:cNvPr id="35" name="Resim 34"/>
          <p:cNvPicPr>
            <a:picLocks noChangeAspect="1"/>
          </p:cNvPicPr>
          <p:nvPr/>
        </p:nvPicPr>
        <p:blipFill rotWithShape="1">
          <a:blip r:embed="rId3" cstate="print">
            <a:extLst>
              <a:ext uri="{28A0092B-C50C-407E-A947-70E740481C1C}">
                <a14:useLocalDpi xmlns:a14="http://schemas.microsoft.com/office/drawing/2010/main" val="0"/>
              </a:ext>
            </a:extLst>
          </a:blip>
          <a:srcRect r="25530"/>
          <a:stretch/>
        </p:blipFill>
        <p:spPr>
          <a:xfrm>
            <a:off x="0" y="5171533"/>
            <a:ext cx="1081533" cy="1405811"/>
          </a:xfrm>
          <a:prstGeom prst="rect">
            <a:avLst/>
          </a:prstGeom>
        </p:spPr>
      </p:pic>
      <p:sp>
        <p:nvSpPr>
          <p:cNvPr id="3" name="Dikdörtgen 2"/>
          <p:cNvSpPr/>
          <p:nvPr/>
        </p:nvSpPr>
        <p:spPr>
          <a:xfrm>
            <a:off x="1223477" y="5999691"/>
            <a:ext cx="10670245" cy="429263"/>
          </a:xfrm>
          <a:prstGeom prst="rect">
            <a:avLst/>
          </a:prstGeom>
          <a:solidFill>
            <a:srgbClr val="C00000"/>
          </a:solidFill>
        </p:spPr>
        <p:txBody>
          <a:bodyPr wrap="square" lIns="55449" tIns="27725" rIns="55449" bIns="27725">
            <a:spAutoFit/>
          </a:bodyPr>
          <a:lstStyle/>
          <a:p>
            <a:pPr algn="just" defTabSz="554492">
              <a:defRPr/>
            </a:pPr>
            <a:r>
              <a:rPr lang="tr-TR" sz="2400" b="1" dirty="0">
                <a:solidFill>
                  <a:schemeClr val="bg1"/>
                </a:solidFill>
              </a:rPr>
              <a:t>  BU TÜR İLAÇLARIN AMAÇSIZ VE REÇETESİZ KULLANIMINA DİKKAT EDİLMELİDİR!!!</a:t>
            </a:r>
            <a:endParaRPr lang="tr-TR" altLang="tr-TR" sz="2400" b="1" dirty="0">
              <a:solidFill>
                <a:schemeClr val="bg1"/>
              </a:solidFill>
            </a:endParaRPr>
          </a:p>
        </p:txBody>
      </p:sp>
      <p:pic>
        <p:nvPicPr>
          <p:cNvPr id="18" name="Resim 3">
            <a:extLst>
              <a:ext uri="{FF2B5EF4-FFF2-40B4-BE49-F238E27FC236}">
                <a16:creationId xmlns:a16="http://schemas.microsoft.com/office/drawing/2014/main" id="{750B3E6E-FE9D-EA44-B558-6369F0EBF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715" y="1829258"/>
            <a:ext cx="3200086" cy="1775337"/>
          </a:xfrm>
          <a:prstGeom prst="rect">
            <a:avLst/>
          </a:prstGeom>
          <a:ln>
            <a:noFill/>
          </a:ln>
          <a:effectLst>
            <a:outerShdw blurRad="190500" algn="tl" rotWithShape="0">
              <a:srgbClr val="000000">
                <a:alpha val="70000"/>
              </a:srgbClr>
            </a:outerShdw>
          </a:effectLst>
        </p:spPr>
      </p:pic>
      <p:pic>
        <p:nvPicPr>
          <p:cNvPr id="19" name="Resim 2">
            <a:extLst>
              <a:ext uri="{FF2B5EF4-FFF2-40B4-BE49-F238E27FC236}">
                <a16:creationId xmlns:a16="http://schemas.microsoft.com/office/drawing/2014/main" id="{6CE2BC34-3D7F-F947-BB66-866FC5998A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7108" y="2825076"/>
            <a:ext cx="3429691" cy="1973787"/>
          </a:xfrm>
          <a:prstGeom prst="rect">
            <a:avLst/>
          </a:prstGeom>
          <a:ln>
            <a:noFill/>
          </a:ln>
          <a:effectLst>
            <a:outerShdw blurRad="190500" algn="tl" rotWithShape="0">
              <a:srgbClr val="000000">
                <a:alpha val="70000"/>
              </a:srgbClr>
            </a:outerShdw>
          </a:effectLst>
        </p:spPr>
      </p:pic>
      <p:grpSp>
        <p:nvGrpSpPr>
          <p:cNvPr id="20" name="Grup 15"/>
          <p:cNvGrpSpPr/>
          <p:nvPr/>
        </p:nvGrpSpPr>
        <p:grpSpPr>
          <a:xfrm>
            <a:off x="9594287" y="101263"/>
            <a:ext cx="2499742" cy="1851257"/>
            <a:chOff x="15412907" y="3234"/>
            <a:chExt cx="4121971" cy="3052860"/>
          </a:xfrm>
          <a:effectLst>
            <a:outerShdw blurRad="50800" dist="38100" dir="10800000" algn="r" rotWithShape="0">
              <a:prstClr val="black">
                <a:alpha val="40000"/>
              </a:prstClr>
            </a:outerShdw>
          </a:effectLst>
        </p:grpSpPr>
        <p:sp>
          <p:nvSpPr>
            <p:cNvPr id="22"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19"/>
            <p:cNvPicPr>
              <a:picLocks noChangeAspect="1"/>
            </p:cNvPicPr>
            <p:nvPr/>
          </p:nvPicPr>
          <p:blipFill>
            <a:blip r:embed="rId6"/>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pic>
        <p:nvPicPr>
          <p:cNvPr id="4" name="Resim 3"/>
          <p:cNvPicPr>
            <a:picLocks noChangeAspect="1"/>
          </p:cNvPicPr>
          <p:nvPr/>
        </p:nvPicPr>
        <p:blipFill>
          <a:blip r:embed="rId7"/>
          <a:stretch>
            <a:fillRect/>
          </a:stretch>
        </p:blipFill>
        <p:spPr>
          <a:xfrm>
            <a:off x="4302837" y="2924826"/>
            <a:ext cx="2960538" cy="1617723"/>
          </a:xfrm>
          <a:prstGeom prst="rect">
            <a:avLst/>
          </a:prstGeom>
        </p:spPr>
      </p:pic>
    </p:spTree>
    <p:extLst>
      <p:ext uri="{BB962C8B-B14F-4D97-AF65-F5344CB8AC3E}">
        <p14:creationId xmlns:p14="http://schemas.microsoft.com/office/powerpoint/2010/main" val="267123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etin kutusu 14">
            <a:extLst>
              <a:ext uri="{FF2B5EF4-FFF2-40B4-BE49-F238E27FC236}">
                <a16:creationId xmlns:a16="http://schemas.microsoft.com/office/drawing/2014/main" id="{6B1D00DE-C9AA-4C48-BE9F-099F4B91BE8E}"/>
              </a:ext>
            </a:extLst>
          </p:cNvPr>
          <p:cNvSpPr txBox="1"/>
          <p:nvPr/>
        </p:nvSpPr>
        <p:spPr>
          <a:xfrm>
            <a:off x="11456475" y="6398444"/>
            <a:ext cx="6531305" cy="286824"/>
          </a:xfrm>
          <a:prstGeom prst="rect">
            <a:avLst/>
          </a:prstGeom>
          <a:noFill/>
        </p:spPr>
        <p:txBody>
          <a:bodyPr wrap="square" lIns="55449" tIns="27725" rIns="55449" bIns="27725" rtlCol="0">
            <a:spAutoFit/>
          </a:bodyPr>
          <a:lstStyle/>
          <a:p>
            <a:pPr defTabSz="554492"/>
            <a:r>
              <a:rPr lang="tr-TR" sz="1500" b="1" dirty="0">
                <a:solidFill>
                  <a:prstClr val="white"/>
                </a:solidFill>
                <a:latin typeface="Noah Grotesque" charset="0"/>
                <a:ea typeface="Noah Grotesque" charset="0"/>
                <a:cs typeface="Noah Grotesque" charset="0"/>
              </a:rPr>
              <a:t>3/22</a:t>
            </a:r>
            <a:endParaRPr lang="tr-TR" sz="1000" dirty="0">
              <a:solidFill>
                <a:prstClr val="white"/>
              </a:solidFill>
              <a:latin typeface="Noah Grotesque" charset="0"/>
              <a:ea typeface="Noah Grotesque" charset="0"/>
              <a:cs typeface="Noah Grotesque" charset="0"/>
            </a:endParaRPr>
          </a:p>
        </p:txBody>
      </p:sp>
      <p:sp>
        <p:nvSpPr>
          <p:cNvPr id="21" name="Dikdörtgen 20"/>
          <p:cNvSpPr/>
          <p:nvPr/>
        </p:nvSpPr>
        <p:spPr>
          <a:xfrm>
            <a:off x="178715" y="322429"/>
            <a:ext cx="11370182" cy="42926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MADDE KULLANIM BELİRTİLERİ NELERDİR?</a:t>
            </a:r>
          </a:p>
        </p:txBody>
      </p:sp>
      <p:sp>
        <p:nvSpPr>
          <p:cNvPr id="30" name="Dikdörtgen 29">
            <a:extLst>
              <a:ext uri="{FF2B5EF4-FFF2-40B4-BE49-F238E27FC236}">
                <a16:creationId xmlns:a16="http://schemas.microsoft.com/office/drawing/2014/main" id="{95A05CB7-4DA8-154D-9918-C6E31A13C1A1}"/>
              </a:ext>
            </a:extLst>
          </p:cNvPr>
          <p:cNvSpPr/>
          <p:nvPr/>
        </p:nvSpPr>
        <p:spPr>
          <a:xfrm>
            <a:off x="0" y="370540"/>
            <a:ext cx="9199355" cy="473568"/>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31" name="Dikdörtgen 30"/>
          <p:cNvSpPr/>
          <p:nvPr/>
        </p:nvSpPr>
        <p:spPr>
          <a:xfrm>
            <a:off x="271137" y="414845"/>
            <a:ext cx="11370182" cy="42532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KULLANICILARDA SIK GÖRÜLEN EŞYA VE MALZEMELER</a:t>
            </a:r>
          </a:p>
        </p:txBody>
      </p:sp>
      <p:sp>
        <p:nvSpPr>
          <p:cNvPr id="5" name="Slayt Numarası Yer Tutucusu 4"/>
          <p:cNvSpPr>
            <a:spLocks noGrp="1"/>
          </p:cNvSpPr>
          <p:nvPr>
            <p:ph type="sldNum" sz="quarter" idx="7"/>
          </p:nvPr>
        </p:nvSpPr>
        <p:spPr>
          <a:xfrm>
            <a:off x="8778241" y="6377940"/>
            <a:ext cx="2804160" cy="223963"/>
          </a:xfrm>
        </p:spPr>
        <p:txBody>
          <a:bodyPr/>
          <a:lstStyle/>
          <a:p>
            <a:pPr lvl="0"/>
            <a:r>
              <a:rPr lang="tr-TR" sz="1500" dirty="0">
                <a:solidFill>
                  <a:prstClr val="white"/>
                </a:solidFill>
              </a:rPr>
              <a:t>32 / 46</a:t>
            </a:r>
            <a:endParaRPr lang="uk-UA" dirty="0"/>
          </a:p>
        </p:txBody>
      </p:sp>
      <p:pic>
        <p:nvPicPr>
          <p:cNvPr id="14" name="Resim 13" descr="bong kova nedir ile ilgili gÃ¶rsel sonucu">
            <a:extLst>
              <a:ext uri="{FF2B5EF4-FFF2-40B4-BE49-F238E27FC236}">
                <a16:creationId xmlns:a16="http://schemas.microsoft.com/office/drawing/2014/main" id="{FE913F38-B0D3-0F40-82D9-C5C791C17E1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28849" y="2682211"/>
            <a:ext cx="2378132" cy="2615460"/>
          </a:xfrm>
          <a:prstGeom prst="rect">
            <a:avLst/>
          </a:prstGeom>
          <a:ln>
            <a:noFill/>
          </a:ln>
          <a:effectLst>
            <a:softEdge rad="112500"/>
          </a:effectLst>
        </p:spPr>
      </p:pic>
      <p:pic>
        <p:nvPicPr>
          <p:cNvPr id="16" name="Resim 15">
            <a:extLst>
              <a:ext uri="{FF2B5EF4-FFF2-40B4-BE49-F238E27FC236}">
                <a16:creationId xmlns:a16="http://schemas.microsoft.com/office/drawing/2014/main" id="{561A2D95-0181-DB4A-A12F-BA7A8DA74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453" y="966557"/>
            <a:ext cx="2560206" cy="2657172"/>
          </a:xfrm>
          <a:prstGeom prst="rect">
            <a:avLst/>
          </a:prstGeom>
          <a:ln>
            <a:noFill/>
          </a:ln>
          <a:effectLst>
            <a:softEdge rad="112500"/>
          </a:effectLst>
        </p:spPr>
      </p:pic>
      <p:pic>
        <p:nvPicPr>
          <p:cNvPr id="2" name="Resi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3045" y="3669449"/>
            <a:ext cx="2095634" cy="2232197"/>
          </a:xfrm>
          <a:prstGeom prst="rect">
            <a:avLst/>
          </a:prstGeom>
        </p:spPr>
      </p:pic>
      <p:pic>
        <p:nvPicPr>
          <p:cNvPr id="3" name="Resim 2"/>
          <p:cNvPicPr>
            <a:picLocks noChangeAspect="1"/>
          </p:cNvPicPr>
          <p:nvPr/>
        </p:nvPicPr>
        <p:blipFill rotWithShape="1">
          <a:blip r:embed="rId6" cstate="print">
            <a:extLst>
              <a:ext uri="{28A0092B-C50C-407E-A947-70E740481C1C}">
                <a14:useLocalDpi xmlns:a14="http://schemas.microsoft.com/office/drawing/2010/main" val="0"/>
              </a:ext>
            </a:extLst>
          </a:blip>
          <a:srcRect t="21027" b="29113"/>
          <a:stretch/>
        </p:blipFill>
        <p:spPr>
          <a:xfrm>
            <a:off x="4928640" y="1009073"/>
            <a:ext cx="2498403" cy="2492773"/>
          </a:xfrm>
          <a:prstGeom prst="rect">
            <a:avLst/>
          </a:prstGeom>
          <a:ln>
            <a:noFill/>
          </a:ln>
          <a:effectLst>
            <a:outerShdw blurRad="292100" dist="139700" dir="2700000" algn="tl" rotWithShape="0">
              <a:srgbClr val="333333">
                <a:alpha val="65000"/>
              </a:srgbClr>
            </a:outerShdw>
          </a:effectLst>
        </p:spPr>
      </p:pic>
      <p:pic>
        <p:nvPicPr>
          <p:cNvPr id="4" name="Resim 3"/>
          <p:cNvPicPr>
            <a:picLocks noChangeAspect="1"/>
          </p:cNvPicPr>
          <p:nvPr/>
        </p:nvPicPr>
        <p:blipFill rotWithShape="1">
          <a:blip r:embed="rId7">
            <a:extLst>
              <a:ext uri="{28A0092B-C50C-407E-A947-70E740481C1C}">
                <a14:useLocalDpi xmlns:a14="http://schemas.microsoft.com/office/drawing/2010/main" val="0"/>
              </a:ext>
            </a:extLst>
          </a:blip>
          <a:srcRect l="46094" t="63889" r="24218" b="-4167"/>
          <a:stretch/>
        </p:blipFill>
        <p:spPr>
          <a:xfrm>
            <a:off x="6640210" y="3633957"/>
            <a:ext cx="1885168" cy="2451593"/>
          </a:xfrm>
          <a:prstGeom prst="rect">
            <a:avLst/>
          </a:prstGeom>
          <a:ln>
            <a:noFill/>
          </a:ln>
          <a:effectLst>
            <a:outerShdw blurRad="292100" dist="139700" dir="2700000" algn="tl" rotWithShape="0">
              <a:srgbClr val="333333">
                <a:alpha val="65000"/>
              </a:srgbClr>
            </a:outerShdw>
          </a:effectLst>
        </p:spPr>
      </p:pic>
      <p:grpSp>
        <p:nvGrpSpPr>
          <p:cNvPr id="19" name="Grup 15"/>
          <p:cNvGrpSpPr/>
          <p:nvPr/>
        </p:nvGrpSpPr>
        <p:grpSpPr>
          <a:xfrm>
            <a:off x="9594287" y="83444"/>
            <a:ext cx="2499742" cy="1851257"/>
            <a:chOff x="15412907" y="3234"/>
            <a:chExt cx="4121971" cy="3052860"/>
          </a:xfrm>
          <a:effectLst>
            <a:outerShdw blurRad="50800" dist="38100" dir="10800000" algn="r" rotWithShape="0">
              <a:prstClr val="black">
                <a:alpha val="40000"/>
              </a:prstClr>
            </a:outerShdw>
          </a:effectLst>
        </p:grpSpPr>
        <p:sp>
          <p:nvSpPr>
            <p:cNvPr id="20"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2" name="Resim 19"/>
            <p:cNvPicPr>
              <a:picLocks noChangeAspect="1"/>
            </p:cNvPicPr>
            <p:nvPr/>
          </p:nvPicPr>
          <p:blipFill>
            <a:blip r:embed="rId8"/>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
        <p:nvSpPr>
          <p:cNvPr id="6" name="Metin kutusu 5"/>
          <p:cNvSpPr txBox="1"/>
          <p:nvPr/>
        </p:nvSpPr>
        <p:spPr>
          <a:xfrm>
            <a:off x="742950" y="6217662"/>
            <a:ext cx="10564031" cy="646331"/>
          </a:xfrm>
          <a:prstGeom prst="rect">
            <a:avLst/>
          </a:prstGeom>
          <a:noFill/>
        </p:spPr>
        <p:txBody>
          <a:bodyPr wrap="square" rtlCol="0">
            <a:spAutoFit/>
          </a:bodyPr>
          <a:lstStyle/>
          <a:p>
            <a:r>
              <a:rPr lang="tr-TR" b="1" u="sng" dirty="0">
                <a:solidFill>
                  <a:srgbClr val="FF0000"/>
                </a:solidFill>
              </a:rPr>
              <a:t>Değerli Anneler; çocuğunuzda ya da çevrenizde böyle malzemeler kullanıldığını gördüğünüzde dikkat edin!!!</a:t>
            </a:r>
          </a:p>
          <a:p>
            <a:endParaRPr lang="tr-TR" dirty="0"/>
          </a:p>
        </p:txBody>
      </p:sp>
    </p:spTree>
    <p:extLst>
      <p:ext uri="{BB962C8B-B14F-4D97-AF65-F5344CB8AC3E}">
        <p14:creationId xmlns:p14="http://schemas.microsoft.com/office/powerpoint/2010/main" val="2238038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etin kutusu 14">
            <a:extLst>
              <a:ext uri="{FF2B5EF4-FFF2-40B4-BE49-F238E27FC236}">
                <a16:creationId xmlns:a16="http://schemas.microsoft.com/office/drawing/2014/main" id="{6B1D00DE-C9AA-4C48-BE9F-099F4B91BE8E}"/>
              </a:ext>
            </a:extLst>
          </p:cNvPr>
          <p:cNvSpPr txBox="1"/>
          <p:nvPr/>
        </p:nvSpPr>
        <p:spPr>
          <a:xfrm>
            <a:off x="11456475" y="6398444"/>
            <a:ext cx="6531305" cy="286824"/>
          </a:xfrm>
          <a:prstGeom prst="rect">
            <a:avLst/>
          </a:prstGeom>
          <a:noFill/>
        </p:spPr>
        <p:txBody>
          <a:bodyPr wrap="square" lIns="55449" tIns="27725" rIns="55449" bIns="27725" rtlCol="0">
            <a:spAutoFit/>
          </a:bodyPr>
          <a:lstStyle/>
          <a:p>
            <a:pPr defTabSz="554492"/>
            <a:r>
              <a:rPr lang="tr-TR" sz="1500" b="1" dirty="0">
                <a:solidFill>
                  <a:prstClr val="white"/>
                </a:solidFill>
                <a:latin typeface="Noah Grotesque" charset="0"/>
                <a:ea typeface="Noah Grotesque" charset="0"/>
                <a:cs typeface="Noah Grotesque" charset="0"/>
              </a:rPr>
              <a:t>3/22</a:t>
            </a:r>
            <a:endParaRPr lang="tr-TR" sz="1000" dirty="0">
              <a:solidFill>
                <a:prstClr val="white"/>
              </a:solidFill>
              <a:latin typeface="Noah Grotesque" charset="0"/>
              <a:ea typeface="Noah Grotesque" charset="0"/>
              <a:cs typeface="Noah Grotesque" charset="0"/>
            </a:endParaRPr>
          </a:p>
        </p:txBody>
      </p:sp>
      <p:sp>
        <p:nvSpPr>
          <p:cNvPr id="21" name="Dikdörtgen 20"/>
          <p:cNvSpPr/>
          <p:nvPr/>
        </p:nvSpPr>
        <p:spPr>
          <a:xfrm>
            <a:off x="178715" y="322429"/>
            <a:ext cx="11370182" cy="42926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MADDE KULLANIM BELİRTİLERİ NELERDİR?</a:t>
            </a:r>
          </a:p>
        </p:txBody>
      </p:sp>
      <p:sp>
        <p:nvSpPr>
          <p:cNvPr id="30" name="Dikdörtgen 29">
            <a:extLst>
              <a:ext uri="{FF2B5EF4-FFF2-40B4-BE49-F238E27FC236}">
                <a16:creationId xmlns:a16="http://schemas.microsoft.com/office/drawing/2014/main" id="{95A05CB7-4DA8-154D-9918-C6E31A13C1A1}"/>
              </a:ext>
            </a:extLst>
          </p:cNvPr>
          <p:cNvSpPr/>
          <p:nvPr/>
        </p:nvSpPr>
        <p:spPr>
          <a:xfrm>
            <a:off x="0" y="370540"/>
            <a:ext cx="9199355" cy="473568"/>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31" name="Dikdörtgen 30"/>
          <p:cNvSpPr/>
          <p:nvPr/>
        </p:nvSpPr>
        <p:spPr>
          <a:xfrm>
            <a:off x="271137" y="414845"/>
            <a:ext cx="11370182" cy="42532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KULLANICILARDA SIK GÖRÜLEN EŞYA VE MALZEMELER</a:t>
            </a:r>
          </a:p>
        </p:txBody>
      </p:sp>
      <p:sp>
        <p:nvSpPr>
          <p:cNvPr id="5" name="Slayt Numarası Yer Tutucusu 4"/>
          <p:cNvSpPr>
            <a:spLocks noGrp="1"/>
          </p:cNvSpPr>
          <p:nvPr>
            <p:ph type="sldNum" sz="quarter" idx="7"/>
          </p:nvPr>
        </p:nvSpPr>
        <p:spPr>
          <a:xfrm>
            <a:off x="8778241" y="6377940"/>
            <a:ext cx="2804160" cy="223963"/>
          </a:xfrm>
        </p:spPr>
        <p:txBody>
          <a:bodyPr/>
          <a:lstStyle/>
          <a:p>
            <a:pPr lvl="0"/>
            <a:r>
              <a:rPr lang="tr-TR" sz="1500" dirty="0">
                <a:solidFill>
                  <a:prstClr val="white"/>
                </a:solidFill>
              </a:rPr>
              <a:t>33 / 46</a:t>
            </a:r>
            <a:endParaRPr lang="uk-UA" dirty="0"/>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530" y="1500303"/>
            <a:ext cx="3782296" cy="3671136"/>
          </a:xfrm>
          <a:prstGeom prst="rect">
            <a:avLst/>
          </a:prstGeom>
          <a:ln>
            <a:noFill/>
          </a:ln>
          <a:effectLst>
            <a:outerShdw blurRad="190500" algn="tl" rotWithShape="0">
              <a:srgbClr val="000000">
                <a:alpha val="70000"/>
              </a:srgbClr>
            </a:outerShdw>
          </a:effectLst>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9290" y="1495524"/>
            <a:ext cx="3543901" cy="3625439"/>
          </a:xfrm>
          <a:prstGeom prst="rect">
            <a:avLst/>
          </a:prstGeom>
          <a:ln w="88900" cap="sq" cmpd="thickThin">
            <a:solidFill>
              <a:srgbClr val="000000"/>
            </a:solidFill>
            <a:prstDash val="solid"/>
            <a:miter lim="800000"/>
          </a:ln>
          <a:effectLst>
            <a:innerShdw blurRad="76200">
              <a:srgbClr val="000000"/>
            </a:innerShdw>
          </a:effectLst>
        </p:spPr>
      </p:pic>
      <p:grpSp>
        <p:nvGrpSpPr>
          <p:cNvPr id="13" name="Grup 15"/>
          <p:cNvGrpSpPr/>
          <p:nvPr/>
        </p:nvGrpSpPr>
        <p:grpSpPr>
          <a:xfrm>
            <a:off x="9594287" y="133316"/>
            <a:ext cx="2499742" cy="1851257"/>
            <a:chOff x="15412907" y="3234"/>
            <a:chExt cx="4121971" cy="3052860"/>
          </a:xfrm>
          <a:effectLst>
            <a:outerShdw blurRad="50800" dist="38100" dir="10800000" algn="r" rotWithShape="0">
              <a:prstClr val="black">
                <a:alpha val="40000"/>
              </a:prstClr>
            </a:outerShdw>
          </a:effectLst>
        </p:grpSpPr>
        <p:sp>
          <p:nvSpPr>
            <p:cNvPr id="14"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6" name="Resim 19"/>
            <p:cNvPicPr>
              <a:picLocks noChangeAspect="1"/>
            </p:cNvPicPr>
            <p:nvPr/>
          </p:nvPicPr>
          <p:blipFill>
            <a:blip r:embed="rId5"/>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
        <p:nvSpPr>
          <p:cNvPr id="12" name="Metin kutusu 11"/>
          <p:cNvSpPr txBox="1"/>
          <p:nvPr/>
        </p:nvSpPr>
        <p:spPr>
          <a:xfrm>
            <a:off x="742530" y="5752113"/>
            <a:ext cx="10564031" cy="646331"/>
          </a:xfrm>
          <a:prstGeom prst="rect">
            <a:avLst/>
          </a:prstGeom>
          <a:noFill/>
        </p:spPr>
        <p:txBody>
          <a:bodyPr wrap="square" rtlCol="0">
            <a:spAutoFit/>
          </a:bodyPr>
          <a:lstStyle/>
          <a:p>
            <a:r>
              <a:rPr lang="tr-TR" b="1" u="sng" dirty="0">
                <a:solidFill>
                  <a:srgbClr val="FF0000"/>
                </a:solidFill>
              </a:rPr>
              <a:t>Değerli Anneler; çocuğunuzda ya da çevrenizde böyle malzemeler kullanıldığını gördüğünüzde dikkat edin!!!</a:t>
            </a:r>
          </a:p>
          <a:p>
            <a:endParaRPr lang="tr-TR" dirty="0"/>
          </a:p>
        </p:txBody>
      </p:sp>
    </p:spTree>
    <p:extLst>
      <p:ext uri="{BB962C8B-B14F-4D97-AF65-F5344CB8AC3E}">
        <p14:creationId xmlns:p14="http://schemas.microsoft.com/office/powerpoint/2010/main" val="1900878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etin kutusu 14">
            <a:extLst>
              <a:ext uri="{FF2B5EF4-FFF2-40B4-BE49-F238E27FC236}">
                <a16:creationId xmlns:a16="http://schemas.microsoft.com/office/drawing/2014/main" id="{6B1D00DE-C9AA-4C48-BE9F-099F4B91BE8E}"/>
              </a:ext>
            </a:extLst>
          </p:cNvPr>
          <p:cNvSpPr txBox="1"/>
          <p:nvPr/>
        </p:nvSpPr>
        <p:spPr>
          <a:xfrm>
            <a:off x="11456475" y="6398444"/>
            <a:ext cx="6531305" cy="286824"/>
          </a:xfrm>
          <a:prstGeom prst="rect">
            <a:avLst/>
          </a:prstGeom>
          <a:noFill/>
        </p:spPr>
        <p:txBody>
          <a:bodyPr wrap="square" lIns="55449" tIns="27725" rIns="55449" bIns="27725" rtlCol="0">
            <a:spAutoFit/>
          </a:bodyPr>
          <a:lstStyle/>
          <a:p>
            <a:pPr defTabSz="554492"/>
            <a:r>
              <a:rPr lang="tr-TR" sz="1500" b="1" dirty="0">
                <a:solidFill>
                  <a:prstClr val="white"/>
                </a:solidFill>
                <a:latin typeface="Noah Grotesque" charset="0"/>
                <a:ea typeface="Noah Grotesque" charset="0"/>
                <a:cs typeface="Noah Grotesque" charset="0"/>
              </a:rPr>
              <a:t>3/22</a:t>
            </a:r>
            <a:endParaRPr lang="tr-TR" sz="1000" dirty="0">
              <a:solidFill>
                <a:prstClr val="white"/>
              </a:solidFill>
              <a:latin typeface="Noah Grotesque" charset="0"/>
              <a:ea typeface="Noah Grotesque" charset="0"/>
              <a:cs typeface="Noah Grotesque" charset="0"/>
            </a:endParaRPr>
          </a:p>
        </p:txBody>
      </p:sp>
      <p:sp>
        <p:nvSpPr>
          <p:cNvPr id="21" name="Dikdörtgen 20"/>
          <p:cNvSpPr/>
          <p:nvPr/>
        </p:nvSpPr>
        <p:spPr>
          <a:xfrm>
            <a:off x="178715" y="322429"/>
            <a:ext cx="11370182" cy="42926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MADDE KULLANIM BELİRTİLERİ NELERDİR?</a:t>
            </a:r>
          </a:p>
        </p:txBody>
      </p:sp>
      <p:sp>
        <p:nvSpPr>
          <p:cNvPr id="30" name="Dikdörtgen 29">
            <a:extLst>
              <a:ext uri="{FF2B5EF4-FFF2-40B4-BE49-F238E27FC236}">
                <a16:creationId xmlns:a16="http://schemas.microsoft.com/office/drawing/2014/main" id="{95A05CB7-4DA8-154D-9918-C6E31A13C1A1}"/>
              </a:ext>
            </a:extLst>
          </p:cNvPr>
          <p:cNvSpPr/>
          <p:nvPr/>
        </p:nvSpPr>
        <p:spPr>
          <a:xfrm>
            <a:off x="0" y="370540"/>
            <a:ext cx="9199355" cy="473568"/>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31" name="Dikdörtgen 30"/>
          <p:cNvSpPr/>
          <p:nvPr/>
        </p:nvSpPr>
        <p:spPr>
          <a:xfrm>
            <a:off x="271137" y="414845"/>
            <a:ext cx="11370182" cy="42532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KULLANICILARDA SIK GÖRÜLEN EŞYA VE MALZEMELER</a:t>
            </a:r>
          </a:p>
        </p:txBody>
      </p:sp>
      <p:sp>
        <p:nvSpPr>
          <p:cNvPr id="5" name="Slayt Numarası Yer Tutucusu 4"/>
          <p:cNvSpPr>
            <a:spLocks noGrp="1"/>
          </p:cNvSpPr>
          <p:nvPr>
            <p:ph type="sldNum" sz="quarter" idx="7"/>
          </p:nvPr>
        </p:nvSpPr>
        <p:spPr>
          <a:xfrm>
            <a:off x="8778241" y="6377940"/>
            <a:ext cx="2804160" cy="223963"/>
          </a:xfrm>
        </p:spPr>
        <p:txBody>
          <a:bodyPr/>
          <a:lstStyle/>
          <a:p>
            <a:pPr lvl="0"/>
            <a:r>
              <a:rPr lang="tr-TR" sz="1500" dirty="0">
                <a:solidFill>
                  <a:prstClr val="white"/>
                </a:solidFill>
              </a:rPr>
              <a:t>34 / 46</a:t>
            </a:r>
            <a:endParaRPr lang="uk-UA"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03" y="1666193"/>
            <a:ext cx="3743090" cy="3451770"/>
          </a:xfrm>
          <a:prstGeom prst="rect">
            <a:avLst/>
          </a:prstGeom>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7912" y="1672265"/>
            <a:ext cx="3771443" cy="31429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3" name="Grup 15"/>
          <p:cNvGrpSpPr/>
          <p:nvPr/>
        </p:nvGrpSpPr>
        <p:grpSpPr>
          <a:xfrm>
            <a:off x="9594287" y="133316"/>
            <a:ext cx="2499742" cy="1851257"/>
            <a:chOff x="15412907" y="3234"/>
            <a:chExt cx="4121971" cy="3052860"/>
          </a:xfrm>
          <a:effectLst>
            <a:outerShdw blurRad="50800" dist="38100" dir="10800000" algn="r" rotWithShape="0">
              <a:prstClr val="black">
                <a:alpha val="40000"/>
              </a:prstClr>
            </a:outerShdw>
          </a:effectLst>
        </p:grpSpPr>
        <p:sp>
          <p:nvSpPr>
            <p:cNvPr id="14"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6" name="Resim 19"/>
            <p:cNvPicPr>
              <a:picLocks noChangeAspect="1"/>
            </p:cNvPicPr>
            <p:nvPr/>
          </p:nvPicPr>
          <p:blipFill>
            <a:blip r:embed="rId5"/>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
        <p:nvSpPr>
          <p:cNvPr id="12" name="Metin kutusu 11"/>
          <p:cNvSpPr txBox="1"/>
          <p:nvPr/>
        </p:nvSpPr>
        <p:spPr>
          <a:xfrm>
            <a:off x="777240" y="5544789"/>
            <a:ext cx="10564031" cy="646331"/>
          </a:xfrm>
          <a:prstGeom prst="rect">
            <a:avLst/>
          </a:prstGeom>
          <a:noFill/>
        </p:spPr>
        <p:txBody>
          <a:bodyPr wrap="square" rtlCol="0">
            <a:spAutoFit/>
          </a:bodyPr>
          <a:lstStyle/>
          <a:p>
            <a:r>
              <a:rPr lang="tr-TR" b="1" u="sng" dirty="0">
                <a:solidFill>
                  <a:srgbClr val="FF0000"/>
                </a:solidFill>
              </a:rPr>
              <a:t>Değerli Anneler; çocuğunuzda ya da çevrenizde böyle malzemeler kullanıldığını gördüğünüzde dikkat edin!!!</a:t>
            </a:r>
          </a:p>
          <a:p>
            <a:endParaRPr lang="tr-TR" dirty="0"/>
          </a:p>
        </p:txBody>
      </p:sp>
    </p:spTree>
    <p:extLst>
      <p:ext uri="{BB962C8B-B14F-4D97-AF65-F5344CB8AC3E}">
        <p14:creationId xmlns:p14="http://schemas.microsoft.com/office/powerpoint/2010/main" val="3324686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etin kutusu 14">
            <a:extLst>
              <a:ext uri="{FF2B5EF4-FFF2-40B4-BE49-F238E27FC236}">
                <a16:creationId xmlns:a16="http://schemas.microsoft.com/office/drawing/2014/main" id="{6B1D00DE-C9AA-4C48-BE9F-099F4B91BE8E}"/>
              </a:ext>
            </a:extLst>
          </p:cNvPr>
          <p:cNvSpPr txBox="1"/>
          <p:nvPr/>
        </p:nvSpPr>
        <p:spPr>
          <a:xfrm>
            <a:off x="11456475" y="6398444"/>
            <a:ext cx="6531305" cy="286824"/>
          </a:xfrm>
          <a:prstGeom prst="rect">
            <a:avLst/>
          </a:prstGeom>
          <a:noFill/>
        </p:spPr>
        <p:txBody>
          <a:bodyPr wrap="square" lIns="55449" tIns="27725" rIns="55449" bIns="27725" rtlCol="0">
            <a:spAutoFit/>
          </a:bodyPr>
          <a:lstStyle/>
          <a:p>
            <a:pPr defTabSz="554492"/>
            <a:r>
              <a:rPr lang="tr-TR" sz="1500" b="1" dirty="0">
                <a:solidFill>
                  <a:prstClr val="white"/>
                </a:solidFill>
                <a:latin typeface="Noah Grotesque" charset="0"/>
                <a:ea typeface="Noah Grotesque" charset="0"/>
                <a:cs typeface="Noah Grotesque" charset="0"/>
              </a:rPr>
              <a:t>3/22</a:t>
            </a:r>
            <a:endParaRPr lang="tr-TR" sz="1000" dirty="0">
              <a:solidFill>
                <a:prstClr val="white"/>
              </a:solidFill>
              <a:latin typeface="Noah Grotesque" charset="0"/>
              <a:ea typeface="Noah Grotesque" charset="0"/>
              <a:cs typeface="Noah Grotesque" charset="0"/>
            </a:endParaRPr>
          </a:p>
        </p:txBody>
      </p:sp>
      <p:sp>
        <p:nvSpPr>
          <p:cNvPr id="21" name="Dikdörtgen 20"/>
          <p:cNvSpPr/>
          <p:nvPr/>
        </p:nvSpPr>
        <p:spPr>
          <a:xfrm>
            <a:off x="178715" y="322429"/>
            <a:ext cx="11370182" cy="42926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MADDE KULLANIM BELİRTİLERİ NELERDİR?</a:t>
            </a:r>
          </a:p>
        </p:txBody>
      </p:sp>
      <p:sp>
        <p:nvSpPr>
          <p:cNvPr id="30" name="Dikdörtgen 29">
            <a:extLst>
              <a:ext uri="{FF2B5EF4-FFF2-40B4-BE49-F238E27FC236}">
                <a16:creationId xmlns:a16="http://schemas.microsoft.com/office/drawing/2014/main" id="{95A05CB7-4DA8-154D-9918-C6E31A13C1A1}"/>
              </a:ext>
            </a:extLst>
          </p:cNvPr>
          <p:cNvSpPr/>
          <p:nvPr/>
        </p:nvSpPr>
        <p:spPr>
          <a:xfrm>
            <a:off x="0" y="370540"/>
            <a:ext cx="9199355" cy="473568"/>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31" name="Dikdörtgen 30"/>
          <p:cNvSpPr/>
          <p:nvPr/>
        </p:nvSpPr>
        <p:spPr>
          <a:xfrm>
            <a:off x="271137" y="414845"/>
            <a:ext cx="11370182" cy="42532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KULLANICILARDA SIK GÖRÜLEN EŞYA VE MALZEMELER</a:t>
            </a:r>
          </a:p>
        </p:txBody>
      </p:sp>
      <p:sp>
        <p:nvSpPr>
          <p:cNvPr id="5" name="Slayt Numarası Yer Tutucusu 4"/>
          <p:cNvSpPr>
            <a:spLocks noGrp="1"/>
          </p:cNvSpPr>
          <p:nvPr>
            <p:ph type="sldNum" sz="quarter" idx="7"/>
          </p:nvPr>
        </p:nvSpPr>
        <p:spPr>
          <a:xfrm>
            <a:off x="8778241" y="6377940"/>
            <a:ext cx="2804160" cy="223963"/>
          </a:xfrm>
        </p:spPr>
        <p:txBody>
          <a:bodyPr/>
          <a:lstStyle/>
          <a:p>
            <a:pPr lvl="0"/>
            <a:r>
              <a:rPr lang="tr-TR" sz="1500" dirty="0">
                <a:solidFill>
                  <a:prstClr val="white"/>
                </a:solidFill>
              </a:rPr>
              <a:t>35 / 46</a:t>
            </a:r>
            <a:endParaRPr lang="uk-UA"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047" y="2229208"/>
            <a:ext cx="3696879" cy="3280078"/>
          </a:xfrm>
          <a:prstGeom prst="rect">
            <a:avLst/>
          </a:prstGeom>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5672" y="2229208"/>
            <a:ext cx="3443612" cy="3280078"/>
          </a:xfrm>
          <a:prstGeom prst="rect">
            <a:avLst/>
          </a:prstGeom>
        </p:spPr>
      </p:pic>
      <p:pic>
        <p:nvPicPr>
          <p:cNvPr id="4" name="Resi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7606" y="2229208"/>
            <a:ext cx="3297458" cy="3271912"/>
          </a:xfrm>
          <a:prstGeom prst="rect">
            <a:avLst/>
          </a:prstGeom>
        </p:spPr>
      </p:pic>
      <p:grpSp>
        <p:nvGrpSpPr>
          <p:cNvPr id="14" name="Grup 15"/>
          <p:cNvGrpSpPr/>
          <p:nvPr/>
        </p:nvGrpSpPr>
        <p:grpSpPr>
          <a:xfrm>
            <a:off x="9594287" y="133316"/>
            <a:ext cx="2499742" cy="1851257"/>
            <a:chOff x="15412907" y="3234"/>
            <a:chExt cx="4121971" cy="3052860"/>
          </a:xfrm>
          <a:effectLst>
            <a:outerShdw blurRad="50800" dist="38100" dir="10800000" algn="r" rotWithShape="0">
              <a:prstClr val="black">
                <a:alpha val="40000"/>
              </a:prstClr>
            </a:outerShdw>
          </a:effectLst>
        </p:grpSpPr>
        <p:sp>
          <p:nvSpPr>
            <p:cNvPr id="16"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7" name="Resim 19"/>
            <p:cNvPicPr>
              <a:picLocks noChangeAspect="1"/>
            </p:cNvPicPr>
            <p:nvPr/>
          </p:nvPicPr>
          <p:blipFill>
            <a:blip r:embed="rId6"/>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
        <p:nvSpPr>
          <p:cNvPr id="13" name="Metin kutusu 12"/>
          <p:cNvSpPr txBox="1"/>
          <p:nvPr/>
        </p:nvSpPr>
        <p:spPr>
          <a:xfrm>
            <a:off x="674212" y="5843590"/>
            <a:ext cx="10564031" cy="646331"/>
          </a:xfrm>
          <a:prstGeom prst="rect">
            <a:avLst/>
          </a:prstGeom>
          <a:noFill/>
        </p:spPr>
        <p:txBody>
          <a:bodyPr wrap="square" rtlCol="0">
            <a:spAutoFit/>
          </a:bodyPr>
          <a:lstStyle/>
          <a:p>
            <a:r>
              <a:rPr lang="tr-TR" b="1" u="sng" dirty="0">
                <a:solidFill>
                  <a:srgbClr val="FF0000"/>
                </a:solidFill>
              </a:rPr>
              <a:t>Değerli Anneler; çocuğunuzda ya da çevrenizde böyle malzemeler kullanıldığını gördüğünüzde dikkat edin!!!</a:t>
            </a:r>
          </a:p>
          <a:p>
            <a:endParaRPr lang="tr-TR" dirty="0"/>
          </a:p>
        </p:txBody>
      </p:sp>
    </p:spTree>
    <p:extLst>
      <p:ext uri="{BB962C8B-B14F-4D97-AF65-F5344CB8AC3E}">
        <p14:creationId xmlns:p14="http://schemas.microsoft.com/office/powerpoint/2010/main" val="592560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etin kutusu 14">
            <a:extLst>
              <a:ext uri="{FF2B5EF4-FFF2-40B4-BE49-F238E27FC236}">
                <a16:creationId xmlns:a16="http://schemas.microsoft.com/office/drawing/2014/main" id="{6B1D00DE-C9AA-4C48-BE9F-099F4B91BE8E}"/>
              </a:ext>
            </a:extLst>
          </p:cNvPr>
          <p:cNvSpPr txBox="1"/>
          <p:nvPr/>
        </p:nvSpPr>
        <p:spPr>
          <a:xfrm>
            <a:off x="11456475" y="6398444"/>
            <a:ext cx="6531305" cy="286824"/>
          </a:xfrm>
          <a:prstGeom prst="rect">
            <a:avLst/>
          </a:prstGeom>
          <a:noFill/>
        </p:spPr>
        <p:txBody>
          <a:bodyPr wrap="square" lIns="55449" tIns="27725" rIns="55449" bIns="27725" rtlCol="0">
            <a:spAutoFit/>
          </a:bodyPr>
          <a:lstStyle/>
          <a:p>
            <a:pPr defTabSz="554492"/>
            <a:r>
              <a:rPr lang="tr-TR" sz="1500" b="1" dirty="0">
                <a:solidFill>
                  <a:prstClr val="white"/>
                </a:solidFill>
                <a:latin typeface="Noah Grotesque" charset="0"/>
                <a:ea typeface="Noah Grotesque" charset="0"/>
                <a:cs typeface="Noah Grotesque" charset="0"/>
              </a:rPr>
              <a:t>3/22</a:t>
            </a:r>
            <a:endParaRPr lang="tr-TR" sz="1000" dirty="0">
              <a:solidFill>
                <a:prstClr val="white"/>
              </a:solidFill>
              <a:latin typeface="Noah Grotesque" charset="0"/>
              <a:ea typeface="Noah Grotesque" charset="0"/>
              <a:cs typeface="Noah Grotesque" charset="0"/>
            </a:endParaRPr>
          </a:p>
        </p:txBody>
      </p:sp>
      <p:sp>
        <p:nvSpPr>
          <p:cNvPr id="21" name="Dikdörtgen 20"/>
          <p:cNvSpPr/>
          <p:nvPr/>
        </p:nvSpPr>
        <p:spPr>
          <a:xfrm>
            <a:off x="178715" y="322429"/>
            <a:ext cx="11370182" cy="42926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MADDE KULLANIM BELİRTİLERİ NELERDİR?</a:t>
            </a:r>
          </a:p>
        </p:txBody>
      </p:sp>
      <p:sp>
        <p:nvSpPr>
          <p:cNvPr id="30" name="Dikdörtgen 29">
            <a:extLst>
              <a:ext uri="{FF2B5EF4-FFF2-40B4-BE49-F238E27FC236}">
                <a16:creationId xmlns:a16="http://schemas.microsoft.com/office/drawing/2014/main" id="{95A05CB7-4DA8-154D-9918-C6E31A13C1A1}"/>
              </a:ext>
            </a:extLst>
          </p:cNvPr>
          <p:cNvSpPr/>
          <p:nvPr/>
        </p:nvSpPr>
        <p:spPr>
          <a:xfrm>
            <a:off x="0" y="370540"/>
            <a:ext cx="9199355" cy="473568"/>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31" name="Dikdörtgen 30"/>
          <p:cNvSpPr/>
          <p:nvPr/>
        </p:nvSpPr>
        <p:spPr>
          <a:xfrm>
            <a:off x="271137" y="414845"/>
            <a:ext cx="11370182" cy="42532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KULLANICILARDA SIK GÖRÜLEN EŞYA VE MALZEMELER</a:t>
            </a:r>
          </a:p>
        </p:txBody>
      </p:sp>
      <p:sp>
        <p:nvSpPr>
          <p:cNvPr id="5" name="Slayt Numarası Yer Tutucusu 4"/>
          <p:cNvSpPr>
            <a:spLocks noGrp="1"/>
          </p:cNvSpPr>
          <p:nvPr>
            <p:ph type="sldNum" sz="quarter" idx="7"/>
          </p:nvPr>
        </p:nvSpPr>
        <p:spPr>
          <a:xfrm>
            <a:off x="8778241" y="6377940"/>
            <a:ext cx="2804160" cy="223963"/>
          </a:xfrm>
        </p:spPr>
        <p:txBody>
          <a:bodyPr/>
          <a:lstStyle/>
          <a:p>
            <a:pPr lvl="0"/>
            <a:r>
              <a:rPr lang="tr-TR" sz="1500" dirty="0">
                <a:solidFill>
                  <a:prstClr val="white"/>
                </a:solidFill>
              </a:rPr>
              <a:t>36 / 46</a:t>
            </a:r>
            <a:endParaRPr lang="uk-UA"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15" y="2168328"/>
            <a:ext cx="3632794" cy="3366906"/>
          </a:xfrm>
          <a:prstGeom prst="rect">
            <a:avLst/>
          </a:prstGeom>
          <a:ln>
            <a:noFill/>
          </a:ln>
          <a:effectLst>
            <a:softEdge rad="112500"/>
          </a:effectLst>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6193" y="2168328"/>
            <a:ext cx="3431150" cy="3277286"/>
          </a:xfrm>
          <a:prstGeom prst="rect">
            <a:avLst/>
          </a:prstGeom>
          <a:ln>
            <a:noFill/>
          </a:ln>
          <a:effectLst>
            <a:softEdge rad="112500"/>
          </a:effectLst>
        </p:spPr>
      </p:pic>
      <p:pic>
        <p:nvPicPr>
          <p:cNvPr id="4" name="Resi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9299" y="2168328"/>
            <a:ext cx="3467499" cy="3269232"/>
          </a:xfrm>
          <a:prstGeom prst="rect">
            <a:avLst/>
          </a:prstGeom>
          <a:ln>
            <a:noFill/>
          </a:ln>
          <a:effectLst>
            <a:softEdge rad="112500"/>
          </a:effectLst>
        </p:spPr>
      </p:pic>
      <p:grpSp>
        <p:nvGrpSpPr>
          <p:cNvPr id="14" name="Grup 15"/>
          <p:cNvGrpSpPr/>
          <p:nvPr/>
        </p:nvGrpSpPr>
        <p:grpSpPr>
          <a:xfrm>
            <a:off x="9594287" y="133316"/>
            <a:ext cx="2499742" cy="1851257"/>
            <a:chOff x="15412907" y="3234"/>
            <a:chExt cx="4121971" cy="3052860"/>
          </a:xfrm>
          <a:effectLst>
            <a:outerShdw blurRad="50800" dist="38100" dir="10800000" algn="r" rotWithShape="0">
              <a:prstClr val="black">
                <a:alpha val="40000"/>
              </a:prstClr>
            </a:outerShdw>
          </a:effectLst>
        </p:grpSpPr>
        <p:sp>
          <p:nvSpPr>
            <p:cNvPr id="16"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7" name="Resim 19"/>
            <p:cNvPicPr>
              <a:picLocks noChangeAspect="1"/>
            </p:cNvPicPr>
            <p:nvPr/>
          </p:nvPicPr>
          <p:blipFill>
            <a:blip r:embed="rId6"/>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
        <p:nvSpPr>
          <p:cNvPr id="13" name="Metin kutusu 12"/>
          <p:cNvSpPr txBox="1"/>
          <p:nvPr/>
        </p:nvSpPr>
        <p:spPr>
          <a:xfrm>
            <a:off x="819752" y="5752113"/>
            <a:ext cx="10564031" cy="646331"/>
          </a:xfrm>
          <a:prstGeom prst="rect">
            <a:avLst/>
          </a:prstGeom>
          <a:noFill/>
        </p:spPr>
        <p:txBody>
          <a:bodyPr wrap="square" rtlCol="0">
            <a:spAutoFit/>
          </a:bodyPr>
          <a:lstStyle/>
          <a:p>
            <a:r>
              <a:rPr lang="tr-TR" b="1" u="sng" dirty="0">
                <a:solidFill>
                  <a:srgbClr val="FF0000"/>
                </a:solidFill>
              </a:rPr>
              <a:t>Değerli Anneler; çocuğunuzda ya da çevrenizde böyle malzemeler kullanıldığını gördüğünüzde dikkat edin!!!</a:t>
            </a:r>
          </a:p>
          <a:p>
            <a:endParaRPr lang="tr-TR" dirty="0"/>
          </a:p>
        </p:txBody>
      </p:sp>
    </p:spTree>
    <p:extLst>
      <p:ext uri="{BB962C8B-B14F-4D97-AF65-F5344CB8AC3E}">
        <p14:creationId xmlns:p14="http://schemas.microsoft.com/office/powerpoint/2010/main" val="3192026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etin kutusu 14">
            <a:extLst>
              <a:ext uri="{FF2B5EF4-FFF2-40B4-BE49-F238E27FC236}">
                <a16:creationId xmlns:a16="http://schemas.microsoft.com/office/drawing/2014/main" id="{6B1D00DE-C9AA-4C48-BE9F-099F4B91BE8E}"/>
              </a:ext>
            </a:extLst>
          </p:cNvPr>
          <p:cNvSpPr txBox="1"/>
          <p:nvPr/>
        </p:nvSpPr>
        <p:spPr>
          <a:xfrm>
            <a:off x="11456475" y="6398444"/>
            <a:ext cx="6531305" cy="286824"/>
          </a:xfrm>
          <a:prstGeom prst="rect">
            <a:avLst/>
          </a:prstGeom>
          <a:noFill/>
        </p:spPr>
        <p:txBody>
          <a:bodyPr wrap="square" lIns="55449" tIns="27725" rIns="55449" bIns="27725" rtlCol="0">
            <a:spAutoFit/>
          </a:bodyPr>
          <a:lstStyle/>
          <a:p>
            <a:pPr defTabSz="554492"/>
            <a:r>
              <a:rPr lang="tr-TR" sz="1500" b="1" dirty="0">
                <a:solidFill>
                  <a:prstClr val="white"/>
                </a:solidFill>
                <a:latin typeface="Noah Grotesque" charset="0"/>
                <a:ea typeface="Noah Grotesque" charset="0"/>
                <a:cs typeface="Noah Grotesque" charset="0"/>
              </a:rPr>
              <a:t>3/22</a:t>
            </a:r>
            <a:endParaRPr lang="tr-TR" sz="1000" dirty="0">
              <a:solidFill>
                <a:prstClr val="white"/>
              </a:solidFill>
              <a:latin typeface="Noah Grotesque" charset="0"/>
              <a:ea typeface="Noah Grotesque" charset="0"/>
              <a:cs typeface="Noah Grotesque" charset="0"/>
            </a:endParaRPr>
          </a:p>
        </p:txBody>
      </p:sp>
      <p:sp>
        <p:nvSpPr>
          <p:cNvPr id="21" name="Dikdörtgen 20"/>
          <p:cNvSpPr/>
          <p:nvPr/>
        </p:nvSpPr>
        <p:spPr>
          <a:xfrm>
            <a:off x="178715" y="322429"/>
            <a:ext cx="11370182" cy="42926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MADDE KULLANIM BELİRTİLERİ NELERDİR?</a:t>
            </a:r>
          </a:p>
        </p:txBody>
      </p:sp>
      <p:sp>
        <p:nvSpPr>
          <p:cNvPr id="30" name="Dikdörtgen 29">
            <a:extLst>
              <a:ext uri="{FF2B5EF4-FFF2-40B4-BE49-F238E27FC236}">
                <a16:creationId xmlns:a16="http://schemas.microsoft.com/office/drawing/2014/main" id="{95A05CB7-4DA8-154D-9918-C6E31A13C1A1}"/>
              </a:ext>
            </a:extLst>
          </p:cNvPr>
          <p:cNvSpPr/>
          <p:nvPr/>
        </p:nvSpPr>
        <p:spPr>
          <a:xfrm>
            <a:off x="0" y="370540"/>
            <a:ext cx="9199355" cy="473568"/>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31" name="Dikdörtgen 30"/>
          <p:cNvSpPr/>
          <p:nvPr/>
        </p:nvSpPr>
        <p:spPr>
          <a:xfrm>
            <a:off x="271137" y="414845"/>
            <a:ext cx="11370182" cy="42532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KULLANICILARDA SIK GÖRÜLEN EŞYA VE MALZEMELER</a:t>
            </a:r>
          </a:p>
        </p:txBody>
      </p:sp>
      <p:sp>
        <p:nvSpPr>
          <p:cNvPr id="5" name="Slayt Numarası Yer Tutucusu 4"/>
          <p:cNvSpPr>
            <a:spLocks noGrp="1"/>
          </p:cNvSpPr>
          <p:nvPr>
            <p:ph type="sldNum" sz="quarter" idx="7"/>
          </p:nvPr>
        </p:nvSpPr>
        <p:spPr>
          <a:xfrm>
            <a:off x="8778241" y="6377940"/>
            <a:ext cx="2804160" cy="223963"/>
          </a:xfrm>
        </p:spPr>
        <p:txBody>
          <a:bodyPr/>
          <a:lstStyle/>
          <a:p>
            <a:pPr lvl="0"/>
            <a:r>
              <a:rPr lang="tr-TR" sz="1500" dirty="0">
                <a:solidFill>
                  <a:prstClr val="white"/>
                </a:solidFill>
              </a:rPr>
              <a:t>37 / 46</a:t>
            </a:r>
            <a:endParaRPr lang="uk-UA"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791" y="1926621"/>
            <a:ext cx="3743090" cy="3249007"/>
          </a:xfrm>
          <a:prstGeom prst="rect">
            <a:avLst/>
          </a:prstGeom>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7679" y="1944229"/>
            <a:ext cx="3480043" cy="3231399"/>
          </a:xfrm>
          <a:prstGeom prst="rect">
            <a:avLst/>
          </a:prstGeom>
        </p:spPr>
      </p:pic>
      <p:grpSp>
        <p:nvGrpSpPr>
          <p:cNvPr id="13" name="Grup 15"/>
          <p:cNvGrpSpPr/>
          <p:nvPr/>
        </p:nvGrpSpPr>
        <p:grpSpPr>
          <a:xfrm>
            <a:off x="9594287" y="133316"/>
            <a:ext cx="2499742" cy="1851257"/>
            <a:chOff x="15412907" y="3234"/>
            <a:chExt cx="4121971" cy="3052860"/>
          </a:xfrm>
          <a:effectLst>
            <a:outerShdw blurRad="50800" dist="38100" dir="10800000" algn="r" rotWithShape="0">
              <a:prstClr val="black">
                <a:alpha val="40000"/>
              </a:prstClr>
            </a:outerShdw>
          </a:effectLst>
        </p:grpSpPr>
        <p:sp>
          <p:nvSpPr>
            <p:cNvPr id="14"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6" name="Resim 19"/>
            <p:cNvPicPr>
              <a:picLocks noChangeAspect="1"/>
            </p:cNvPicPr>
            <p:nvPr/>
          </p:nvPicPr>
          <p:blipFill>
            <a:blip r:embed="rId5"/>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
        <p:nvSpPr>
          <p:cNvPr id="12" name="Metin kutusu 11"/>
          <p:cNvSpPr txBox="1"/>
          <p:nvPr/>
        </p:nvSpPr>
        <p:spPr>
          <a:xfrm>
            <a:off x="754380" y="5674089"/>
            <a:ext cx="10564031" cy="646331"/>
          </a:xfrm>
          <a:prstGeom prst="rect">
            <a:avLst/>
          </a:prstGeom>
          <a:noFill/>
        </p:spPr>
        <p:txBody>
          <a:bodyPr wrap="square" rtlCol="0">
            <a:spAutoFit/>
          </a:bodyPr>
          <a:lstStyle/>
          <a:p>
            <a:r>
              <a:rPr lang="tr-TR" b="1" u="sng" dirty="0">
                <a:solidFill>
                  <a:srgbClr val="FF0000"/>
                </a:solidFill>
              </a:rPr>
              <a:t>Değerli Anneler; çocuğunuzda ya da çevrenizde böyle malzemeler kullanıldığını gördüğünüzde dikkat edin!!!</a:t>
            </a:r>
          </a:p>
          <a:p>
            <a:endParaRPr lang="tr-TR" dirty="0"/>
          </a:p>
        </p:txBody>
      </p:sp>
    </p:spTree>
    <p:extLst>
      <p:ext uri="{BB962C8B-B14F-4D97-AF65-F5344CB8AC3E}">
        <p14:creationId xmlns:p14="http://schemas.microsoft.com/office/powerpoint/2010/main" val="3635820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bakanbeyanneprojesi.jpeg"/>
          <p:cNvPicPr>
            <a:picLocks noChangeAspect="1" noChangeArrowheads="1"/>
          </p:cNvPicPr>
          <p:nvPr/>
        </p:nvPicPr>
        <p:blipFill>
          <a:blip r:embed="rId2"/>
          <a:srcRect t="12829" r="1551"/>
          <a:stretch>
            <a:fillRect/>
          </a:stretch>
        </p:blipFill>
        <p:spPr bwMode="auto">
          <a:xfrm>
            <a:off x="2239617" y="879196"/>
            <a:ext cx="7673009" cy="4136752"/>
          </a:xfrm>
          <a:prstGeom prst="rect">
            <a:avLst/>
          </a:prstGeom>
          <a:ln>
            <a:noFill/>
          </a:ln>
          <a:effectLst>
            <a:softEdge rad="112500"/>
          </a:effectLst>
        </p:spPr>
      </p:pic>
      <p:pic>
        <p:nvPicPr>
          <p:cNvPr id="4" name="Picture 2" descr="C:\Users\user\Desktop\logo.png"/>
          <p:cNvPicPr>
            <a:picLocks noChangeAspect="1" noChangeArrowheads="1"/>
          </p:cNvPicPr>
          <p:nvPr/>
        </p:nvPicPr>
        <p:blipFill>
          <a:blip r:embed="rId3" cstate="print"/>
          <a:srcRect/>
          <a:stretch>
            <a:fillRect/>
          </a:stretch>
        </p:blipFill>
        <p:spPr bwMode="auto">
          <a:xfrm>
            <a:off x="9611070" y="-448435"/>
            <a:ext cx="2779712" cy="2779712"/>
          </a:xfrm>
          <a:prstGeom prst="rect">
            <a:avLst/>
          </a:prstGeom>
          <a:noFill/>
        </p:spPr>
      </p:pic>
      <p:sp>
        <p:nvSpPr>
          <p:cNvPr id="6" name="5 Dikdörtgen"/>
          <p:cNvSpPr/>
          <p:nvPr/>
        </p:nvSpPr>
        <p:spPr>
          <a:xfrm>
            <a:off x="638246" y="5312970"/>
            <a:ext cx="10758624" cy="861774"/>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tr-TR" sz="5000" b="1" dirty="0"/>
              <a:t>Kıymetli Anneler, Her Şey Sizin Elinizde!</a:t>
            </a:r>
          </a:p>
        </p:txBody>
      </p:sp>
      <p:pic>
        <p:nvPicPr>
          <p:cNvPr id="2052" name="Picture 4" descr="C:\Users\user\Desktop\içişleri bakanlığı logo_01.png"/>
          <p:cNvPicPr>
            <a:picLocks noChangeAspect="1" noChangeArrowheads="1"/>
          </p:cNvPicPr>
          <p:nvPr/>
        </p:nvPicPr>
        <p:blipFill>
          <a:blip r:embed="rId4"/>
          <a:srcRect/>
          <a:stretch>
            <a:fillRect/>
          </a:stretch>
        </p:blipFill>
        <p:spPr bwMode="auto">
          <a:xfrm>
            <a:off x="0" y="0"/>
            <a:ext cx="1948070" cy="194807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1150247" y="115288"/>
            <a:ext cx="7056147" cy="1754326"/>
          </a:xfrm>
          <a:prstGeom prst="rect">
            <a:avLst/>
          </a:prstGeom>
          <a:solidFill>
            <a:schemeClr val="tx1">
              <a:lumMod val="85000"/>
              <a:lumOff val="15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tr-TR" sz="5400" b="1" dirty="0"/>
              <a:t>Bağımlılığın</a:t>
            </a:r>
          </a:p>
          <a:p>
            <a:pPr algn="ctr"/>
            <a:r>
              <a:rPr lang="tr-TR" sz="5400" b="1" dirty="0"/>
              <a:t>Olumsuz Etkileri</a:t>
            </a:r>
          </a:p>
        </p:txBody>
      </p:sp>
      <p:grpSp>
        <p:nvGrpSpPr>
          <p:cNvPr id="25" name="Grup 24"/>
          <p:cNvGrpSpPr/>
          <p:nvPr/>
        </p:nvGrpSpPr>
        <p:grpSpPr>
          <a:xfrm>
            <a:off x="563316" y="2224038"/>
            <a:ext cx="7464948" cy="400110"/>
            <a:chOff x="554927" y="1881525"/>
            <a:chExt cx="7464948" cy="400110"/>
          </a:xfrm>
        </p:grpSpPr>
        <p:sp>
          <p:nvSpPr>
            <p:cNvPr id="27" name="Metin kutusu 26"/>
            <p:cNvSpPr txBox="1"/>
            <p:nvPr/>
          </p:nvSpPr>
          <p:spPr>
            <a:xfrm>
              <a:off x="746177" y="1881525"/>
              <a:ext cx="7273698" cy="400110"/>
            </a:xfrm>
            <a:prstGeom prst="rect">
              <a:avLst/>
            </a:prstGeom>
            <a:noFill/>
          </p:spPr>
          <p:txBody>
            <a:bodyPr wrap="square" rtlCol="0">
              <a:spAutoFit/>
            </a:bodyPr>
            <a:lstStyle/>
            <a:p>
              <a:r>
                <a:rPr lang="tr-TR" sz="2000" b="1" dirty="0">
                  <a:solidFill>
                    <a:srgbClr val="575757"/>
                  </a:solidFill>
                </a:rPr>
                <a:t>Bağımlının kendine güveni azalır.</a:t>
              </a:r>
            </a:p>
          </p:txBody>
        </p:sp>
        <p:pic>
          <p:nvPicPr>
            <p:cNvPr id="32" name="Resim 31"/>
            <p:cNvPicPr>
              <a:picLocks noChangeAspect="1"/>
            </p:cNvPicPr>
            <p:nvPr/>
          </p:nvPicPr>
          <p:blipFill>
            <a:blip r:embed="rId3"/>
            <a:stretch>
              <a:fillRect/>
            </a:stretch>
          </p:blipFill>
          <p:spPr>
            <a:xfrm>
              <a:off x="554927" y="1991580"/>
              <a:ext cx="191250" cy="180000"/>
            </a:xfrm>
            <a:prstGeom prst="rect">
              <a:avLst/>
            </a:prstGeom>
          </p:spPr>
        </p:pic>
      </p:grpSp>
      <p:grpSp>
        <p:nvGrpSpPr>
          <p:cNvPr id="33" name="Grup 32"/>
          <p:cNvGrpSpPr/>
          <p:nvPr/>
        </p:nvGrpSpPr>
        <p:grpSpPr>
          <a:xfrm>
            <a:off x="554927" y="2690884"/>
            <a:ext cx="7464948" cy="400110"/>
            <a:chOff x="554927" y="1881525"/>
            <a:chExt cx="7464948" cy="400110"/>
          </a:xfrm>
        </p:grpSpPr>
        <p:sp>
          <p:nvSpPr>
            <p:cNvPr id="34" name="Metin kutusu 33"/>
            <p:cNvSpPr txBox="1"/>
            <p:nvPr/>
          </p:nvSpPr>
          <p:spPr>
            <a:xfrm>
              <a:off x="746177" y="1881525"/>
              <a:ext cx="7273698" cy="400110"/>
            </a:xfrm>
            <a:prstGeom prst="rect">
              <a:avLst/>
            </a:prstGeom>
            <a:noFill/>
          </p:spPr>
          <p:txBody>
            <a:bodyPr wrap="square" rtlCol="0">
              <a:spAutoFit/>
            </a:bodyPr>
            <a:lstStyle/>
            <a:p>
              <a:r>
                <a:rPr lang="tr-TR" sz="2000" b="1" dirty="0">
                  <a:solidFill>
                    <a:srgbClr val="575757"/>
                  </a:solidFill>
                </a:rPr>
                <a:t>Bağımlının kontrolü zayıflar.</a:t>
              </a:r>
            </a:p>
          </p:txBody>
        </p:sp>
        <p:pic>
          <p:nvPicPr>
            <p:cNvPr id="35" name="Resim 34"/>
            <p:cNvPicPr>
              <a:picLocks noChangeAspect="1"/>
            </p:cNvPicPr>
            <p:nvPr/>
          </p:nvPicPr>
          <p:blipFill>
            <a:blip r:embed="rId3"/>
            <a:stretch>
              <a:fillRect/>
            </a:stretch>
          </p:blipFill>
          <p:spPr>
            <a:xfrm>
              <a:off x="554927" y="1991580"/>
              <a:ext cx="191250" cy="180000"/>
            </a:xfrm>
            <a:prstGeom prst="rect">
              <a:avLst/>
            </a:prstGeom>
          </p:spPr>
        </p:pic>
      </p:grpSp>
      <p:grpSp>
        <p:nvGrpSpPr>
          <p:cNvPr id="36" name="Grup 35"/>
          <p:cNvGrpSpPr/>
          <p:nvPr/>
        </p:nvGrpSpPr>
        <p:grpSpPr>
          <a:xfrm>
            <a:off x="546538" y="3201049"/>
            <a:ext cx="7464948" cy="400110"/>
            <a:chOff x="554927" y="1881525"/>
            <a:chExt cx="7464948" cy="400110"/>
          </a:xfrm>
        </p:grpSpPr>
        <p:sp>
          <p:nvSpPr>
            <p:cNvPr id="37" name="Metin kutusu 36"/>
            <p:cNvSpPr txBox="1"/>
            <p:nvPr/>
          </p:nvSpPr>
          <p:spPr>
            <a:xfrm>
              <a:off x="746177" y="1881525"/>
              <a:ext cx="7273698" cy="400110"/>
            </a:xfrm>
            <a:prstGeom prst="rect">
              <a:avLst/>
            </a:prstGeom>
            <a:noFill/>
          </p:spPr>
          <p:txBody>
            <a:bodyPr wrap="square" rtlCol="0">
              <a:spAutoFit/>
            </a:bodyPr>
            <a:lstStyle/>
            <a:p>
              <a:r>
                <a:rPr lang="tr-TR" sz="2000" b="1" dirty="0">
                  <a:solidFill>
                    <a:srgbClr val="575757"/>
                  </a:solidFill>
                </a:rPr>
                <a:t>Bağımlının insani prensipleri ve değerleri yok olmaya başlar.</a:t>
              </a:r>
            </a:p>
          </p:txBody>
        </p:sp>
        <p:pic>
          <p:nvPicPr>
            <p:cNvPr id="38" name="Resim 37"/>
            <p:cNvPicPr>
              <a:picLocks noChangeAspect="1"/>
            </p:cNvPicPr>
            <p:nvPr/>
          </p:nvPicPr>
          <p:blipFill>
            <a:blip r:embed="rId3"/>
            <a:stretch>
              <a:fillRect/>
            </a:stretch>
          </p:blipFill>
          <p:spPr>
            <a:xfrm>
              <a:off x="554927" y="1991580"/>
              <a:ext cx="191250" cy="180000"/>
            </a:xfrm>
            <a:prstGeom prst="rect">
              <a:avLst/>
            </a:prstGeom>
          </p:spPr>
        </p:pic>
      </p:grpSp>
      <p:grpSp>
        <p:nvGrpSpPr>
          <p:cNvPr id="39" name="Grup 38"/>
          <p:cNvGrpSpPr/>
          <p:nvPr/>
        </p:nvGrpSpPr>
        <p:grpSpPr>
          <a:xfrm>
            <a:off x="554927" y="3743501"/>
            <a:ext cx="7464948" cy="707886"/>
            <a:chOff x="554927" y="1881525"/>
            <a:chExt cx="7464948" cy="707886"/>
          </a:xfrm>
        </p:grpSpPr>
        <p:sp>
          <p:nvSpPr>
            <p:cNvPr id="40" name="Metin kutusu 39"/>
            <p:cNvSpPr txBox="1"/>
            <p:nvPr/>
          </p:nvSpPr>
          <p:spPr>
            <a:xfrm>
              <a:off x="746177" y="1881525"/>
              <a:ext cx="7273698" cy="707886"/>
            </a:xfrm>
            <a:prstGeom prst="rect">
              <a:avLst/>
            </a:prstGeom>
            <a:noFill/>
          </p:spPr>
          <p:txBody>
            <a:bodyPr wrap="square" rtlCol="0">
              <a:spAutoFit/>
            </a:bodyPr>
            <a:lstStyle/>
            <a:p>
              <a:r>
                <a:rPr lang="nn-NO" sz="2000" b="1" dirty="0">
                  <a:solidFill>
                    <a:srgbClr val="575757"/>
                  </a:solidFill>
                </a:rPr>
                <a:t>Kullandığı maddeler bağımlının vücudundaki savunma mekanizmalarını yok edip bağışıklık sistemini zayıflatır.</a:t>
              </a:r>
            </a:p>
          </p:txBody>
        </p:sp>
        <p:pic>
          <p:nvPicPr>
            <p:cNvPr id="41" name="Resim 40"/>
            <p:cNvPicPr>
              <a:picLocks noChangeAspect="1"/>
            </p:cNvPicPr>
            <p:nvPr/>
          </p:nvPicPr>
          <p:blipFill>
            <a:blip r:embed="rId3"/>
            <a:stretch>
              <a:fillRect/>
            </a:stretch>
          </p:blipFill>
          <p:spPr>
            <a:xfrm>
              <a:off x="554927" y="1991580"/>
              <a:ext cx="191250" cy="180000"/>
            </a:xfrm>
            <a:prstGeom prst="rect">
              <a:avLst/>
            </a:prstGeom>
          </p:spPr>
        </p:pic>
      </p:grpSp>
      <p:grpSp>
        <p:nvGrpSpPr>
          <p:cNvPr id="44" name="Grup 43"/>
          <p:cNvGrpSpPr/>
          <p:nvPr/>
        </p:nvGrpSpPr>
        <p:grpSpPr>
          <a:xfrm>
            <a:off x="554927" y="4473640"/>
            <a:ext cx="7464948" cy="707886"/>
            <a:chOff x="554927" y="1881525"/>
            <a:chExt cx="7464948" cy="707886"/>
          </a:xfrm>
        </p:grpSpPr>
        <p:sp>
          <p:nvSpPr>
            <p:cNvPr id="45" name="Metin kutusu 44"/>
            <p:cNvSpPr txBox="1"/>
            <p:nvPr/>
          </p:nvSpPr>
          <p:spPr>
            <a:xfrm>
              <a:off x="746177" y="1881525"/>
              <a:ext cx="7273698" cy="707886"/>
            </a:xfrm>
            <a:prstGeom prst="rect">
              <a:avLst/>
            </a:prstGeom>
            <a:noFill/>
          </p:spPr>
          <p:txBody>
            <a:bodyPr wrap="square" rtlCol="0">
              <a:spAutoFit/>
            </a:bodyPr>
            <a:lstStyle/>
            <a:p>
              <a:r>
                <a:rPr lang="sv-SE" sz="2000" b="1" dirty="0">
                  <a:solidFill>
                    <a:srgbClr val="575757"/>
                  </a:solidFill>
                </a:rPr>
                <a:t>Bağımlının frengi, verem, AIDS, kanser, kangren, </a:t>
              </a:r>
              <a:r>
                <a:rPr lang="tr-TR" sz="2000" b="1" dirty="0">
                  <a:solidFill>
                    <a:srgbClr val="575757"/>
                  </a:solidFill>
                </a:rPr>
                <a:t> </a:t>
              </a:r>
              <a:r>
                <a:rPr lang="sv-SE" sz="2000" b="1" dirty="0">
                  <a:solidFill>
                    <a:srgbClr val="575757"/>
                  </a:solidFill>
                </a:rPr>
                <a:t>hepatit B ve</a:t>
              </a:r>
              <a:endParaRPr lang="tr-TR" sz="2000" b="1" dirty="0">
                <a:solidFill>
                  <a:srgbClr val="575757"/>
                </a:solidFill>
              </a:endParaRPr>
            </a:p>
            <a:p>
              <a:r>
                <a:rPr lang="sv-SE" sz="2000" b="1" dirty="0">
                  <a:solidFill>
                    <a:srgbClr val="575757"/>
                  </a:solidFill>
                </a:rPr>
                <a:t>hepatit C gibi birçok ölümcül hastalığa kapılma riski artar.</a:t>
              </a:r>
            </a:p>
          </p:txBody>
        </p:sp>
        <p:pic>
          <p:nvPicPr>
            <p:cNvPr id="46" name="Resim 45"/>
            <p:cNvPicPr>
              <a:picLocks noChangeAspect="1"/>
            </p:cNvPicPr>
            <p:nvPr/>
          </p:nvPicPr>
          <p:blipFill>
            <a:blip r:embed="rId3"/>
            <a:stretch>
              <a:fillRect/>
            </a:stretch>
          </p:blipFill>
          <p:spPr>
            <a:xfrm>
              <a:off x="554927" y="1991580"/>
              <a:ext cx="191250" cy="180000"/>
            </a:xfrm>
            <a:prstGeom prst="rect">
              <a:avLst/>
            </a:prstGeom>
          </p:spPr>
        </p:pic>
      </p:grpSp>
      <p:grpSp>
        <p:nvGrpSpPr>
          <p:cNvPr id="23" name="Grup 15"/>
          <p:cNvGrpSpPr/>
          <p:nvPr/>
        </p:nvGrpSpPr>
        <p:grpSpPr>
          <a:xfrm>
            <a:off x="9594287" y="133316"/>
            <a:ext cx="2499742" cy="1851257"/>
            <a:chOff x="15412907" y="3234"/>
            <a:chExt cx="4121971" cy="3052860"/>
          </a:xfrm>
          <a:effectLst>
            <a:outerShdw blurRad="50800" dist="38100" dir="10800000" algn="r" rotWithShape="0">
              <a:prstClr val="black">
                <a:alpha val="40000"/>
              </a:prstClr>
            </a:outerShdw>
          </a:effectLst>
        </p:grpSpPr>
        <p:sp>
          <p:nvSpPr>
            <p:cNvPr id="24"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6" name="Resim 19"/>
            <p:cNvPicPr>
              <a:picLocks noChangeAspect="1"/>
            </p:cNvPicPr>
            <p:nvPr/>
          </p:nvPicPr>
          <p:blipFill>
            <a:blip r:embed="rId4"/>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pic>
        <p:nvPicPr>
          <p:cNvPr id="2" name="Resi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8265" y="2130425"/>
            <a:ext cx="4065764" cy="4727575"/>
          </a:xfrm>
          <a:prstGeom prst="rect">
            <a:avLst/>
          </a:prstGeom>
          <a:effectLst>
            <a:softEdge rad="127000"/>
          </a:effectLst>
        </p:spPr>
      </p:pic>
    </p:spTree>
    <p:extLst>
      <p:ext uri="{BB962C8B-B14F-4D97-AF65-F5344CB8AC3E}">
        <p14:creationId xmlns:p14="http://schemas.microsoft.com/office/powerpoint/2010/main" val="228933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50"/>
                                        <p:tgtEl>
                                          <p:spTgt spid="25"/>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250"/>
                                        <p:tgtEl>
                                          <p:spTgt spid="33"/>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250"/>
                                        <p:tgtEl>
                                          <p:spTgt spid="3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250"/>
                                        <p:tgtEl>
                                          <p:spTgt spid="39"/>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C:\Users\user\Desktop\indir.jpg"/>
          <p:cNvPicPr>
            <a:picLocks noChangeAspect="1" noChangeArrowheads="1"/>
          </p:cNvPicPr>
          <p:nvPr/>
        </p:nvPicPr>
        <p:blipFill>
          <a:blip r:embed="rId3"/>
          <a:srcRect/>
          <a:stretch>
            <a:fillRect/>
          </a:stretch>
        </p:blipFill>
        <p:spPr bwMode="auto">
          <a:xfrm>
            <a:off x="0" y="0"/>
            <a:ext cx="12201352" cy="6858000"/>
          </a:xfrm>
          <a:prstGeom prst="rect">
            <a:avLst/>
          </a:prstGeom>
          <a:noFill/>
        </p:spPr>
      </p:pic>
      <p:sp>
        <p:nvSpPr>
          <p:cNvPr id="14" name="Metin kutusu 13"/>
          <p:cNvSpPr txBox="1"/>
          <p:nvPr/>
        </p:nvSpPr>
        <p:spPr>
          <a:xfrm>
            <a:off x="486108" y="745364"/>
            <a:ext cx="3518912" cy="3477875"/>
          </a:xfrm>
          <a:prstGeom prst="rect">
            <a:avLst/>
          </a:prstGeom>
          <a:noFill/>
        </p:spPr>
        <p:txBody>
          <a:bodyPr wrap="square" rtlCol="0">
            <a:spAutoFit/>
          </a:bodyPr>
          <a:lstStyle/>
          <a:p>
            <a:r>
              <a:rPr lang="tr-TR" sz="4400" b="1" dirty="0">
                <a:solidFill>
                  <a:srgbClr val="FF0000"/>
                </a:solidFill>
              </a:rPr>
              <a:t>Madde</a:t>
            </a:r>
          </a:p>
          <a:p>
            <a:r>
              <a:rPr lang="tr-TR" sz="4400" b="1" dirty="0">
                <a:solidFill>
                  <a:srgbClr val="FF0000"/>
                </a:solidFill>
              </a:rPr>
              <a:t>Bağımlılığının </a:t>
            </a:r>
          </a:p>
          <a:p>
            <a:r>
              <a:rPr lang="tr-TR" sz="4400" b="1" dirty="0">
                <a:solidFill>
                  <a:srgbClr val="FF0000"/>
                </a:solidFill>
              </a:rPr>
              <a:t>Olası Sonuçları</a:t>
            </a:r>
          </a:p>
          <a:p>
            <a:r>
              <a:rPr lang="tr-TR" sz="4400" b="1" dirty="0">
                <a:solidFill>
                  <a:srgbClr val="FF0000"/>
                </a:solidFill>
              </a:rPr>
              <a:t>Ve Zararları</a:t>
            </a:r>
          </a:p>
        </p:txBody>
      </p:sp>
      <p:sp>
        <p:nvSpPr>
          <p:cNvPr id="16" name="Metin kutusu 15"/>
          <p:cNvSpPr txBox="1"/>
          <p:nvPr/>
        </p:nvSpPr>
        <p:spPr>
          <a:xfrm>
            <a:off x="8145914" y="745364"/>
            <a:ext cx="3631956" cy="5355312"/>
          </a:xfrm>
          <a:prstGeom prst="rect">
            <a:avLst/>
          </a:prstGeom>
          <a:noFill/>
        </p:spPr>
        <p:txBody>
          <a:bodyPr wrap="square" rtlCol="0">
            <a:spAutoFit/>
          </a:bodyPr>
          <a:lstStyle/>
          <a:p>
            <a:pPr algn="r"/>
            <a:r>
              <a:rPr lang="tr-TR" sz="1900" b="1" dirty="0">
                <a:solidFill>
                  <a:schemeClr val="bg1"/>
                </a:solidFill>
              </a:rPr>
              <a:t>DAVRANIŞLARI KONTROL EDEMEME</a:t>
            </a:r>
          </a:p>
          <a:p>
            <a:pPr algn="r"/>
            <a:r>
              <a:rPr lang="tr-TR" sz="1900" b="1" dirty="0">
                <a:solidFill>
                  <a:schemeClr val="bg1"/>
                </a:solidFill>
              </a:rPr>
              <a:t>KALP KRİZİ</a:t>
            </a:r>
          </a:p>
          <a:p>
            <a:pPr algn="r"/>
            <a:r>
              <a:rPr lang="tr-TR" sz="1900" b="1" dirty="0">
                <a:solidFill>
                  <a:schemeClr val="bg1"/>
                </a:solidFill>
              </a:rPr>
              <a:t>İNTİHAR</a:t>
            </a:r>
          </a:p>
          <a:p>
            <a:pPr algn="r"/>
            <a:r>
              <a:rPr lang="tr-TR" sz="1900" b="1" dirty="0">
                <a:solidFill>
                  <a:schemeClr val="bg1"/>
                </a:solidFill>
              </a:rPr>
              <a:t>MİDE KANSERİ</a:t>
            </a:r>
          </a:p>
          <a:p>
            <a:pPr algn="r"/>
            <a:r>
              <a:rPr lang="tr-TR" sz="1900" b="1" dirty="0">
                <a:solidFill>
                  <a:schemeClr val="bg1"/>
                </a:solidFill>
              </a:rPr>
              <a:t>GENÇ YAŞTA ÖLÜM</a:t>
            </a:r>
          </a:p>
          <a:p>
            <a:pPr algn="r"/>
            <a:r>
              <a:rPr lang="tr-TR" sz="1900" b="1" dirty="0">
                <a:solidFill>
                  <a:schemeClr val="bg1"/>
                </a:solidFill>
              </a:rPr>
              <a:t>ÖLÜMCÜL HASTALIKLAR</a:t>
            </a:r>
          </a:p>
          <a:p>
            <a:pPr algn="r"/>
            <a:r>
              <a:rPr lang="tr-TR" sz="1900" b="1" dirty="0">
                <a:solidFill>
                  <a:schemeClr val="bg1"/>
                </a:solidFill>
              </a:rPr>
              <a:t>PARANOYA</a:t>
            </a:r>
          </a:p>
          <a:p>
            <a:pPr algn="r"/>
            <a:r>
              <a:rPr lang="tr-TR" sz="1900" b="1" dirty="0">
                <a:solidFill>
                  <a:schemeClr val="bg1"/>
                </a:solidFill>
              </a:rPr>
              <a:t>AİLEVİ PROBLEMLER</a:t>
            </a:r>
          </a:p>
          <a:p>
            <a:pPr algn="r"/>
            <a:r>
              <a:rPr lang="tr-TR" sz="1900" b="1" dirty="0">
                <a:solidFill>
                  <a:schemeClr val="bg1"/>
                </a:solidFill>
              </a:rPr>
              <a:t>DİŞ ÇÜRÜMELERİ</a:t>
            </a:r>
          </a:p>
          <a:p>
            <a:pPr algn="r"/>
            <a:r>
              <a:rPr lang="tr-TR" sz="1900" b="1" dirty="0">
                <a:solidFill>
                  <a:schemeClr val="bg1"/>
                </a:solidFill>
              </a:rPr>
              <a:t>AKCİĞER İLTİHABI</a:t>
            </a:r>
          </a:p>
          <a:p>
            <a:pPr algn="r"/>
            <a:r>
              <a:rPr lang="tr-TR" sz="1900" b="1" dirty="0">
                <a:solidFill>
                  <a:schemeClr val="bg1"/>
                </a:solidFill>
              </a:rPr>
              <a:t>CİNAYET</a:t>
            </a:r>
          </a:p>
          <a:p>
            <a:pPr algn="r"/>
            <a:r>
              <a:rPr lang="tr-TR" sz="1900" b="1" dirty="0">
                <a:solidFill>
                  <a:schemeClr val="bg1"/>
                </a:solidFill>
              </a:rPr>
              <a:t>KISMİ FELÇ</a:t>
            </a:r>
          </a:p>
          <a:p>
            <a:pPr algn="r"/>
            <a:r>
              <a:rPr lang="tr-TR" sz="1900" b="1" dirty="0">
                <a:solidFill>
                  <a:schemeClr val="bg1"/>
                </a:solidFill>
              </a:rPr>
              <a:t>KALP HASTALIKLARI</a:t>
            </a:r>
          </a:p>
          <a:p>
            <a:pPr algn="r"/>
            <a:r>
              <a:rPr lang="tr-TR" sz="1900" b="1" dirty="0">
                <a:solidFill>
                  <a:schemeClr val="bg1"/>
                </a:solidFill>
              </a:rPr>
              <a:t>İŞ KAYBI</a:t>
            </a:r>
          </a:p>
          <a:p>
            <a:pPr algn="r"/>
            <a:r>
              <a:rPr lang="tr-TR" sz="1900" b="1" dirty="0">
                <a:solidFill>
                  <a:schemeClr val="bg1"/>
                </a:solidFill>
              </a:rPr>
              <a:t>KAYGI</a:t>
            </a:r>
          </a:p>
          <a:p>
            <a:pPr algn="r"/>
            <a:r>
              <a:rPr lang="tr-TR" sz="1900" b="1" dirty="0">
                <a:solidFill>
                  <a:schemeClr val="bg1"/>
                </a:solidFill>
              </a:rPr>
              <a:t>AĞIZDA TARTAR VE PLAK BİRİKİMİ</a:t>
            </a:r>
          </a:p>
          <a:p>
            <a:pPr algn="r"/>
            <a:r>
              <a:rPr lang="tr-TR" sz="1900" b="1" dirty="0">
                <a:solidFill>
                  <a:schemeClr val="bg1"/>
                </a:solidFill>
              </a:rPr>
              <a:t>HAFIZA ERİMESİ</a:t>
            </a:r>
          </a:p>
        </p:txBody>
      </p:sp>
    </p:spTree>
    <p:extLst>
      <p:ext uri="{BB962C8B-B14F-4D97-AF65-F5344CB8AC3E}">
        <p14:creationId xmlns:p14="http://schemas.microsoft.com/office/powerpoint/2010/main" val="263883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indir.jpg"/>
          <p:cNvPicPr>
            <a:picLocks noChangeAspect="1" noChangeArrowheads="1"/>
          </p:cNvPicPr>
          <p:nvPr/>
        </p:nvPicPr>
        <p:blipFill>
          <a:blip r:embed="rId3"/>
          <a:srcRect/>
          <a:stretch>
            <a:fillRect/>
          </a:stretch>
        </p:blipFill>
        <p:spPr bwMode="auto">
          <a:xfrm>
            <a:off x="0" y="0"/>
            <a:ext cx="12213197" cy="6858000"/>
          </a:xfrm>
          <a:prstGeom prst="rect">
            <a:avLst/>
          </a:prstGeom>
          <a:noFill/>
        </p:spPr>
      </p:pic>
      <p:sp>
        <p:nvSpPr>
          <p:cNvPr id="14" name="Metin kutusu 13"/>
          <p:cNvSpPr txBox="1"/>
          <p:nvPr/>
        </p:nvSpPr>
        <p:spPr>
          <a:xfrm>
            <a:off x="404549" y="695190"/>
            <a:ext cx="3472425" cy="3477875"/>
          </a:xfrm>
          <a:prstGeom prst="rect">
            <a:avLst/>
          </a:prstGeom>
          <a:noFill/>
        </p:spPr>
        <p:txBody>
          <a:bodyPr wrap="none" rtlCol="0">
            <a:spAutoFit/>
          </a:bodyPr>
          <a:lstStyle/>
          <a:p>
            <a:r>
              <a:rPr lang="tr-TR" sz="4400" b="1" dirty="0">
                <a:solidFill>
                  <a:srgbClr val="FF0000"/>
                </a:solidFill>
              </a:rPr>
              <a:t>Madde</a:t>
            </a:r>
          </a:p>
          <a:p>
            <a:r>
              <a:rPr lang="tr-TR" sz="4400" b="1" dirty="0">
                <a:solidFill>
                  <a:srgbClr val="FF0000"/>
                </a:solidFill>
              </a:rPr>
              <a:t>Bağımlılığının </a:t>
            </a:r>
          </a:p>
          <a:p>
            <a:r>
              <a:rPr lang="tr-TR" sz="4400" b="1" dirty="0">
                <a:solidFill>
                  <a:srgbClr val="FF0000"/>
                </a:solidFill>
              </a:rPr>
              <a:t>Olası </a:t>
            </a:r>
          </a:p>
          <a:p>
            <a:r>
              <a:rPr lang="tr-TR" sz="4400" b="1" dirty="0">
                <a:solidFill>
                  <a:srgbClr val="FF0000"/>
                </a:solidFill>
              </a:rPr>
              <a:t>Sonuçları</a:t>
            </a:r>
          </a:p>
          <a:p>
            <a:r>
              <a:rPr lang="tr-TR" sz="4400" b="1" dirty="0">
                <a:solidFill>
                  <a:srgbClr val="FF0000"/>
                </a:solidFill>
              </a:rPr>
              <a:t>Ve Zararları</a:t>
            </a:r>
          </a:p>
        </p:txBody>
      </p:sp>
      <p:sp>
        <p:nvSpPr>
          <p:cNvPr id="16" name="Metin kutusu 15"/>
          <p:cNvSpPr txBox="1"/>
          <p:nvPr/>
        </p:nvSpPr>
        <p:spPr>
          <a:xfrm>
            <a:off x="7912619" y="652598"/>
            <a:ext cx="3722791" cy="5324535"/>
          </a:xfrm>
          <a:prstGeom prst="rect">
            <a:avLst/>
          </a:prstGeom>
          <a:noFill/>
        </p:spPr>
        <p:txBody>
          <a:bodyPr wrap="square" rtlCol="0">
            <a:spAutoFit/>
          </a:bodyPr>
          <a:lstStyle/>
          <a:p>
            <a:pPr algn="r"/>
            <a:r>
              <a:rPr lang="tr-TR" sz="2000" b="1" dirty="0">
                <a:solidFill>
                  <a:schemeClr val="bg1"/>
                </a:solidFill>
              </a:rPr>
              <a:t>KAZALAR</a:t>
            </a:r>
          </a:p>
          <a:p>
            <a:pPr algn="r"/>
            <a:r>
              <a:rPr lang="tr-TR" sz="2000" b="1" dirty="0">
                <a:solidFill>
                  <a:schemeClr val="bg1"/>
                </a:solidFill>
              </a:rPr>
              <a:t>KORKU</a:t>
            </a:r>
          </a:p>
          <a:p>
            <a:pPr algn="r"/>
            <a:r>
              <a:rPr lang="tr-TR" sz="2000" b="1" dirty="0">
                <a:solidFill>
                  <a:schemeClr val="bg1"/>
                </a:solidFill>
              </a:rPr>
              <a:t>DÖKÜNTÜ VE SİVİLCELER</a:t>
            </a:r>
          </a:p>
          <a:p>
            <a:pPr algn="r"/>
            <a:r>
              <a:rPr lang="tr-TR" sz="2000" b="1" dirty="0">
                <a:solidFill>
                  <a:schemeClr val="bg1"/>
                </a:solidFill>
              </a:rPr>
              <a:t>SOĞUK VE SOLGUN BİR CİLT</a:t>
            </a:r>
          </a:p>
          <a:p>
            <a:pPr algn="r"/>
            <a:r>
              <a:rPr lang="tr-TR" sz="2000" b="1" dirty="0">
                <a:solidFill>
                  <a:schemeClr val="bg1"/>
                </a:solidFill>
              </a:rPr>
              <a:t>KELLİK</a:t>
            </a:r>
          </a:p>
          <a:p>
            <a:pPr algn="r"/>
            <a:r>
              <a:rPr lang="tr-TR" sz="2000" b="1" dirty="0">
                <a:solidFill>
                  <a:schemeClr val="bg1"/>
                </a:solidFill>
              </a:rPr>
              <a:t>BALGAM BİRİKMESİ</a:t>
            </a:r>
          </a:p>
          <a:p>
            <a:pPr algn="r"/>
            <a:r>
              <a:rPr lang="tr-TR" sz="2000" b="1" dirty="0">
                <a:solidFill>
                  <a:schemeClr val="bg1"/>
                </a:solidFill>
              </a:rPr>
              <a:t>AĞIZ VE GIRTLAK KANSERİ</a:t>
            </a:r>
          </a:p>
          <a:p>
            <a:pPr algn="r"/>
            <a:r>
              <a:rPr lang="tr-TR" sz="2000" b="1" dirty="0">
                <a:solidFill>
                  <a:schemeClr val="bg1"/>
                </a:solidFill>
              </a:rPr>
              <a:t>GEÇİCİ HAFIZA KAYBI</a:t>
            </a:r>
          </a:p>
          <a:p>
            <a:pPr algn="r"/>
            <a:r>
              <a:rPr lang="tr-TR" sz="2000" b="1" dirty="0">
                <a:solidFill>
                  <a:schemeClr val="bg1"/>
                </a:solidFill>
              </a:rPr>
              <a:t>KANSER</a:t>
            </a:r>
          </a:p>
          <a:p>
            <a:pPr algn="r"/>
            <a:r>
              <a:rPr lang="tr-TR" sz="2000" b="1" dirty="0">
                <a:solidFill>
                  <a:schemeClr val="bg1"/>
                </a:solidFill>
              </a:rPr>
              <a:t>DENGE KAYBI</a:t>
            </a:r>
          </a:p>
          <a:p>
            <a:pPr algn="r"/>
            <a:r>
              <a:rPr lang="tr-TR" sz="2000" b="1" dirty="0">
                <a:solidFill>
                  <a:schemeClr val="bg1"/>
                </a:solidFill>
              </a:rPr>
              <a:t>İŞTAH KAYBI</a:t>
            </a:r>
          </a:p>
          <a:p>
            <a:pPr algn="r"/>
            <a:r>
              <a:rPr lang="tr-TR" sz="2000" b="1" dirty="0">
                <a:solidFill>
                  <a:schemeClr val="bg1"/>
                </a:solidFill>
              </a:rPr>
              <a:t>AKNE</a:t>
            </a:r>
          </a:p>
          <a:p>
            <a:pPr algn="r"/>
            <a:r>
              <a:rPr lang="tr-TR" sz="2000" b="1" dirty="0">
                <a:solidFill>
                  <a:schemeClr val="bg1"/>
                </a:solidFill>
              </a:rPr>
              <a:t>ASTIM</a:t>
            </a:r>
          </a:p>
          <a:p>
            <a:pPr algn="r"/>
            <a:r>
              <a:rPr lang="tr-TR" sz="2000" b="1" dirty="0">
                <a:solidFill>
                  <a:schemeClr val="bg1"/>
                </a:solidFill>
              </a:rPr>
              <a:t>HIZLI VE DÜZENSİZ KALP ATIŞLARI</a:t>
            </a:r>
          </a:p>
          <a:p>
            <a:pPr algn="r"/>
            <a:r>
              <a:rPr lang="tr-TR" sz="2000" b="1" dirty="0">
                <a:solidFill>
                  <a:schemeClr val="bg1"/>
                </a:solidFill>
              </a:rPr>
              <a:t>BEYİN HASTALIKLARI</a:t>
            </a:r>
          </a:p>
          <a:p>
            <a:pPr algn="r"/>
            <a:r>
              <a:rPr lang="tr-TR" sz="2000" b="1" dirty="0">
                <a:solidFill>
                  <a:schemeClr val="bg1"/>
                </a:solidFill>
              </a:rPr>
              <a:t>KALP ATIŞLARINDA ANİ ARTIŞ</a:t>
            </a:r>
          </a:p>
          <a:p>
            <a:pPr algn="r"/>
            <a:r>
              <a:rPr lang="tr-TR" sz="2000" b="1" dirty="0">
                <a:solidFill>
                  <a:schemeClr val="bg1"/>
                </a:solidFill>
              </a:rPr>
              <a:t>AMFİZEM</a:t>
            </a:r>
          </a:p>
        </p:txBody>
      </p:sp>
    </p:spTree>
    <p:extLst>
      <p:ext uri="{BB962C8B-B14F-4D97-AF65-F5344CB8AC3E}">
        <p14:creationId xmlns:p14="http://schemas.microsoft.com/office/powerpoint/2010/main" val="164232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Metin kutusu 13"/>
          <p:cNvSpPr txBox="1"/>
          <p:nvPr/>
        </p:nvSpPr>
        <p:spPr>
          <a:xfrm>
            <a:off x="2821554" y="626638"/>
            <a:ext cx="6442789" cy="1015663"/>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tr-TR" sz="6000" b="1" dirty="0"/>
              <a:t>Bağımlılık Belirtileri</a:t>
            </a:r>
          </a:p>
        </p:txBody>
      </p:sp>
      <p:sp>
        <p:nvSpPr>
          <p:cNvPr id="24" name="Metin kutusu 23"/>
          <p:cNvSpPr txBox="1"/>
          <p:nvPr/>
        </p:nvSpPr>
        <p:spPr>
          <a:xfrm>
            <a:off x="9977728" y="1849945"/>
            <a:ext cx="646331" cy="707886"/>
          </a:xfrm>
          <a:prstGeom prst="rect">
            <a:avLst/>
          </a:prstGeom>
          <a:noFill/>
        </p:spPr>
        <p:txBody>
          <a:bodyPr wrap="none" rtlCol="0">
            <a:spAutoFit/>
          </a:bodyPr>
          <a:lstStyle/>
          <a:p>
            <a:pPr marL="457200" indent="-457200">
              <a:buAutoNum type="arabicPeriod"/>
            </a:pPr>
            <a:endParaRPr lang="tr-TR" sz="2000" b="1" dirty="0">
              <a:solidFill>
                <a:srgbClr val="E61F4F"/>
              </a:solidFill>
            </a:endParaRPr>
          </a:p>
          <a:p>
            <a:endParaRPr lang="tr-TR" sz="2000" b="1" dirty="0">
              <a:solidFill>
                <a:srgbClr val="E61F4F"/>
              </a:solidFill>
            </a:endParaRPr>
          </a:p>
        </p:txBody>
      </p:sp>
      <p:sp>
        <p:nvSpPr>
          <p:cNvPr id="32" name="Metin kutusu 31"/>
          <p:cNvSpPr txBox="1"/>
          <p:nvPr/>
        </p:nvSpPr>
        <p:spPr>
          <a:xfrm>
            <a:off x="1710047" y="4708458"/>
            <a:ext cx="9043780" cy="1015663"/>
          </a:xfrm>
          <a:prstGeom prst="rect">
            <a:avLst/>
          </a:prstGeom>
          <a:noFill/>
        </p:spPr>
        <p:txBody>
          <a:bodyPr wrap="square" rtlCol="0">
            <a:spAutoFit/>
          </a:bodyPr>
          <a:lstStyle/>
          <a:p>
            <a:pPr algn="just"/>
            <a:r>
              <a:rPr lang="tr-TR" sz="2000" b="1" dirty="0">
                <a:solidFill>
                  <a:schemeClr val="bg1"/>
                </a:solidFill>
              </a:rPr>
              <a:t>       Kullanılan maddeye bağlı olarak farklı belirtiler olabileceğini unutmayınız. </a:t>
            </a:r>
          </a:p>
          <a:p>
            <a:pPr algn="just"/>
            <a:r>
              <a:rPr lang="tr-TR" sz="2000" b="1" dirty="0">
                <a:solidFill>
                  <a:schemeClr val="bg1"/>
                </a:solidFill>
              </a:rPr>
              <a:t>Bu üç alandaki bazı belirtileri gördüğünüzde, bu durumun başka bir sebepten kaynaklanıp kaynaklanmadığına emin olunuz.</a:t>
            </a:r>
          </a:p>
        </p:txBody>
      </p:sp>
      <p:cxnSp>
        <p:nvCxnSpPr>
          <p:cNvPr id="20" name="19 Düz Ok Bağlayıcısı"/>
          <p:cNvCxnSpPr/>
          <p:nvPr/>
        </p:nvCxnSpPr>
        <p:spPr>
          <a:xfrm rot="10800000" flipV="1">
            <a:off x="2411896" y="1643269"/>
            <a:ext cx="3087756" cy="10071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21 Düz Ok Bağlayıcısı"/>
          <p:cNvCxnSpPr/>
          <p:nvPr/>
        </p:nvCxnSpPr>
        <p:spPr>
          <a:xfrm rot="16200000" flipH="1">
            <a:off x="5181600" y="2173356"/>
            <a:ext cx="1086678" cy="795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24 Düz Ok Bağlayıcısı"/>
          <p:cNvCxnSpPr/>
          <p:nvPr/>
        </p:nvCxnSpPr>
        <p:spPr>
          <a:xfrm>
            <a:off x="5923722" y="1683026"/>
            <a:ext cx="2822713" cy="9276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25 Oval"/>
          <p:cNvSpPr/>
          <p:nvPr/>
        </p:nvSpPr>
        <p:spPr>
          <a:xfrm>
            <a:off x="490330" y="2716696"/>
            <a:ext cx="3048000" cy="99391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tr-TR" b="1" dirty="0">
                <a:solidFill>
                  <a:srgbClr val="FF0000"/>
                </a:solidFill>
              </a:rPr>
              <a:t>1. Fiziksel Belirtiler</a:t>
            </a:r>
          </a:p>
        </p:txBody>
      </p:sp>
      <p:sp>
        <p:nvSpPr>
          <p:cNvPr id="27" name="26 Oval"/>
          <p:cNvSpPr/>
          <p:nvPr/>
        </p:nvSpPr>
        <p:spPr>
          <a:xfrm>
            <a:off x="4220818" y="2922105"/>
            <a:ext cx="3584712" cy="99391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r>
              <a:rPr lang="tr-TR" b="1" dirty="0">
                <a:solidFill>
                  <a:srgbClr val="FF0000"/>
                </a:solidFill>
              </a:rPr>
              <a:t>2. Davranışsal Belirtiler</a:t>
            </a:r>
          </a:p>
        </p:txBody>
      </p:sp>
      <p:sp>
        <p:nvSpPr>
          <p:cNvPr id="28" name="27 Oval"/>
          <p:cNvSpPr/>
          <p:nvPr/>
        </p:nvSpPr>
        <p:spPr>
          <a:xfrm>
            <a:off x="7977810" y="2597427"/>
            <a:ext cx="3584712" cy="99391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r>
              <a:rPr lang="tr-TR" b="1" dirty="0">
                <a:solidFill>
                  <a:srgbClr val="FF0000"/>
                </a:solidFill>
              </a:rPr>
              <a:t>3. Psikolojik Belirtiler</a:t>
            </a:r>
          </a:p>
        </p:txBody>
      </p:sp>
      <p:grpSp>
        <p:nvGrpSpPr>
          <p:cNvPr id="15" name="Grup 15"/>
          <p:cNvGrpSpPr/>
          <p:nvPr/>
        </p:nvGrpSpPr>
        <p:grpSpPr>
          <a:xfrm>
            <a:off x="9594287" y="133316"/>
            <a:ext cx="2499742" cy="1851257"/>
            <a:chOff x="15412907" y="3234"/>
            <a:chExt cx="4121971" cy="3052860"/>
          </a:xfrm>
          <a:effectLst>
            <a:outerShdw blurRad="50800" dist="38100" dir="10800000" algn="r" rotWithShape="0">
              <a:prstClr val="black">
                <a:alpha val="40000"/>
              </a:prstClr>
            </a:outerShdw>
          </a:effectLst>
        </p:grpSpPr>
        <p:sp>
          <p:nvSpPr>
            <p:cNvPr id="16"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7" name="Resim 19"/>
            <p:cNvPicPr>
              <a:picLocks noChangeAspect="1"/>
            </p:cNvPicPr>
            <p:nvPr/>
          </p:nvPicPr>
          <p:blipFill>
            <a:blip r:embed="rId3"/>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231474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15">
            <a:extLst>
              <a:ext uri="{FF2B5EF4-FFF2-40B4-BE49-F238E27FC236}">
                <a16:creationId xmlns:a16="http://schemas.microsoft.com/office/drawing/2014/main" id="{0C01AE76-8025-D047-835A-D8D805479215}"/>
              </a:ext>
            </a:extLst>
          </p:cNvPr>
          <p:cNvSpPr/>
          <p:nvPr/>
        </p:nvSpPr>
        <p:spPr>
          <a:xfrm rot="16200000">
            <a:off x="3893983" y="-2136670"/>
            <a:ext cx="6305026" cy="10319443"/>
          </a:xfrm>
          <a:prstGeom prst="rect">
            <a:avLst/>
          </a:prstGeom>
          <a:gradFill>
            <a:gsLst>
              <a:gs pos="0">
                <a:schemeClr val="accent1">
                  <a:lumMod val="5000"/>
                  <a:lumOff val="95000"/>
                  <a:alpha val="0"/>
                </a:schemeClr>
              </a:gs>
              <a:gs pos="4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1173" y="2010886"/>
            <a:ext cx="6243418" cy="4847113"/>
          </a:xfrm>
          <a:prstGeom prst="rect">
            <a:avLst/>
          </a:prstGeom>
        </p:spPr>
      </p:pic>
      <p:sp>
        <p:nvSpPr>
          <p:cNvPr id="29" name="Dikdörtgen 28">
            <a:extLst>
              <a:ext uri="{FF2B5EF4-FFF2-40B4-BE49-F238E27FC236}">
                <a16:creationId xmlns:a16="http://schemas.microsoft.com/office/drawing/2014/main" id="{0C01AE76-8025-D047-835A-D8D805479215}"/>
              </a:ext>
            </a:extLst>
          </p:cNvPr>
          <p:cNvSpPr/>
          <p:nvPr/>
        </p:nvSpPr>
        <p:spPr>
          <a:xfrm rot="5400000">
            <a:off x="5773030" y="1640421"/>
            <a:ext cx="2810333" cy="3242838"/>
          </a:xfrm>
          <a:prstGeom prst="rect">
            <a:avLst/>
          </a:prstGeom>
          <a:gradFill>
            <a:gsLst>
              <a:gs pos="0">
                <a:schemeClr val="accent1">
                  <a:lumMod val="5000"/>
                  <a:lumOff val="95000"/>
                  <a:alpha val="0"/>
                </a:schemeClr>
              </a:gs>
              <a:gs pos="4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2" name="Dikdörtgen 1"/>
          <p:cNvSpPr/>
          <p:nvPr/>
        </p:nvSpPr>
        <p:spPr>
          <a:xfrm>
            <a:off x="270537" y="1601856"/>
            <a:ext cx="5651958" cy="4811139"/>
          </a:xfrm>
          <a:prstGeom prst="rect">
            <a:avLst/>
          </a:prstGeom>
        </p:spPr>
        <p:txBody>
          <a:bodyPr wrap="square" lIns="55449" tIns="27725" rIns="55449" bIns="27725">
            <a:spAutoFit/>
          </a:bodyPr>
          <a:lstStyle/>
          <a:p>
            <a:pPr marL="277246" indent="-277246" defTabSz="375114">
              <a:buClr>
                <a:srgbClr val="64A877"/>
              </a:buClr>
              <a:buSzPct val="100000"/>
              <a:buFont typeface="Arial" charset="0"/>
              <a:buChar char="•"/>
              <a:defRPr/>
            </a:pPr>
            <a:r>
              <a:rPr lang="tr-TR" sz="1900" b="1" dirty="0">
                <a:solidFill>
                  <a:schemeClr val="tx2">
                    <a:lumMod val="50000"/>
                  </a:schemeClr>
                </a:solidFill>
                <a:cs typeface="Calibri" panose="020F0502020204030204" pitchFamily="34" charset="0"/>
              </a:rPr>
              <a:t>Ağızda yaralar, dişlerde çürükler</a:t>
            </a:r>
          </a:p>
          <a:p>
            <a:pPr marL="277246" indent="-277246" defTabSz="375114">
              <a:buClr>
                <a:srgbClr val="64A877"/>
              </a:buClr>
              <a:buSzPct val="100000"/>
              <a:buFont typeface="Arial" charset="0"/>
              <a:buChar char="•"/>
              <a:defRPr/>
            </a:pPr>
            <a:r>
              <a:rPr lang="tr-TR" sz="1900" b="1" dirty="0">
                <a:solidFill>
                  <a:schemeClr val="tx2">
                    <a:lumMod val="50000"/>
                  </a:schemeClr>
                </a:solidFill>
                <a:cs typeface="Calibri" panose="020F0502020204030204" pitchFamily="34" charset="0"/>
              </a:rPr>
              <a:t>Bakımsız dış görünüş</a:t>
            </a:r>
          </a:p>
          <a:p>
            <a:pPr marL="277246" indent="-277246" defTabSz="375114">
              <a:buClr>
                <a:srgbClr val="64A877"/>
              </a:buClr>
              <a:buSzPct val="100000"/>
              <a:buFont typeface="Arial" charset="0"/>
              <a:buChar char="•"/>
              <a:defRPr/>
            </a:pPr>
            <a:r>
              <a:rPr lang="tr-TR" sz="1900" b="1" dirty="0">
                <a:solidFill>
                  <a:schemeClr val="tx2">
                    <a:lumMod val="50000"/>
                  </a:schemeClr>
                </a:solidFill>
                <a:cs typeface="Calibri" panose="020F0502020204030204" pitchFamily="34" charset="0"/>
              </a:rPr>
              <a:t>İğne izleri</a:t>
            </a:r>
          </a:p>
          <a:p>
            <a:pPr marL="277246" indent="-277246" defTabSz="375114">
              <a:buClr>
                <a:srgbClr val="64A877"/>
              </a:buClr>
              <a:buSzPct val="100000"/>
              <a:buFont typeface="Arial" charset="0"/>
              <a:buChar char="•"/>
              <a:defRPr/>
            </a:pPr>
            <a:r>
              <a:rPr lang="tr-TR" sz="1900" b="1" dirty="0">
                <a:solidFill>
                  <a:schemeClr val="tx2">
                    <a:lumMod val="50000"/>
                  </a:schemeClr>
                </a:solidFill>
                <a:cs typeface="Calibri" panose="020F0502020204030204" pitchFamily="34" charset="0"/>
              </a:rPr>
              <a:t>Bitkinlik ve dalgınlık </a:t>
            </a:r>
          </a:p>
          <a:p>
            <a:pPr marL="277246" indent="-277246" defTabSz="375114">
              <a:buClr>
                <a:srgbClr val="64A877"/>
              </a:buClr>
              <a:buSzPct val="100000"/>
              <a:buFont typeface="Arial" charset="0"/>
              <a:buChar char="•"/>
              <a:defRPr/>
            </a:pPr>
            <a:r>
              <a:rPr lang="tr-TR" sz="1900" b="1" dirty="0">
                <a:solidFill>
                  <a:schemeClr val="tx2">
                    <a:lumMod val="50000"/>
                  </a:schemeClr>
                </a:solidFill>
                <a:cs typeface="Calibri" panose="020F0502020204030204" pitchFamily="34" charset="0"/>
              </a:rPr>
              <a:t>Burun akıntısı</a:t>
            </a:r>
          </a:p>
          <a:p>
            <a:pPr marL="277246" indent="-277246" defTabSz="375114">
              <a:buClr>
                <a:srgbClr val="64A877"/>
              </a:buClr>
              <a:buSzPct val="100000"/>
              <a:buFont typeface="Arial" charset="0"/>
              <a:buChar char="•"/>
              <a:defRPr/>
            </a:pPr>
            <a:r>
              <a:rPr lang="tr-TR" sz="1900" b="1" dirty="0">
                <a:solidFill>
                  <a:schemeClr val="tx2">
                    <a:lumMod val="50000"/>
                  </a:schemeClr>
                </a:solidFill>
                <a:cs typeface="Calibri" panose="020F0502020204030204" pitchFamily="34" charset="0"/>
              </a:rPr>
              <a:t>Dengesizlik</a:t>
            </a:r>
          </a:p>
          <a:p>
            <a:pPr marL="277246" indent="-277246" defTabSz="375114">
              <a:buClr>
                <a:srgbClr val="64A877"/>
              </a:buClr>
              <a:buSzPct val="100000"/>
              <a:buFont typeface="Arial" charset="0"/>
              <a:buChar char="•"/>
              <a:defRPr/>
            </a:pPr>
            <a:r>
              <a:rPr lang="tr-TR" sz="1900" b="1" dirty="0">
                <a:solidFill>
                  <a:schemeClr val="tx2">
                    <a:lumMod val="50000"/>
                  </a:schemeClr>
                </a:solidFill>
                <a:cs typeface="Calibri" panose="020F0502020204030204" pitchFamily="34" charset="0"/>
              </a:rPr>
              <a:t>Sarhoşluk hali</a:t>
            </a:r>
          </a:p>
          <a:p>
            <a:pPr marL="277246" indent="-277246" defTabSz="375114">
              <a:buClr>
                <a:srgbClr val="64A877"/>
              </a:buClr>
              <a:buSzPct val="100000"/>
              <a:buFont typeface="Arial" charset="0"/>
              <a:buChar char="•"/>
              <a:defRPr/>
            </a:pPr>
            <a:r>
              <a:rPr lang="tr-TR" sz="1900" b="1" dirty="0">
                <a:solidFill>
                  <a:schemeClr val="tx2">
                    <a:lumMod val="50000"/>
                  </a:schemeClr>
                </a:solidFill>
                <a:cs typeface="Calibri" panose="020F0502020204030204" pitchFamily="34" charset="0"/>
              </a:rPr>
              <a:t>Gözbebeklerinde daralma veya genişleme</a:t>
            </a:r>
          </a:p>
          <a:p>
            <a:pPr marL="277246" indent="-277246" defTabSz="375114">
              <a:buClr>
                <a:srgbClr val="64A877"/>
              </a:buClr>
              <a:buSzPct val="100000"/>
              <a:buFont typeface="Arial" charset="0"/>
              <a:buChar char="•"/>
              <a:defRPr/>
            </a:pPr>
            <a:r>
              <a:rPr lang="tr-TR" sz="1900" b="1" dirty="0">
                <a:solidFill>
                  <a:schemeClr val="tx2">
                    <a:lumMod val="50000"/>
                  </a:schemeClr>
                </a:solidFill>
                <a:cs typeface="Calibri" panose="020F0502020204030204" pitchFamily="34" charset="0"/>
              </a:rPr>
              <a:t>Gözlerde kanlanma</a:t>
            </a:r>
          </a:p>
          <a:p>
            <a:pPr marL="277246" indent="-277246" defTabSz="375114">
              <a:buClr>
                <a:srgbClr val="64A877"/>
              </a:buClr>
              <a:buSzPct val="100000"/>
              <a:buFont typeface="Arial" charset="0"/>
              <a:buChar char="•"/>
              <a:defRPr/>
            </a:pPr>
            <a:r>
              <a:rPr lang="tr-TR" sz="1900" b="1" dirty="0">
                <a:solidFill>
                  <a:schemeClr val="tx2">
                    <a:lumMod val="50000"/>
                  </a:schemeClr>
                </a:solidFill>
                <a:cs typeface="Calibri" panose="020F0502020204030204" pitchFamily="34" charset="0"/>
              </a:rPr>
              <a:t>Konuşma güçlüğü</a:t>
            </a:r>
          </a:p>
          <a:p>
            <a:pPr marL="277246" indent="-277246" defTabSz="375114">
              <a:buClr>
                <a:srgbClr val="64A877"/>
              </a:buClr>
              <a:buSzPct val="100000"/>
              <a:buFont typeface="Arial" charset="0"/>
              <a:buChar char="•"/>
              <a:defRPr/>
            </a:pPr>
            <a:r>
              <a:rPr lang="tr-TR" sz="2000" b="1" dirty="0">
                <a:solidFill>
                  <a:schemeClr val="tx2">
                    <a:lumMod val="50000"/>
                  </a:schemeClr>
                </a:solidFill>
              </a:rPr>
              <a:t>Vücutta veya ellerde istemsiz titreme</a:t>
            </a:r>
          </a:p>
          <a:p>
            <a:pPr marL="277246" indent="-277246" defTabSz="375114">
              <a:buClr>
                <a:srgbClr val="64A877"/>
              </a:buClr>
              <a:buSzPct val="100000"/>
              <a:buFont typeface="Arial" charset="0"/>
              <a:buChar char="•"/>
              <a:defRPr/>
            </a:pPr>
            <a:r>
              <a:rPr lang="tr-TR" sz="2000" b="1" dirty="0">
                <a:solidFill>
                  <a:schemeClr val="tx2">
                    <a:lumMod val="50000"/>
                  </a:schemeClr>
                </a:solidFill>
              </a:rPr>
              <a:t>Kişisel bakımı ihmal etme</a:t>
            </a:r>
          </a:p>
          <a:p>
            <a:pPr marL="277246" indent="-277246" defTabSz="375114">
              <a:buClr>
                <a:srgbClr val="64A877"/>
              </a:buClr>
              <a:buSzPct val="100000"/>
              <a:buFont typeface="Arial" charset="0"/>
              <a:buChar char="•"/>
              <a:defRPr/>
            </a:pPr>
            <a:r>
              <a:rPr lang="tr-TR" sz="2000" b="1" dirty="0">
                <a:solidFill>
                  <a:schemeClr val="tx2">
                    <a:lumMod val="50000"/>
                  </a:schemeClr>
                </a:solidFill>
              </a:rPr>
              <a:t>Fiziksel görünümde değişiklik</a:t>
            </a:r>
          </a:p>
          <a:p>
            <a:pPr marL="277246" indent="-277246" defTabSz="375114">
              <a:buClr>
                <a:srgbClr val="64A877"/>
              </a:buClr>
              <a:buSzPct val="100000"/>
              <a:buFont typeface="Arial" charset="0"/>
              <a:buChar char="•"/>
              <a:defRPr/>
            </a:pPr>
            <a:endParaRPr lang="tr-TR" sz="2000" dirty="0">
              <a:solidFill>
                <a:srgbClr val="575757"/>
              </a:solidFill>
            </a:endParaRPr>
          </a:p>
          <a:p>
            <a:pPr marL="277246" indent="-277246" defTabSz="375114">
              <a:buClr>
                <a:srgbClr val="64A877"/>
              </a:buClr>
              <a:buSzPct val="100000"/>
              <a:defRPr/>
            </a:pPr>
            <a:endParaRPr lang="tr-TR" sz="2000" dirty="0">
              <a:solidFill>
                <a:srgbClr val="575757"/>
              </a:solidFill>
            </a:endParaRPr>
          </a:p>
          <a:p>
            <a:pPr marL="277246" indent="-277246" defTabSz="375114">
              <a:buClr>
                <a:srgbClr val="64A877"/>
              </a:buClr>
              <a:buSzPct val="100000"/>
              <a:buFont typeface="Arial" charset="0"/>
              <a:buChar char="•"/>
              <a:defRPr/>
            </a:pPr>
            <a:endParaRPr lang="tr-TR" sz="1900" b="1" dirty="0">
              <a:solidFill>
                <a:srgbClr val="2C4E79"/>
              </a:solidFill>
              <a:cs typeface="Calibri" panose="020F0502020204030204" pitchFamily="34" charset="0"/>
            </a:endParaRPr>
          </a:p>
        </p:txBody>
      </p:sp>
      <p:sp>
        <p:nvSpPr>
          <p:cNvPr id="18" name="Dikdörtgen 17"/>
          <p:cNvSpPr/>
          <p:nvPr/>
        </p:nvSpPr>
        <p:spPr>
          <a:xfrm>
            <a:off x="487612" y="384487"/>
            <a:ext cx="8656388" cy="73310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55449" tIns="27725" rIns="55449" bIns="27725">
            <a:spAutoFit/>
          </a:bodyPr>
          <a:lstStyle/>
          <a:p>
            <a:pPr marL="7701">
              <a:spcBef>
                <a:spcPts val="861"/>
              </a:spcBef>
            </a:pPr>
            <a:r>
              <a:rPr lang="tr-TR" sz="4400" b="1" dirty="0">
                <a:solidFill>
                  <a:schemeClr val="bg1"/>
                </a:solidFill>
                <a:cs typeface="Calibri"/>
              </a:rPr>
              <a:t>FİZİKSEL BELİRTİLER</a:t>
            </a:r>
          </a:p>
        </p:txBody>
      </p:sp>
      <p:sp>
        <p:nvSpPr>
          <p:cNvPr id="4" name="Dikdörtgen 3"/>
          <p:cNvSpPr/>
          <p:nvPr/>
        </p:nvSpPr>
        <p:spPr>
          <a:xfrm>
            <a:off x="5556777" y="1601856"/>
            <a:ext cx="3768680" cy="3287645"/>
          </a:xfrm>
          <a:prstGeom prst="rect">
            <a:avLst/>
          </a:prstGeom>
        </p:spPr>
        <p:txBody>
          <a:bodyPr wrap="square" lIns="55449" tIns="27725" rIns="55449" bIns="27725">
            <a:spAutoFit/>
          </a:bodyPr>
          <a:lstStyle/>
          <a:p>
            <a:pPr marL="277246" indent="-277246" defTabSz="375114">
              <a:buClr>
                <a:srgbClr val="64A877"/>
              </a:buClr>
              <a:buSzPct val="100000"/>
              <a:buFont typeface="Arial" charset="0"/>
              <a:buChar char="•"/>
              <a:defRPr/>
            </a:pPr>
            <a:r>
              <a:rPr lang="tr-TR" sz="1900" b="1" dirty="0">
                <a:solidFill>
                  <a:schemeClr val="tx2">
                    <a:lumMod val="50000"/>
                  </a:schemeClr>
                </a:solidFill>
                <a:cs typeface="Calibri" panose="020F0502020204030204" pitchFamily="34" charset="0"/>
              </a:rPr>
              <a:t>Mide-bağırsak yakınmaları</a:t>
            </a:r>
          </a:p>
          <a:p>
            <a:pPr marL="277246" indent="-277246" defTabSz="375114">
              <a:buClr>
                <a:srgbClr val="64A877"/>
              </a:buClr>
              <a:buSzPct val="100000"/>
              <a:buFont typeface="Arial" charset="0"/>
              <a:buChar char="•"/>
              <a:defRPr/>
            </a:pPr>
            <a:r>
              <a:rPr lang="tr-TR" sz="1900" b="1" dirty="0">
                <a:solidFill>
                  <a:schemeClr val="tx2">
                    <a:lumMod val="50000"/>
                  </a:schemeClr>
                </a:solidFill>
                <a:cs typeface="Calibri" panose="020F0502020204030204" pitchFamily="34" charset="0"/>
              </a:rPr>
              <a:t>Kabuk bağlamış yaralar</a:t>
            </a:r>
          </a:p>
          <a:p>
            <a:pPr marL="277246" indent="-277246" defTabSz="375114">
              <a:buClr>
                <a:srgbClr val="64A877"/>
              </a:buClr>
              <a:buSzPct val="100000"/>
              <a:buFont typeface="Arial" charset="0"/>
              <a:buChar char="•"/>
              <a:defRPr/>
            </a:pPr>
            <a:r>
              <a:rPr lang="tr-TR" sz="1900" b="1" dirty="0">
                <a:solidFill>
                  <a:schemeClr val="tx2">
                    <a:lumMod val="50000"/>
                  </a:schemeClr>
                </a:solidFill>
                <a:cs typeface="Calibri" panose="020F0502020204030204" pitchFamily="34" charset="0"/>
              </a:rPr>
              <a:t>Sakız çiğnemede artış</a:t>
            </a:r>
          </a:p>
          <a:p>
            <a:pPr marL="277246" indent="-277246" defTabSz="375114">
              <a:buClr>
                <a:srgbClr val="64A877"/>
              </a:buClr>
              <a:buSzPct val="100000"/>
              <a:buFont typeface="Arial" charset="0"/>
              <a:buChar char="•"/>
              <a:defRPr/>
            </a:pPr>
            <a:r>
              <a:rPr lang="tr-TR" sz="1900" b="1" dirty="0">
                <a:solidFill>
                  <a:schemeClr val="tx2">
                    <a:lumMod val="50000"/>
                  </a:schemeClr>
                </a:solidFill>
                <a:cs typeface="Calibri" panose="020F0502020204030204" pitchFamily="34" charset="0"/>
              </a:rPr>
              <a:t>Kaşıntı</a:t>
            </a:r>
          </a:p>
          <a:p>
            <a:pPr marL="277246" indent="-277246" defTabSz="375114">
              <a:buClr>
                <a:srgbClr val="64A877"/>
              </a:buClr>
              <a:buSzPct val="100000"/>
              <a:buFont typeface="Arial" charset="0"/>
              <a:buChar char="•"/>
              <a:defRPr/>
            </a:pPr>
            <a:r>
              <a:rPr lang="tr-TR" sz="1900" b="1" dirty="0">
                <a:solidFill>
                  <a:schemeClr val="tx2">
                    <a:lumMod val="50000"/>
                  </a:schemeClr>
                </a:solidFill>
                <a:cs typeface="Calibri" panose="020F0502020204030204" pitchFamily="34" charset="0"/>
              </a:rPr>
              <a:t>Kas ve eklem ağrıları</a:t>
            </a:r>
          </a:p>
          <a:p>
            <a:pPr marL="277246" indent="-277246" defTabSz="375114">
              <a:buClr>
                <a:srgbClr val="64A877"/>
              </a:buClr>
              <a:buSzPct val="100000"/>
              <a:buFont typeface="Arial" charset="0"/>
              <a:buChar char="•"/>
              <a:defRPr/>
            </a:pPr>
            <a:r>
              <a:rPr lang="tr-TR" sz="1900" b="1" dirty="0">
                <a:solidFill>
                  <a:schemeClr val="tx2">
                    <a:lumMod val="50000"/>
                  </a:schemeClr>
                </a:solidFill>
                <a:cs typeface="Calibri" panose="020F0502020204030204" pitchFamily="34" charset="0"/>
              </a:rPr>
              <a:t>Solunum güçlüğü</a:t>
            </a:r>
          </a:p>
          <a:p>
            <a:pPr marL="277246" indent="-277246" defTabSz="375114">
              <a:buClr>
                <a:srgbClr val="64A877"/>
              </a:buClr>
              <a:buSzPct val="100000"/>
              <a:buFont typeface="Arial" charset="0"/>
              <a:buChar char="•"/>
              <a:defRPr/>
            </a:pPr>
            <a:r>
              <a:rPr lang="tr-TR" sz="1900" b="1" dirty="0">
                <a:solidFill>
                  <a:schemeClr val="tx2">
                    <a:lumMod val="50000"/>
                  </a:schemeClr>
                </a:solidFill>
                <a:cs typeface="Calibri" panose="020F0502020204030204" pitchFamily="34" charset="0"/>
              </a:rPr>
              <a:t>Uyku bozukluğu</a:t>
            </a:r>
          </a:p>
          <a:p>
            <a:pPr marL="277246" indent="-277246" defTabSz="375114">
              <a:buClr>
                <a:srgbClr val="64A877"/>
              </a:buClr>
              <a:buSzPct val="100000"/>
              <a:buFont typeface="Arial" charset="0"/>
              <a:buChar char="•"/>
              <a:defRPr/>
            </a:pPr>
            <a:r>
              <a:rPr lang="tr-TR" sz="1900" b="1" dirty="0">
                <a:solidFill>
                  <a:schemeClr val="tx2">
                    <a:lumMod val="50000"/>
                  </a:schemeClr>
                </a:solidFill>
                <a:cs typeface="Calibri" panose="020F0502020204030204" pitchFamily="34" charset="0"/>
              </a:rPr>
              <a:t>Kilo kaybı</a:t>
            </a:r>
          </a:p>
          <a:p>
            <a:pPr marL="277246" indent="-277246" defTabSz="375114">
              <a:buClr>
                <a:srgbClr val="64A877"/>
              </a:buClr>
              <a:buSzPct val="100000"/>
              <a:buFont typeface="Arial" charset="0"/>
              <a:buChar char="•"/>
              <a:defRPr/>
            </a:pPr>
            <a:r>
              <a:rPr lang="tr-TR" sz="1900" b="1" dirty="0">
                <a:solidFill>
                  <a:schemeClr val="tx2">
                    <a:lumMod val="50000"/>
                  </a:schemeClr>
                </a:solidFill>
                <a:cs typeface="Calibri" panose="020F0502020204030204" pitchFamily="34" charset="0"/>
              </a:rPr>
              <a:t>Yüzde kızarma</a:t>
            </a:r>
          </a:p>
          <a:p>
            <a:pPr marL="277246" indent="-277246" defTabSz="375114">
              <a:buClr>
                <a:srgbClr val="64A877"/>
              </a:buClr>
              <a:buSzPct val="100000"/>
              <a:buFont typeface="Arial" charset="0"/>
              <a:buChar char="•"/>
              <a:defRPr/>
            </a:pPr>
            <a:r>
              <a:rPr lang="tr-TR" sz="2000" b="1" dirty="0">
                <a:solidFill>
                  <a:schemeClr val="tx2">
                    <a:lumMod val="50000"/>
                  </a:schemeClr>
                </a:solidFill>
              </a:rPr>
              <a:t>Alışılmadık bir ağız kokusu</a:t>
            </a:r>
          </a:p>
          <a:p>
            <a:pPr marL="277246" indent="-277246" defTabSz="375114">
              <a:buClr>
                <a:srgbClr val="64A877"/>
              </a:buClr>
              <a:buSzPct val="100000"/>
              <a:buFont typeface="Arial" charset="0"/>
              <a:buChar char="•"/>
              <a:defRPr/>
            </a:pPr>
            <a:endParaRPr lang="tr-TR" sz="1900" b="1" dirty="0">
              <a:solidFill>
                <a:schemeClr val="tx2">
                  <a:lumMod val="50000"/>
                </a:schemeClr>
              </a:solidFill>
              <a:cs typeface="Calibri" panose="020F0502020204030204" pitchFamily="34" charset="0"/>
            </a:endParaRPr>
          </a:p>
        </p:txBody>
      </p:sp>
      <p:grpSp>
        <p:nvGrpSpPr>
          <p:cNvPr id="13" name="Grup 15"/>
          <p:cNvGrpSpPr/>
          <p:nvPr/>
        </p:nvGrpSpPr>
        <p:grpSpPr>
          <a:xfrm>
            <a:off x="9594287" y="-21711"/>
            <a:ext cx="2499742" cy="1851257"/>
            <a:chOff x="15412907" y="3234"/>
            <a:chExt cx="4121971" cy="3052860"/>
          </a:xfrm>
          <a:effectLst>
            <a:outerShdw blurRad="50800" dist="38100" dir="10800000" algn="r" rotWithShape="0">
              <a:prstClr val="black">
                <a:alpha val="40000"/>
              </a:prstClr>
            </a:outerShdw>
          </a:effectLst>
        </p:grpSpPr>
        <p:sp>
          <p:nvSpPr>
            <p:cNvPr id="17"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 name="Resim 19"/>
            <p:cNvPicPr>
              <a:picLocks noChangeAspect="1"/>
            </p:cNvPicPr>
            <p:nvPr/>
          </p:nvPicPr>
          <p:blipFill>
            <a:blip r:embed="rId4"/>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964112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p:cNvSpPr>
          <p:nvPr/>
        </p:nvSpPr>
        <p:spPr bwMode="auto">
          <a:xfrm>
            <a:off x="8003969" y="2017606"/>
            <a:ext cx="4188031" cy="4840393"/>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b="-10000"/>
            </a:stretch>
          </a:blipFill>
          <a:ln>
            <a:solidFill>
              <a:schemeClr val="bg1">
                <a:lumMod val="85000"/>
              </a:schemeClr>
            </a:solidFill>
          </a:ln>
          <a:effectLst>
            <a:softEdge rad="127000"/>
          </a:effectLst>
        </p:spPr>
        <p:txBody>
          <a:bodyPr vert="horz" wrap="square" lIns="91440" tIns="45720" rIns="91440" bIns="45720" numCol="1" anchor="t" anchorCtr="0" compatLnSpc="1">
            <a:prstTxWarp prst="textNoShape">
              <a:avLst/>
            </a:prstTxWarp>
          </a:bodyPr>
          <a:lstStyle/>
          <a:p>
            <a:endParaRPr lang="tr-TR"/>
          </a:p>
        </p:txBody>
      </p:sp>
      <p:sp>
        <p:nvSpPr>
          <p:cNvPr id="40" name="Metin kutusu 39"/>
          <p:cNvSpPr txBox="1"/>
          <p:nvPr/>
        </p:nvSpPr>
        <p:spPr>
          <a:xfrm>
            <a:off x="576698" y="257470"/>
            <a:ext cx="8602928" cy="76944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tr-TR" sz="4400" b="1" dirty="0"/>
              <a:t>Davranışsal Belirtiler</a:t>
            </a:r>
          </a:p>
        </p:txBody>
      </p:sp>
      <p:grpSp>
        <p:nvGrpSpPr>
          <p:cNvPr id="41" name="Grup 40"/>
          <p:cNvGrpSpPr/>
          <p:nvPr/>
        </p:nvGrpSpPr>
        <p:grpSpPr>
          <a:xfrm>
            <a:off x="554927" y="1817552"/>
            <a:ext cx="7239588" cy="400110"/>
            <a:chOff x="554927" y="1881525"/>
            <a:chExt cx="7239588" cy="400110"/>
          </a:xfrm>
        </p:grpSpPr>
        <p:sp>
          <p:nvSpPr>
            <p:cNvPr id="42" name="Metin kutusu 41"/>
            <p:cNvSpPr txBox="1"/>
            <p:nvPr/>
          </p:nvSpPr>
          <p:spPr>
            <a:xfrm>
              <a:off x="746177" y="1881525"/>
              <a:ext cx="7048338" cy="400110"/>
            </a:xfrm>
            <a:prstGeom prst="rect">
              <a:avLst/>
            </a:prstGeom>
            <a:noFill/>
          </p:spPr>
          <p:txBody>
            <a:bodyPr wrap="square" rtlCol="0">
              <a:spAutoFit/>
            </a:bodyPr>
            <a:lstStyle/>
            <a:p>
              <a:r>
                <a:rPr lang="tr-TR" sz="2000" b="1" dirty="0">
                  <a:solidFill>
                    <a:srgbClr val="575757"/>
                  </a:solidFill>
                </a:rPr>
                <a:t>Okula ve derslere karşı ilgide azalma</a:t>
              </a:r>
            </a:p>
          </p:txBody>
        </p:sp>
        <p:pic>
          <p:nvPicPr>
            <p:cNvPr id="43" name="Resim 42"/>
            <p:cNvPicPr>
              <a:picLocks noChangeAspect="1"/>
            </p:cNvPicPr>
            <p:nvPr/>
          </p:nvPicPr>
          <p:blipFill>
            <a:blip r:embed="rId4"/>
            <a:stretch>
              <a:fillRect/>
            </a:stretch>
          </p:blipFill>
          <p:spPr>
            <a:xfrm>
              <a:off x="554927" y="1991580"/>
              <a:ext cx="191250" cy="180000"/>
            </a:xfrm>
            <a:prstGeom prst="rect">
              <a:avLst/>
            </a:prstGeom>
          </p:spPr>
        </p:pic>
      </p:grpSp>
      <p:grpSp>
        <p:nvGrpSpPr>
          <p:cNvPr id="44" name="Grup 43"/>
          <p:cNvGrpSpPr/>
          <p:nvPr/>
        </p:nvGrpSpPr>
        <p:grpSpPr>
          <a:xfrm>
            <a:off x="554927" y="2292433"/>
            <a:ext cx="7239588" cy="400110"/>
            <a:chOff x="554927" y="1881525"/>
            <a:chExt cx="7239588" cy="400110"/>
          </a:xfrm>
        </p:grpSpPr>
        <p:sp>
          <p:nvSpPr>
            <p:cNvPr id="45" name="Metin kutusu 44"/>
            <p:cNvSpPr txBox="1"/>
            <p:nvPr/>
          </p:nvSpPr>
          <p:spPr>
            <a:xfrm>
              <a:off x="746177" y="1881525"/>
              <a:ext cx="7048338" cy="400110"/>
            </a:xfrm>
            <a:prstGeom prst="rect">
              <a:avLst/>
            </a:prstGeom>
            <a:noFill/>
          </p:spPr>
          <p:txBody>
            <a:bodyPr wrap="square" rtlCol="0">
              <a:spAutoFit/>
            </a:bodyPr>
            <a:lstStyle/>
            <a:p>
              <a:r>
                <a:rPr lang="tr-TR" sz="2000" b="1" dirty="0">
                  <a:solidFill>
                    <a:srgbClr val="575757"/>
                  </a:solidFill>
                </a:rPr>
                <a:t>Ders başarısında düşme</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grpSp>
        <p:nvGrpSpPr>
          <p:cNvPr id="47" name="Grup 46"/>
          <p:cNvGrpSpPr/>
          <p:nvPr/>
        </p:nvGrpSpPr>
        <p:grpSpPr>
          <a:xfrm>
            <a:off x="554927" y="2764348"/>
            <a:ext cx="7239588" cy="400110"/>
            <a:chOff x="554927" y="1881525"/>
            <a:chExt cx="7239588" cy="400110"/>
          </a:xfrm>
        </p:grpSpPr>
        <p:sp>
          <p:nvSpPr>
            <p:cNvPr id="48" name="Metin kutusu 47"/>
            <p:cNvSpPr txBox="1"/>
            <p:nvPr/>
          </p:nvSpPr>
          <p:spPr>
            <a:xfrm>
              <a:off x="746177" y="1881525"/>
              <a:ext cx="7048338" cy="400110"/>
            </a:xfrm>
            <a:prstGeom prst="rect">
              <a:avLst/>
            </a:prstGeom>
            <a:noFill/>
          </p:spPr>
          <p:txBody>
            <a:bodyPr wrap="square" rtlCol="0">
              <a:spAutoFit/>
            </a:bodyPr>
            <a:lstStyle/>
            <a:p>
              <a:r>
                <a:rPr lang="es-ES" sz="2000" b="1" dirty="0">
                  <a:solidFill>
                    <a:srgbClr val="575757"/>
                  </a:solidFill>
                </a:rPr>
                <a:t>Dikkat vermede ya da odaklanmada azalma</a:t>
              </a:r>
            </a:p>
          </p:txBody>
        </p:sp>
        <p:pic>
          <p:nvPicPr>
            <p:cNvPr id="49" name="Resim 48"/>
            <p:cNvPicPr>
              <a:picLocks noChangeAspect="1"/>
            </p:cNvPicPr>
            <p:nvPr/>
          </p:nvPicPr>
          <p:blipFill>
            <a:blip r:embed="rId4"/>
            <a:stretch>
              <a:fillRect/>
            </a:stretch>
          </p:blipFill>
          <p:spPr>
            <a:xfrm>
              <a:off x="554927" y="1991580"/>
              <a:ext cx="191250" cy="180000"/>
            </a:xfrm>
            <a:prstGeom prst="rect">
              <a:avLst/>
            </a:prstGeom>
          </p:spPr>
        </p:pic>
      </p:grpSp>
      <p:grpSp>
        <p:nvGrpSpPr>
          <p:cNvPr id="50" name="Grup 49"/>
          <p:cNvGrpSpPr/>
          <p:nvPr/>
        </p:nvGrpSpPr>
        <p:grpSpPr>
          <a:xfrm>
            <a:off x="554927" y="3255665"/>
            <a:ext cx="7239588" cy="707886"/>
            <a:chOff x="554927" y="1881525"/>
            <a:chExt cx="7239588" cy="707886"/>
          </a:xfrm>
        </p:grpSpPr>
        <p:sp>
          <p:nvSpPr>
            <p:cNvPr id="51" name="Metin kutusu 50"/>
            <p:cNvSpPr txBox="1"/>
            <p:nvPr/>
          </p:nvSpPr>
          <p:spPr>
            <a:xfrm>
              <a:off x="746177" y="1881525"/>
              <a:ext cx="7048338" cy="707886"/>
            </a:xfrm>
            <a:prstGeom prst="rect">
              <a:avLst/>
            </a:prstGeom>
            <a:noFill/>
          </p:spPr>
          <p:txBody>
            <a:bodyPr wrap="square" rtlCol="0">
              <a:spAutoFit/>
            </a:bodyPr>
            <a:lstStyle/>
            <a:p>
              <a:r>
                <a:rPr lang="tr-TR" sz="2000" b="1" dirty="0">
                  <a:solidFill>
                    <a:srgbClr val="575757"/>
                  </a:solidFill>
                </a:rPr>
                <a:t>Okul dışındaki aktivitelere (hobiler, spor vb.)</a:t>
              </a:r>
            </a:p>
            <a:p>
              <a:r>
                <a:rPr lang="tr-TR" sz="2000" b="1" dirty="0">
                  <a:solidFill>
                    <a:srgbClr val="575757"/>
                  </a:solidFill>
                </a:rPr>
                <a:t>karşı ilgisizlik</a:t>
              </a:r>
            </a:p>
          </p:txBody>
        </p:sp>
        <p:pic>
          <p:nvPicPr>
            <p:cNvPr id="52" name="Resim 51"/>
            <p:cNvPicPr>
              <a:picLocks noChangeAspect="1"/>
            </p:cNvPicPr>
            <p:nvPr/>
          </p:nvPicPr>
          <p:blipFill>
            <a:blip r:embed="rId4"/>
            <a:stretch>
              <a:fillRect/>
            </a:stretch>
          </p:blipFill>
          <p:spPr>
            <a:xfrm>
              <a:off x="554927" y="1991580"/>
              <a:ext cx="191250" cy="180000"/>
            </a:xfrm>
            <a:prstGeom prst="rect">
              <a:avLst/>
            </a:prstGeom>
          </p:spPr>
        </p:pic>
      </p:grpSp>
      <p:grpSp>
        <p:nvGrpSpPr>
          <p:cNvPr id="53" name="Grup 52"/>
          <p:cNvGrpSpPr/>
          <p:nvPr/>
        </p:nvGrpSpPr>
        <p:grpSpPr>
          <a:xfrm>
            <a:off x="554927" y="4020374"/>
            <a:ext cx="7239588" cy="707886"/>
            <a:chOff x="554927" y="1881525"/>
            <a:chExt cx="7239588" cy="707886"/>
          </a:xfrm>
        </p:grpSpPr>
        <p:sp>
          <p:nvSpPr>
            <p:cNvPr id="54" name="Metin kutusu 53"/>
            <p:cNvSpPr txBox="1"/>
            <p:nvPr/>
          </p:nvSpPr>
          <p:spPr>
            <a:xfrm>
              <a:off x="746177" y="1881525"/>
              <a:ext cx="7048338" cy="707886"/>
            </a:xfrm>
            <a:prstGeom prst="rect">
              <a:avLst/>
            </a:prstGeom>
            <a:noFill/>
          </p:spPr>
          <p:txBody>
            <a:bodyPr wrap="square" rtlCol="0">
              <a:spAutoFit/>
            </a:bodyPr>
            <a:lstStyle/>
            <a:p>
              <a:r>
                <a:rPr lang="tr-TR" sz="2000" b="1" dirty="0">
                  <a:solidFill>
                    <a:srgbClr val="575757"/>
                  </a:solidFill>
                </a:rPr>
                <a:t>Arkadaşlardan veya öğretmenlerden gelen şikâyetler</a:t>
              </a:r>
            </a:p>
            <a:p>
              <a:endParaRPr lang="tr-TR" sz="2000" b="1" dirty="0">
                <a:solidFill>
                  <a:srgbClr val="575757"/>
                </a:solidFill>
              </a:endParaRPr>
            </a:p>
          </p:txBody>
        </p:sp>
        <p:pic>
          <p:nvPicPr>
            <p:cNvPr id="55" name="Resim 54"/>
            <p:cNvPicPr>
              <a:picLocks noChangeAspect="1"/>
            </p:cNvPicPr>
            <p:nvPr/>
          </p:nvPicPr>
          <p:blipFill>
            <a:blip r:embed="rId4"/>
            <a:stretch>
              <a:fillRect/>
            </a:stretch>
          </p:blipFill>
          <p:spPr>
            <a:xfrm>
              <a:off x="554927" y="1991580"/>
              <a:ext cx="191250" cy="180000"/>
            </a:xfrm>
            <a:prstGeom prst="rect">
              <a:avLst/>
            </a:prstGeom>
          </p:spPr>
        </p:pic>
      </p:grpSp>
      <p:sp>
        <p:nvSpPr>
          <p:cNvPr id="29" name="28 Dikdörtgen"/>
          <p:cNvSpPr/>
          <p:nvPr/>
        </p:nvSpPr>
        <p:spPr>
          <a:xfrm>
            <a:off x="768636" y="4452648"/>
            <a:ext cx="6887463" cy="400110"/>
          </a:xfrm>
          <a:prstGeom prst="rect">
            <a:avLst/>
          </a:prstGeom>
        </p:spPr>
        <p:txBody>
          <a:bodyPr wrap="none">
            <a:spAutoFit/>
          </a:bodyPr>
          <a:lstStyle/>
          <a:p>
            <a:r>
              <a:rPr lang="tr-TR" sz="2000" b="1" dirty="0">
                <a:solidFill>
                  <a:srgbClr val="575757"/>
                </a:solidFill>
              </a:rPr>
              <a:t>Arkadaşlarından ya da çevresinden sık sık borç almaya başlama</a:t>
            </a:r>
          </a:p>
        </p:txBody>
      </p:sp>
      <p:pic>
        <p:nvPicPr>
          <p:cNvPr id="32" name="Resim 42"/>
          <p:cNvPicPr>
            <a:picLocks noChangeAspect="1"/>
          </p:cNvPicPr>
          <p:nvPr/>
        </p:nvPicPr>
        <p:blipFill>
          <a:blip r:embed="rId4"/>
          <a:stretch>
            <a:fillRect/>
          </a:stretch>
        </p:blipFill>
        <p:spPr>
          <a:xfrm>
            <a:off x="554927" y="4572836"/>
            <a:ext cx="191250" cy="180000"/>
          </a:xfrm>
          <a:prstGeom prst="rect">
            <a:avLst/>
          </a:prstGeom>
        </p:spPr>
      </p:pic>
      <p:grpSp>
        <p:nvGrpSpPr>
          <p:cNvPr id="33" name="Grup 43"/>
          <p:cNvGrpSpPr/>
          <p:nvPr/>
        </p:nvGrpSpPr>
        <p:grpSpPr>
          <a:xfrm>
            <a:off x="576698" y="4936104"/>
            <a:ext cx="7272245" cy="400110"/>
            <a:chOff x="554927" y="1631154"/>
            <a:chExt cx="7272245" cy="400110"/>
          </a:xfrm>
        </p:grpSpPr>
        <p:sp>
          <p:nvSpPr>
            <p:cNvPr id="34" name="Metin kutusu 44"/>
            <p:cNvSpPr txBox="1"/>
            <p:nvPr/>
          </p:nvSpPr>
          <p:spPr>
            <a:xfrm>
              <a:off x="778834" y="1631154"/>
              <a:ext cx="7048338" cy="400110"/>
            </a:xfrm>
            <a:prstGeom prst="rect">
              <a:avLst/>
            </a:prstGeom>
            <a:noFill/>
          </p:spPr>
          <p:txBody>
            <a:bodyPr wrap="square" rtlCol="0">
              <a:spAutoFit/>
            </a:bodyPr>
            <a:lstStyle/>
            <a:p>
              <a:r>
                <a:rPr lang="tr-TR" sz="2000" b="1" dirty="0">
                  <a:solidFill>
                    <a:srgbClr val="575757"/>
                  </a:solidFill>
                </a:rPr>
                <a:t>Kendini dış dünyadan uzaklaştırma, içine kapanma</a:t>
              </a:r>
            </a:p>
          </p:txBody>
        </p:sp>
        <p:pic>
          <p:nvPicPr>
            <p:cNvPr id="35" name="Resim 45"/>
            <p:cNvPicPr>
              <a:picLocks noChangeAspect="1"/>
            </p:cNvPicPr>
            <p:nvPr/>
          </p:nvPicPr>
          <p:blipFill>
            <a:blip r:embed="rId4"/>
            <a:stretch>
              <a:fillRect/>
            </a:stretch>
          </p:blipFill>
          <p:spPr>
            <a:xfrm>
              <a:off x="554927" y="1730323"/>
              <a:ext cx="191250" cy="180000"/>
            </a:xfrm>
            <a:prstGeom prst="rect">
              <a:avLst/>
            </a:prstGeom>
          </p:spPr>
        </p:pic>
      </p:grpSp>
      <p:grpSp>
        <p:nvGrpSpPr>
          <p:cNvPr id="38" name="Grup 46"/>
          <p:cNvGrpSpPr/>
          <p:nvPr/>
        </p:nvGrpSpPr>
        <p:grpSpPr>
          <a:xfrm>
            <a:off x="587585" y="5443662"/>
            <a:ext cx="7239588" cy="400110"/>
            <a:chOff x="554927" y="1881525"/>
            <a:chExt cx="7239588" cy="400110"/>
          </a:xfrm>
        </p:grpSpPr>
        <p:sp>
          <p:nvSpPr>
            <p:cNvPr id="56" name="Metin kutusu 47"/>
            <p:cNvSpPr txBox="1"/>
            <p:nvPr/>
          </p:nvSpPr>
          <p:spPr>
            <a:xfrm>
              <a:off x="746177" y="1881525"/>
              <a:ext cx="7048338" cy="400110"/>
            </a:xfrm>
            <a:prstGeom prst="rect">
              <a:avLst/>
            </a:prstGeom>
            <a:noFill/>
          </p:spPr>
          <p:txBody>
            <a:bodyPr wrap="square" rtlCol="0">
              <a:spAutoFit/>
            </a:bodyPr>
            <a:lstStyle/>
            <a:p>
              <a:r>
                <a:rPr lang="es-ES" sz="2000" b="1" dirty="0">
                  <a:solidFill>
                    <a:srgbClr val="575757"/>
                  </a:solidFill>
                </a:rPr>
                <a:t>Daha fazla özgürlük talep etmeye başlama</a:t>
              </a:r>
            </a:p>
          </p:txBody>
        </p:sp>
        <p:pic>
          <p:nvPicPr>
            <p:cNvPr id="57" name="Resim 48"/>
            <p:cNvPicPr>
              <a:picLocks noChangeAspect="1"/>
            </p:cNvPicPr>
            <p:nvPr/>
          </p:nvPicPr>
          <p:blipFill>
            <a:blip r:embed="rId4"/>
            <a:stretch>
              <a:fillRect/>
            </a:stretch>
          </p:blipFill>
          <p:spPr>
            <a:xfrm>
              <a:off x="554927" y="1991580"/>
              <a:ext cx="191250" cy="180000"/>
            </a:xfrm>
            <a:prstGeom prst="rect">
              <a:avLst/>
            </a:prstGeom>
          </p:spPr>
        </p:pic>
      </p:grpSp>
      <p:grpSp>
        <p:nvGrpSpPr>
          <p:cNvPr id="58" name="Grup 49"/>
          <p:cNvGrpSpPr/>
          <p:nvPr/>
        </p:nvGrpSpPr>
        <p:grpSpPr>
          <a:xfrm>
            <a:off x="587584" y="5939232"/>
            <a:ext cx="7239588" cy="400110"/>
            <a:chOff x="554927" y="1881525"/>
            <a:chExt cx="7239588" cy="400110"/>
          </a:xfrm>
        </p:grpSpPr>
        <p:sp>
          <p:nvSpPr>
            <p:cNvPr id="59" name="Metin kutusu 50"/>
            <p:cNvSpPr txBox="1"/>
            <p:nvPr/>
          </p:nvSpPr>
          <p:spPr>
            <a:xfrm>
              <a:off x="746177" y="1881525"/>
              <a:ext cx="7048338" cy="400110"/>
            </a:xfrm>
            <a:prstGeom prst="rect">
              <a:avLst/>
            </a:prstGeom>
            <a:noFill/>
          </p:spPr>
          <p:txBody>
            <a:bodyPr wrap="square" rtlCol="0">
              <a:spAutoFit/>
            </a:bodyPr>
            <a:lstStyle/>
            <a:p>
              <a:r>
                <a:rPr lang="tr-TR" sz="2000" b="1" dirty="0">
                  <a:solidFill>
                    <a:srgbClr val="575757"/>
                  </a:solidFill>
                </a:rPr>
                <a:t>Konuşurken sürekli olarak gözlerini kaçırma</a:t>
              </a:r>
            </a:p>
          </p:txBody>
        </p:sp>
        <p:pic>
          <p:nvPicPr>
            <p:cNvPr id="60" name="Resim 51"/>
            <p:cNvPicPr>
              <a:picLocks noChangeAspect="1"/>
            </p:cNvPicPr>
            <p:nvPr/>
          </p:nvPicPr>
          <p:blipFill>
            <a:blip r:embed="rId4"/>
            <a:stretch>
              <a:fillRect/>
            </a:stretch>
          </p:blipFill>
          <p:spPr>
            <a:xfrm>
              <a:off x="554927" y="1991580"/>
              <a:ext cx="191250" cy="180000"/>
            </a:xfrm>
            <a:prstGeom prst="rect">
              <a:avLst/>
            </a:prstGeom>
          </p:spPr>
        </p:pic>
      </p:grpSp>
      <p:grpSp>
        <p:nvGrpSpPr>
          <p:cNvPr id="61" name="Grup 52"/>
          <p:cNvGrpSpPr/>
          <p:nvPr/>
        </p:nvGrpSpPr>
        <p:grpSpPr>
          <a:xfrm>
            <a:off x="544041" y="1407802"/>
            <a:ext cx="7239588" cy="400110"/>
            <a:chOff x="554927" y="1881525"/>
            <a:chExt cx="7239588" cy="400110"/>
          </a:xfrm>
        </p:grpSpPr>
        <p:sp>
          <p:nvSpPr>
            <p:cNvPr id="62" name="Metin kutusu 53"/>
            <p:cNvSpPr txBox="1"/>
            <p:nvPr/>
          </p:nvSpPr>
          <p:spPr>
            <a:xfrm>
              <a:off x="746177" y="1881525"/>
              <a:ext cx="7048338" cy="400110"/>
            </a:xfrm>
            <a:prstGeom prst="rect">
              <a:avLst/>
            </a:prstGeom>
            <a:noFill/>
          </p:spPr>
          <p:txBody>
            <a:bodyPr wrap="square" rtlCol="0">
              <a:spAutoFit/>
            </a:bodyPr>
            <a:lstStyle/>
            <a:p>
              <a:r>
                <a:rPr lang="tr-TR" sz="2000" b="1" dirty="0">
                  <a:solidFill>
                    <a:srgbClr val="575757"/>
                  </a:solidFill>
                </a:rPr>
                <a:t>Agresif davranışlarda bulunma</a:t>
              </a:r>
            </a:p>
          </p:txBody>
        </p:sp>
        <p:pic>
          <p:nvPicPr>
            <p:cNvPr id="63" name="Resim 54"/>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15"/>
          <p:cNvGrpSpPr/>
          <p:nvPr/>
        </p:nvGrpSpPr>
        <p:grpSpPr>
          <a:xfrm>
            <a:off x="9594287" y="101282"/>
            <a:ext cx="2499742" cy="1851257"/>
            <a:chOff x="15412907" y="3234"/>
            <a:chExt cx="4121971" cy="3052860"/>
          </a:xfrm>
          <a:effectLst>
            <a:outerShdw blurRad="50800" dist="38100" dir="10800000" algn="r" rotWithShape="0">
              <a:prstClr val="black">
                <a:alpha val="40000"/>
              </a:prstClr>
            </a:outerShdw>
          </a:effectLst>
        </p:grpSpPr>
        <p:sp>
          <p:nvSpPr>
            <p:cNvPr id="67"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8" name="Resim 67"/>
            <p:cNvPicPr>
              <a:picLocks noChangeAspect="1"/>
            </p:cNvPicPr>
            <p:nvPr/>
          </p:nvPicPr>
          <p:blipFill>
            <a:blip r:embed="rId5"/>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394318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1+#ppt_w/2"/>
                                          </p:val>
                                        </p:tav>
                                        <p:tav tm="100000">
                                          <p:val>
                                            <p:strVal val="#ppt_x"/>
                                          </p:val>
                                        </p:tav>
                                      </p:tavLst>
                                    </p:anim>
                                    <p:anim calcmode="lin" valueType="num">
                                      <p:cBhvr additive="base">
                                        <p:cTn id="8" dur="2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250"/>
                                        <p:tgtEl>
                                          <p:spTgt spid="4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250"/>
                                        <p:tgtEl>
                                          <p:spTgt spid="41"/>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250"/>
                                        <p:tgtEl>
                                          <p:spTgt spid="4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250"/>
                                        <p:tgtEl>
                                          <p:spTgt spid="47"/>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250"/>
                                        <p:tgtEl>
                                          <p:spTgt spid="50"/>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250"/>
                                        <p:tgtEl>
                                          <p:spTgt spid="53"/>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250"/>
                                        <p:tgtEl>
                                          <p:spTgt spid="33"/>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250"/>
                                        <p:tgtEl>
                                          <p:spTgt spid="38"/>
                                        </p:tgtEl>
                                      </p:cBhvr>
                                    </p:animEffect>
                                  </p:childTnLst>
                                </p:cTn>
                              </p:par>
                            </p:childTnLst>
                          </p:cTn>
                        </p:par>
                        <p:par>
                          <p:cTn id="41" fill="hold">
                            <p:stCondLst>
                              <p:cond delay="2250"/>
                            </p:stCondLst>
                            <p:childTnLst>
                              <p:par>
                                <p:cTn id="42" presetID="10" presetClass="entr" presetSubtype="0" fill="hold" nodeType="after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250"/>
                                        <p:tgtEl>
                                          <p:spTgt spid="58"/>
                                        </p:tgtEl>
                                      </p:cBhvr>
                                    </p:animEffect>
                                  </p:childTnLst>
                                </p:cTn>
                              </p:par>
                            </p:childTnLst>
                          </p:cTn>
                        </p:par>
                        <p:par>
                          <p:cTn id="45" fill="hold">
                            <p:stCondLst>
                              <p:cond delay="2500"/>
                            </p:stCondLst>
                            <p:childTnLst>
                              <p:par>
                                <p:cTn id="46" presetID="10" presetClass="entr" presetSubtype="0" fill="hold" nodeType="after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2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p:cNvSpPr>
          <p:nvPr/>
        </p:nvSpPr>
        <p:spPr bwMode="auto">
          <a:xfrm>
            <a:off x="7935571" y="2126465"/>
            <a:ext cx="4256429" cy="4731533"/>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b="-10000"/>
            </a:stretch>
          </a:blipFill>
          <a:ln>
            <a:solidFill>
              <a:schemeClr val="bg1">
                <a:lumMod val="85000"/>
              </a:schemeClr>
            </a:solidFill>
          </a:ln>
          <a:effectLst>
            <a:softEdge rad="127000"/>
          </a:effectLst>
        </p:spPr>
        <p:txBody>
          <a:bodyPr vert="horz" wrap="square" lIns="91440" tIns="45720" rIns="91440" bIns="45720" numCol="1" anchor="t" anchorCtr="0" compatLnSpc="1">
            <a:prstTxWarp prst="textNoShape">
              <a:avLst/>
            </a:prstTxWarp>
          </a:bodyPr>
          <a:lstStyle/>
          <a:p>
            <a:endParaRPr lang="tr-TR"/>
          </a:p>
        </p:txBody>
      </p:sp>
      <p:sp>
        <p:nvSpPr>
          <p:cNvPr id="40" name="Metin kutusu 39"/>
          <p:cNvSpPr txBox="1"/>
          <p:nvPr/>
        </p:nvSpPr>
        <p:spPr>
          <a:xfrm>
            <a:off x="650552" y="276385"/>
            <a:ext cx="8209430" cy="76944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tr-TR" sz="4400" b="1" dirty="0"/>
              <a:t>Davranışsal Belirtiler</a:t>
            </a:r>
          </a:p>
        </p:txBody>
      </p:sp>
      <p:grpSp>
        <p:nvGrpSpPr>
          <p:cNvPr id="44" name="Grup 43"/>
          <p:cNvGrpSpPr/>
          <p:nvPr/>
        </p:nvGrpSpPr>
        <p:grpSpPr>
          <a:xfrm>
            <a:off x="554927" y="2334417"/>
            <a:ext cx="7239588" cy="400110"/>
            <a:chOff x="554927" y="1881525"/>
            <a:chExt cx="7239588" cy="400110"/>
          </a:xfrm>
        </p:grpSpPr>
        <p:sp>
          <p:nvSpPr>
            <p:cNvPr id="45" name="Metin kutusu 44"/>
            <p:cNvSpPr txBox="1"/>
            <p:nvPr/>
          </p:nvSpPr>
          <p:spPr>
            <a:xfrm>
              <a:off x="746177" y="1881525"/>
              <a:ext cx="7048338" cy="400110"/>
            </a:xfrm>
            <a:prstGeom prst="rect">
              <a:avLst/>
            </a:prstGeom>
            <a:noFill/>
          </p:spPr>
          <p:txBody>
            <a:bodyPr wrap="square" rtlCol="0">
              <a:spAutoFit/>
            </a:bodyPr>
            <a:lstStyle/>
            <a:p>
              <a:r>
                <a:rPr lang="tr-TR" sz="2000" b="1" dirty="0">
                  <a:solidFill>
                    <a:srgbClr val="575757"/>
                  </a:solidFill>
                </a:rPr>
                <a:t>Arkadaş grubunda veya her zaman gidilen mekânlarda değişiklik</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grpSp>
        <p:nvGrpSpPr>
          <p:cNvPr id="47" name="Grup 46"/>
          <p:cNvGrpSpPr/>
          <p:nvPr/>
        </p:nvGrpSpPr>
        <p:grpSpPr>
          <a:xfrm>
            <a:off x="554927" y="2874633"/>
            <a:ext cx="7239588" cy="707886"/>
            <a:chOff x="554927" y="1881525"/>
            <a:chExt cx="7239588" cy="707886"/>
          </a:xfrm>
        </p:grpSpPr>
        <p:sp>
          <p:nvSpPr>
            <p:cNvPr id="48" name="Metin kutusu 47"/>
            <p:cNvSpPr txBox="1"/>
            <p:nvPr/>
          </p:nvSpPr>
          <p:spPr>
            <a:xfrm>
              <a:off x="746177" y="1881525"/>
              <a:ext cx="7048338" cy="707886"/>
            </a:xfrm>
            <a:prstGeom prst="rect">
              <a:avLst/>
            </a:prstGeom>
            <a:noFill/>
          </p:spPr>
          <p:txBody>
            <a:bodyPr wrap="square" rtlCol="0">
              <a:spAutoFit/>
            </a:bodyPr>
            <a:lstStyle/>
            <a:p>
              <a:r>
                <a:rPr lang="es-ES" sz="2000" b="1" dirty="0">
                  <a:solidFill>
                    <a:srgbClr val="575757"/>
                  </a:solidFill>
                </a:rPr>
                <a:t>Gözlerdeki kızarıklığı saklamak için</a:t>
              </a:r>
              <a:r>
                <a:rPr lang="tr-TR" sz="2000" b="1" dirty="0">
                  <a:solidFill>
                    <a:srgbClr val="575757"/>
                  </a:solidFill>
                </a:rPr>
                <a:t> </a:t>
              </a:r>
              <a:r>
                <a:rPr lang="es-ES" sz="2000" b="1" dirty="0">
                  <a:solidFill>
                    <a:srgbClr val="575757"/>
                  </a:solidFill>
                </a:rPr>
                <a:t>göz damlası, gözyaşı sıvısı kullanmaya başlama</a:t>
              </a:r>
            </a:p>
          </p:txBody>
        </p:sp>
        <p:pic>
          <p:nvPicPr>
            <p:cNvPr id="49" name="Resim 48"/>
            <p:cNvPicPr>
              <a:picLocks noChangeAspect="1"/>
            </p:cNvPicPr>
            <p:nvPr/>
          </p:nvPicPr>
          <p:blipFill>
            <a:blip r:embed="rId4"/>
            <a:stretch>
              <a:fillRect/>
            </a:stretch>
          </p:blipFill>
          <p:spPr>
            <a:xfrm>
              <a:off x="554927" y="1991580"/>
              <a:ext cx="191250" cy="180000"/>
            </a:xfrm>
            <a:prstGeom prst="rect">
              <a:avLst/>
            </a:prstGeom>
          </p:spPr>
        </p:pic>
      </p:grpSp>
      <p:grpSp>
        <p:nvGrpSpPr>
          <p:cNvPr id="50" name="Grup 49"/>
          <p:cNvGrpSpPr/>
          <p:nvPr/>
        </p:nvGrpSpPr>
        <p:grpSpPr>
          <a:xfrm>
            <a:off x="554927" y="3590424"/>
            <a:ext cx="7239588" cy="400110"/>
            <a:chOff x="554927" y="1881525"/>
            <a:chExt cx="7239588" cy="400110"/>
          </a:xfrm>
        </p:grpSpPr>
        <p:sp>
          <p:nvSpPr>
            <p:cNvPr id="51" name="Metin kutusu 50"/>
            <p:cNvSpPr txBox="1"/>
            <p:nvPr/>
          </p:nvSpPr>
          <p:spPr>
            <a:xfrm>
              <a:off x="746177" y="1881525"/>
              <a:ext cx="7048338" cy="400110"/>
            </a:xfrm>
            <a:prstGeom prst="rect">
              <a:avLst/>
            </a:prstGeom>
            <a:noFill/>
          </p:spPr>
          <p:txBody>
            <a:bodyPr wrap="square" rtlCol="0">
              <a:spAutoFit/>
            </a:bodyPr>
            <a:lstStyle/>
            <a:p>
              <a:r>
                <a:rPr lang="tr-TR" sz="2000" b="1" dirty="0">
                  <a:solidFill>
                    <a:srgbClr val="575757"/>
                  </a:solidFill>
                </a:rPr>
                <a:t>Suç işleme davranışı</a:t>
              </a:r>
            </a:p>
          </p:txBody>
        </p:sp>
        <p:pic>
          <p:nvPicPr>
            <p:cNvPr id="52" name="Resim 51"/>
            <p:cNvPicPr>
              <a:picLocks noChangeAspect="1"/>
            </p:cNvPicPr>
            <p:nvPr/>
          </p:nvPicPr>
          <p:blipFill>
            <a:blip r:embed="rId4"/>
            <a:stretch>
              <a:fillRect/>
            </a:stretch>
          </p:blipFill>
          <p:spPr>
            <a:xfrm>
              <a:off x="554927" y="1991580"/>
              <a:ext cx="191250" cy="180000"/>
            </a:xfrm>
            <a:prstGeom prst="rect">
              <a:avLst/>
            </a:prstGeom>
          </p:spPr>
        </p:pic>
      </p:grpSp>
      <p:grpSp>
        <p:nvGrpSpPr>
          <p:cNvPr id="53" name="Grup 52"/>
          <p:cNvGrpSpPr/>
          <p:nvPr/>
        </p:nvGrpSpPr>
        <p:grpSpPr>
          <a:xfrm>
            <a:off x="565813" y="3958455"/>
            <a:ext cx="7239588" cy="707886"/>
            <a:chOff x="554927" y="1881525"/>
            <a:chExt cx="7239588" cy="707886"/>
          </a:xfrm>
        </p:grpSpPr>
        <p:sp>
          <p:nvSpPr>
            <p:cNvPr id="54" name="Metin kutusu 53"/>
            <p:cNvSpPr txBox="1"/>
            <p:nvPr/>
          </p:nvSpPr>
          <p:spPr>
            <a:xfrm>
              <a:off x="746177" y="1881525"/>
              <a:ext cx="7048338" cy="707886"/>
            </a:xfrm>
            <a:prstGeom prst="rect">
              <a:avLst/>
            </a:prstGeom>
            <a:noFill/>
          </p:spPr>
          <p:txBody>
            <a:bodyPr wrap="square" rtlCol="0">
              <a:spAutoFit/>
            </a:bodyPr>
            <a:lstStyle/>
            <a:p>
              <a:r>
                <a:rPr lang="tr-TR" sz="2000" b="1" dirty="0">
                  <a:solidFill>
                    <a:srgbClr val="575757"/>
                  </a:solidFill>
                </a:rPr>
                <a:t>Oluşabilecek kötü kokuları bastırmak için gereğinden</a:t>
              </a:r>
            </a:p>
            <a:p>
              <a:r>
                <a:rPr lang="tr-TR" sz="2000" b="1" dirty="0">
                  <a:solidFill>
                    <a:srgbClr val="575757"/>
                  </a:solidFill>
                </a:rPr>
                <a:t>fazla parfüm kullanma</a:t>
              </a:r>
            </a:p>
          </p:txBody>
        </p:sp>
        <p:pic>
          <p:nvPicPr>
            <p:cNvPr id="55" name="Resim 54"/>
            <p:cNvPicPr>
              <a:picLocks noChangeAspect="1"/>
            </p:cNvPicPr>
            <p:nvPr/>
          </p:nvPicPr>
          <p:blipFill>
            <a:blip r:embed="rId4"/>
            <a:stretch>
              <a:fillRect/>
            </a:stretch>
          </p:blipFill>
          <p:spPr>
            <a:xfrm>
              <a:off x="554927" y="1991580"/>
              <a:ext cx="191250" cy="180000"/>
            </a:xfrm>
            <a:prstGeom prst="rect">
              <a:avLst/>
            </a:prstGeom>
          </p:spPr>
        </p:pic>
      </p:grpSp>
      <p:grpSp>
        <p:nvGrpSpPr>
          <p:cNvPr id="34" name="Grup 40"/>
          <p:cNvGrpSpPr/>
          <p:nvPr/>
        </p:nvGrpSpPr>
        <p:grpSpPr>
          <a:xfrm>
            <a:off x="576698" y="4688334"/>
            <a:ext cx="7239588" cy="707886"/>
            <a:chOff x="554927" y="1881525"/>
            <a:chExt cx="7239588" cy="707886"/>
          </a:xfrm>
        </p:grpSpPr>
        <p:sp>
          <p:nvSpPr>
            <p:cNvPr id="35" name="Metin kutusu 41"/>
            <p:cNvSpPr txBox="1"/>
            <p:nvPr/>
          </p:nvSpPr>
          <p:spPr>
            <a:xfrm>
              <a:off x="746177" y="1881525"/>
              <a:ext cx="7048338" cy="707886"/>
            </a:xfrm>
            <a:prstGeom prst="rect">
              <a:avLst/>
            </a:prstGeom>
            <a:noFill/>
          </p:spPr>
          <p:txBody>
            <a:bodyPr wrap="square" rtlCol="0">
              <a:spAutoFit/>
            </a:bodyPr>
            <a:lstStyle/>
            <a:p>
              <a:r>
                <a:rPr lang="tr-TR" sz="2000" b="1" dirty="0">
                  <a:solidFill>
                    <a:srgbClr val="575757"/>
                  </a:solidFill>
                </a:rPr>
                <a:t>Duygu durumunda ani değişimler, asabiyet, ani patlamalar veya nedensiz gülme gibi davranışlar</a:t>
              </a:r>
            </a:p>
          </p:txBody>
        </p:sp>
        <p:pic>
          <p:nvPicPr>
            <p:cNvPr id="38" name="Resim 42"/>
            <p:cNvPicPr>
              <a:picLocks noChangeAspect="1"/>
            </p:cNvPicPr>
            <p:nvPr/>
          </p:nvPicPr>
          <p:blipFill>
            <a:blip r:embed="rId4"/>
            <a:stretch>
              <a:fillRect/>
            </a:stretch>
          </p:blipFill>
          <p:spPr>
            <a:xfrm>
              <a:off x="554927" y="1991580"/>
              <a:ext cx="191250" cy="180000"/>
            </a:xfrm>
            <a:prstGeom prst="rect">
              <a:avLst/>
            </a:prstGeom>
          </p:spPr>
        </p:pic>
      </p:grpSp>
      <p:grpSp>
        <p:nvGrpSpPr>
          <p:cNvPr id="56" name="Grup 43"/>
          <p:cNvGrpSpPr/>
          <p:nvPr/>
        </p:nvGrpSpPr>
        <p:grpSpPr>
          <a:xfrm>
            <a:off x="544041" y="1251990"/>
            <a:ext cx="7239588" cy="707886"/>
            <a:chOff x="554927" y="1881525"/>
            <a:chExt cx="7239588" cy="707886"/>
          </a:xfrm>
        </p:grpSpPr>
        <p:sp>
          <p:nvSpPr>
            <p:cNvPr id="57" name="Metin kutusu 44"/>
            <p:cNvSpPr txBox="1"/>
            <p:nvPr/>
          </p:nvSpPr>
          <p:spPr>
            <a:xfrm>
              <a:off x="746177" y="1881525"/>
              <a:ext cx="7048338" cy="707886"/>
            </a:xfrm>
            <a:prstGeom prst="rect">
              <a:avLst/>
            </a:prstGeom>
            <a:noFill/>
          </p:spPr>
          <p:txBody>
            <a:bodyPr wrap="square" rtlCol="0">
              <a:spAutoFit/>
            </a:bodyPr>
            <a:lstStyle/>
            <a:p>
              <a:r>
                <a:rPr lang="tr-TR" sz="2000" b="1" dirty="0">
                  <a:solidFill>
                    <a:srgbClr val="575757"/>
                  </a:solidFill>
                </a:rPr>
                <a:t>Beklenmedik bir şekilde zaman zaman ortaya çıkan aşırı hareketlilik ve aktivite artışı</a:t>
              </a:r>
            </a:p>
          </p:txBody>
        </p:sp>
        <p:pic>
          <p:nvPicPr>
            <p:cNvPr id="58" name="Resim 45"/>
            <p:cNvPicPr>
              <a:picLocks noChangeAspect="1"/>
            </p:cNvPicPr>
            <p:nvPr/>
          </p:nvPicPr>
          <p:blipFill>
            <a:blip r:embed="rId4"/>
            <a:stretch>
              <a:fillRect/>
            </a:stretch>
          </p:blipFill>
          <p:spPr>
            <a:xfrm>
              <a:off x="554927" y="1991580"/>
              <a:ext cx="191250" cy="180000"/>
            </a:xfrm>
            <a:prstGeom prst="rect">
              <a:avLst/>
            </a:prstGeom>
          </p:spPr>
        </p:pic>
      </p:gr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3416" y="121957"/>
            <a:ext cx="2609850"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 name="Grup 28"/>
          <p:cNvGrpSpPr/>
          <p:nvPr/>
        </p:nvGrpSpPr>
        <p:grpSpPr>
          <a:xfrm>
            <a:off x="576698" y="1893752"/>
            <a:ext cx="7217817" cy="400110"/>
            <a:chOff x="576698" y="1957725"/>
            <a:chExt cx="7217817" cy="400110"/>
          </a:xfrm>
        </p:grpSpPr>
        <p:sp>
          <p:nvSpPr>
            <p:cNvPr id="30" name="Metin kutusu 29"/>
            <p:cNvSpPr txBox="1"/>
            <p:nvPr/>
          </p:nvSpPr>
          <p:spPr>
            <a:xfrm>
              <a:off x="746177" y="1957725"/>
              <a:ext cx="7048338" cy="400110"/>
            </a:xfrm>
            <a:prstGeom prst="rect">
              <a:avLst/>
            </a:prstGeom>
            <a:noFill/>
          </p:spPr>
          <p:txBody>
            <a:bodyPr wrap="square" rtlCol="0">
              <a:spAutoFit/>
            </a:bodyPr>
            <a:lstStyle/>
            <a:p>
              <a:r>
                <a:rPr lang="tr-TR" sz="2000" b="1" dirty="0">
                  <a:solidFill>
                    <a:srgbClr val="575757"/>
                  </a:solidFill>
                </a:rPr>
                <a:t>Davranışlarında ortaya çıkan, açıklanamayan değişiklikler</a:t>
              </a:r>
            </a:p>
          </p:txBody>
        </p:sp>
        <p:pic>
          <p:nvPicPr>
            <p:cNvPr id="36" name="Resim 35"/>
            <p:cNvPicPr>
              <a:picLocks noChangeAspect="1"/>
            </p:cNvPicPr>
            <p:nvPr/>
          </p:nvPicPr>
          <p:blipFill>
            <a:blip r:embed="rId4"/>
            <a:stretch>
              <a:fillRect/>
            </a:stretch>
          </p:blipFill>
          <p:spPr>
            <a:xfrm>
              <a:off x="576698" y="2100438"/>
              <a:ext cx="191250" cy="180000"/>
            </a:xfrm>
            <a:prstGeom prst="rect">
              <a:avLst/>
            </a:prstGeom>
          </p:spPr>
        </p:pic>
      </p:grpSp>
    </p:spTree>
    <p:extLst>
      <p:ext uri="{BB962C8B-B14F-4D97-AF65-F5344CB8AC3E}">
        <p14:creationId xmlns:p14="http://schemas.microsoft.com/office/powerpoint/2010/main" val="14468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1+#ppt_w/2"/>
                                          </p:val>
                                        </p:tav>
                                        <p:tav tm="100000">
                                          <p:val>
                                            <p:strVal val="#ppt_x"/>
                                          </p:val>
                                        </p:tav>
                                      </p:tavLst>
                                    </p:anim>
                                    <p:anim calcmode="lin" valueType="num">
                                      <p:cBhvr additive="base">
                                        <p:cTn id="8" dur="2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250"/>
                                        <p:tgtEl>
                                          <p:spTgt spid="4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250"/>
                                        <p:tgtEl>
                                          <p:spTgt spid="44"/>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250"/>
                                        <p:tgtEl>
                                          <p:spTgt spid="4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250"/>
                                        <p:tgtEl>
                                          <p:spTgt spid="50"/>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250"/>
                                        <p:tgtEl>
                                          <p:spTgt spid="53"/>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250"/>
                                        <p:tgtEl>
                                          <p:spTgt spid="34"/>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250"/>
                                        <p:tgtEl>
                                          <p:spTgt spid="56"/>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p:cNvSpPr>
          <p:nvPr/>
        </p:nvSpPr>
        <p:spPr bwMode="auto">
          <a:xfrm>
            <a:off x="7729847" y="2073597"/>
            <a:ext cx="4462153" cy="477408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cstate="print"/>
            <a:srcRect/>
            <a:stretch>
              <a:fillRect/>
            </a:stretch>
          </a:blipFill>
          <a:ln>
            <a:solidFill>
              <a:schemeClr val="bg1">
                <a:lumMod val="85000"/>
              </a:schemeClr>
            </a:solidFill>
          </a:ln>
          <a:effectLst>
            <a:softEdge rad="127000"/>
          </a:effectLst>
        </p:spPr>
        <p:txBody>
          <a:bodyPr vert="horz" wrap="square" lIns="91440" tIns="45720" rIns="91440" bIns="45720" numCol="1" anchor="t" anchorCtr="0" compatLnSpc="1">
            <a:prstTxWarp prst="textNoShape">
              <a:avLst/>
            </a:prstTxWarp>
          </a:bodyPr>
          <a:lstStyle/>
          <a:p>
            <a:endParaRPr lang="tr-TR"/>
          </a:p>
        </p:txBody>
      </p:sp>
      <p:sp>
        <p:nvSpPr>
          <p:cNvPr id="18" name="Metin kutusu 17"/>
          <p:cNvSpPr txBox="1"/>
          <p:nvPr/>
        </p:nvSpPr>
        <p:spPr>
          <a:xfrm>
            <a:off x="691747" y="343975"/>
            <a:ext cx="8285997" cy="76944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tr-TR" sz="4400" b="1" dirty="0"/>
              <a:t>Psikolojik Belirtiler</a:t>
            </a:r>
          </a:p>
        </p:txBody>
      </p:sp>
      <p:grpSp>
        <p:nvGrpSpPr>
          <p:cNvPr id="19" name="Grup 18"/>
          <p:cNvGrpSpPr/>
          <p:nvPr/>
        </p:nvGrpSpPr>
        <p:grpSpPr>
          <a:xfrm>
            <a:off x="554927" y="1973857"/>
            <a:ext cx="7239588" cy="400110"/>
            <a:chOff x="554927" y="1881525"/>
            <a:chExt cx="7239588" cy="400110"/>
          </a:xfrm>
        </p:grpSpPr>
        <p:sp>
          <p:nvSpPr>
            <p:cNvPr id="20" name="Metin kutusu 19"/>
            <p:cNvSpPr txBox="1"/>
            <p:nvPr/>
          </p:nvSpPr>
          <p:spPr>
            <a:xfrm>
              <a:off x="746177" y="1881525"/>
              <a:ext cx="7048338" cy="400110"/>
            </a:xfrm>
            <a:prstGeom prst="rect">
              <a:avLst/>
            </a:prstGeom>
            <a:noFill/>
          </p:spPr>
          <p:txBody>
            <a:bodyPr wrap="square" rtlCol="0">
              <a:spAutoFit/>
            </a:bodyPr>
            <a:lstStyle/>
            <a:p>
              <a:r>
                <a:rPr lang="tr-TR" sz="2000" b="1" dirty="0">
                  <a:solidFill>
                    <a:srgbClr val="575757"/>
                  </a:solidFill>
                </a:rPr>
                <a:t>Ruhsal durumunda ortaya çıkan, açıklanamayan değişiklikler</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2637367"/>
            <a:ext cx="7239588" cy="707886"/>
            <a:chOff x="554927" y="1881525"/>
            <a:chExt cx="7239588" cy="707886"/>
          </a:xfrm>
        </p:grpSpPr>
        <p:sp>
          <p:nvSpPr>
            <p:cNvPr id="23" name="Metin kutusu 22"/>
            <p:cNvSpPr txBox="1"/>
            <p:nvPr/>
          </p:nvSpPr>
          <p:spPr>
            <a:xfrm>
              <a:off x="746177" y="1881525"/>
              <a:ext cx="7048338" cy="707886"/>
            </a:xfrm>
            <a:prstGeom prst="rect">
              <a:avLst/>
            </a:prstGeom>
            <a:noFill/>
          </p:spPr>
          <p:txBody>
            <a:bodyPr wrap="square" rtlCol="0">
              <a:spAutoFit/>
            </a:bodyPr>
            <a:lstStyle/>
            <a:p>
              <a:r>
                <a:rPr lang="tr-TR" sz="2000" b="1" dirty="0">
                  <a:solidFill>
                    <a:srgbClr val="575757"/>
                  </a:solidFill>
                </a:rPr>
                <a:t>Duygu durumunda ani değişimler, asabiyet, ani</a:t>
              </a:r>
            </a:p>
            <a:p>
              <a:r>
                <a:rPr lang="tr-TR" sz="2000" b="1" dirty="0">
                  <a:solidFill>
                    <a:srgbClr val="575757"/>
                  </a:solidFill>
                </a:rPr>
                <a:t>patlamalar veya nedensiz gülme gibi davranışlar</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3489730"/>
            <a:ext cx="7239588" cy="707886"/>
            <a:chOff x="554927" y="1881525"/>
            <a:chExt cx="7239588" cy="707886"/>
          </a:xfrm>
        </p:grpSpPr>
        <p:sp>
          <p:nvSpPr>
            <p:cNvPr id="40" name="Metin kutusu 39"/>
            <p:cNvSpPr txBox="1"/>
            <p:nvPr/>
          </p:nvSpPr>
          <p:spPr>
            <a:xfrm>
              <a:off x="746177" y="1881525"/>
              <a:ext cx="7048338" cy="707886"/>
            </a:xfrm>
            <a:prstGeom prst="rect">
              <a:avLst/>
            </a:prstGeom>
            <a:noFill/>
          </p:spPr>
          <p:txBody>
            <a:bodyPr wrap="square" rtlCol="0">
              <a:spAutoFit/>
            </a:bodyPr>
            <a:lstStyle/>
            <a:p>
              <a:r>
                <a:rPr lang="tr-TR" sz="2000" b="1" dirty="0">
                  <a:solidFill>
                    <a:srgbClr val="575757"/>
                  </a:solidFill>
                </a:rPr>
                <a:t>Beklenmedik bir şekilde zaman zaman ortaya </a:t>
              </a:r>
            </a:p>
            <a:p>
              <a:r>
                <a:rPr lang="tr-TR" sz="2000" b="1" dirty="0">
                  <a:solidFill>
                    <a:srgbClr val="575757"/>
                  </a:solidFill>
                </a:rPr>
                <a:t>çıkan aşırı hareketlilik ve aktivite artışı</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1"/>
          <p:cNvGrpSpPr/>
          <p:nvPr/>
        </p:nvGrpSpPr>
        <p:grpSpPr>
          <a:xfrm>
            <a:off x="522270" y="4241051"/>
            <a:ext cx="7239588" cy="1015663"/>
            <a:chOff x="554927" y="1881525"/>
            <a:chExt cx="7239588" cy="1015663"/>
          </a:xfrm>
        </p:grpSpPr>
        <p:sp>
          <p:nvSpPr>
            <p:cNvPr id="26" name="Metin kutusu 22"/>
            <p:cNvSpPr txBox="1"/>
            <p:nvPr/>
          </p:nvSpPr>
          <p:spPr>
            <a:xfrm>
              <a:off x="746177" y="1881525"/>
              <a:ext cx="7048338" cy="1015663"/>
            </a:xfrm>
            <a:prstGeom prst="rect">
              <a:avLst/>
            </a:prstGeom>
            <a:noFill/>
          </p:spPr>
          <p:txBody>
            <a:bodyPr wrap="square" rtlCol="0">
              <a:spAutoFit/>
            </a:bodyPr>
            <a:lstStyle/>
            <a:p>
              <a:r>
                <a:rPr lang="tr-TR" sz="2000" b="1" dirty="0">
                  <a:solidFill>
                    <a:srgbClr val="575757"/>
                  </a:solidFill>
                </a:rPr>
                <a:t>Herhangi bir sebebi olmaksızın korku </a:t>
              </a:r>
            </a:p>
            <a:p>
              <a:r>
                <a:rPr lang="tr-TR" sz="2000" b="1" dirty="0">
                  <a:solidFill>
                    <a:srgbClr val="575757"/>
                  </a:solidFill>
                </a:rPr>
                <a:t>duyma, içine kapanma, gerginlik yaşama</a:t>
              </a:r>
            </a:p>
            <a:p>
              <a:r>
                <a:rPr lang="tr-TR" sz="2000" b="1" dirty="0">
                  <a:solidFill>
                    <a:srgbClr val="575757"/>
                  </a:solidFill>
                </a:rPr>
                <a:t>veya aşırı şüphecilik</a:t>
              </a:r>
            </a:p>
          </p:txBody>
        </p:sp>
        <p:pic>
          <p:nvPicPr>
            <p:cNvPr id="27"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28" name="Grup 18"/>
          <p:cNvGrpSpPr/>
          <p:nvPr/>
        </p:nvGrpSpPr>
        <p:grpSpPr>
          <a:xfrm>
            <a:off x="500498" y="5283115"/>
            <a:ext cx="7239588" cy="707886"/>
            <a:chOff x="554927" y="1881525"/>
            <a:chExt cx="7239588" cy="707886"/>
          </a:xfrm>
        </p:grpSpPr>
        <p:sp>
          <p:nvSpPr>
            <p:cNvPr id="29" name="Metin kutusu 19"/>
            <p:cNvSpPr txBox="1"/>
            <p:nvPr/>
          </p:nvSpPr>
          <p:spPr>
            <a:xfrm>
              <a:off x="746177" y="1881525"/>
              <a:ext cx="7048338" cy="707886"/>
            </a:xfrm>
            <a:prstGeom prst="rect">
              <a:avLst/>
            </a:prstGeom>
            <a:noFill/>
          </p:spPr>
          <p:txBody>
            <a:bodyPr wrap="square" rtlCol="0">
              <a:spAutoFit/>
            </a:bodyPr>
            <a:lstStyle/>
            <a:p>
              <a:r>
                <a:rPr lang="tr-TR" sz="2000" b="1" dirty="0">
                  <a:solidFill>
                    <a:srgbClr val="575757"/>
                  </a:solidFill>
                </a:rPr>
                <a:t>Genel bir motivasyon eksikliği, odaklanma </a:t>
              </a:r>
            </a:p>
            <a:p>
              <a:r>
                <a:rPr lang="tr-TR" sz="2000" b="1" dirty="0">
                  <a:solidFill>
                    <a:srgbClr val="575757"/>
                  </a:solidFill>
                </a:rPr>
                <a:t>güçlüğü, dalgınlık veya uyuşukluk</a:t>
              </a:r>
            </a:p>
          </p:txBody>
        </p:sp>
        <p:pic>
          <p:nvPicPr>
            <p:cNvPr id="30"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34" name="Grup 15"/>
          <p:cNvGrpSpPr/>
          <p:nvPr/>
        </p:nvGrpSpPr>
        <p:grpSpPr>
          <a:xfrm>
            <a:off x="9594287" y="101282"/>
            <a:ext cx="2499742" cy="1851257"/>
            <a:chOff x="15412907" y="3234"/>
            <a:chExt cx="4121971" cy="3052860"/>
          </a:xfrm>
          <a:effectLst>
            <a:outerShdw blurRad="50800" dist="38100" dir="10800000" algn="r" rotWithShape="0">
              <a:prstClr val="black">
                <a:alpha val="40000"/>
              </a:prstClr>
            </a:outerShdw>
          </a:effectLst>
        </p:grpSpPr>
        <p:sp>
          <p:nvSpPr>
            <p:cNvPr id="35"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6" name="Resim 35"/>
            <p:cNvPicPr>
              <a:picLocks noChangeAspect="1"/>
            </p:cNvPicPr>
            <p:nvPr/>
          </p:nvPicPr>
          <p:blipFill>
            <a:blip r:embed="rId5"/>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82263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1+#ppt_w/2"/>
                                          </p:val>
                                        </p:tav>
                                        <p:tav tm="100000">
                                          <p:val>
                                            <p:strVal val="#ppt_x"/>
                                          </p:val>
                                        </p:tav>
                                      </p:tavLst>
                                    </p:anim>
                                    <p:anim calcmode="lin" valueType="num">
                                      <p:cBhvr additive="base">
                                        <p:cTn id="8" dur="2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5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50"/>
                                        <p:tgtEl>
                                          <p:spTgt spid="19"/>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250"/>
                                        <p:tgtEl>
                                          <p:spTgt spid="2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250"/>
                                        <p:tgtEl>
                                          <p:spTgt spid="25"/>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2"/>
          <p:cNvSpPr/>
          <p:nvPr/>
        </p:nvSpPr>
        <p:spPr>
          <a:xfrm>
            <a:off x="-7219" y="0"/>
            <a:ext cx="12199218" cy="6858000"/>
          </a:xfrm>
          <a:custGeom>
            <a:avLst/>
            <a:gdLst/>
            <a:ahLst/>
            <a:cxnLst/>
            <a:rect l="l" t="t" r="r" b="b"/>
            <a:pathLst>
              <a:path w="7301230" h="5364480">
                <a:moveTo>
                  <a:pt x="0" y="5363997"/>
                </a:moveTo>
                <a:lnTo>
                  <a:pt x="7300785" y="5363997"/>
                </a:lnTo>
                <a:lnTo>
                  <a:pt x="7300785" y="0"/>
                </a:lnTo>
                <a:lnTo>
                  <a:pt x="0" y="0"/>
                </a:lnTo>
                <a:lnTo>
                  <a:pt x="0" y="5363997"/>
                </a:lnTo>
                <a:close/>
              </a:path>
            </a:pathLst>
          </a:custGeom>
          <a:solidFill>
            <a:schemeClr val="bg1">
              <a:lumMod val="95000"/>
            </a:schemeClr>
          </a:solidFill>
        </p:spPr>
        <p:txBody>
          <a:bodyPr wrap="square" lIns="0" tIns="0" rIns="0" bIns="0" rtlCol="0"/>
          <a:lstStyle/>
          <a:p>
            <a:endParaRPr/>
          </a:p>
        </p:txBody>
      </p:sp>
      <p:sp>
        <p:nvSpPr>
          <p:cNvPr id="15" name="Metin kutusu 14">
            <a:extLst>
              <a:ext uri="{FF2B5EF4-FFF2-40B4-BE49-F238E27FC236}">
                <a16:creationId xmlns:a16="http://schemas.microsoft.com/office/drawing/2014/main" id="{6B1D00DE-C9AA-4C48-BE9F-099F4B91BE8E}"/>
              </a:ext>
            </a:extLst>
          </p:cNvPr>
          <p:cNvSpPr txBox="1"/>
          <p:nvPr/>
        </p:nvSpPr>
        <p:spPr>
          <a:xfrm>
            <a:off x="11456475" y="6398444"/>
            <a:ext cx="6531305" cy="286824"/>
          </a:xfrm>
          <a:prstGeom prst="rect">
            <a:avLst/>
          </a:prstGeom>
          <a:noFill/>
        </p:spPr>
        <p:txBody>
          <a:bodyPr wrap="square" lIns="55449" tIns="27725" rIns="55449" bIns="27725" rtlCol="0">
            <a:spAutoFit/>
          </a:bodyPr>
          <a:lstStyle/>
          <a:p>
            <a:pPr defTabSz="554492"/>
            <a:r>
              <a:rPr lang="tr-TR" sz="1500" b="1" dirty="0">
                <a:solidFill>
                  <a:prstClr val="white"/>
                </a:solidFill>
                <a:latin typeface="Noah Grotesque" charset="0"/>
                <a:ea typeface="Noah Grotesque" charset="0"/>
                <a:cs typeface="Noah Grotesque" charset="0"/>
              </a:rPr>
              <a:t>3/22</a:t>
            </a:r>
            <a:endParaRPr lang="tr-TR" sz="1000" dirty="0">
              <a:solidFill>
                <a:prstClr val="white"/>
              </a:solidFill>
              <a:latin typeface="Noah Grotesque" charset="0"/>
              <a:ea typeface="Noah Grotesque" charset="0"/>
              <a:cs typeface="Noah Grotesque" charset="0"/>
            </a:endParaRPr>
          </a:p>
        </p:txBody>
      </p:sp>
      <p:sp>
        <p:nvSpPr>
          <p:cNvPr id="36" name="Dikdörtgen 35">
            <a:extLst>
              <a:ext uri="{FF2B5EF4-FFF2-40B4-BE49-F238E27FC236}">
                <a16:creationId xmlns:a16="http://schemas.microsoft.com/office/drawing/2014/main" id="{95A05CB7-4DA8-154D-9918-C6E31A13C1A1}"/>
              </a:ext>
            </a:extLst>
          </p:cNvPr>
          <p:cNvSpPr/>
          <p:nvPr/>
        </p:nvSpPr>
        <p:spPr>
          <a:xfrm>
            <a:off x="-7220" y="278123"/>
            <a:ext cx="9115594" cy="683778"/>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b="1" dirty="0">
              <a:effectLst>
                <a:outerShdw blurRad="38100" dist="38100" dir="2700000" algn="tl">
                  <a:srgbClr val="000000">
                    <a:alpha val="43137"/>
                  </a:srgbClr>
                </a:outerShdw>
              </a:effectLst>
            </a:endParaRPr>
          </a:p>
        </p:txBody>
      </p:sp>
      <p:sp>
        <p:nvSpPr>
          <p:cNvPr id="37" name="Dikdörtgen 36"/>
          <p:cNvSpPr/>
          <p:nvPr/>
        </p:nvSpPr>
        <p:spPr>
          <a:xfrm>
            <a:off x="178715" y="322430"/>
            <a:ext cx="10399751" cy="548434"/>
          </a:xfrm>
          <a:prstGeom prst="rect">
            <a:avLst/>
          </a:prstGeom>
        </p:spPr>
        <p:txBody>
          <a:bodyPr wrap="square" lIns="55449" tIns="27725" rIns="55449" bIns="27725">
            <a:spAutoFit/>
          </a:bodyPr>
          <a:lstStyle/>
          <a:p>
            <a:pPr marL="7701">
              <a:spcBef>
                <a:spcPts val="861"/>
              </a:spcBef>
            </a:pPr>
            <a:r>
              <a:rPr lang="tr-TR" sz="3200" b="1" dirty="0">
                <a:solidFill>
                  <a:schemeClr val="bg1"/>
                </a:solidFill>
                <a:cs typeface="Calibri"/>
              </a:rPr>
              <a:t>UYUŞTURUCU MADDEYE  BAŞLAMA </a:t>
            </a:r>
            <a:r>
              <a:rPr lang="tr-TR" sz="3200" b="1" dirty="0">
                <a:solidFill>
                  <a:srgbClr val="FF0000"/>
                </a:solidFill>
                <a:effectLst>
                  <a:outerShdw blurRad="38100" dist="38100" dir="2700000" algn="tl">
                    <a:srgbClr val="000000">
                      <a:alpha val="43137"/>
                    </a:srgbClr>
                  </a:outerShdw>
                </a:effectLst>
                <a:cs typeface="Calibri"/>
              </a:rPr>
              <a:t>NEDENLERİ</a:t>
            </a:r>
            <a:endParaRPr lang="tr-TR" sz="3200" dirty="0">
              <a:solidFill>
                <a:srgbClr val="FF0000"/>
              </a:solidFill>
              <a:effectLst>
                <a:outerShdw blurRad="38100" dist="38100" dir="2700000" algn="tl">
                  <a:srgbClr val="000000">
                    <a:alpha val="43137"/>
                  </a:srgbClr>
                </a:outerShdw>
              </a:effectLst>
              <a:cs typeface="Calibri"/>
            </a:endParaRPr>
          </a:p>
        </p:txBody>
      </p:sp>
      <p:sp>
        <p:nvSpPr>
          <p:cNvPr id="3" name="Slayt Numarası Yer Tutucusu 2"/>
          <p:cNvSpPr>
            <a:spLocks noGrp="1"/>
          </p:cNvSpPr>
          <p:nvPr>
            <p:ph type="sldNum" sz="quarter" idx="7"/>
          </p:nvPr>
        </p:nvSpPr>
        <p:spPr>
          <a:xfrm>
            <a:off x="8778241" y="6377940"/>
            <a:ext cx="2804160" cy="223963"/>
          </a:xfrm>
        </p:spPr>
        <p:txBody>
          <a:bodyPr/>
          <a:lstStyle/>
          <a:p>
            <a:pPr lvl="0"/>
            <a:r>
              <a:rPr lang="tr-TR" sz="1500" dirty="0">
                <a:solidFill>
                  <a:prstClr val="white"/>
                </a:solidFill>
              </a:rPr>
              <a:t>8/ 46</a:t>
            </a:r>
          </a:p>
        </p:txBody>
      </p:sp>
      <p:graphicFrame>
        <p:nvGraphicFramePr>
          <p:cNvPr id="17" name="Content Placeholder 5">
            <a:extLst>
              <a:ext uri="{FF2B5EF4-FFF2-40B4-BE49-F238E27FC236}">
                <a16:creationId xmlns:a16="http://schemas.microsoft.com/office/drawing/2014/main" id="{AE0AF875-1424-8E4F-934A-5F6AD2AB01F9}"/>
              </a:ext>
            </a:extLst>
          </p:cNvPr>
          <p:cNvGraphicFramePr>
            <a:graphicFrameLocks/>
          </p:cNvGraphicFramePr>
          <p:nvPr>
            <p:extLst>
              <p:ext uri="{D42A27DB-BD31-4B8C-83A1-F6EECF244321}">
                <p14:modId xmlns:p14="http://schemas.microsoft.com/office/powerpoint/2010/main" val="1549904865"/>
              </p:ext>
            </p:extLst>
          </p:nvPr>
        </p:nvGraphicFramePr>
        <p:xfrm>
          <a:off x="2005831" y="1123721"/>
          <a:ext cx="6311903" cy="4718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up 15"/>
          <p:cNvGrpSpPr/>
          <p:nvPr/>
        </p:nvGrpSpPr>
        <p:grpSpPr>
          <a:xfrm>
            <a:off x="9594287" y="101282"/>
            <a:ext cx="2499742" cy="1851257"/>
            <a:chOff x="15412907" y="3234"/>
            <a:chExt cx="4121971" cy="3052860"/>
          </a:xfrm>
          <a:effectLst>
            <a:outerShdw blurRad="50800" dist="38100" dir="10800000" algn="r" rotWithShape="0">
              <a:prstClr val="black">
                <a:alpha val="40000"/>
              </a:prstClr>
            </a:outerShdw>
          </a:effectLst>
        </p:grpSpPr>
        <p:sp>
          <p:nvSpPr>
            <p:cNvPr id="12"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3" name="Resim 12"/>
            <p:cNvPicPr>
              <a:picLocks noChangeAspect="1"/>
            </p:cNvPicPr>
            <p:nvPr/>
          </p:nvPicPr>
          <p:blipFill>
            <a:blip r:embed="rId8"/>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870280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0" y="335420"/>
            <a:ext cx="9586361" cy="144655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tr-TR" sz="4400" b="1" dirty="0"/>
              <a:t>Kullananlar Hangi Gerekçelere</a:t>
            </a:r>
          </a:p>
          <a:p>
            <a:pPr algn="ctr"/>
            <a:r>
              <a:rPr lang="tr-TR" sz="4400" b="1" dirty="0"/>
              <a:t>Sığınıyorlar?</a:t>
            </a:r>
          </a:p>
        </p:txBody>
      </p:sp>
      <p:sp>
        <p:nvSpPr>
          <p:cNvPr id="42" name="Dikdörtgen 23"/>
          <p:cNvSpPr/>
          <p:nvPr/>
        </p:nvSpPr>
        <p:spPr>
          <a:xfrm flipH="1">
            <a:off x="6980724" y="2208064"/>
            <a:ext cx="5211276" cy="464993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3000" t="-7000" r="-72000"/>
            </a:stretch>
          </a:blip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Metin kutusu 39"/>
          <p:cNvSpPr txBox="1"/>
          <p:nvPr/>
        </p:nvSpPr>
        <p:spPr>
          <a:xfrm>
            <a:off x="455389" y="1781970"/>
            <a:ext cx="7239819" cy="5170646"/>
          </a:xfrm>
          <a:prstGeom prst="rect">
            <a:avLst/>
          </a:prstGeom>
          <a:noFill/>
        </p:spPr>
        <p:txBody>
          <a:bodyPr wrap="square" rtlCol="0">
            <a:spAutoFit/>
          </a:bodyPr>
          <a:lstStyle/>
          <a:p>
            <a:pPr marL="342900" indent="-342900">
              <a:lnSpc>
                <a:spcPct val="150000"/>
              </a:lnSpc>
              <a:buFont typeface="Wingdings" pitchFamily="2" charset="2"/>
              <a:buChar char="Ø"/>
            </a:pPr>
            <a:r>
              <a:rPr lang="tr-TR" sz="2200" b="1" dirty="0"/>
              <a:t>Merak ettim, denedim.</a:t>
            </a:r>
          </a:p>
          <a:p>
            <a:pPr marL="342900" indent="-342900">
              <a:lnSpc>
                <a:spcPct val="150000"/>
              </a:lnSpc>
              <a:buFont typeface="Wingdings" pitchFamily="2" charset="2"/>
              <a:buChar char="Ø"/>
            </a:pPr>
            <a:r>
              <a:rPr lang="tr-TR" sz="2200" b="1" dirty="0"/>
              <a:t>Sınırlarımı aşmak istiyordum.</a:t>
            </a:r>
          </a:p>
          <a:p>
            <a:pPr marL="342900" indent="-342900">
              <a:lnSpc>
                <a:spcPct val="150000"/>
              </a:lnSpc>
              <a:buFont typeface="Wingdings" pitchFamily="2" charset="2"/>
              <a:buChar char="Ø"/>
            </a:pPr>
            <a:r>
              <a:rPr lang="tr-TR" sz="2200" b="1" dirty="0"/>
              <a:t>İçimdeki asi dürttü beni.</a:t>
            </a:r>
          </a:p>
          <a:p>
            <a:pPr marL="342900" indent="-342900">
              <a:lnSpc>
                <a:spcPct val="150000"/>
              </a:lnSpc>
              <a:buFont typeface="Wingdings" pitchFamily="2" charset="2"/>
              <a:buChar char="Ø"/>
            </a:pPr>
            <a:r>
              <a:rPr lang="tr-TR" sz="2200" b="1" dirty="0"/>
              <a:t>Arkadaşlarıma fark atmak istedim.</a:t>
            </a:r>
          </a:p>
          <a:p>
            <a:pPr marL="342900" indent="-342900">
              <a:lnSpc>
                <a:spcPct val="150000"/>
              </a:lnSpc>
              <a:buFont typeface="Wingdings" pitchFamily="2" charset="2"/>
              <a:buChar char="Ø"/>
            </a:pPr>
            <a:r>
              <a:rPr lang="tr-TR" sz="2200" b="1" dirty="0"/>
              <a:t>Arkadaşlara uydum.</a:t>
            </a:r>
          </a:p>
          <a:p>
            <a:pPr marL="342900" indent="-342900">
              <a:lnSpc>
                <a:spcPct val="150000"/>
              </a:lnSpc>
              <a:buFont typeface="Wingdings" pitchFamily="2" charset="2"/>
              <a:buChar char="Ø"/>
            </a:pPr>
            <a:r>
              <a:rPr lang="tr-TR" sz="2200" b="1" dirty="0"/>
              <a:t>Grupça karar aldık, dışında kalamazdım.</a:t>
            </a:r>
          </a:p>
          <a:p>
            <a:pPr marL="342900" indent="-342900">
              <a:lnSpc>
                <a:spcPct val="150000"/>
              </a:lnSpc>
              <a:buFont typeface="Wingdings" pitchFamily="2" charset="2"/>
              <a:buChar char="Ø"/>
            </a:pPr>
            <a:r>
              <a:rPr lang="tr-TR" sz="2200" b="1" dirty="0"/>
              <a:t>Sorunlarımı çözemedim, madde kullanarak </a:t>
            </a:r>
          </a:p>
          <a:p>
            <a:pPr>
              <a:lnSpc>
                <a:spcPct val="150000"/>
              </a:lnSpc>
            </a:pPr>
            <a:r>
              <a:rPr lang="tr-TR" sz="2200" b="1" dirty="0"/>
              <a:t>     unuturum yahut çözerim diye düşündüm.</a:t>
            </a:r>
          </a:p>
          <a:p>
            <a:pPr marL="342900" indent="-342900">
              <a:lnSpc>
                <a:spcPct val="150000"/>
              </a:lnSpc>
              <a:buFont typeface="Wingdings" pitchFamily="2" charset="2"/>
              <a:buChar char="Ø"/>
            </a:pPr>
            <a:r>
              <a:rPr lang="tr-TR" sz="2200" b="1" dirty="0"/>
              <a:t>İddialı biri diye tanınıyordum, </a:t>
            </a:r>
          </a:p>
          <a:p>
            <a:pPr>
              <a:lnSpc>
                <a:spcPct val="150000"/>
              </a:lnSpc>
            </a:pPr>
            <a:r>
              <a:rPr lang="tr-TR" sz="2200" b="1" dirty="0"/>
              <a:t>     imajımı korumak istedim.</a:t>
            </a:r>
          </a:p>
        </p:txBody>
      </p:sp>
      <p:grpSp>
        <p:nvGrpSpPr>
          <p:cNvPr id="8" name="Grup 15"/>
          <p:cNvGrpSpPr/>
          <p:nvPr/>
        </p:nvGrpSpPr>
        <p:grpSpPr>
          <a:xfrm>
            <a:off x="9594287" y="101282"/>
            <a:ext cx="2499742" cy="1851257"/>
            <a:chOff x="15412907" y="3234"/>
            <a:chExt cx="4121971" cy="3052860"/>
          </a:xfrm>
          <a:effectLst>
            <a:outerShdw blurRad="50800" dist="38100" dir="10800000" algn="r" rotWithShape="0">
              <a:prstClr val="black">
                <a:alpha val="40000"/>
              </a:prstClr>
            </a:outerShdw>
          </a:effectLst>
        </p:grpSpPr>
        <p:sp>
          <p:nvSpPr>
            <p:cNvPr id="9"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 name="Resim 9"/>
            <p:cNvPicPr>
              <a:picLocks noChangeAspect="1"/>
            </p:cNvPicPr>
            <p:nvPr/>
          </p:nvPicPr>
          <p:blipFill>
            <a:blip r:embed="rId4"/>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26903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250" fill="hold"/>
                                        <p:tgtEl>
                                          <p:spTgt spid="42"/>
                                        </p:tgtEl>
                                        <p:attrNameLst>
                                          <p:attrName>ppt_x</p:attrName>
                                        </p:attrNameLst>
                                      </p:cBhvr>
                                      <p:tavLst>
                                        <p:tav tm="0">
                                          <p:val>
                                            <p:strVal val="1+#ppt_w/2"/>
                                          </p:val>
                                        </p:tav>
                                        <p:tav tm="100000">
                                          <p:val>
                                            <p:strVal val="#ppt_x"/>
                                          </p:val>
                                        </p:tav>
                                      </p:tavLst>
                                    </p:anim>
                                    <p:anim calcmode="lin" valueType="num">
                                      <p:cBhvr additive="base">
                                        <p:cTn id="12" dur="25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logo.png"/>
          <p:cNvPicPr>
            <a:picLocks noChangeAspect="1" noChangeArrowheads="1"/>
          </p:cNvPicPr>
          <p:nvPr/>
        </p:nvPicPr>
        <p:blipFill>
          <a:blip r:embed="rId3" cstate="print"/>
          <a:srcRect/>
          <a:stretch>
            <a:fillRect/>
          </a:stretch>
        </p:blipFill>
        <p:spPr bwMode="auto">
          <a:xfrm>
            <a:off x="9611070" y="-448435"/>
            <a:ext cx="2779712" cy="2779712"/>
          </a:xfrm>
          <a:prstGeom prst="rect">
            <a:avLst/>
          </a:prstGeom>
          <a:noFill/>
        </p:spPr>
      </p:pic>
      <p:pic>
        <p:nvPicPr>
          <p:cNvPr id="2052" name="Picture 4" descr="C:\Users\user\Desktop\içişleri bakanlığı logo_01.png"/>
          <p:cNvPicPr>
            <a:picLocks noChangeAspect="1" noChangeArrowheads="1"/>
          </p:cNvPicPr>
          <p:nvPr/>
        </p:nvPicPr>
        <p:blipFill>
          <a:blip r:embed="rId4"/>
          <a:srcRect/>
          <a:stretch>
            <a:fillRect/>
          </a:stretch>
        </p:blipFill>
        <p:spPr bwMode="auto">
          <a:xfrm>
            <a:off x="0" y="0"/>
            <a:ext cx="1948070" cy="1948070"/>
          </a:xfrm>
          <a:prstGeom prst="rect">
            <a:avLst/>
          </a:prstGeom>
          <a:noFill/>
        </p:spPr>
      </p:pic>
      <p:pic>
        <p:nvPicPr>
          <p:cNvPr id="7" name="En İyi Narkotik Polisi; Anne Projesi.mp4">
            <a:hlinkClick r:id="" action="ppaction://media"/>
          </p:cNvPr>
          <p:cNvPicPr>
            <a:picLocks noRot="1" noChangeAspect="1"/>
          </p:cNvPicPr>
          <p:nvPr>
            <a:videoFile r:link="rId1"/>
          </p:nvPr>
        </p:nvPicPr>
        <p:blipFill>
          <a:blip r:embed="rId5"/>
          <a:stretch>
            <a:fillRect/>
          </a:stretch>
        </p:blipFill>
        <p:spPr>
          <a:xfrm>
            <a:off x="1934819" y="1288771"/>
            <a:ext cx="8203096" cy="49397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0" y="244905"/>
            <a:ext cx="9594287" cy="144655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tr-TR" sz="4400" b="1" dirty="0"/>
              <a:t>Bağımlı Bireyler Kendilerini Nasıl Kandırıyorlar?</a:t>
            </a:r>
          </a:p>
        </p:txBody>
      </p:sp>
      <p:sp>
        <p:nvSpPr>
          <p:cNvPr id="42" name="Dikdörtgen 23"/>
          <p:cNvSpPr/>
          <p:nvPr/>
        </p:nvSpPr>
        <p:spPr>
          <a:xfrm flipH="1">
            <a:off x="7307294" y="2113809"/>
            <a:ext cx="4884703" cy="474101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0000" t="-10000"/>
            </a:stretch>
          </a:blip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Metin kutusu 23"/>
          <p:cNvSpPr txBox="1"/>
          <p:nvPr/>
        </p:nvSpPr>
        <p:spPr>
          <a:xfrm>
            <a:off x="377797" y="1691455"/>
            <a:ext cx="6782049" cy="4610365"/>
          </a:xfrm>
          <a:prstGeom prst="rect">
            <a:avLst/>
          </a:prstGeom>
          <a:noFill/>
        </p:spPr>
        <p:txBody>
          <a:bodyPr wrap="none" rtlCol="0">
            <a:spAutoFit/>
          </a:bodyPr>
          <a:lstStyle/>
          <a:p>
            <a:pPr marL="342900" indent="-342900">
              <a:lnSpc>
                <a:spcPct val="150000"/>
              </a:lnSpc>
              <a:buFont typeface="Wingdings" pitchFamily="2" charset="2"/>
              <a:buChar char="Ø"/>
            </a:pPr>
            <a:r>
              <a:rPr lang="tr-TR" sz="2200" b="1" dirty="0"/>
              <a:t>Benim iradem güçlüdür, ben bağımlı olmam.</a:t>
            </a:r>
          </a:p>
          <a:p>
            <a:pPr marL="342900" indent="-342900">
              <a:lnSpc>
                <a:spcPct val="150000"/>
              </a:lnSpc>
              <a:buFont typeface="Wingdings" pitchFamily="2" charset="2"/>
              <a:buChar char="Ø"/>
            </a:pPr>
            <a:r>
              <a:rPr lang="tr-TR" sz="2200" b="1" dirty="0"/>
              <a:t>Ben kendimi kontrol edebilirim.</a:t>
            </a:r>
          </a:p>
          <a:p>
            <a:pPr marL="342900" indent="-342900">
              <a:lnSpc>
                <a:spcPct val="150000"/>
              </a:lnSpc>
              <a:buFont typeface="Wingdings" pitchFamily="2" charset="2"/>
              <a:buChar char="Ø"/>
            </a:pPr>
            <a:r>
              <a:rPr lang="tr-TR" sz="2200" b="1" dirty="0"/>
              <a:t>Ottur, zararı yoktur. Bağımlılık da yapmaz.</a:t>
            </a:r>
          </a:p>
          <a:p>
            <a:pPr marL="342900" indent="-342900">
              <a:lnSpc>
                <a:spcPct val="150000"/>
              </a:lnSpc>
              <a:buFont typeface="Wingdings" pitchFamily="2" charset="2"/>
              <a:buChar char="Ø"/>
            </a:pPr>
            <a:r>
              <a:rPr lang="tr-TR" sz="2200" b="1" dirty="0"/>
              <a:t>Bir kere kullanmaktan bir şey çıkmaz.</a:t>
            </a:r>
          </a:p>
          <a:p>
            <a:pPr marL="342900" indent="-342900">
              <a:lnSpc>
                <a:spcPct val="150000"/>
              </a:lnSpc>
              <a:buFont typeface="Wingdings" pitchFamily="2" charset="2"/>
              <a:buChar char="Ø"/>
            </a:pPr>
            <a:r>
              <a:rPr lang="tr-TR" sz="2200" b="1" dirty="0"/>
              <a:t>Sadece zayıf insanlar bağımlı olur.</a:t>
            </a:r>
          </a:p>
          <a:p>
            <a:pPr marL="342900" indent="-342900">
              <a:lnSpc>
                <a:spcPct val="150000"/>
              </a:lnSpc>
              <a:buFont typeface="Wingdings" pitchFamily="2" charset="2"/>
              <a:buChar char="Ø"/>
            </a:pPr>
            <a:r>
              <a:rPr lang="tr-TR" sz="2200" b="1" dirty="0"/>
              <a:t>Herkes kullanıyor, bir şey olmuyor.</a:t>
            </a:r>
          </a:p>
          <a:p>
            <a:pPr marL="342900" indent="-342900">
              <a:lnSpc>
                <a:spcPct val="150000"/>
              </a:lnSpc>
              <a:buFont typeface="Wingdings" pitchFamily="2" charset="2"/>
              <a:buChar char="Ø"/>
            </a:pPr>
            <a:r>
              <a:rPr lang="tr-TR" sz="2200" b="1" dirty="0"/>
              <a:t>Madde kullanımı arkadaşlık ilişkilerimi arttırıyor.</a:t>
            </a:r>
          </a:p>
          <a:p>
            <a:pPr marL="342900" indent="-342900">
              <a:lnSpc>
                <a:spcPct val="150000"/>
              </a:lnSpc>
              <a:buFont typeface="Wingdings" pitchFamily="2" charset="2"/>
              <a:buChar char="Ø"/>
            </a:pPr>
            <a:r>
              <a:rPr lang="tr-TR" sz="2200" b="1" dirty="0"/>
              <a:t>İnsanın sosyal çevresinin genişlemesine yardımcı olur.</a:t>
            </a:r>
          </a:p>
          <a:p>
            <a:pPr marL="342900" indent="-342900">
              <a:lnSpc>
                <a:spcPct val="150000"/>
              </a:lnSpc>
              <a:buFont typeface="Wingdings" pitchFamily="2" charset="2"/>
              <a:buChar char="Ø"/>
            </a:pPr>
            <a:r>
              <a:rPr lang="tr-TR" sz="2200" b="1" dirty="0"/>
              <a:t>Madde, sadece kullanan kişiye zarar verir.</a:t>
            </a:r>
          </a:p>
        </p:txBody>
      </p:sp>
      <p:grpSp>
        <p:nvGrpSpPr>
          <p:cNvPr id="8" name="Grup 15"/>
          <p:cNvGrpSpPr/>
          <p:nvPr/>
        </p:nvGrpSpPr>
        <p:grpSpPr>
          <a:xfrm>
            <a:off x="9594287" y="101282"/>
            <a:ext cx="2499742" cy="1851257"/>
            <a:chOff x="15412907" y="3234"/>
            <a:chExt cx="4121971" cy="3052860"/>
          </a:xfrm>
          <a:effectLst>
            <a:outerShdw blurRad="50800" dist="38100" dir="10800000" algn="r" rotWithShape="0">
              <a:prstClr val="black">
                <a:alpha val="40000"/>
              </a:prstClr>
            </a:outerShdw>
          </a:effectLst>
        </p:grpSpPr>
        <p:sp>
          <p:nvSpPr>
            <p:cNvPr id="9"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 name="Resim 9"/>
            <p:cNvPicPr>
              <a:picLocks noChangeAspect="1"/>
            </p:cNvPicPr>
            <p:nvPr/>
          </p:nvPicPr>
          <p:blipFill>
            <a:blip r:embed="rId4"/>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200064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250" fill="hold"/>
                                        <p:tgtEl>
                                          <p:spTgt spid="42"/>
                                        </p:tgtEl>
                                        <p:attrNameLst>
                                          <p:attrName>ppt_x</p:attrName>
                                        </p:attrNameLst>
                                      </p:cBhvr>
                                      <p:tavLst>
                                        <p:tav tm="0">
                                          <p:val>
                                            <p:strVal val="1+#ppt_w/2"/>
                                          </p:val>
                                        </p:tav>
                                        <p:tav tm="100000">
                                          <p:val>
                                            <p:strVal val="#ppt_x"/>
                                          </p:val>
                                        </p:tav>
                                      </p:tavLst>
                                    </p:anim>
                                    <p:anim calcmode="lin" valueType="num">
                                      <p:cBhvr additive="base">
                                        <p:cTn id="12" dur="25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0" y="297969"/>
            <a:ext cx="9585380" cy="144655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tr-TR" sz="4400" b="1" dirty="0"/>
              <a:t>Madde Kullanımından</a:t>
            </a:r>
          </a:p>
          <a:p>
            <a:pPr algn="ctr"/>
            <a:r>
              <a:rPr lang="tr-TR" sz="4400" b="1" dirty="0"/>
              <a:t>Şüphelenme Süreci</a:t>
            </a:r>
          </a:p>
        </p:txBody>
      </p:sp>
      <p:cxnSp>
        <p:nvCxnSpPr>
          <p:cNvPr id="7" name="Düz Ok Bağlayıcısı 6"/>
          <p:cNvCxnSpPr/>
          <p:nvPr/>
        </p:nvCxnSpPr>
        <p:spPr>
          <a:xfrm>
            <a:off x="1297760" y="3068944"/>
            <a:ext cx="596348" cy="10023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up 7"/>
          <p:cNvGrpSpPr/>
          <p:nvPr/>
        </p:nvGrpSpPr>
        <p:grpSpPr>
          <a:xfrm>
            <a:off x="701519" y="2512032"/>
            <a:ext cx="939567" cy="425743"/>
            <a:chOff x="701519" y="2326404"/>
            <a:chExt cx="939567" cy="425743"/>
          </a:xfrm>
        </p:grpSpPr>
        <p:sp>
          <p:nvSpPr>
            <p:cNvPr id="2" name="Metin kutusu 1"/>
            <p:cNvSpPr txBox="1"/>
            <p:nvPr/>
          </p:nvSpPr>
          <p:spPr>
            <a:xfrm>
              <a:off x="780176" y="2352414"/>
              <a:ext cx="782255" cy="369332"/>
            </a:xfrm>
            <a:prstGeom prst="rect">
              <a:avLst/>
            </a:prstGeom>
            <a:noFill/>
          </p:spPr>
          <p:txBody>
            <a:bodyPr wrap="square" rtlCol="0">
              <a:spAutoFit/>
            </a:bodyPr>
            <a:lstStyle/>
            <a:p>
              <a:pPr algn="ctr"/>
              <a:r>
                <a:rPr lang="tr-TR" b="1" dirty="0">
                  <a:solidFill>
                    <a:srgbClr val="E61F4F"/>
                  </a:solidFill>
                </a:rPr>
                <a:t>Şüphe</a:t>
              </a:r>
            </a:p>
          </p:txBody>
        </p:sp>
        <p:sp>
          <p:nvSpPr>
            <p:cNvPr id="3" name="Dikdörtgen 2"/>
            <p:cNvSpPr/>
            <p:nvPr/>
          </p:nvSpPr>
          <p:spPr>
            <a:xfrm>
              <a:off x="701519" y="2326404"/>
              <a:ext cx="939567" cy="425743"/>
            </a:xfrm>
            <a:prstGeom prst="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6" name="Grup 5"/>
          <p:cNvGrpSpPr/>
          <p:nvPr/>
        </p:nvGrpSpPr>
        <p:grpSpPr>
          <a:xfrm>
            <a:off x="2561843" y="2277939"/>
            <a:ext cx="2136823" cy="664121"/>
            <a:chOff x="3055962" y="2213914"/>
            <a:chExt cx="2136823" cy="664121"/>
          </a:xfrm>
        </p:grpSpPr>
        <p:sp>
          <p:nvSpPr>
            <p:cNvPr id="40" name="Metin kutusu 39"/>
            <p:cNvSpPr txBox="1"/>
            <p:nvPr/>
          </p:nvSpPr>
          <p:spPr>
            <a:xfrm>
              <a:off x="3098982" y="2213914"/>
              <a:ext cx="2044149" cy="646331"/>
            </a:xfrm>
            <a:prstGeom prst="rect">
              <a:avLst/>
            </a:prstGeom>
            <a:noFill/>
          </p:spPr>
          <p:txBody>
            <a:bodyPr wrap="none" rtlCol="0">
              <a:spAutoFit/>
            </a:bodyPr>
            <a:lstStyle/>
            <a:p>
              <a:pPr algn="ctr"/>
              <a:r>
                <a:rPr lang="tr-TR" b="1" dirty="0">
                  <a:solidFill>
                    <a:srgbClr val="E61F4F"/>
                  </a:solidFill>
                </a:rPr>
                <a:t>Maddeler hakkında</a:t>
              </a:r>
            </a:p>
            <a:p>
              <a:pPr algn="ctr"/>
              <a:r>
                <a:rPr lang="tr-TR" b="1" dirty="0">
                  <a:solidFill>
                    <a:srgbClr val="E61F4F"/>
                  </a:solidFill>
                </a:rPr>
                <a:t>bilgi edinin</a:t>
              </a:r>
            </a:p>
          </p:txBody>
        </p:sp>
        <p:sp>
          <p:nvSpPr>
            <p:cNvPr id="23" name="Dikdörtgen 22"/>
            <p:cNvSpPr/>
            <p:nvPr/>
          </p:nvSpPr>
          <p:spPr>
            <a:xfrm>
              <a:off x="3055962" y="2213914"/>
              <a:ext cx="2136823" cy="664121"/>
            </a:xfrm>
            <a:prstGeom prst="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1" name="Grup 10"/>
          <p:cNvGrpSpPr/>
          <p:nvPr/>
        </p:nvGrpSpPr>
        <p:grpSpPr>
          <a:xfrm>
            <a:off x="5986169" y="2269154"/>
            <a:ext cx="1415042" cy="668621"/>
            <a:chOff x="7756247" y="2209414"/>
            <a:chExt cx="1415042" cy="668621"/>
          </a:xfrm>
        </p:grpSpPr>
        <p:sp>
          <p:nvSpPr>
            <p:cNvPr id="42" name="Metin kutusu 41"/>
            <p:cNvSpPr txBox="1"/>
            <p:nvPr/>
          </p:nvSpPr>
          <p:spPr>
            <a:xfrm>
              <a:off x="7792279" y="2209414"/>
              <a:ext cx="1362232" cy="646331"/>
            </a:xfrm>
            <a:prstGeom prst="rect">
              <a:avLst/>
            </a:prstGeom>
            <a:noFill/>
          </p:spPr>
          <p:txBody>
            <a:bodyPr wrap="none" rtlCol="0">
              <a:spAutoFit/>
            </a:bodyPr>
            <a:lstStyle/>
            <a:p>
              <a:pPr algn="ctr"/>
              <a:r>
                <a:rPr lang="tr-TR" b="1" dirty="0">
                  <a:solidFill>
                    <a:srgbClr val="E61F4F"/>
                  </a:solidFill>
                </a:rPr>
                <a:t>İyi bir ortam</a:t>
              </a:r>
            </a:p>
            <a:p>
              <a:pPr algn="ctr"/>
              <a:r>
                <a:rPr lang="tr-TR" b="1" dirty="0">
                  <a:solidFill>
                    <a:srgbClr val="E61F4F"/>
                  </a:solidFill>
                </a:rPr>
                <a:t>yaratın</a:t>
              </a:r>
            </a:p>
          </p:txBody>
        </p:sp>
        <p:sp>
          <p:nvSpPr>
            <p:cNvPr id="24" name="Dikdörtgen 23"/>
            <p:cNvSpPr/>
            <p:nvPr/>
          </p:nvSpPr>
          <p:spPr>
            <a:xfrm>
              <a:off x="7756247" y="2218199"/>
              <a:ext cx="1415042" cy="659836"/>
            </a:xfrm>
            <a:prstGeom prst="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2" name="Grup 11"/>
          <p:cNvGrpSpPr/>
          <p:nvPr/>
        </p:nvGrpSpPr>
        <p:grpSpPr>
          <a:xfrm>
            <a:off x="7561673" y="4220800"/>
            <a:ext cx="1681503" cy="991982"/>
            <a:chOff x="9577543" y="3638741"/>
            <a:chExt cx="1681503" cy="991982"/>
          </a:xfrm>
        </p:grpSpPr>
        <p:sp>
          <p:nvSpPr>
            <p:cNvPr id="43" name="Metin kutusu 42"/>
            <p:cNvSpPr txBox="1"/>
            <p:nvPr/>
          </p:nvSpPr>
          <p:spPr>
            <a:xfrm>
              <a:off x="9577544" y="3642021"/>
              <a:ext cx="1640193" cy="923330"/>
            </a:xfrm>
            <a:prstGeom prst="rect">
              <a:avLst/>
            </a:prstGeom>
            <a:noFill/>
          </p:spPr>
          <p:txBody>
            <a:bodyPr wrap="none" rtlCol="0">
              <a:spAutoFit/>
            </a:bodyPr>
            <a:lstStyle/>
            <a:p>
              <a:pPr algn="ctr"/>
              <a:r>
                <a:rPr lang="tr-TR" b="1" dirty="0">
                  <a:solidFill>
                    <a:srgbClr val="E61F4F"/>
                  </a:solidFill>
                </a:rPr>
                <a:t>Duygularınızı,</a:t>
              </a:r>
            </a:p>
            <a:p>
              <a:pPr algn="ctr"/>
              <a:r>
                <a:rPr lang="tr-TR" b="1" dirty="0">
                  <a:solidFill>
                    <a:srgbClr val="E61F4F"/>
                  </a:solidFill>
                </a:rPr>
                <a:t>Düşüncelerinizi</a:t>
              </a:r>
            </a:p>
            <a:p>
              <a:pPr algn="ctr"/>
              <a:r>
                <a:rPr lang="tr-TR" b="1" dirty="0">
                  <a:solidFill>
                    <a:srgbClr val="E61F4F"/>
                  </a:solidFill>
                </a:rPr>
                <a:t>paylaşın</a:t>
              </a:r>
            </a:p>
          </p:txBody>
        </p:sp>
        <p:sp>
          <p:nvSpPr>
            <p:cNvPr id="27" name="Dikdörtgen 26"/>
            <p:cNvSpPr/>
            <p:nvPr/>
          </p:nvSpPr>
          <p:spPr>
            <a:xfrm>
              <a:off x="9577543" y="3638741"/>
              <a:ext cx="1681503" cy="991982"/>
            </a:xfrm>
            <a:prstGeom prst="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9" name="Grup 8"/>
          <p:cNvGrpSpPr/>
          <p:nvPr/>
        </p:nvGrpSpPr>
        <p:grpSpPr>
          <a:xfrm>
            <a:off x="1562431" y="4220800"/>
            <a:ext cx="1415045" cy="682448"/>
            <a:chOff x="1855373" y="3774218"/>
            <a:chExt cx="1415045" cy="682448"/>
          </a:xfrm>
        </p:grpSpPr>
        <p:sp>
          <p:nvSpPr>
            <p:cNvPr id="39" name="Metin kutusu 38"/>
            <p:cNvSpPr txBox="1"/>
            <p:nvPr/>
          </p:nvSpPr>
          <p:spPr>
            <a:xfrm>
              <a:off x="1860609" y="3780521"/>
              <a:ext cx="1409809" cy="646331"/>
            </a:xfrm>
            <a:prstGeom prst="rect">
              <a:avLst/>
            </a:prstGeom>
            <a:noFill/>
          </p:spPr>
          <p:txBody>
            <a:bodyPr wrap="none" rtlCol="0">
              <a:spAutoFit/>
            </a:bodyPr>
            <a:lstStyle/>
            <a:p>
              <a:pPr algn="ctr"/>
              <a:r>
                <a:rPr lang="tr-TR" b="1" dirty="0">
                  <a:solidFill>
                    <a:srgbClr val="E61F4F"/>
                  </a:solidFill>
                </a:rPr>
                <a:t>Çaktırmadan</a:t>
              </a:r>
            </a:p>
            <a:p>
              <a:pPr algn="ctr"/>
              <a:r>
                <a:rPr lang="tr-TR" b="1" dirty="0">
                  <a:solidFill>
                    <a:srgbClr val="E61F4F"/>
                  </a:solidFill>
                </a:rPr>
                <a:t>izleyin</a:t>
              </a:r>
            </a:p>
          </p:txBody>
        </p:sp>
        <p:sp>
          <p:nvSpPr>
            <p:cNvPr id="29" name="Dikdörtgen 28"/>
            <p:cNvSpPr/>
            <p:nvPr/>
          </p:nvSpPr>
          <p:spPr>
            <a:xfrm>
              <a:off x="1855373" y="3774218"/>
              <a:ext cx="1415042" cy="682448"/>
            </a:xfrm>
            <a:prstGeom prst="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0" name="Grup 9"/>
          <p:cNvGrpSpPr/>
          <p:nvPr/>
        </p:nvGrpSpPr>
        <p:grpSpPr>
          <a:xfrm>
            <a:off x="4246623" y="4220800"/>
            <a:ext cx="1613364" cy="682449"/>
            <a:chOff x="5450167" y="3916874"/>
            <a:chExt cx="1613364" cy="682449"/>
          </a:xfrm>
        </p:grpSpPr>
        <p:sp>
          <p:nvSpPr>
            <p:cNvPr id="41" name="Metin kutusu 40"/>
            <p:cNvSpPr txBox="1"/>
            <p:nvPr/>
          </p:nvSpPr>
          <p:spPr>
            <a:xfrm>
              <a:off x="5516049" y="3919020"/>
              <a:ext cx="1484702" cy="646331"/>
            </a:xfrm>
            <a:prstGeom prst="rect">
              <a:avLst/>
            </a:prstGeom>
            <a:noFill/>
          </p:spPr>
          <p:txBody>
            <a:bodyPr wrap="none" rtlCol="0">
              <a:spAutoFit/>
            </a:bodyPr>
            <a:lstStyle/>
            <a:p>
              <a:pPr algn="ctr"/>
              <a:r>
                <a:rPr lang="tr-TR" b="1" dirty="0">
                  <a:solidFill>
                    <a:srgbClr val="E61F4F"/>
                  </a:solidFill>
                </a:rPr>
                <a:t>Kendinizi</a:t>
              </a:r>
            </a:p>
            <a:p>
              <a:pPr algn="ctr"/>
              <a:r>
                <a:rPr lang="tr-TR" b="1" dirty="0">
                  <a:solidFill>
                    <a:srgbClr val="E61F4F"/>
                  </a:solidFill>
                </a:rPr>
                <a:t>hazır hissedin</a:t>
              </a:r>
            </a:p>
          </p:txBody>
        </p:sp>
        <p:sp>
          <p:nvSpPr>
            <p:cNvPr id="30" name="Dikdörtgen 29"/>
            <p:cNvSpPr/>
            <p:nvPr/>
          </p:nvSpPr>
          <p:spPr>
            <a:xfrm>
              <a:off x="5450167" y="3916874"/>
              <a:ext cx="1613364" cy="682449"/>
            </a:xfrm>
            <a:prstGeom prst="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cxnSp>
        <p:nvCxnSpPr>
          <p:cNvPr id="35" name="Düz Ok Bağlayıcısı 34"/>
          <p:cNvCxnSpPr/>
          <p:nvPr/>
        </p:nvCxnSpPr>
        <p:spPr>
          <a:xfrm flipV="1">
            <a:off x="2535922" y="3068944"/>
            <a:ext cx="596348" cy="10023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Düz Ok Bağlayıcısı 35"/>
          <p:cNvCxnSpPr/>
          <p:nvPr/>
        </p:nvCxnSpPr>
        <p:spPr>
          <a:xfrm>
            <a:off x="3948449" y="3070437"/>
            <a:ext cx="596348" cy="10023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Düz Ok Bağlayıcısı 36"/>
          <p:cNvCxnSpPr/>
          <p:nvPr/>
        </p:nvCxnSpPr>
        <p:spPr>
          <a:xfrm flipV="1">
            <a:off x="5561813" y="3068944"/>
            <a:ext cx="596348" cy="10023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Düz Ok Bağlayıcısı 37"/>
          <p:cNvCxnSpPr/>
          <p:nvPr/>
        </p:nvCxnSpPr>
        <p:spPr>
          <a:xfrm>
            <a:off x="7263499" y="3068944"/>
            <a:ext cx="596348" cy="10023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up 15"/>
          <p:cNvGrpSpPr/>
          <p:nvPr/>
        </p:nvGrpSpPr>
        <p:grpSpPr>
          <a:xfrm>
            <a:off x="9594287" y="101282"/>
            <a:ext cx="2499742" cy="1851257"/>
            <a:chOff x="15412907" y="3234"/>
            <a:chExt cx="4121971" cy="3052860"/>
          </a:xfrm>
          <a:effectLst>
            <a:outerShdw blurRad="50800" dist="38100" dir="10800000" algn="r" rotWithShape="0">
              <a:prstClr val="black">
                <a:alpha val="40000"/>
              </a:prstClr>
            </a:outerShdw>
          </a:effectLst>
        </p:grpSpPr>
        <p:sp>
          <p:nvSpPr>
            <p:cNvPr id="32"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3" name="Resim 32"/>
            <p:cNvPicPr>
              <a:picLocks noChangeAspect="1"/>
            </p:cNvPicPr>
            <p:nvPr/>
          </p:nvPicPr>
          <p:blipFill>
            <a:blip r:embed="rId2"/>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47651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250"/>
                                        <p:tgtEl>
                                          <p:spTgt spid="7"/>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250"/>
                                        <p:tgtEl>
                                          <p:spTgt spid="35"/>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250"/>
                                        <p:tgtEl>
                                          <p:spTgt spid="36"/>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childTnLst>
                                </p:cTn>
                              </p:par>
                            </p:childTnLst>
                          </p:cTn>
                        </p:par>
                        <p:par>
                          <p:cTn id="36" fill="hold">
                            <p:stCondLst>
                              <p:cond delay="2000"/>
                            </p:stCondLst>
                            <p:childTnLst>
                              <p:par>
                                <p:cTn id="37" presetID="22" presetClass="entr" presetSubtype="4"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250"/>
                                        <p:tgtEl>
                                          <p:spTgt spid="37"/>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50"/>
                                        <p:tgtEl>
                                          <p:spTgt spid="11"/>
                                        </p:tgtEl>
                                      </p:cBhvr>
                                    </p:animEffect>
                                  </p:childTnLst>
                                </p:cTn>
                              </p:par>
                            </p:childTnLst>
                          </p:cTn>
                        </p:par>
                        <p:par>
                          <p:cTn id="44" fill="hold">
                            <p:stCondLst>
                              <p:cond delay="2500"/>
                            </p:stCondLst>
                            <p:childTnLst>
                              <p:par>
                                <p:cTn id="45" presetID="22" presetClass="entr" presetSubtype="1" fill="hold"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up)">
                                      <p:cBhvr>
                                        <p:cTn id="47" dur="250"/>
                                        <p:tgtEl>
                                          <p:spTgt spid="38"/>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0" y="355441"/>
            <a:ext cx="9514127" cy="144655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tr-TR" sz="4400" b="1" dirty="0"/>
              <a:t>Madde Kullanımından</a:t>
            </a:r>
          </a:p>
          <a:p>
            <a:pPr algn="ctr"/>
            <a:r>
              <a:rPr lang="tr-TR" sz="4400" b="1" dirty="0"/>
              <a:t>Şüphelenme Süreci</a:t>
            </a:r>
          </a:p>
        </p:txBody>
      </p:sp>
      <p:cxnSp>
        <p:nvCxnSpPr>
          <p:cNvPr id="22" name="Düz Ok Bağlayıcısı 21"/>
          <p:cNvCxnSpPr/>
          <p:nvPr/>
        </p:nvCxnSpPr>
        <p:spPr>
          <a:xfrm>
            <a:off x="1297760" y="3068944"/>
            <a:ext cx="596348" cy="10023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up 22"/>
          <p:cNvGrpSpPr/>
          <p:nvPr/>
        </p:nvGrpSpPr>
        <p:grpSpPr>
          <a:xfrm>
            <a:off x="662730" y="2512032"/>
            <a:ext cx="1015068" cy="425743"/>
            <a:chOff x="662730" y="2326404"/>
            <a:chExt cx="1015068" cy="425743"/>
          </a:xfrm>
        </p:grpSpPr>
        <p:sp>
          <p:nvSpPr>
            <p:cNvPr id="24" name="Metin kutusu 23"/>
            <p:cNvSpPr txBox="1"/>
            <p:nvPr/>
          </p:nvSpPr>
          <p:spPr>
            <a:xfrm>
              <a:off x="662730" y="2352414"/>
              <a:ext cx="1015068" cy="369332"/>
            </a:xfrm>
            <a:prstGeom prst="rect">
              <a:avLst/>
            </a:prstGeom>
            <a:noFill/>
          </p:spPr>
          <p:txBody>
            <a:bodyPr wrap="square" rtlCol="0">
              <a:spAutoFit/>
            </a:bodyPr>
            <a:lstStyle/>
            <a:p>
              <a:pPr algn="ctr"/>
              <a:r>
                <a:rPr lang="tr-TR" b="1" dirty="0">
                  <a:solidFill>
                    <a:srgbClr val="E61F4F"/>
                  </a:solidFill>
                </a:rPr>
                <a:t>Reddetti</a:t>
              </a:r>
            </a:p>
          </p:txBody>
        </p:sp>
        <p:sp>
          <p:nvSpPr>
            <p:cNvPr id="25" name="Dikdörtgen 24"/>
            <p:cNvSpPr/>
            <p:nvPr/>
          </p:nvSpPr>
          <p:spPr>
            <a:xfrm>
              <a:off x="701519" y="2326404"/>
              <a:ext cx="939567" cy="425743"/>
            </a:xfrm>
            <a:prstGeom prst="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27" name="Grup 26"/>
          <p:cNvGrpSpPr/>
          <p:nvPr/>
        </p:nvGrpSpPr>
        <p:grpSpPr>
          <a:xfrm>
            <a:off x="2561843" y="2277939"/>
            <a:ext cx="2136823" cy="664121"/>
            <a:chOff x="3055962" y="2213914"/>
            <a:chExt cx="2136823" cy="664121"/>
          </a:xfrm>
        </p:grpSpPr>
        <p:sp>
          <p:nvSpPr>
            <p:cNvPr id="29" name="Metin kutusu 28"/>
            <p:cNvSpPr txBox="1"/>
            <p:nvPr/>
          </p:nvSpPr>
          <p:spPr>
            <a:xfrm>
              <a:off x="3192182" y="2213914"/>
              <a:ext cx="1857752" cy="646331"/>
            </a:xfrm>
            <a:prstGeom prst="rect">
              <a:avLst/>
            </a:prstGeom>
            <a:noFill/>
          </p:spPr>
          <p:txBody>
            <a:bodyPr wrap="none" rtlCol="0">
              <a:spAutoFit/>
            </a:bodyPr>
            <a:lstStyle/>
            <a:p>
              <a:pPr algn="ctr"/>
              <a:r>
                <a:rPr lang="tr-TR" b="1" dirty="0">
                  <a:solidFill>
                    <a:srgbClr val="E61F4F"/>
                  </a:solidFill>
                </a:rPr>
                <a:t>Tekrar konuşmayı</a:t>
              </a:r>
            </a:p>
            <a:p>
              <a:pPr algn="ctr"/>
              <a:r>
                <a:rPr lang="tr-TR" b="1" dirty="0">
                  <a:solidFill>
                    <a:srgbClr val="E61F4F"/>
                  </a:solidFill>
                </a:rPr>
                <a:t>deneyin</a:t>
              </a:r>
            </a:p>
          </p:txBody>
        </p:sp>
        <p:sp>
          <p:nvSpPr>
            <p:cNvPr id="30" name="Dikdörtgen 29"/>
            <p:cNvSpPr/>
            <p:nvPr/>
          </p:nvSpPr>
          <p:spPr>
            <a:xfrm>
              <a:off x="3055962" y="2213914"/>
              <a:ext cx="2136823" cy="664121"/>
            </a:xfrm>
            <a:prstGeom prst="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31" name="Grup 30"/>
          <p:cNvGrpSpPr/>
          <p:nvPr/>
        </p:nvGrpSpPr>
        <p:grpSpPr>
          <a:xfrm>
            <a:off x="5754848" y="2269154"/>
            <a:ext cx="1895912" cy="668621"/>
            <a:chOff x="7524926" y="2209414"/>
            <a:chExt cx="1895912" cy="668621"/>
          </a:xfrm>
        </p:grpSpPr>
        <p:sp>
          <p:nvSpPr>
            <p:cNvPr id="32" name="Metin kutusu 31"/>
            <p:cNvSpPr txBox="1"/>
            <p:nvPr/>
          </p:nvSpPr>
          <p:spPr>
            <a:xfrm>
              <a:off x="7544521" y="2209414"/>
              <a:ext cx="1857752" cy="646331"/>
            </a:xfrm>
            <a:prstGeom prst="rect">
              <a:avLst/>
            </a:prstGeom>
            <a:noFill/>
          </p:spPr>
          <p:txBody>
            <a:bodyPr wrap="none" rtlCol="0">
              <a:spAutoFit/>
            </a:bodyPr>
            <a:lstStyle/>
            <a:p>
              <a:pPr algn="ctr"/>
              <a:r>
                <a:rPr lang="tr-TR" b="1" dirty="0">
                  <a:solidFill>
                    <a:srgbClr val="E61F4F"/>
                  </a:solidFill>
                </a:rPr>
                <a:t>Tekrar konuşmayı</a:t>
              </a:r>
            </a:p>
            <a:p>
              <a:pPr algn="ctr"/>
              <a:r>
                <a:rPr lang="tr-TR" b="1" dirty="0">
                  <a:solidFill>
                    <a:srgbClr val="E61F4F"/>
                  </a:solidFill>
                </a:rPr>
                <a:t>deneyin</a:t>
              </a:r>
            </a:p>
          </p:txBody>
        </p:sp>
        <p:sp>
          <p:nvSpPr>
            <p:cNvPr id="33" name="Dikdörtgen 32"/>
            <p:cNvSpPr/>
            <p:nvPr/>
          </p:nvSpPr>
          <p:spPr>
            <a:xfrm>
              <a:off x="7524926" y="2218199"/>
              <a:ext cx="1895912" cy="659836"/>
            </a:xfrm>
            <a:prstGeom prst="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34" name="Grup 33"/>
          <p:cNvGrpSpPr/>
          <p:nvPr/>
        </p:nvGrpSpPr>
        <p:grpSpPr>
          <a:xfrm>
            <a:off x="7340208" y="4220799"/>
            <a:ext cx="2083134" cy="1203610"/>
            <a:chOff x="9356078" y="3638740"/>
            <a:chExt cx="2083134" cy="1203610"/>
          </a:xfrm>
        </p:grpSpPr>
        <p:sp>
          <p:nvSpPr>
            <p:cNvPr id="35" name="Metin kutusu 34"/>
            <p:cNvSpPr txBox="1"/>
            <p:nvPr/>
          </p:nvSpPr>
          <p:spPr>
            <a:xfrm>
              <a:off x="9356078" y="3642021"/>
              <a:ext cx="2083134" cy="1200329"/>
            </a:xfrm>
            <a:prstGeom prst="rect">
              <a:avLst/>
            </a:prstGeom>
            <a:noFill/>
          </p:spPr>
          <p:txBody>
            <a:bodyPr wrap="none" rtlCol="0">
              <a:spAutoFit/>
            </a:bodyPr>
            <a:lstStyle/>
            <a:p>
              <a:pPr algn="ctr"/>
              <a:r>
                <a:rPr lang="tr-TR" b="1" dirty="0">
                  <a:solidFill>
                    <a:srgbClr val="E61F4F"/>
                  </a:solidFill>
                </a:rPr>
                <a:t>Hakem niteliğindeki</a:t>
              </a:r>
            </a:p>
            <a:p>
              <a:pPr algn="ctr"/>
              <a:r>
                <a:rPr lang="tr-TR" b="1" dirty="0">
                  <a:solidFill>
                    <a:srgbClr val="E61F4F"/>
                  </a:solidFill>
                </a:rPr>
                <a:t>3. bir şahıstan</a:t>
              </a:r>
            </a:p>
            <a:p>
              <a:pPr algn="ctr"/>
              <a:r>
                <a:rPr lang="tr-TR" b="1" dirty="0">
                  <a:solidFill>
                    <a:srgbClr val="E61F4F"/>
                  </a:solidFill>
                </a:rPr>
                <a:t>yardım almayı</a:t>
              </a:r>
            </a:p>
            <a:p>
              <a:pPr algn="ctr"/>
              <a:r>
                <a:rPr lang="tr-TR" b="1" dirty="0">
                  <a:solidFill>
                    <a:srgbClr val="E61F4F"/>
                  </a:solidFill>
                </a:rPr>
                <a:t>önerin</a:t>
              </a:r>
            </a:p>
          </p:txBody>
        </p:sp>
        <p:sp>
          <p:nvSpPr>
            <p:cNvPr id="36" name="Dikdörtgen 35"/>
            <p:cNvSpPr/>
            <p:nvPr/>
          </p:nvSpPr>
          <p:spPr>
            <a:xfrm>
              <a:off x="9386659" y="3638740"/>
              <a:ext cx="2052553" cy="1203609"/>
            </a:xfrm>
            <a:prstGeom prst="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37" name="Grup 36"/>
          <p:cNvGrpSpPr/>
          <p:nvPr/>
        </p:nvGrpSpPr>
        <p:grpSpPr>
          <a:xfrm>
            <a:off x="1562431" y="4220800"/>
            <a:ext cx="1415042" cy="682448"/>
            <a:chOff x="1855373" y="3774218"/>
            <a:chExt cx="1415042" cy="682448"/>
          </a:xfrm>
        </p:grpSpPr>
        <p:sp>
          <p:nvSpPr>
            <p:cNvPr id="38" name="Metin kutusu 37"/>
            <p:cNvSpPr txBox="1"/>
            <p:nvPr/>
          </p:nvSpPr>
          <p:spPr>
            <a:xfrm>
              <a:off x="1903982" y="3780521"/>
              <a:ext cx="1323056" cy="646331"/>
            </a:xfrm>
            <a:prstGeom prst="rect">
              <a:avLst/>
            </a:prstGeom>
            <a:noFill/>
          </p:spPr>
          <p:txBody>
            <a:bodyPr wrap="none" rtlCol="0">
              <a:spAutoFit/>
            </a:bodyPr>
            <a:lstStyle/>
            <a:p>
              <a:pPr algn="ctr"/>
              <a:r>
                <a:rPr lang="tr-TR" b="1" dirty="0">
                  <a:solidFill>
                    <a:srgbClr val="E61F4F"/>
                  </a:solidFill>
                </a:rPr>
                <a:t>İzlemeye</a:t>
              </a:r>
            </a:p>
            <a:p>
              <a:pPr algn="ctr"/>
              <a:r>
                <a:rPr lang="tr-TR" b="1" dirty="0">
                  <a:solidFill>
                    <a:srgbClr val="E61F4F"/>
                  </a:solidFill>
                </a:rPr>
                <a:t>devam edin</a:t>
              </a:r>
            </a:p>
          </p:txBody>
        </p:sp>
        <p:sp>
          <p:nvSpPr>
            <p:cNvPr id="44" name="Dikdörtgen 43"/>
            <p:cNvSpPr/>
            <p:nvPr/>
          </p:nvSpPr>
          <p:spPr>
            <a:xfrm>
              <a:off x="1855373" y="3774218"/>
              <a:ext cx="1415042" cy="682448"/>
            </a:xfrm>
            <a:prstGeom prst="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45" name="Grup 44"/>
          <p:cNvGrpSpPr/>
          <p:nvPr/>
        </p:nvGrpSpPr>
        <p:grpSpPr>
          <a:xfrm>
            <a:off x="4219149" y="4220800"/>
            <a:ext cx="1671419" cy="682449"/>
            <a:chOff x="5422693" y="3916874"/>
            <a:chExt cx="1671419" cy="682449"/>
          </a:xfrm>
        </p:grpSpPr>
        <p:sp>
          <p:nvSpPr>
            <p:cNvPr id="46" name="Metin kutusu 45"/>
            <p:cNvSpPr txBox="1"/>
            <p:nvPr/>
          </p:nvSpPr>
          <p:spPr>
            <a:xfrm>
              <a:off x="5422693" y="3919020"/>
              <a:ext cx="1671419" cy="646331"/>
            </a:xfrm>
            <a:prstGeom prst="rect">
              <a:avLst/>
            </a:prstGeom>
            <a:noFill/>
          </p:spPr>
          <p:txBody>
            <a:bodyPr wrap="none" rtlCol="0">
              <a:spAutoFit/>
            </a:bodyPr>
            <a:lstStyle/>
            <a:p>
              <a:pPr algn="ctr"/>
              <a:r>
                <a:rPr lang="tr-TR" b="1" dirty="0">
                  <a:solidFill>
                    <a:srgbClr val="E61F4F"/>
                  </a:solidFill>
                </a:rPr>
                <a:t>Tekrar izlemeye</a:t>
              </a:r>
            </a:p>
            <a:p>
              <a:pPr algn="ctr"/>
              <a:r>
                <a:rPr lang="tr-TR" b="1" dirty="0">
                  <a:solidFill>
                    <a:srgbClr val="E61F4F"/>
                  </a:solidFill>
                </a:rPr>
                <a:t>devam edin</a:t>
              </a:r>
            </a:p>
          </p:txBody>
        </p:sp>
        <p:sp>
          <p:nvSpPr>
            <p:cNvPr id="47" name="Dikdörtgen 46"/>
            <p:cNvSpPr/>
            <p:nvPr/>
          </p:nvSpPr>
          <p:spPr>
            <a:xfrm>
              <a:off x="5450167" y="3916874"/>
              <a:ext cx="1613364" cy="682449"/>
            </a:xfrm>
            <a:prstGeom prst="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cxnSp>
        <p:nvCxnSpPr>
          <p:cNvPr id="48" name="Düz Ok Bağlayıcısı 47"/>
          <p:cNvCxnSpPr/>
          <p:nvPr/>
        </p:nvCxnSpPr>
        <p:spPr>
          <a:xfrm flipV="1">
            <a:off x="2535922" y="3068944"/>
            <a:ext cx="596348" cy="10023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Düz Ok Bağlayıcısı 48"/>
          <p:cNvCxnSpPr/>
          <p:nvPr/>
        </p:nvCxnSpPr>
        <p:spPr>
          <a:xfrm>
            <a:off x="3948449" y="3070437"/>
            <a:ext cx="596348" cy="10023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Düz Ok Bağlayıcısı 49"/>
          <p:cNvCxnSpPr/>
          <p:nvPr/>
        </p:nvCxnSpPr>
        <p:spPr>
          <a:xfrm flipV="1">
            <a:off x="5561813" y="3068944"/>
            <a:ext cx="596348" cy="10023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Düz Ok Bağlayıcısı 50"/>
          <p:cNvCxnSpPr/>
          <p:nvPr/>
        </p:nvCxnSpPr>
        <p:spPr>
          <a:xfrm>
            <a:off x="7263499" y="3068944"/>
            <a:ext cx="596348" cy="10023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up 15"/>
          <p:cNvGrpSpPr/>
          <p:nvPr/>
        </p:nvGrpSpPr>
        <p:grpSpPr>
          <a:xfrm>
            <a:off x="9594287" y="101282"/>
            <a:ext cx="2499742" cy="1851257"/>
            <a:chOff x="15412907" y="3234"/>
            <a:chExt cx="4121971" cy="3052860"/>
          </a:xfrm>
          <a:effectLst>
            <a:outerShdw blurRad="50800" dist="38100" dir="10800000" algn="r" rotWithShape="0">
              <a:prstClr val="black">
                <a:alpha val="40000"/>
              </a:prstClr>
            </a:outerShdw>
          </a:effectLst>
        </p:grpSpPr>
        <p:sp>
          <p:nvSpPr>
            <p:cNvPr id="43"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2" name="Resim 51"/>
            <p:cNvPicPr>
              <a:picLocks noChangeAspect="1"/>
            </p:cNvPicPr>
            <p:nvPr/>
          </p:nvPicPr>
          <p:blipFill>
            <a:blip r:embed="rId2"/>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36359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250"/>
                                        <p:tgtEl>
                                          <p:spTgt spid="23"/>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250"/>
                                        <p:tgtEl>
                                          <p:spTgt spid="22"/>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250"/>
                                        <p:tgtEl>
                                          <p:spTgt spid="37"/>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down)">
                                      <p:cBhvr>
                                        <p:cTn id="23" dur="250"/>
                                        <p:tgtEl>
                                          <p:spTgt spid="48"/>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250"/>
                                        <p:tgtEl>
                                          <p:spTgt spid="27"/>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up)">
                                      <p:cBhvr>
                                        <p:cTn id="31" dur="250"/>
                                        <p:tgtEl>
                                          <p:spTgt spid="49"/>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250"/>
                                        <p:tgtEl>
                                          <p:spTgt spid="45"/>
                                        </p:tgtEl>
                                      </p:cBhvr>
                                    </p:animEffect>
                                  </p:childTnLst>
                                </p:cTn>
                              </p:par>
                            </p:childTnLst>
                          </p:cTn>
                        </p:par>
                        <p:par>
                          <p:cTn id="36" fill="hold">
                            <p:stCondLst>
                              <p:cond delay="2000"/>
                            </p:stCondLst>
                            <p:childTnLst>
                              <p:par>
                                <p:cTn id="37" presetID="22" presetClass="entr" presetSubtype="4"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down)">
                                      <p:cBhvr>
                                        <p:cTn id="39" dur="250"/>
                                        <p:tgtEl>
                                          <p:spTgt spid="50"/>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250"/>
                                        <p:tgtEl>
                                          <p:spTgt spid="31"/>
                                        </p:tgtEl>
                                      </p:cBhvr>
                                    </p:animEffect>
                                  </p:childTnLst>
                                </p:cTn>
                              </p:par>
                            </p:childTnLst>
                          </p:cTn>
                        </p:par>
                        <p:par>
                          <p:cTn id="44" fill="hold">
                            <p:stCondLst>
                              <p:cond delay="2500"/>
                            </p:stCondLst>
                            <p:childTnLst>
                              <p:par>
                                <p:cTn id="45" presetID="22" presetClass="entr" presetSubtype="1" fill="hold" nodeType="after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up)">
                                      <p:cBhvr>
                                        <p:cTn id="47" dur="250"/>
                                        <p:tgtEl>
                                          <p:spTgt spid="51"/>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bagimli.jpg"/>
          <p:cNvPicPr>
            <a:picLocks noChangeAspect="1" noChangeArrowheads="1"/>
          </p:cNvPicPr>
          <p:nvPr/>
        </p:nvPicPr>
        <p:blipFill>
          <a:blip r:embed="rId3"/>
          <a:srcRect/>
          <a:stretch>
            <a:fillRect/>
          </a:stretch>
        </p:blipFill>
        <p:spPr bwMode="auto">
          <a:xfrm>
            <a:off x="968829" y="320669"/>
            <a:ext cx="10374085" cy="5582110"/>
          </a:xfrm>
          <a:prstGeom prst="rect">
            <a:avLst/>
          </a:prstGeom>
          <a:noFill/>
        </p:spPr>
      </p:pic>
      <p:sp>
        <p:nvSpPr>
          <p:cNvPr id="14" name="Metin kutusu 13"/>
          <p:cNvSpPr txBox="1"/>
          <p:nvPr/>
        </p:nvSpPr>
        <p:spPr>
          <a:xfrm>
            <a:off x="4440222" y="925285"/>
            <a:ext cx="3811150" cy="2308324"/>
          </a:xfrm>
          <a:prstGeom prst="rect">
            <a:avLst/>
          </a:prstGeom>
          <a:noFill/>
        </p:spPr>
        <p:txBody>
          <a:bodyPr wrap="square" rtlCol="0">
            <a:spAutoFit/>
          </a:bodyPr>
          <a:lstStyle/>
          <a:p>
            <a:r>
              <a:rPr lang="tr-TR" sz="4800" b="1" dirty="0">
                <a:solidFill>
                  <a:srgbClr val="FF0000"/>
                </a:solidFill>
              </a:rPr>
              <a:t>Kişi ne zaman</a:t>
            </a:r>
          </a:p>
          <a:p>
            <a:r>
              <a:rPr lang="tr-TR" sz="4800" b="1" dirty="0">
                <a:solidFill>
                  <a:srgbClr val="FF0000"/>
                </a:solidFill>
              </a:rPr>
              <a:t>bağımlı sayılır?</a:t>
            </a:r>
          </a:p>
        </p:txBody>
      </p:sp>
      <p:sp>
        <p:nvSpPr>
          <p:cNvPr id="12" name="Dikdörtgen 11"/>
          <p:cNvSpPr/>
          <p:nvPr/>
        </p:nvSpPr>
        <p:spPr>
          <a:xfrm>
            <a:off x="1332015" y="6033397"/>
            <a:ext cx="9647711"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tr-TR" sz="2400" b="1" dirty="0">
                <a:solidFill>
                  <a:srgbClr val="FF0000"/>
                </a:solidFill>
              </a:rPr>
              <a:t>Son 12 ay içerisinde şu belirtilerden en az üçünü gösteren kişi bağımlıdır</a:t>
            </a:r>
            <a:r>
              <a:rPr lang="tr-TR" sz="2400" b="1" dirty="0">
                <a:solidFill>
                  <a:schemeClr val="bg1"/>
                </a:solidFill>
              </a:rPr>
              <a:t>.</a:t>
            </a:r>
          </a:p>
        </p:txBody>
      </p:sp>
    </p:spTree>
    <p:extLst>
      <p:ext uri="{BB962C8B-B14F-4D97-AF65-F5344CB8AC3E}">
        <p14:creationId xmlns:p14="http://schemas.microsoft.com/office/powerpoint/2010/main" val="90049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0" y="723676"/>
            <a:ext cx="9544467" cy="76944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tr-TR" sz="4400" b="1" dirty="0"/>
              <a:t>Kişi Ne Zaman Bağımlı Sayılır?</a:t>
            </a:r>
          </a:p>
        </p:txBody>
      </p:sp>
      <p:grpSp>
        <p:nvGrpSpPr>
          <p:cNvPr id="10" name="Grup 9"/>
          <p:cNvGrpSpPr/>
          <p:nvPr/>
        </p:nvGrpSpPr>
        <p:grpSpPr>
          <a:xfrm>
            <a:off x="620241" y="1870840"/>
            <a:ext cx="5720746" cy="646331"/>
            <a:chOff x="554927" y="1881525"/>
            <a:chExt cx="5720746" cy="646331"/>
          </a:xfrm>
        </p:grpSpPr>
        <p:sp>
          <p:nvSpPr>
            <p:cNvPr id="16" name="Metin kutusu 15"/>
            <p:cNvSpPr txBox="1"/>
            <p:nvPr/>
          </p:nvSpPr>
          <p:spPr>
            <a:xfrm>
              <a:off x="746177" y="1881525"/>
              <a:ext cx="5529496" cy="646331"/>
            </a:xfrm>
            <a:prstGeom prst="rect">
              <a:avLst/>
            </a:prstGeom>
            <a:noFill/>
          </p:spPr>
          <p:txBody>
            <a:bodyPr wrap="square" rtlCol="0">
              <a:spAutoFit/>
            </a:bodyPr>
            <a:lstStyle/>
            <a:p>
              <a:r>
                <a:rPr lang="tr-TR" b="1" dirty="0">
                  <a:solidFill>
                    <a:srgbClr val="575757"/>
                  </a:solidFill>
                </a:rPr>
                <a:t>Aynı etkiyi sağlamak amacıyla kullanılan madde miktarını sürekli arttırmak.</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16750" y="2291938"/>
            <a:ext cx="5175250" cy="4545213"/>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l="-6000" t="-18000" r="-11000" b="-24000"/>
            </a:stretch>
          </a:blipFill>
          <a:ln>
            <a:solidFill>
              <a:schemeClr val="bg1">
                <a:lumMod val="85000"/>
              </a:schemeClr>
            </a:solidFill>
          </a:ln>
          <a:effectLst>
            <a:softEdge rad="127000"/>
          </a:effectLst>
        </p:spPr>
        <p:txBody>
          <a:bodyPr vert="horz" wrap="square" lIns="91440" tIns="45720" rIns="91440" bIns="45720" numCol="1" anchor="t" anchorCtr="0" compatLnSpc="1">
            <a:prstTxWarp prst="textNoShape">
              <a:avLst/>
            </a:prstTxWarp>
          </a:bodyPr>
          <a:lstStyle/>
          <a:p>
            <a:endParaRPr lang="tr-TR"/>
          </a:p>
        </p:txBody>
      </p:sp>
      <p:grpSp>
        <p:nvGrpSpPr>
          <p:cNvPr id="17" name="Grup 16"/>
          <p:cNvGrpSpPr/>
          <p:nvPr/>
        </p:nvGrpSpPr>
        <p:grpSpPr>
          <a:xfrm>
            <a:off x="620242" y="2603784"/>
            <a:ext cx="6471348" cy="646331"/>
            <a:chOff x="554927" y="1881525"/>
            <a:chExt cx="6471348" cy="646331"/>
          </a:xfrm>
        </p:grpSpPr>
        <p:sp>
          <p:nvSpPr>
            <p:cNvPr id="18" name="Metin kutusu 17"/>
            <p:cNvSpPr txBox="1"/>
            <p:nvPr/>
          </p:nvSpPr>
          <p:spPr>
            <a:xfrm>
              <a:off x="746177" y="1881525"/>
              <a:ext cx="6280098" cy="646331"/>
            </a:xfrm>
            <a:prstGeom prst="rect">
              <a:avLst/>
            </a:prstGeom>
            <a:noFill/>
          </p:spPr>
          <p:txBody>
            <a:bodyPr wrap="square" rtlCol="0">
              <a:spAutoFit/>
            </a:bodyPr>
            <a:lstStyle/>
            <a:p>
              <a:r>
                <a:rPr lang="tr-TR" b="1" dirty="0">
                  <a:solidFill>
                    <a:srgbClr val="575757"/>
                  </a:solidFill>
                </a:rPr>
                <a:t>Madde kullanmayı bıraktığında veya azalttığında fiziksel ve ruhsal yoksunluk belirtileri yaşamak.</a:t>
              </a: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20" name="Grup 19"/>
          <p:cNvGrpSpPr/>
          <p:nvPr/>
        </p:nvGrpSpPr>
        <p:grpSpPr>
          <a:xfrm>
            <a:off x="631126" y="3233321"/>
            <a:ext cx="6471348" cy="369332"/>
            <a:chOff x="554927" y="1881525"/>
            <a:chExt cx="6471348" cy="369332"/>
          </a:xfrm>
        </p:grpSpPr>
        <p:sp>
          <p:nvSpPr>
            <p:cNvPr id="21" name="Metin kutusu 20"/>
            <p:cNvSpPr txBox="1"/>
            <p:nvPr/>
          </p:nvSpPr>
          <p:spPr>
            <a:xfrm>
              <a:off x="746177" y="1881525"/>
              <a:ext cx="6280098" cy="369332"/>
            </a:xfrm>
            <a:prstGeom prst="rect">
              <a:avLst/>
            </a:prstGeom>
            <a:noFill/>
          </p:spPr>
          <p:txBody>
            <a:bodyPr wrap="square" rtlCol="0">
              <a:spAutoFit/>
            </a:bodyPr>
            <a:lstStyle/>
            <a:p>
              <a:r>
                <a:rPr lang="tr-TR" b="1" dirty="0">
                  <a:solidFill>
                    <a:srgbClr val="575757"/>
                  </a:solidFill>
                </a:rPr>
                <a:t>Düşünülenden daha fazla madde kullanmak.</a:t>
              </a:r>
            </a:p>
          </p:txBody>
        </p:sp>
        <p:pic>
          <p:nvPicPr>
            <p:cNvPr id="22" name="Resim 21"/>
            <p:cNvPicPr>
              <a:picLocks noChangeAspect="1"/>
            </p:cNvPicPr>
            <p:nvPr/>
          </p:nvPicPr>
          <p:blipFill>
            <a:blip r:embed="rId3"/>
            <a:stretch>
              <a:fillRect/>
            </a:stretch>
          </p:blipFill>
          <p:spPr>
            <a:xfrm>
              <a:off x="554927" y="1991580"/>
              <a:ext cx="191250" cy="180000"/>
            </a:xfrm>
            <a:prstGeom prst="rect">
              <a:avLst/>
            </a:prstGeom>
          </p:spPr>
        </p:pic>
      </p:grpSp>
      <p:grpSp>
        <p:nvGrpSpPr>
          <p:cNvPr id="23" name="Grup 22"/>
          <p:cNvGrpSpPr/>
          <p:nvPr/>
        </p:nvGrpSpPr>
        <p:grpSpPr>
          <a:xfrm>
            <a:off x="663784" y="3694859"/>
            <a:ext cx="6471348" cy="646331"/>
            <a:chOff x="554927" y="1881525"/>
            <a:chExt cx="6471348" cy="646331"/>
          </a:xfrm>
        </p:grpSpPr>
        <p:sp>
          <p:nvSpPr>
            <p:cNvPr id="24" name="Metin kutusu 23"/>
            <p:cNvSpPr txBox="1"/>
            <p:nvPr/>
          </p:nvSpPr>
          <p:spPr>
            <a:xfrm>
              <a:off x="746177" y="1881525"/>
              <a:ext cx="6280098" cy="646331"/>
            </a:xfrm>
            <a:prstGeom prst="rect">
              <a:avLst/>
            </a:prstGeom>
            <a:noFill/>
          </p:spPr>
          <p:txBody>
            <a:bodyPr wrap="square" rtlCol="0">
              <a:spAutoFit/>
            </a:bodyPr>
            <a:lstStyle/>
            <a:p>
              <a:r>
                <a:rPr lang="tr-TR" b="1" dirty="0">
                  <a:solidFill>
                    <a:srgbClr val="575757"/>
                  </a:solidFill>
                </a:rPr>
                <a:t>Madde kullanımını denetlemek ya da bırakmak</a:t>
              </a:r>
            </a:p>
            <a:p>
              <a:r>
                <a:rPr lang="tr-TR" b="1" dirty="0">
                  <a:solidFill>
                    <a:srgbClr val="575757"/>
                  </a:solidFill>
                </a:rPr>
                <a:t>için gösterilen çabanın sürekli boşa çıkması.</a:t>
              </a:r>
            </a:p>
          </p:txBody>
        </p:sp>
        <p:pic>
          <p:nvPicPr>
            <p:cNvPr id="25" name="Resim 24"/>
            <p:cNvPicPr>
              <a:picLocks noChangeAspect="1"/>
            </p:cNvPicPr>
            <p:nvPr/>
          </p:nvPicPr>
          <p:blipFill>
            <a:blip r:embed="rId3"/>
            <a:stretch>
              <a:fillRect/>
            </a:stretch>
          </p:blipFill>
          <p:spPr>
            <a:xfrm>
              <a:off x="554927" y="1991580"/>
              <a:ext cx="191250" cy="180000"/>
            </a:xfrm>
            <a:prstGeom prst="rect">
              <a:avLst/>
            </a:prstGeom>
          </p:spPr>
        </p:pic>
      </p:grpSp>
      <p:grpSp>
        <p:nvGrpSpPr>
          <p:cNvPr id="26" name="Grup 9"/>
          <p:cNvGrpSpPr/>
          <p:nvPr/>
        </p:nvGrpSpPr>
        <p:grpSpPr>
          <a:xfrm>
            <a:off x="620241" y="4352783"/>
            <a:ext cx="5720746" cy="646331"/>
            <a:chOff x="554927" y="1881525"/>
            <a:chExt cx="5720746" cy="646331"/>
          </a:xfrm>
        </p:grpSpPr>
        <p:sp>
          <p:nvSpPr>
            <p:cNvPr id="27" name="Metin kutusu 15"/>
            <p:cNvSpPr txBox="1"/>
            <p:nvPr/>
          </p:nvSpPr>
          <p:spPr>
            <a:xfrm>
              <a:off x="746177" y="1881525"/>
              <a:ext cx="5529496" cy="646331"/>
            </a:xfrm>
            <a:prstGeom prst="rect">
              <a:avLst/>
            </a:prstGeom>
            <a:noFill/>
          </p:spPr>
          <p:txBody>
            <a:bodyPr wrap="square" rtlCol="0">
              <a:spAutoFit/>
            </a:bodyPr>
            <a:lstStyle/>
            <a:p>
              <a:r>
                <a:rPr lang="tr-TR" b="1" dirty="0">
                  <a:solidFill>
                    <a:srgbClr val="575757"/>
                  </a:solidFill>
                </a:rPr>
                <a:t>Sosyal, mesleki ve kişisel etkinliklerini madde kullanmak </a:t>
              </a:r>
            </a:p>
            <a:p>
              <a:r>
                <a:rPr lang="tr-TR" b="1" dirty="0">
                  <a:solidFill>
                    <a:srgbClr val="575757"/>
                  </a:solidFill>
                </a:rPr>
                <a:t>sebebiyle azaltmak veya tamamen terk etmek.</a:t>
              </a:r>
            </a:p>
          </p:txBody>
        </p:sp>
        <p:pic>
          <p:nvPicPr>
            <p:cNvPr id="28" name="Resim 1"/>
            <p:cNvPicPr>
              <a:picLocks noChangeAspect="1"/>
            </p:cNvPicPr>
            <p:nvPr/>
          </p:nvPicPr>
          <p:blipFill>
            <a:blip r:embed="rId3"/>
            <a:stretch>
              <a:fillRect/>
            </a:stretch>
          </p:blipFill>
          <p:spPr>
            <a:xfrm>
              <a:off x="554927" y="1991580"/>
              <a:ext cx="191250" cy="180000"/>
            </a:xfrm>
            <a:prstGeom prst="rect">
              <a:avLst/>
            </a:prstGeom>
          </p:spPr>
        </p:pic>
      </p:grpSp>
      <p:grpSp>
        <p:nvGrpSpPr>
          <p:cNvPr id="29" name="Grup 16"/>
          <p:cNvGrpSpPr/>
          <p:nvPr/>
        </p:nvGrpSpPr>
        <p:grpSpPr>
          <a:xfrm>
            <a:off x="609355" y="4970527"/>
            <a:ext cx="6471348" cy="646331"/>
            <a:chOff x="554927" y="1881525"/>
            <a:chExt cx="6471348" cy="646331"/>
          </a:xfrm>
        </p:grpSpPr>
        <p:sp>
          <p:nvSpPr>
            <p:cNvPr id="30" name="Metin kutusu 17"/>
            <p:cNvSpPr txBox="1"/>
            <p:nvPr/>
          </p:nvSpPr>
          <p:spPr>
            <a:xfrm>
              <a:off x="746177" y="1881525"/>
              <a:ext cx="6280098" cy="646331"/>
            </a:xfrm>
            <a:prstGeom prst="rect">
              <a:avLst/>
            </a:prstGeom>
            <a:noFill/>
          </p:spPr>
          <p:txBody>
            <a:bodyPr wrap="square" rtlCol="0">
              <a:spAutoFit/>
            </a:bodyPr>
            <a:lstStyle/>
            <a:p>
              <a:r>
                <a:rPr lang="tr-TR" b="1" dirty="0">
                  <a:solidFill>
                    <a:srgbClr val="575757"/>
                  </a:solidFill>
                </a:rPr>
                <a:t>Maddeyi sağlamak, kullanmak veya bırakmak için </a:t>
              </a:r>
            </a:p>
            <a:p>
              <a:r>
                <a:rPr lang="tr-TR" b="1" dirty="0">
                  <a:solidFill>
                    <a:srgbClr val="575757"/>
                  </a:solidFill>
                </a:rPr>
                <a:t>çok fazla zaman harcamak.</a:t>
              </a:r>
            </a:p>
          </p:txBody>
        </p:sp>
        <p:pic>
          <p:nvPicPr>
            <p:cNvPr id="31"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22"/>
          <p:cNvGrpSpPr/>
          <p:nvPr/>
        </p:nvGrpSpPr>
        <p:grpSpPr>
          <a:xfrm>
            <a:off x="598469" y="5612961"/>
            <a:ext cx="6471348" cy="646331"/>
            <a:chOff x="554927" y="1881525"/>
            <a:chExt cx="6471348" cy="646331"/>
          </a:xfrm>
        </p:grpSpPr>
        <p:sp>
          <p:nvSpPr>
            <p:cNvPr id="33" name="Metin kutusu 23"/>
            <p:cNvSpPr txBox="1"/>
            <p:nvPr/>
          </p:nvSpPr>
          <p:spPr>
            <a:xfrm>
              <a:off x="746177" y="1881525"/>
              <a:ext cx="6280098" cy="646331"/>
            </a:xfrm>
            <a:prstGeom prst="rect">
              <a:avLst/>
            </a:prstGeom>
            <a:noFill/>
          </p:spPr>
          <p:txBody>
            <a:bodyPr wrap="square" rtlCol="0">
              <a:spAutoFit/>
            </a:bodyPr>
            <a:lstStyle/>
            <a:p>
              <a:r>
                <a:rPr lang="tr-TR" b="1" dirty="0">
                  <a:solidFill>
                    <a:srgbClr val="575757"/>
                  </a:solidFill>
                </a:rPr>
                <a:t>Fiziksel veya ruhsal sorunlara yol açmasına rağmen </a:t>
              </a:r>
            </a:p>
            <a:p>
              <a:r>
                <a:rPr lang="tr-TR" b="1" dirty="0">
                  <a:solidFill>
                    <a:srgbClr val="575757"/>
                  </a:solidFill>
                </a:rPr>
                <a:t>madde kullanmayı sürdürmek.</a:t>
              </a:r>
            </a:p>
          </p:txBody>
        </p:sp>
        <p:pic>
          <p:nvPicPr>
            <p:cNvPr id="34" name="Resim 24"/>
            <p:cNvPicPr>
              <a:picLocks noChangeAspect="1"/>
            </p:cNvPicPr>
            <p:nvPr/>
          </p:nvPicPr>
          <p:blipFill>
            <a:blip r:embed="rId3"/>
            <a:stretch>
              <a:fillRect/>
            </a:stretch>
          </p:blipFill>
          <p:spPr>
            <a:xfrm>
              <a:off x="554927" y="1991580"/>
              <a:ext cx="191250" cy="180000"/>
            </a:xfrm>
            <a:prstGeom prst="rect">
              <a:avLst/>
            </a:prstGeom>
          </p:spPr>
        </p:pic>
      </p:grpSp>
      <p:grpSp>
        <p:nvGrpSpPr>
          <p:cNvPr id="36" name="Grup 15"/>
          <p:cNvGrpSpPr/>
          <p:nvPr/>
        </p:nvGrpSpPr>
        <p:grpSpPr>
          <a:xfrm>
            <a:off x="9594287" y="101282"/>
            <a:ext cx="2499742" cy="1851257"/>
            <a:chOff x="15412907" y="3234"/>
            <a:chExt cx="4121971" cy="3052860"/>
          </a:xfrm>
          <a:effectLst>
            <a:outerShdw blurRad="50800" dist="38100" dir="10800000" algn="r" rotWithShape="0">
              <a:prstClr val="black">
                <a:alpha val="40000"/>
              </a:prstClr>
            </a:outerShdw>
          </a:effectLst>
        </p:grpSpPr>
        <p:sp>
          <p:nvSpPr>
            <p:cNvPr id="40"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1" name="Resim 40"/>
            <p:cNvPicPr>
              <a:picLocks noChangeAspect="1"/>
            </p:cNvPicPr>
            <p:nvPr/>
          </p:nvPicPr>
          <p:blipFill>
            <a:blip r:embed="rId5"/>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290518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250" fill="hold"/>
                                        <p:tgtEl>
                                          <p:spTgt spid="37"/>
                                        </p:tgtEl>
                                        <p:attrNameLst>
                                          <p:attrName>ppt_x</p:attrName>
                                        </p:attrNameLst>
                                      </p:cBhvr>
                                      <p:tavLst>
                                        <p:tav tm="0">
                                          <p:val>
                                            <p:strVal val="1+#ppt_w/2"/>
                                          </p:val>
                                        </p:tav>
                                        <p:tav tm="100000">
                                          <p:val>
                                            <p:strVal val="#ppt_x"/>
                                          </p:val>
                                        </p:tav>
                                      </p:tavLst>
                                    </p:anim>
                                    <p:anim calcmode="lin" valueType="num">
                                      <p:cBhvr additive="base">
                                        <p:cTn id="12" dur="250" fill="hold"/>
                                        <p:tgtEl>
                                          <p:spTgt spid="3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50"/>
                                        <p:tgtEl>
                                          <p:spTgt spid="1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50"/>
                                        <p:tgtEl>
                                          <p:spTgt spid="20"/>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50"/>
                                        <p:tgtEl>
                                          <p:spTgt spid="23"/>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250"/>
                                        <p:tgtEl>
                                          <p:spTgt spid="26"/>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250"/>
                                        <p:tgtEl>
                                          <p:spTgt spid="29"/>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3284993" y="578386"/>
            <a:ext cx="5626091" cy="5643244"/>
          </a:xfrm>
          <a:prstGeom prst="rect">
            <a:avLst/>
          </a:prstGeom>
        </p:spPr>
      </p:pic>
      <p:grpSp>
        <p:nvGrpSpPr>
          <p:cNvPr id="7" name="Grup 6"/>
          <p:cNvGrpSpPr/>
          <p:nvPr/>
        </p:nvGrpSpPr>
        <p:grpSpPr>
          <a:xfrm>
            <a:off x="5013259" y="2566542"/>
            <a:ext cx="2219892" cy="1664066"/>
            <a:chOff x="5111596" y="2413404"/>
            <a:chExt cx="2219892" cy="1664066"/>
          </a:xfrm>
        </p:grpSpPr>
        <p:sp>
          <p:nvSpPr>
            <p:cNvPr id="3" name="Metin kutusu 2"/>
            <p:cNvSpPr txBox="1"/>
            <p:nvPr/>
          </p:nvSpPr>
          <p:spPr>
            <a:xfrm>
              <a:off x="5134733" y="2413404"/>
              <a:ext cx="1441420" cy="830997"/>
            </a:xfrm>
            <a:prstGeom prst="rect">
              <a:avLst/>
            </a:prstGeom>
            <a:noFill/>
          </p:spPr>
          <p:txBody>
            <a:bodyPr wrap="none" rtlCol="0">
              <a:spAutoFit/>
            </a:bodyPr>
            <a:lstStyle/>
            <a:p>
              <a:r>
                <a:rPr lang="tr-TR" sz="4800" b="1" dirty="0">
                  <a:solidFill>
                    <a:srgbClr val="E61F4F"/>
                  </a:solidFill>
                </a:rPr>
                <a:t>Nasıl</a:t>
              </a:r>
            </a:p>
          </p:txBody>
        </p:sp>
        <p:sp>
          <p:nvSpPr>
            <p:cNvPr id="40" name="Metin kutusu 39"/>
            <p:cNvSpPr txBox="1"/>
            <p:nvPr/>
          </p:nvSpPr>
          <p:spPr>
            <a:xfrm>
              <a:off x="5111596" y="3013501"/>
              <a:ext cx="1694695" cy="830997"/>
            </a:xfrm>
            <a:prstGeom prst="rect">
              <a:avLst/>
            </a:prstGeom>
            <a:noFill/>
          </p:spPr>
          <p:txBody>
            <a:bodyPr wrap="none" rtlCol="0">
              <a:spAutoFit/>
            </a:bodyPr>
            <a:lstStyle/>
            <a:p>
              <a:r>
                <a:rPr lang="tr-TR" sz="4800" b="1" dirty="0">
                  <a:solidFill>
                    <a:srgbClr val="E61F4F"/>
                  </a:solidFill>
                </a:rPr>
                <a:t>İlerler</a:t>
              </a:r>
            </a:p>
          </p:txBody>
        </p:sp>
        <p:sp>
          <p:nvSpPr>
            <p:cNvPr id="41" name="Metin kutusu 40"/>
            <p:cNvSpPr txBox="1"/>
            <p:nvPr/>
          </p:nvSpPr>
          <p:spPr>
            <a:xfrm>
              <a:off x="6576153" y="2507810"/>
              <a:ext cx="755335" cy="1569660"/>
            </a:xfrm>
            <a:prstGeom prst="rect">
              <a:avLst/>
            </a:prstGeom>
            <a:noFill/>
          </p:spPr>
          <p:txBody>
            <a:bodyPr wrap="none" rtlCol="0">
              <a:spAutoFit/>
            </a:bodyPr>
            <a:lstStyle/>
            <a:p>
              <a:r>
                <a:rPr lang="tr-TR" sz="9600" b="1" dirty="0">
                  <a:solidFill>
                    <a:srgbClr val="E61F4F"/>
                  </a:solidFill>
                </a:rPr>
                <a:t>?</a:t>
              </a:r>
            </a:p>
          </p:txBody>
        </p:sp>
      </p:grpSp>
      <p:sp>
        <p:nvSpPr>
          <p:cNvPr id="8" name="Metin kutusu 7"/>
          <p:cNvSpPr txBox="1"/>
          <p:nvPr/>
        </p:nvSpPr>
        <p:spPr>
          <a:xfrm>
            <a:off x="5505343" y="924645"/>
            <a:ext cx="1185389" cy="523220"/>
          </a:xfrm>
          <a:prstGeom prst="rect">
            <a:avLst/>
          </a:prstGeom>
          <a:noFill/>
        </p:spPr>
        <p:txBody>
          <a:bodyPr wrap="none" rtlCol="0">
            <a:spAutoFit/>
          </a:bodyPr>
          <a:lstStyle/>
          <a:p>
            <a:pPr algn="ctr"/>
            <a:r>
              <a:rPr lang="de-DE" sz="1400" dirty="0" err="1"/>
              <a:t>Bir</a:t>
            </a:r>
            <a:r>
              <a:rPr lang="de-DE" sz="1400" dirty="0"/>
              <a:t> </a:t>
            </a:r>
            <a:r>
              <a:rPr lang="de-DE" sz="1400" dirty="0" err="1"/>
              <a:t>kereden</a:t>
            </a:r>
            <a:endParaRPr lang="de-DE" sz="1400" dirty="0"/>
          </a:p>
          <a:p>
            <a:pPr algn="ctr"/>
            <a:r>
              <a:rPr lang="de-DE" sz="1400" dirty="0" err="1"/>
              <a:t>bir</a:t>
            </a:r>
            <a:r>
              <a:rPr lang="de-DE" sz="1400" dirty="0"/>
              <a:t> </a:t>
            </a:r>
            <a:r>
              <a:rPr lang="de-DE" sz="1400" dirty="0" err="1"/>
              <a:t>şey</a:t>
            </a:r>
            <a:r>
              <a:rPr lang="de-DE" sz="1400" dirty="0"/>
              <a:t> </a:t>
            </a:r>
            <a:r>
              <a:rPr lang="de-DE" sz="1400" dirty="0" err="1"/>
              <a:t>olmaz</a:t>
            </a:r>
            <a:r>
              <a:rPr lang="de-DE" sz="1400" dirty="0"/>
              <a:t>.</a:t>
            </a:r>
            <a:endParaRPr lang="tr-TR" sz="1400" dirty="0"/>
          </a:p>
        </p:txBody>
      </p:sp>
      <p:sp>
        <p:nvSpPr>
          <p:cNvPr id="45" name="Metin kutusu 44"/>
          <p:cNvSpPr txBox="1"/>
          <p:nvPr/>
        </p:nvSpPr>
        <p:spPr>
          <a:xfrm>
            <a:off x="7081080" y="1609981"/>
            <a:ext cx="1039965" cy="523220"/>
          </a:xfrm>
          <a:prstGeom prst="rect">
            <a:avLst/>
          </a:prstGeom>
          <a:noFill/>
        </p:spPr>
        <p:txBody>
          <a:bodyPr wrap="none" rtlCol="0">
            <a:spAutoFit/>
          </a:bodyPr>
          <a:lstStyle/>
          <a:p>
            <a:pPr algn="ctr"/>
            <a:r>
              <a:rPr lang="de-DE" sz="1400" dirty="0" err="1"/>
              <a:t>Bir</a:t>
            </a:r>
            <a:r>
              <a:rPr lang="de-DE" sz="1400" dirty="0"/>
              <a:t> </a:t>
            </a:r>
            <a:r>
              <a:rPr lang="de-DE" sz="1400" dirty="0" err="1"/>
              <a:t>daha</a:t>
            </a:r>
            <a:endParaRPr lang="de-DE" sz="1400" dirty="0"/>
          </a:p>
          <a:p>
            <a:pPr algn="ctr"/>
            <a:r>
              <a:rPr lang="de-DE" sz="1400" dirty="0" err="1"/>
              <a:t>kullanmam</a:t>
            </a:r>
            <a:r>
              <a:rPr lang="de-DE" sz="1400" dirty="0"/>
              <a:t>.</a:t>
            </a:r>
            <a:endParaRPr lang="tr-TR" sz="1400" dirty="0"/>
          </a:p>
        </p:txBody>
      </p:sp>
      <p:sp>
        <p:nvSpPr>
          <p:cNvPr id="54" name="Metin kutusu 53"/>
          <p:cNvSpPr txBox="1"/>
          <p:nvPr/>
        </p:nvSpPr>
        <p:spPr>
          <a:xfrm>
            <a:off x="7905852" y="2982041"/>
            <a:ext cx="737701" cy="738664"/>
          </a:xfrm>
          <a:prstGeom prst="rect">
            <a:avLst/>
          </a:prstGeom>
          <a:noFill/>
        </p:spPr>
        <p:txBody>
          <a:bodyPr wrap="none" rtlCol="0">
            <a:spAutoFit/>
          </a:bodyPr>
          <a:lstStyle/>
          <a:p>
            <a:pPr algn="ctr"/>
            <a:r>
              <a:rPr lang="de-DE" sz="1400" dirty="0"/>
              <a:t>Ben</a:t>
            </a:r>
          </a:p>
          <a:p>
            <a:pPr algn="ctr"/>
            <a:r>
              <a:rPr lang="de-DE" sz="1400" dirty="0" err="1"/>
              <a:t>bağımlı</a:t>
            </a:r>
            <a:endParaRPr lang="de-DE" sz="1400" dirty="0"/>
          </a:p>
          <a:p>
            <a:pPr algn="ctr"/>
            <a:r>
              <a:rPr lang="de-DE" sz="1400" dirty="0" err="1"/>
              <a:t>olmam</a:t>
            </a:r>
            <a:r>
              <a:rPr lang="de-DE" sz="1400" dirty="0"/>
              <a:t>.</a:t>
            </a:r>
            <a:endParaRPr lang="tr-TR" sz="1400" dirty="0"/>
          </a:p>
        </p:txBody>
      </p:sp>
      <p:sp>
        <p:nvSpPr>
          <p:cNvPr id="57" name="Metin kutusu 56"/>
          <p:cNvSpPr txBox="1"/>
          <p:nvPr/>
        </p:nvSpPr>
        <p:spPr>
          <a:xfrm>
            <a:off x="7193858" y="4648339"/>
            <a:ext cx="881523" cy="523220"/>
          </a:xfrm>
          <a:prstGeom prst="rect">
            <a:avLst/>
          </a:prstGeom>
          <a:noFill/>
        </p:spPr>
        <p:txBody>
          <a:bodyPr wrap="none" rtlCol="0">
            <a:spAutoFit/>
          </a:bodyPr>
          <a:lstStyle/>
          <a:p>
            <a:pPr algn="ctr"/>
            <a:r>
              <a:rPr lang="de-DE" sz="1400" dirty="0" err="1"/>
              <a:t>İstersem</a:t>
            </a:r>
            <a:endParaRPr lang="de-DE" sz="1400" dirty="0"/>
          </a:p>
          <a:p>
            <a:pPr algn="ctr"/>
            <a:r>
              <a:rPr lang="de-DE" sz="1400" dirty="0" err="1"/>
              <a:t>bırakırım</a:t>
            </a:r>
            <a:r>
              <a:rPr lang="de-DE" sz="1400" dirty="0"/>
              <a:t>.</a:t>
            </a:r>
            <a:endParaRPr lang="tr-TR" sz="1400" dirty="0"/>
          </a:p>
        </p:txBody>
      </p:sp>
      <p:sp>
        <p:nvSpPr>
          <p:cNvPr id="58" name="Metin kutusu 57"/>
          <p:cNvSpPr txBox="1"/>
          <p:nvPr/>
        </p:nvSpPr>
        <p:spPr>
          <a:xfrm>
            <a:off x="5500572" y="5253220"/>
            <a:ext cx="1229376" cy="523220"/>
          </a:xfrm>
          <a:prstGeom prst="rect">
            <a:avLst/>
          </a:prstGeom>
          <a:noFill/>
        </p:spPr>
        <p:txBody>
          <a:bodyPr wrap="none" rtlCol="0">
            <a:spAutoFit/>
          </a:bodyPr>
          <a:lstStyle/>
          <a:p>
            <a:pPr algn="ctr"/>
            <a:r>
              <a:rPr lang="de-DE" sz="1400" dirty="0" err="1"/>
              <a:t>Bu</a:t>
            </a:r>
            <a:r>
              <a:rPr lang="de-DE" sz="1400" dirty="0"/>
              <a:t> </a:t>
            </a:r>
            <a:r>
              <a:rPr lang="de-DE" sz="1400" dirty="0" err="1"/>
              <a:t>meret</a:t>
            </a:r>
            <a:endParaRPr lang="de-DE" sz="1400" dirty="0"/>
          </a:p>
          <a:p>
            <a:pPr algn="ctr"/>
            <a:r>
              <a:rPr lang="de-DE" sz="1400" dirty="0" err="1"/>
              <a:t>bırakılmaz</a:t>
            </a:r>
            <a:r>
              <a:rPr lang="de-DE" sz="1400" dirty="0"/>
              <a:t> </a:t>
            </a:r>
            <a:r>
              <a:rPr lang="de-DE" sz="1400" dirty="0" err="1"/>
              <a:t>ki</a:t>
            </a:r>
            <a:r>
              <a:rPr lang="de-DE" sz="1400" dirty="0"/>
              <a:t>...</a:t>
            </a:r>
            <a:endParaRPr lang="tr-TR" sz="1400" dirty="0"/>
          </a:p>
        </p:txBody>
      </p:sp>
      <p:sp>
        <p:nvSpPr>
          <p:cNvPr id="59" name="Metin kutusu 58"/>
          <p:cNvSpPr txBox="1"/>
          <p:nvPr/>
        </p:nvSpPr>
        <p:spPr>
          <a:xfrm>
            <a:off x="4024965" y="4616023"/>
            <a:ext cx="1086258" cy="523220"/>
          </a:xfrm>
          <a:prstGeom prst="rect">
            <a:avLst/>
          </a:prstGeom>
          <a:noFill/>
        </p:spPr>
        <p:txBody>
          <a:bodyPr wrap="none" rtlCol="0">
            <a:spAutoFit/>
          </a:bodyPr>
          <a:lstStyle/>
          <a:p>
            <a:pPr algn="ctr"/>
            <a:r>
              <a:rPr lang="de-DE" sz="1400" dirty="0" err="1"/>
              <a:t>Bırakmak</a:t>
            </a:r>
            <a:endParaRPr lang="de-DE" sz="1400" dirty="0"/>
          </a:p>
          <a:p>
            <a:pPr algn="ctr"/>
            <a:r>
              <a:rPr lang="de-DE" sz="1400" dirty="0" err="1"/>
              <a:t>zorundayım</a:t>
            </a:r>
            <a:r>
              <a:rPr lang="de-DE" sz="1400" dirty="0"/>
              <a:t>.</a:t>
            </a:r>
            <a:endParaRPr lang="tr-TR" sz="1400" dirty="0"/>
          </a:p>
        </p:txBody>
      </p:sp>
      <p:sp>
        <p:nvSpPr>
          <p:cNvPr id="63" name="Metin kutusu 62"/>
          <p:cNvSpPr txBox="1"/>
          <p:nvPr/>
        </p:nvSpPr>
        <p:spPr>
          <a:xfrm>
            <a:off x="3383545" y="3141920"/>
            <a:ext cx="1106201" cy="523220"/>
          </a:xfrm>
          <a:prstGeom prst="rect">
            <a:avLst/>
          </a:prstGeom>
          <a:noFill/>
        </p:spPr>
        <p:txBody>
          <a:bodyPr wrap="none" rtlCol="0">
            <a:spAutoFit/>
          </a:bodyPr>
          <a:lstStyle/>
          <a:p>
            <a:pPr algn="ctr"/>
            <a:r>
              <a:rPr lang="tr-TR" sz="1400" dirty="0"/>
              <a:t>Artık</a:t>
            </a:r>
          </a:p>
          <a:p>
            <a:pPr algn="ctr"/>
            <a:r>
              <a:rPr lang="tr-TR" sz="1400" dirty="0"/>
              <a:t>bırakacağım.</a:t>
            </a:r>
          </a:p>
        </p:txBody>
      </p:sp>
      <p:sp>
        <p:nvSpPr>
          <p:cNvPr id="64" name="Metin kutusu 63"/>
          <p:cNvSpPr txBox="1"/>
          <p:nvPr/>
        </p:nvSpPr>
        <p:spPr>
          <a:xfrm>
            <a:off x="4064591" y="1503181"/>
            <a:ext cx="1007006" cy="738664"/>
          </a:xfrm>
          <a:prstGeom prst="rect">
            <a:avLst/>
          </a:prstGeom>
          <a:noFill/>
        </p:spPr>
        <p:txBody>
          <a:bodyPr wrap="none" rtlCol="0">
            <a:spAutoFit/>
          </a:bodyPr>
          <a:lstStyle/>
          <a:p>
            <a:pPr algn="ctr"/>
            <a:r>
              <a:rPr lang="pt-BR" sz="1400" dirty="0"/>
              <a:t>Bıraktım,</a:t>
            </a:r>
          </a:p>
          <a:p>
            <a:pPr algn="ctr"/>
            <a:r>
              <a:rPr lang="pt-BR" sz="1400" dirty="0"/>
              <a:t>bir daha da</a:t>
            </a:r>
          </a:p>
          <a:p>
            <a:pPr algn="ctr"/>
            <a:r>
              <a:rPr lang="pt-BR" sz="1400" dirty="0"/>
              <a:t>başlamam.</a:t>
            </a:r>
            <a:endParaRPr lang="tr-TR" sz="1400" dirty="0"/>
          </a:p>
        </p:txBody>
      </p:sp>
      <p:grpSp>
        <p:nvGrpSpPr>
          <p:cNvPr id="18" name="Grup 15"/>
          <p:cNvGrpSpPr/>
          <p:nvPr/>
        </p:nvGrpSpPr>
        <p:grpSpPr>
          <a:xfrm>
            <a:off x="9594287" y="101282"/>
            <a:ext cx="2499742" cy="1851257"/>
            <a:chOff x="15412907" y="3234"/>
            <a:chExt cx="4121971" cy="3052860"/>
          </a:xfrm>
          <a:effectLst>
            <a:outerShdw blurRad="50800" dist="38100" dir="10800000" algn="r" rotWithShape="0">
              <a:prstClr val="black">
                <a:alpha val="40000"/>
              </a:prstClr>
            </a:outerShdw>
          </a:effectLst>
        </p:grpSpPr>
        <p:sp>
          <p:nvSpPr>
            <p:cNvPr id="19"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 name="Resim 19"/>
            <p:cNvPicPr>
              <a:picLocks noChangeAspect="1"/>
            </p:cNvPicPr>
            <p:nvPr/>
          </p:nvPicPr>
          <p:blipFill>
            <a:blip r:embed="rId4"/>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350649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1500"/>
                                        <p:tgtEl>
                                          <p:spTgt spid="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250"/>
                                        <p:tgtEl>
                                          <p:spTgt spid="45"/>
                                        </p:tgtEl>
                                      </p:cBhvr>
                                    </p:animEffect>
                                  </p:childTnLst>
                                </p:cTn>
                              </p:par>
                            </p:childTnLst>
                          </p:cTn>
                        </p:par>
                        <p:par>
                          <p:cTn id="20" fill="hold">
                            <p:stCondLst>
                              <p:cond delay="2250"/>
                            </p:stCondLst>
                            <p:childTnLst>
                              <p:par>
                                <p:cTn id="21" presetID="10" presetClass="entr" presetSubtype="0"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250"/>
                                        <p:tgtEl>
                                          <p:spTgt spid="5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250"/>
                                        <p:tgtEl>
                                          <p:spTgt spid="57"/>
                                        </p:tgtEl>
                                      </p:cBhvr>
                                    </p:animEffect>
                                  </p:childTnLst>
                                </p:cTn>
                              </p:par>
                            </p:childTnLst>
                          </p:cTn>
                        </p:par>
                        <p:par>
                          <p:cTn id="28" fill="hold">
                            <p:stCondLst>
                              <p:cond delay="2750"/>
                            </p:stCondLst>
                            <p:childTnLst>
                              <p:par>
                                <p:cTn id="29" presetID="10" presetClass="entr" presetSubtype="0" fill="hold" grpId="0"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250"/>
                                        <p:tgtEl>
                                          <p:spTgt spid="58"/>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250"/>
                                        <p:tgtEl>
                                          <p:spTgt spid="59"/>
                                        </p:tgtEl>
                                      </p:cBhvr>
                                    </p:animEffect>
                                  </p:childTnLst>
                                </p:cTn>
                              </p:par>
                            </p:childTnLst>
                          </p:cTn>
                        </p:par>
                        <p:par>
                          <p:cTn id="36" fill="hold">
                            <p:stCondLst>
                              <p:cond delay="3250"/>
                            </p:stCondLst>
                            <p:childTnLst>
                              <p:par>
                                <p:cTn id="37" presetID="10" presetClass="entr" presetSubtype="0" fill="hold" grpId="0" nodeType="after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250"/>
                                        <p:tgtEl>
                                          <p:spTgt spid="63"/>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2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0"/>
      <p:bldP spid="54" grpId="0"/>
      <p:bldP spid="57" grpId="0"/>
      <p:bldP spid="58" grpId="0"/>
      <p:bldP spid="59" grpId="0"/>
      <p:bldP spid="63" grpId="0"/>
      <p:bldP spid="6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ject 2"/>
          <p:cNvSpPr/>
          <p:nvPr/>
        </p:nvSpPr>
        <p:spPr>
          <a:xfrm flipH="1">
            <a:off x="-11112" y="14514"/>
            <a:ext cx="12212637" cy="6821715"/>
          </a:xfrm>
          <a:prstGeom prst="rect">
            <a:avLst/>
          </a:prstGeom>
          <a:blipFill dpi="0" rotWithShape="1">
            <a:blip r:embed="rId3"/>
            <a:srcRect/>
            <a:stretch>
              <a:fillRect t="-7875" b="-26000"/>
            </a:stretch>
          </a:blipFill>
        </p:spPr>
        <p:txBody>
          <a:bodyPr wrap="square" lIns="0" tIns="0" rIns="0" bIns="0" rtlCol="0"/>
          <a:lstStyle/>
          <a:p>
            <a:endParaRPr/>
          </a:p>
        </p:txBody>
      </p:sp>
      <p:sp>
        <p:nvSpPr>
          <p:cNvPr id="2" name="Dikdörtgen 1"/>
          <p:cNvSpPr/>
          <p:nvPr/>
        </p:nvSpPr>
        <p:spPr>
          <a:xfrm>
            <a:off x="0" y="-3629"/>
            <a:ext cx="12201525" cy="68580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p:cNvSpPr txBox="1"/>
          <p:nvPr/>
        </p:nvSpPr>
        <p:spPr>
          <a:xfrm>
            <a:off x="541706" y="2499929"/>
            <a:ext cx="8286607" cy="2308324"/>
          </a:xfrm>
          <a:prstGeom prst="rect">
            <a:avLst/>
          </a:prstGeom>
          <a:noFill/>
        </p:spPr>
        <p:txBody>
          <a:bodyPr wrap="square" rtlCol="0">
            <a:spAutoFit/>
          </a:bodyPr>
          <a:lstStyle/>
          <a:p>
            <a:pPr algn="r"/>
            <a:r>
              <a:rPr lang="tr-TR" sz="4800" b="1" dirty="0"/>
              <a:t>Çocuğunuzun</a:t>
            </a:r>
          </a:p>
          <a:p>
            <a:pPr algn="r"/>
            <a:r>
              <a:rPr lang="tr-TR" sz="4800" b="1" dirty="0"/>
              <a:t>Madde Bağımlısı Olmasını</a:t>
            </a:r>
          </a:p>
          <a:p>
            <a:pPr algn="r"/>
            <a:r>
              <a:rPr lang="tr-TR" sz="4800" b="1" dirty="0"/>
              <a:t>İstemiyorsanız…</a:t>
            </a:r>
          </a:p>
        </p:txBody>
      </p:sp>
      <p:grpSp>
        <p:nvGrpSpPr>
          <p:cNvPr id="9" name="Grup 15"/>
          <p:cNvGrpSpPr/>
          <p:nvPr/>
        </p:nvGrpSpPr>
        <p:grpSpPr>
          <a:xfrm>
            <a:off x="9344905" y="2728462"/>
            <a:ext cx="2499742" cy="1851257"/>
            <a:chOff x="15412907" y="3234"/>
            <a:chExt cx="4121971" cy="3052860"/>
          </a:xfrm>
          <a:effectLst>
            <a:outerShdw blurRad="50800" dist="38100" dir="10800000" algn="r" rotWithShape="0">
              <a:prstClr val="black">
                <a:alpha val="40000"/>
              </a:prstClr>
            </a:outerShdw>
          </a:effectLst>
        </p:grpSpPr>
        <p:sp>
          <p:nvSpPr>
            <p:cNvPr id="10"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Resim 10"/>
            <p:cNvPicPr>
              <a:picLocks noChangeAspect="1"/>
            </p:cNvPicPr>
            <p:nvPr/>
          </p:nvPicPr>
          <p:blipFill>
            <a:blip r:embed="rId4"/>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267843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0" y="392016"/>
            <a:ext cx="9512134" cy="144655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tr-TR" sz="4400" b="1" dirty="0"/>
              <a:t>Çocuğunuzun Madde Bağımlısı</a:t>
            </a:r>
          </a:p>
          <a:p>
            <a:r>
              <a:rPr lang="tr-TR" sz="4400" b="1" dirty="0"/>
              <a:t>Olmasını İstemiyorsanız...</a:t>
            </a:r>
          </a:p>
        </p:txBody>
      </p:sp>
      <p:sp>
        <p:nvSpPr>
          <p:cNvPr id="29" name="Dikdörtgen 23"/>
          <p:cNvSpPr/>
          <p:nvPr/>
        </p:nvSpPr>
        <p:spPr>
          <a:xfrm flipH="1">
            <a:off x="7921550" y="0"/>
            <a:ext cx="4270445" cy="686394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4000" r="-4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9" name="Grup 38"/>
          <p:cNvGrpSpPr/>
          <p:nvPr/>
        </p:nvGrpSpPr>
        <p:grpSpPr>
          <a:xfrm>
            <a:off x="456605" y="2308294"/>
            <a:ext cx="7464948" cy="1015663"/>
            <a:chOff x="554927" y="1881525"/>
            <a:chExt cx="7464948" cy="1015663"/>
          </a:xfrm>
        </p:grpSpPr>
        <p:sp>
          <p:nvSpPr>
            <p:cNvPr id="40" name="Metin kutusu 39"/>
            <p:cNvSpPr txBox="1"/>
            <p:nvPr/>
          </p:nvSpPr>
          <p:spPr>
            <a:xfrm>
              <a:off x="746177" y="1881525"/>
              <a:ext cx="7273698" cy="1015663"/>
            </a:xfrm>
            <a:prstGeom prst="rect">
              <a:avLst/>
            </a:prstGeom>
            <a:noFill/>
          </p:spPr>
          <p:txBody>
            <a:bodyPr wrap="square" rtlCol="0">
              <a:spAutoFit/>
            </a:bodyPr>
            <a:lstStyle/>
            <a:p>
              <a:r>
                <a:rPr lang="nn-NO" sz="2000" b="1" dirty="0">
                  <a:solidFill>
                    <a:srgbClr val="575757"/>
                  </a:solidFill>
                </a:rPr>
                <a:t>Çocuklarınızla küçük yaşlardan itibaren sağlıklarını</a:t>
              </a:r>
              <a:r>
                <a:rPr lang="tr-TR" sz="2000" b="1" dirty="0">
                  <a:solidFill>
                    <a:srgbClr val="575757"/>
                  </a:solidFill>
                </a:rPr>
                <a:t> </a:t>
              </a:r>
              <a:r>
                <a:rPr lang="nn-NO" sz="2000" b="1" dirty="0">
                  <a:solidFill>
                    <a:srgbClr val="575757"/>
                  </a:solidFill>
                </a:rPr>
                <a:t>korumalarının ve zararlı maddelerden uzak durmalarının önemi ve gerekliliği konusunda konuşmalar yapın. </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31" name="Grup 30"/>
          <p:cNvGrpSpPr/>
          <p:nvPr/>
        </p:nvGrpSpPr>
        <p:grpSpPr>
          <a:xfrm>
            <a:off x="456605" y="3553364"/>
            <a:ext cx="7464948" cy="1323439"/>
            <a:chOff x="554927" y="1881525"/>
            <a:chExt cx="7464948" cy="1323439"/>
          </a:xfrm>
        </p:grpSpPr>
        <p:sp>
          <p:nvSpPr>
            <p:cNvPr id="42" name="Metin kutusu 41"/>
            <p:cNvSpPr txBox="1"/>
            <p:nvPr/>
          </p:nvSpPr>
          <p:spPr>
            <a:xfrm>
              <a:off x="746177" y="1881525"/>
              <a:ext cx="7273698" cy="1323439"/>
            </a:xfrm>
            <a:prstGeom prst="rect">
              <a:avLst/>
            </a:prstGeom>
            <a:noFill/>
          </p:spPr>
          <p:txBody>
            <a:bodyPr wrap="square" rtlCol="0">
              <a:spAutoFit/>
            </a:bodyPr>
            <a:lstStyle/>
            <a:p>
              <a:r>
                <a:rPr lang="nn-NO" sz="2000" b="1" dirty="0">
                  <a:solidFill>
                    <a:srgbClr val="575757"/>
                  </a:solidFill>
                </a:rPr>
                <a:t>Sizin ebeveyn olarak onlara doğru birer model olmanız gereklidir. Örneğin sürekli sigara içerken</a:t>
              </a:r>
              <a:r>
                <a:rPr lang="tr-TR" sz="2000" b="1" dirty="0">
                  <a:solidFill>
                    <a:srgbClr val="575757"/>
                  </a:solidFill>
                </a:rPr>
                <a:t> </a:t>
              </a:r>
              <a:r>
                <a:rPr lang="nn-NO" sz="2000" b="1" dirty="0">
                  <a:solidFill>
                    <a:srgbClr val="575757"/>
                  </a:solidFill>
                </a:rPr>
                <a:t>sigaranın sağlığa zararlı olduğunu anlatmanız yeterli etkiyi ve inandırıcılığı maalesef </a:t>
              </a:r>
            </a:p>
            <a:p>
              <a:r>
                <a:rPr lang="nn-NO" sz="2000" b="1" dirty="0">
                  <a:solidFill>
                    <a:srgbClr val="575757"/>
                  </a:solidFill>
                </a:rPr>
                <a:t>sağlayamamaktadır. </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51" y="4843810"/>
            <a:ext cx="2462212" cy="1884363"/>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7798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250"/>
                                        <p:tgtEl>
                                          <p:spTgt spid="39"/>
                                        </p:tgtEl>
                                      </p:cBhvr>
                                    </p:animEffect>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250" fill="hold"/>
                                        <p:tgtEl>
                                          <p:spTgt spid="29"/>
                                        </p:tgtEl>
                                        <p:attrNameLst>
                                          <p:attrName>ppt_x</p:attrName>
                                        </p:attrNameLst>
                                      </p:cBhvr>
                                      <p:tavLst>
                                        <p:tav tm="0">
                                          <p:val>
                                            <p:strVal val="1+#ppt_w/2"/>
                                          </p:val>
                                        </p:tav>
                                        <p:tav tm="100000">
                                          <p:val>
                                            <p:strVal val="#ppt_x"/>
                                          </p:val>
                                        </p:tav>
                                      </p:tavLst>
                                    </p:anim>
                                    <p:anim calcmode="lin" valueType="num">
                                      <p:cBhvr additive="base">
                                        <p:cTn id="16" dur="250" fill="hold"/>
                                        <p:tgtEl>
                                          <p:spTgt spid="2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1" y="427977"/>
            <a:ext cx="8977744" cy="144655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tr-TR" sz="4400" b="1" dirty="0"/>
              <a:t>Çocuğunuzun Madde Bağımlısı</a:t>
            </a:r>
          </a:p>
          <a:p>
            <a:r>
              <a:rPr lang="tr-TR" sz="4400" b="1" dirty="0"/>
              <a:t>Olmasını İstemiyorsanız...</a:t>
            </a:r>
          </a:p>
        </p:txBody>
      </p:sp>
      <p:sp>
        <p:nvSpPr>
          <p:cNvPr id="1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4000" r="-4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9" name="Grup 38"/>
          <p:cNvGrpSpPr/>
          <p:nvPr/>
        </p:nvGrpSpPr>
        <p:grpSpPr>
          <a:xfrm>
            <a:off x="456605" y="2308294"/>
            <a:ext cx="7464948" cy="1015663"/>
            <a:chOff x="554927" y="1881525"/>
            <a:chExt cx="7464948" cy="1015663"/>
          </a:xfrm>
        </p:grpSpPr>
        <p:sp>
          <p:nvSpPr>
            <p:cNvPr id="40" name="Metin kutusu 39"/>
            <p:cNvSpPr txBox="1"/>
            <p:nvPr/>
          </p:nvSpPr>
          <p:spPr>
            <a:xfrm>
              <a:off x="746177" y="1881525"/>
              <a:ext cx="7273698" cy="1015663"/>
            </a:xfrm>
            <a:prstGeom prst="rect">
              <a:avLst/>
            </a:prstGeom>
            <a:noFill/>
          </p:spPr>
          <p:txBody>
            <a:bodyPr wrap="square" rtlCol="0">
              <a:spAutoFit/>
            </a:bodyPr>
            <a:lstStyle/>
            <a:p>
              <a:r>
                <a:rPr lang="nn-NO" sz="2000" b="1" dirty="0">
                  <a:solidFill>
                    <a:srgbClr val="575757"/>
                  </a:solidFill>
                </a:rPr>
                <a:t>Üzüldüğünüzde, sıkıldığınızda, öfkelendiğinizde, kendinizi çaresiz hissettiğinizde ne yaparsınız? Hemen bir sigara yakar ya da bir hap yutar mısınız? Bu davranışlarınızı gözden geçirmenizde fayda var. </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31" name="Grup 30"/>
          <p:cNvGrpSpPr/>
          <p:nvPr/>
        </p:nvGrpSpPr>
        <p:grpSpPr>
          <a:xfrm>
            <a:off x="456605" y="3553364"/>
            <a:ext cx="7464948" cy="707886"/>
            <a:chOff x="554927" y="1881525"/>
            <a:chExt cx="7464948" cy="707886"/>
          </a:xfrm>
        </p:grpSpPr>
        <p:sp>
          <p:nvSpPr>
            <p:cNvPr id="42" name="Metin kutusu 41"/>
            <p:cNvSpPr txBox="1"/>
            <p:nvPr/>
          </p:nvSpPr>
          <p:spPr>
            <a:xfrm>
              <a:off x="746177" y="1881525"/>
              <a:ext cx="7273698" cy="707886"/>
            </a:xfrm>
            <a:prstGeom prst="rect">
              <a:avLst/>
            </a:prstGeom>
            <a:noFill/>
          </p:spPr>
          <p:txBody>
            <a:bodyPr wrap="square" rtlCol="0">
              <a:spAutoFit/>
            </a:bodyPr>
            <a:lstStyle/>
            <a:p>
              <a:r>
                <a:rPr lang="nn-NO" sz="2000" b="1" dirty="0">
                  <a:solidFill>
                    <a:srgbClr val="575757"/>
                  </a:solidFill>
                </a:rPr>
                <a:t>Çocuğunuzun cebine asla harcayabileceğinden </a:t>
              </a:r>
            </a:p>
            <a:p>
              <a:r>
                <a:rPr lang="nn-NO" sz="2000" b="1" dirty="0">
                  <a:solidFill>
                    <a:srgbClr val="575757"/>
                  </a:solidFill>
                </a:rPr>
                <a:t>daha fazla harçlık koymayın. </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51" y="4843810"/>
            <a:ext cx="2462212" cy="1884363"/>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465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250"/>
                                        <p:tgtEl>
                                          <p:spTgt spid="39"/>
                                        </p:tgtEl>
                                      </p:cBhvr>
                                    </p:animEffect>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250" fill="hold"/>
                                        <p:tgtEl>
                                          <p:spTgt spid="19"/>
                                        </p:tgtEl>
                                        <p:attrNameLst>
                                          <p:attrName>ppt_x</p:attrName>
                                        </p:attrNameLst>
                                      </p:cBhvr>
                                      <p:tavLst>
                                        <p:tav tm="0">
                                          <p:val>
                                            <p:strVal val="1+#ppt_w/2"/>
                                          </p:val>
                                        </p:tav>
                                        <p:tav tm="100000">
                                          <p:val>
                                            <p:strVal val="#ppt_x"/>
                                          </p:val>
                                        </p:tav>
                                      </p:tavLst>
                                    </p:anim>
                                    <p:anim calcmode="lin" valueType="num">
                                      <p:cBhvr additive="base">
                                        <p:cTn id="16" dur="250" fill="hold"/>
                                        <p:tgtEl>
                                          <p:spTgt spid="1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0" y="427977"/>
            <a:ext cx="8906494" cy="144655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tr-TR" sz="4400" b="1" dirty="0"/>
              <a:t>Çocuğunuzun Madde Bağımlısı</a:t>
            </a:r>
          </a:p>
          <a:p>
            <a:r>
              <a:rPr lang="tr-TR" sz="4400" b="1" dirty="0"/>
              <a:t>Olmasını İstemiyorsanız...</a:t>
            </a:r>
          </a:p>
        </p:txBody>
      </p:sp>
      <p:sp>
        <p:nvSpPr>
          <p:cNvPr id="1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4000" r="-4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9" name="Grup 38"/>
          <p:cNvGrpSpPr/>
          <p:nvPr/>
        </p:nvGrpSpPr>
        <p:grpSpPr>
          <a:xfrm>
            <a:off x="456605" y="2308294"/>
            <a:ext cx="7464948" cy="1323439"/>
            <a:chOff x="554927" y="1881525"/>
            <a:chExt cx="7464948" cy="1323439"/>
          </a:xfrm>
        </p:grpSpPr>
        <p:sp>
          <p:nvSpPr>
            <p:cNvPr id="40" name="Metin kutusu 39"/>
            <p:cNvSpPr txBox="1"/>
            <p:nvPr/>
          </p:nvSpPr>
          <p:spPr>
            <a:xfrm>
              <a:off x="746177" y="1881525"/>
              <a:ext cx="7273698" cy="1323439"/>
            </a:xfrm>
            <a:prstGeom prst="rect">
              <a:avLst/>
            </a:prstGeom>
            <a:noFill/>
          </p:spPr>
          <p:txBody>
            <a:bodyPr wrap="square" rtlCol="0">
              <a:spAutoFit/>
            </a:bodyPr>
            <a:lstStyle/>
            <a:p>
              <a:r>
                <a:rPr lang="nn-NO" sz="2000" b="1" dirty="0">
                  <a:solidFill>
                    <a:srgbClr val="575757"/>
                  </a:solidFill>
                </a:rPr>
                <a:t>Yaptığı hataları ona gösterin ve hatalarının yarattığı sonuçları onunla tartışın. Mümkün olduğu kadar hatalarını düzeltme görevini ona vererek kendi bireysel sorumluluğunu üstlenmesine</a:t>
              </a:r>
              <a:endParaRPr lang="tr-TR" sz="2000" b="1" dirty="0">
                <a:solidFill>
                  <a:srgbClr val="575757"/>
                </a:solidFill>
              </a:endParaRPr>
            </a:p>
            <a:p>
              <a:r>
                <a:rPr lang="nn-NO" sz="2000" b="1" dirty="0">
                  <a:solidFill>
                    <a:srgbClr val="575757"/>
                  </a:solidFill>
                </a:rPr>
                <a:t>yardımcı olun. </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31" name="Grup 30"/>
          <p:cNvGrpSpPr/>
          <p:nvPr/>
        </p:nvGrpSpPr>
        <p:grpSpPr>
          <a:xfrm>
            <a:off x="456605" y="3794482"/>
            <a:ext cx="7464948" cy="1015663"/>
            <a:chOff x="554927" y="1881525"/>
            <a:chExt cx="7464948" cy="1015663"/>
          </a:xfrm>
        </p:grpSpPr>
        <p:sp>
          <p:nvSpPr>
            <p:cNvPr id="42" name="Metin kutusu 41"/>
            <p:cNvSpPr txBox="1"/>
            <p:nvPr/>
          </p:nvSpPr>
          <p:spPr>
            <a:xfrm>
              <a:off x="746177" y="1881525"/>
              <a:ext cx="7273698" cy="1015663"/>
            </a:xfrm>
            <a:prstGeom prst="rect">
              <a:avLst/>
            </a:prstGeom>
            <a:noFill/>
          </p:spPr>
          <p:txBody>
            <a:bodyPr wrap="square" rtlCol="0">
              <a:spAutoFit/>
            </a:bodyPr>
            <a:lstStyle/>
            <a:p>
              <a:r>
                <a:rPr lang="nn-NO" sz="2000" b="1" dirty="0">
                  <a:solidFill>
                    <a:srgbClr val="575757"/>
                  </a:solidFill>
                </a:rPr>
                <a:t>Çocuğunuzun boş zamanlarını geçirebileceği bir uğraş sahibi</a:t>
              </a:r>
              <a:endParaRPr lang="tr-TR" sz="2000" b="1" dirty="0">
                <a:solidFill>
                  <a:srgbClr val="575757"/>
                </a:solidFill>
              </a:endParaRPr>
            </a:p>
            <a:p>
              <a:r>
                <a:rPr lang="nn-NO" sz="2000" b="1" dirty="0">
                  <a:solidFill>
                    <a:srgbClr val="575757"/>
                  </a:solidFill>
                </a:rPr>
                <a:t>olmasını sağlayın. Spor yapmak,  enstrüman çalmak, evcil</a:t>
              </a:r>
              <a:endParaRPr lang="tr-TR" sz="2000" b="1" dirty="0">
                <a:solidFill>
                  <a:srgbClr val="575757"/>
                </a:solidFill>
              </a:endParaRPr>
            </a:p>
            <a:p>
              <a:r>
                <a:rPr lang="nn-NO" sz="2000" b="1" dirty="0">
                  <a:solidFill>
                    <a:srgbClr val="575757"/>
                  </a:solidFill>
                </a:rPr>
                <a:t>hayvan beslemek, el becerileri vb.</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51" y="4843810"/>
            <a:ext cx="2462212" cy="1884363"/>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6466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250"/>
                                        <p:tgtEl>
                                          <p:spTgt spid="39"/>
                                        </p:tgtEl>
                                      </p:cBhvr>
                                    </p:animEffect>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250" fill="hold"/>
                                        <p:tgtEl>
                                          <p:spTgt spid="19"/>
                                        </p:tgtEl>
                                        <p:attrNameLst>
                                          <p:attrName>ppt_x</p:attrName>
                                        </p:attrNameLst>
                                      </p:cBhvr>
                                      <p:tavLst>
                                        <p:tav tm="0">
                                          <p:val>
                                            <p:strVal val="1+#ppt_w/2"/>
                                          </p:val>
                                        </p:tav>
                                        <p:tav tm="100000">
                                          <p:val>
                                            <p:strVal val="#ppt_x"/>
                                          </p:val>
                                        </p:tav>
                                      </p:tavLst>
                                    </p:anim>
                                    <p:anim calcmode="lin" valueType="num">
                                      <p:cBhvr additive="base">
                                        <p:cTn id="16" dur="250" fill="hold"/>
                                        <p:tgtEl>
                                          <p:spTgt spid="1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765047" y="692281"/>
            <a:ext cx="7508095" cy="769441"/>
          </a:xfrm>
          <a:prstGeom prst="rect">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tr-TR" sz="4400" b="1" dirty="0"/>
              <a:t>Madde Bağımlılığı Nedir?</a:t>
            </a:r>
          </a:p>
        </p:txBody>
      </p:sp>
      <p:sp>
        <p:nvSpPr>
          <p:cNvPr id="16" name="Metin kutusu 15"/>
          <p:cNvSpPr txBox="1"/>
          <p:nvPr/>
        </p:nvSpPr>
        <p:spPr>
          <a:xfrm>
            <a:off x="765047" y="2211811"/>
            <a:ext cx="7140339" cy="4247317"/>
          </a:xfrm>
          <a:prstGeom prst="rect">
            <a:avLst/>
          </a:prstGeom>
          <a:noFill/>
        </p:spPr>
        <p:txBody>
          <a:bodyPr wrap="square" rtlCol="0">
            <a:spAutoFit/>
          </a:bodyPr>
          <a:lstStyle/>
          <a:p>
            <a:pPr marL="342900" indent="-342900">
              <a:lnSpc>
                <a:spcPct val="150000"/>
              </a:lnSpc>
              <a:buFont typeface="Wingdings" pitchFamily="2" charset="2"/>
              <a:buChar char="Ø"/>
            </a:pPr>
            <a:r>
              <a:rPr lang="tr-TR" sz="2000" b="1" dirty="0"/>
              <a:t>Vücudun bir ya da birden çok işlevini olumsuz yönde etkileyen maddelerin kullanılması.</a:t>
            </a:r>
          </a:p>
          <a:p>
            <a:pPr marL="342900" indent="-342900">
              <a:lnSpc>
                <a:spcPct val="150000"/>
              </a:lnSpc>
              <a:buFont typeface="Wingdings" pitchFamily="2" charset="2"/>
              <a:buChar char="Ø"/>
            </a:pPr>
            <a:r>
              <a:rPr lang="tr-TR" sz="2000" b="1" dirty="0"/>
              <a:t>Bundan zarar görüldüğü hâlde bu maddelerin kullanımının bırakılamamasına verilen addır.</a:t>
            </a:r>
          </a:p>
          <a:p>
            <a:pPr marL="342900" indent="-342900">
              <a:lnSpc>
                <a:spcPct val="150000"/>
              </a:lnSpc>
              <a:buFont typeface="Wingdings" pitchFamily="2" charset="2"/>
              <a:buChar char="Ø"/>
            </a:pPr>
            <a:r>
              <a:rPr lang="tr-TR" sz="2000" b="1" dirty="0"/>
              <a:t>Madde bağımlılığından korunmanın</a:t>
            </a:r>
          </a:p>
          <a:p>
            <a:pPr>
              <a:lnSpc>
                <a:spcPct val="150000"/>
              </a:lnSpc>
            </a:pPr>
            <a:r>
              <a:rPr lang="tr-TR" sz="2000" b="1" dirty="0"/>
              <a:t>      en iyi yolu hiç başlamamaktır.</a:t>
            </a:r>
          </a:p>
          <a:p>
            <a:pPr marL="342900" indent="-342900">
              <a:lnSpc>
                <a:spcPct val="150000"/>
              </a:lnSpc>
              <a:buFont typeface="Wingdings" pitchFamily="2" charset="2"/>
              <a:buChar char="Ø"/>
            </a:pPr>
            <a:endParaRPr lang="tr-TR" sz="2000" b="1" dirty="0"/>
          </a:p>
          <a:p>
            <a:pPr marL="342900" indent="-342900">
              <a:lnSpc>
                <a:spcPct val="150000"/>
              </a:lnSpc>
              <a:buFont typeface="Wingdings" pitchFamily="2" charset="2"/>
              <a:buChar char="Ø"/>
            </a:pPr>
            <a:endParaRPr lang="tr-TR" sz="2000" b="1" dirty="0"/>
          </a:p>
          <a:p>
            <a:pPr marL="342900" indent="-342900">
              <a:lnSpc>
                <a:spcPct val="150000"/>
              </a:lnSpc>
              <a:buFont typeface="Wingdings" pitchFamily="2" charset="2"/>
              <a:buChar char="Ø"/>
            </a:pPr>
            <a:endParaRPr lang="tr-TR" sz="2000" b="1" dirty="0"/>
          </a:p>
        </p:txBody>
      </p:sp>
      <p:grpSp>
        <p:nvGrpSpPr>
          <p:cNvPr id="17" name="Grup 15"/>
          <p:cNvGrpSpPr/>
          <p:nvPr/>
        </p:nvGrpSpPr>
        <p:grpSpPr>
          <a:xfrm>
            <a:off x="9594287" y="228318"/>
            <a:ext cx="2499742" cy="1851257"/>
            <a:chOff x="15412907" y="3234"/>
            <a:chExt cx="4121971" cy="3052860"/>
          </a:xfrm>
          <a:effectLst>
            <a:outerShdw blurRad="50800" dist="38100" dir="10800000" algn="r" rotWithShape="0">
              <a:prstClr val="black">
                <a:alpha val="40000"/>
              </a:prstClr>
            </a:outerShdw>
          </a:effectLst>
        </p:grpSpPr>
        <p:sp>
          <p:nvSpPr>
            <p:cNvPr id="18"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9"/>
            <p:cNvPicPr>
              <a:picLocks noChangeAspect="1"/>
            </p:cNvPicPr>
            <p:nvPr/>
          </p:nvPicPr>
          <p:blipFill>
            <a:blip r:embed="rId3"/>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088" y="2152650"/>
            <a:ext cx="4291940" cy="4705350"/>
          </a:xfrm>
          <a:prstGeom prst="rect">
            <a:avLst/>
          </a:prstGeom>
          <a:effectLst>
            <a:softEdge rad="127000"/>
          </a:effectLst>
        </p:spPr>
      </p:pic>
    </p:spTree>
    <p:extLst>
      <p:ext uri="{BB962C8B-B14F-4D97-AF65-F5344CB8AC3E}">
        <p14:creationId xmlns:p14="http://schemas.microsoft.com/office/powerpoint/2010/main" val="20727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1" y="427977"/>
            <a:ext cx="8953994" cy="2123658"/>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tr-TR" sz="4400" b="1" dirty="0">
                <a:solidFill>
                  <a:schemeClr val="tx1"/>
                </a:solidFill>
              </a:rPr>
              <a:t>Çocuğumla Uyuşturucudan </a:t>
            </a:r>
          </a:p>
          <a:p>
            <a:pPr algn="ctr"/>
            <a:r>
              <a:rPr lang="tr-TR" sz="4400" b="1" dirty="0">
                <a:solidFill>
                  <a:schemeClr val="tx1"/>
                </a:solidFill>
              </a:rPr>
              <a:t>Uzak Durması Konusunda </a:t>
            </a:r>
          </a:p>
          <a:p>
            <a:pPr algn="ctr"/>
            <a:r>
              <a:rPr lang="tr-TR" sz="4400" b="1" u="sng" dirty="0">
                <a:solidFill>
                  <a:srgbClr val="FF3300"/>
                </a:solidFill>
              </a:rPr>
              <a:t>Ne Zaman </a:t>
            </a:r>
            <a:r>
              <a:rPr lang="tr-TR" sz="4400" b="1" dirty="0">
                <a:solidFill>
                  <a:schemeClr val="tx1"/>
                </a:solidFill>
              </a:rPr>
              <a:t>Konuşmalıyım?</a:t>
            </a:r>
          </a:p>
        </p:txBody>
      </p:sp>
      <p:sp>
        <p:nvSpPr>
          <p:cNvPr id="2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3000" t="2000" r="-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p:cNvSpPr txBox="1"/>
          <p:nvPr/>
        </p:nvSpPr>
        <p:spPr>
          <a:xfrm>
            <a:off x="356650" y="2974407"/>
            <a:ext cx="8061636" cy="2031325"/>
          </a:xfrm>
          <a:prstGeom prst="rect">
            <a:avLst/>
          </a:prstGeom>
          <a:noFill/>
        </p:spPr>
        <p:txBody>
          <a:bodyPr wrap="square" rtlCol="0">
            <a:spAutoFit/>
          </a:bodyPr>
          <a:lstStyle/>
          <a:p>
            <a:pPr marL="285750" indent="-285750">
              <a:buFont typeface="Wingdings" pitchFamily="2" charset="2"/>
              <a:buChar char="v"/>
            </a:pPr>
            <a:r>
              <a:rPr lang="tr-TR" b="1" dirty="0">
                <a:solidFill>
                  <a:srgbClr val="575757"/>
                </a:solidFill>
              </a:rPr>
              <a:t>Küçük yaşlardan itibaren çocuğunuza sigara, alkol ve madde kullanımının zararlarından sohbet sırasında veya televizyonda gördüğünüz bir haber</a:t>
            </a:r>
          </a:p>
          <a:p>
            <a:r>
              <a:rPr lang="tr-TR" b="1" dirty="0">
                <a:solidFill>
                  <a:srgbClr val="575757"/>
                </a:solidFill>
              </a:rPr>
              <a:t>     vs. vesilesiyle bahsedebilirsiniz, kendini nasıl koruyacağını anlatabilirsiniz.</a:t>
            </a:r>
          </a:p>
          <a:p>
            <a:pPr marL="285750" indent="-285750">
              <a:buFont typeface="Wingdings" pitchFamily="2" charset="2"/>
              <a:buChar char="v"/>
            </a:pPr>
            <a:endParaRPr lang="tr-TR" b="1" dirty="0">
              <a:solidFill>
                <a:srgbClr val="575757"/>
              </a:solidFill>
            </a:endParaRPr>
          </a:p>
          <a:p>
            <a:pPr marL="285750" indent="-285750">
              <a:buFont typeface="Wingdings" pitchFamily="2" charset="2"/>
              <a:buChar char="v"/>
            </a:pPr>
            <a:r>
              <a:rPr lang="tr-TR" b="1" dirty="0">
                <a:solidFill>
                  <a:srgbClr val="575757"/>
                </a:solidFill>
              </a:rPr>
              <a:t>Sadece bir kereye özgü bir konuşma yapmak yerine muhtelif zamanlarda</a:t>
            </a:r>
          </a:p>
          <a:p>
            <a:r>
              <a:rPr lang="tr-TR" b="1" dirty="0">
                <a:solidFill>
                  <a:srgbClr val="575757"/>
                </a:solidFill>
              </a:rPr>
              <a:t>      konuyu açarak gerekli hatırlatmaları yapmanız çok daha </a:t>
            </a:r>
          </a:p>
          <a:p>
            <a:r>
              <a:rPr lang="tr-TR" b="1" dirty="0">
                <a:solidFill>
                  <a:srgbClr val="575757"/>
                </a:solidFill>
              </a:rPr>
              <a:t>      faydalı olacaktır. </a:t>
            </a: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51" y="4843810"/>
            <a:ext cx="2462212" cy="1884363"/>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1584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250" fill="hold"/>
                                        <p:tgtEl>
                                          <p:spTgt spid="29"/>
                                        </p:tgtEl>
                                        <p:attrNameLst>
                                          <p:attrName>ppt_x</p:attrName>
                                        </p:attrNameLst>
                                      </p:cBhvr>
                                      <p:tavLst>
                                        <p:tav tm="0">
                                          <p:val>
                                            <p:strVal val="1+#ppt_w/2"/>
                                          </p:val>
                                        </p:tav>
                                        <p:tav tm="100000">
                                          <p:val>
                                            <p:strVal val="#ppt_x"/>
                                          </p:val>
                                        </p:tav>
                                      </p:tavLst>
                                    </p:anim>
                                    <p:anim calcmode="lin" valueType="num">
                                      <p:cBhvr additive="base">
                                        <p:cTn id="12" dur="25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1" y="427977"/>
            <a:ext cx="8953994" cy="2123658"/>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tr-TR" sz="4400" b="1" dirty="0">
                <a:solidFill>
                  <a:schemeClr val="tx1"/>
                </a:solidFill>
              </a:rPr>
              <a:t>Çocuğumla Uyuşturucudan </a:t>
            </a:r>
          </a:p>
          <a:p>
            <a:pPr algn="ctr"/>
            <a:r>
              <a:rPr lang="tr-TR" sz="4400" b="1" dirty="0">
                <a:solidFill>
                  <a:schemeClr val="tx1"/>
                </a:solidFill>
              </a:rPr>
              <a:t>Uzak Durması Konusunda </a:t>
            </a:r>
          </a:p>
          <a:p>
            <a:pPr algn="ctr"/>
            <a:r>
              <a:rPr lang="tr-TR" sz="4400" b="1" u="sng" dirty="0">
                <a:solidFill>
                  <a:srgbClr val="FF3300"/>
                </a:solidFill>
              </a:rPr>
              <a:t>Ne Zaman </a:t>
            </a:r>
            <a:r>
              <a:rPr lang="tr-TR" sz="4400" b="1" dirty="0">
                <a:solidFill>
                  <a:schemeClr val="tx1"/>
                </a:solidFill>
              </a:rPr>
              <a:t>Konuşmalıyım?</a:t>
            </a:r>
          </a:p>
        </p:txBody>
      </p:sp>
      <p:sp>
        <p:nvSpPr>
          <p:cNvPr id="2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7000" t="-23000" r="-1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rup 13"/>
          <p:cNvGrpSpPr/>
          <p:nvPr/>
        </p:nvGrpSpPr>
        <p:grpSpPr>
          <a:xfrm>
            <a:off x="456605" y="2798260"/>
            <a:ext cx="7464948" cy="707886"/>
            <a:chOff x="554927" y="1881525"/>
            <a:chExt cx="7464948" cy="707886"/>
          </a:xfrm>
        </p:grpSpPr>
        <p:sp>
          <p:nvSpPr>
            <p:cNvPr id="16" name="Metin kutusu 15"/>
            <p:cNvSpPr txBox="1"/>
            <p:nvPr/>
          </p:nvSpPr>
          <p:spPr>
            <a:xfrm>
              <a:off x="746177" y="1881525"/>
              <a:ext cx="7273698" cy="707886"/>
            </a:xfrm>
            <a:prstGeom prst="rect">
              <a:avLst/>
            </a:prstGeom>
            <a:noFill/>
          </p:spPr>
          <p:txBody>
            <a:bodyPr wrap="square" rtlCol="0">
              <a:spAutoFit/>
            </a:bodyPr>
            <a:lstStyle/>
            <a:p>
              <a:r>
                <a:rPr lang="nn-NO" sz="2000" b="1" dirty="0">
                  <a:solidFill>
                    <a:srgbClr val="575757"/>
                  </a:solidFill>
                </a:rPr>
                <a:t>Konuşmaya başlamadan önce doğru kaynaklardan bilgilerinizi</a:t>
              </a:r>
              <a:endParaRPr lang="tr-TR" sz="2000" b="1" dirty="0">
                <a:solidFill>
                  <a:srgbClr val="575757"/>
                </a:solidFill>
              </a:endParaRPr>
            </a:p>
            <a:p>
              <a:r>
                <a:rPr lang="nn-NO" sz="2000" b="1" dirty="0">
                  <a:solidFill>
                    <a:srgbClr val="575757"/>
                  </a:solidFill>
                </a:rPr>
                <a:t>ar</a:t>
              </a:r>
              <a:r>
                <a:rPr lang="tr-TR" sz="2000" b="1" dirty="0">
                  <a:solidFill>
                    <a:srgbClr val="575757"/>
                  </a:solidFill>
                </a:rPr>
                <a:t>t</a:t>
              </a:r>
              <a:r>
                <a:rPr lang="nn-NO" sz="2000" b="1" dirty="0">
                  <a:solidFill>
                    <a:srgbClr val="575757"/>
                  </a:solidFill>
                </a:rPr>
                <a:t>tırın ve ona bağımlılıkların zararları konusunda bilgi verin.</a:t>
              </a:r>
            </a:p>
          </p:txBody>
        </p:sp>
        <p:pic>
          <p:nvPicPr>
            <p:cNvPr id="17" name="Resim 16"/>
            <p:cNvPicPr>
              <a:picLocks noChangeAspect="1"/>
            </p:cNvPicPr>
            <p:nvPr/>
          </p:nvPicPr>
          <p:blipFill>
            <a:blip r:embed="rId4"/>
            <a:stretch>
              <a:fillRect/>
            </a:stretch>
          </p:blipFill>
          <p:spPr>
            <a:xfrm>
              <a:off x="554927" y="1991580"/>
              <a:ext cx="191250" cy="180000"/>
            </a:xfrm>
            <a:prstGeom prst="rect">
              <a:avLst/>
            </a:prstGeom>
          </p:spPr>
        </p:pic>
      </p:grpSp>
      <p:grpSp>
        <p:nvGrpSpPr>
          <p:cNvPr id="18" name="Grup 17"/>
          <p:cNvGrpSpPr/>
          <p:nvPr/>
        </p:nvGrpSpPr>
        <p:grpSpPr>
          <a:xfrm>
            <a:off x="456605" y="3545195"/>
            <a:ext cx="7464948" cy="400110"/>
            <a:chOff x="554927" y="1881525"/>
            <a:chExt cx="7464948" cy="400110"/>
          </a:xfrm>
        </p:grpSpPr>
        <p:sp>
          <p:nvSpPr>
            <p:cNvPr id="20" name="Metin kutusu 19"/>
            <p:cNvSpPr txBox="1"/>
            <p:nvPr/>
          </p:nvSpPr>
          <p:spPr>
            <a:xfrm>
              <a:off x="746177" y="1881525"/>
              <a:ext cx="7273698" cy="400110"/>
            </a:xfrm>
            <a:prstGeom prst="rect">
              <a:avLst/>
            </a:prstGeom>
            <a:noFill/>
          </p:spPr>
          <p:txBody>
            <a:bodyPr wrap="square" rtlCol="0">
              <a:spAutoFit/>
            </a:bodyPr>
            <a:lstStyle/>
            <a:p>
              <a:r>
                <a:rPr lang="nn-NO" sz="2000" b="1" dirty="0">
                  <a:solidFill>
                    <a:srgbClr val="575757"/>
                  </a:solidFill>
                </a:rPr>
                <a:t>Kısa ve net cümleleri tercih edin.</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456605" y="4002075"/>
            <a:ext cx="7464948" cy="400110"/>
            <a:chOff x="554927" y="1881525"/>
            <a:chExt cx="7464948" cy="400110"/>
          </a:xfrm>
        </p:grpSpPr>
        <p:sp>
          <p:nvSpPr>
            <p:cNvPr id="23" name="Metin kutusu 22"/>
            <p:cNvSpPr txBox="1"/>
            <p:nvPr/>
          </p:nvSpPr>
          <p:spPr>
            <a:xfrm>
              <a:off x="746177" y="1881525"/>
              <a:ext cx="7273698" cy="400110"/>
            </a:xfrm>
            <a:prstGeom prst="rect">
              <a:avLst/>
            </a:prstGeom>
            <a:noFill/>
          </p:spPr>
          <p:txBody>
            <a:bodyPr wrap="square" rtlCol="0">
              <a:spAutoFit/>
            </a:bodyPr>
            <a:lstStyle/>
            <a:p>
              <a:r>
                <a:rPr lang="nn-NO" sz="2000" b="1" dirty="0">
                  <a:solidFill>
                    <a:srgbClr val="575757"/>
                  </a:solidFill>
                </a:rPr>
                <a:t>Ona sorular yönelterek çocuğunuzu da sohbete dâhil edin.</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456605" y="4441533"/>
            <a:ext cx="7464948" cy="400110"/>
            <a:chOff x="554927" y="1881525"/>
            <a:chExt cx="7464948" cy="400110"/>
          </a:xfrm>
        </p:grpSpPr>
        <p:sp>
          <p:nvSpPr>
            <p:cNvPr id="27" name="Metin kutusu 26"/>
            <p:cNvSpPr txBox="1"/>
            <p:nvPr/>
          </p:nvSpPr>
          <p:spPr>
            <a:xfrm>
              <a:off x="746177" y="1881525"/>
              <a:ext cx="7273698" cy="400110"/>
            </a:xfrm>
            <a:prstGeom prst="rect">
              <a:avLst/>
            </a:prstGeom>
            <a:noFill/>
          </p:spPr>
          <p:txBody>
            <a:bodyPr wrap="square" rtlCol="0">
              <a:spAutoFit/>
            </a:bodyPr>
            <a:lstStyle/>
            <a:p>
              <a:r>
                <a:rPr lang="it-IT" sz="2000" b="1" dirty="0">
                  <a:solidFill>
                    <a:srgbClr val="575757"/>
                  </a:solidFill>
                </a:rPr>
                <a:t>Fikrini, ne hissettiğini, ne bildiğini sorun.</a:t>
              </a:r>
              <a:endParaRPr lang="nn-NO" sz="2000" b="1" dirty="0">
                <a:solidFill>
                  <a:srgbClr val="575757"/>
                </a:solidFill>
              </a:endParaRPr>
            </a:p>
          </p:txBody>
        </p:sp>
        <p:pic>
          <p:nvPicPr>
            <p:cNvPr id="30" name="Resim 29"/>
            <p:cNvPicPr>
              <a:picLocks noChangeAspect="1"/>
            </p:cNvPicPr>
            <p:nvPr/>
          </p:nvPicPr>
          <p:blipFill>
            <a:blip r:embed="rId4"/>
            <a:stretch>
              <a:fillRect/>
            </a:stretch>
          </p:blipFill>
          <p:spPr>
            <a:xfrm>
              <a:off x="554927" y="1991580"/>
              <a:ext cx="191250" cy="180000"/>
            </a:xfrm>
            <a:prstGeom prst="rect">
              <a:avLst/>
            </a:prstGeom>
          </p:spPr>
        </p:pic>
      </p:grpSp>
      <p:pic>
        <p:nvPicPr>
          <p:cNvPr id="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51" y="4843810"/>
            <a:ext cx="2462212" cy="1884363"/>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3506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250" fill="hold"/>
                                        <p:tgtEl>
                                          <p:spTgt spid="29"/>
                                        </p:tgtEl>
                                        <p:attrNameLst>
                                          <p:attrName>ppt_x</p:attrName>
                                        </p:attrNameLst>
                                      </p:cBhvr>
                                      <p:tavLst>
                                        <p:tav tm="0">
                                          <p:val>
                                            <p:strVal val="1+#ppt_w/2"/>
                                          </p:val>
                                        </p:tav>
                                        <p:tav tm="100000">
                                          <p:val>
                                            <p:strVal val="#ppt_x"/>
                                          </p:val>
                                        </p:tav>
                                      </p:tavLst>
                                    </p:anim>
                                    <p:anim calcmode="lin" valueType="num">
                                      <p:cBhvr additive="base">
                                        <p:cTn id="12" dur="25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50"/>
                                        <p:tgtEl>
                                          <p:spTgt spid="14"/>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250"/>
                                        <p:tgtEl>
                                          <p:spTgt spid="1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250"/>
                                        <p:tgtEl>
                                          <p:spTgt spid="22"/>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1" y="427977"/>
            <a:ext cx="8918369" cy="212365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tr-TR" sz="4400" b="1" dirty="0">
                <a:solidFill>
                  <a:schemeClr val="tx1"/>
                </a:solidFill>
              </a:rPr>
              <a:t>Çocuğumla Uyuşturucudan </a:t>
            </a:r>
          </a:p>
          <a:p>
            <a:pPr algn="ctr"/>
            <a:r>
              <a:rPr lang="tr-TR" sz="4400" b="1" dirty="0">
                <a:solidFill>
                  <a:schemeClr val="tx1"/>
                </a:solidFill>
              </a:rPr>
              <a:t>Uzak Durması Konusunda </a:t>
            </a:r>
          </a:p>
          <a:p>
            <a:pPr algn="ctr"/>
            <a:r>
              <a:rPr lang="tr-TR" sz="4400" b="1" u="sng" dirty="0">
                <a:solidFill>
                  <a:srgbClr val="FF3300"/>
                </a:solidFill>
              </a:rPr>
              <a:t>Ne Zaman </a:t>
            </a:r>
            <a:r>
              <a:rPr lang="tr-TR" sz="4400" b="1" dirty="0">
                <a:solidFill>
                  <a:schemeClr val="tx1"/>
                </a:solidFill>
              </a:rPr>
              <a:t>Konuşmalıyım?</a:t>
            </a:r>
          </a:p>
        </p:txBody>
      </p:sp>
      <p:sp>
        <p:nvSpPr>
          <p:cNvPr id="2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7000" t="-23000" r="-1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8" name="Grup 17"/>
          <p:cNvGrpSpPr/>
          <p:nvPr/>
        </p:nvGrpSpPr>
        <p:grpSpPr>
          <a:xfrm>
            <a:off x="456605" y="2860121"/>
            <a:ext cx="7464948" cy="707886"/>
            <a:chOff x="554927" y="1881525"/>
            <a:chExt cx="7464948" cy="707886"/>
          </a:xfrm>
        </p:grpSpPr>
        <p:sp>
          <p:nvSpPr>
            <p:cNvPr id="20" name="Metin kutusu 19"/>
            <p:cNvSpPr txBox="1"/>
            <p:nvPr/>
          </p:nvSpPr>
          <p:spPr>
            <a:xfrm>
              <a:off x="746177" y="1881525"/>
              <a:ext cx="7273698" cy="707886"/>
            </a:xfrm>
            <a:prstGeom prst="rect">
              <a:avLst/>
            </a:prstGeom>
            <a:noFill/>
          </p:spPr>
          <p:txBody>
            <a:bodyPr wrap="square" rtlCol="0">
              <a:spAutoFit/>
            </a:bodyPr>
            <a:lstStyle/>
            <a:p>
              <a:r>
                <a:rPr lang="nn-NO" sz="2000" b="1" dirty="0">
                  <a:solidFill>
                    <a:srgbClr val="575757"/>
                  </a:solidFill>
                </a:rPr>
                <a:t>Çocuğunuzla anne ve baba ayrı ayrı konuştuğunuz gibi tüm</a:t>
              </a:r>
              <a:endParaRPr lang="tr-TR" sz="2000" b="1" dirty="0">
                <a:solidFill>
                  <a:srgbClr val="575757"/>
                </a:solidFill>
              </a:endParaRPr>
            </a:p>
            <a:p>
              <a:r>
                <a:rPr lang="nn-NO" sz="2000" b="1" dirty="0">
                  <a:solidFill>
                    <a:srgbClr val="575757"/>
                  </a:solidFill>
                </a:rPr>
                <a:t>aile bir arada iken de konuşun.</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456605" y="3578444"/>
            <a:ext cx="7464948" cy="1015663"/>
            <a:chOff x="554927" y="1881525"/>
            <a:chExt cx="7464948" cy="1015663"/>
          </a:xfrm>
        </p:grpSpPr>
        <p:sp>
          <p:nvSpPr>
            <p:cNvPr id="23" name="Metin kutusu 22"/>
            <p:cNvSpPr txBox="1"/>
            <p:nvPr/>
          </p:nvSpPr>
          <p:spPr>
            <a:xfrm>
              <a:off x="746177" y="1881525"/>
              <a:ext cx="7273698" cy="1015663"/>
            </a:xfrm>
            <a:prstGeom prst="rect">
              <a:avLst/>
            </a:prstGeom>
            <a:noFill/>
          </p:spPr>
          <p:txBody>
            <a:bodyPr wrap="square" rtlCol="0">
              <a:spAutoFit/>
            </a:bodyPr>
            <a:lstStyle/>
            <a:p>
              <a:r>
                <a:rPr lang="nn-NO" sz="2000" b="1" dirty="0">
                  <a:solidFill>
                    <a:srgbClr val="575757"/>
                  </a:solidFill>
                </a:rPr>
                <a:t>Uyuşturucu kullanmanın bir suç olduğunu ve ne gibi yasal</a:t>
              </a:r>
              <a:endParaRPr lang="tr-TR" sz="2000" b="1" dirty="0">
                <a:solidFill>
                  <a:srgbClr val="575757"/>
                </a:solidFill>
              </a:endParaRPr>
            </a:p>
            <a:p>
              <a:r>
                <a:rPr lang="nn-NO" sz="2000" b="1" dirty="0">
                  <a:solidFill>
                    <a:srgbClr val="575757"/>
                  </a:solidFill>
                </a:rPr>
                <a:t>sonuçları olduğunu (hapse düşmek, işten atılmak,</a:t>
              </a:r>
              <a:endParaRPr lang="tr-TR" sz="2000" b="1" dirty="0">
                <a:solidFill>
                  <a:srgbClr val="575757"/>
                </a:solidFill>
              </a:endParaRPr>
            </a:p>
            <a:p>
              <a:r>
                <a:rPr lang="nn-NO" sz="2000" b="1" dirty="0">
                  <a:solidFill>
                    <a:srgbClr val="575757"/>
                  </a:solidFill>
                </a:rPr>
                <a:t>ehliyetini kaybetmek</a:t>
              </a:r>
              <a:r>
                <a:rPr lang="tr-TR" sz="2000" b="1" dirty="0">
                  <a:solidFill>
                    <a:srgbClr val="575757"/>
                  </a:solidFill>
                </a:rPr>
                <a:t> </a:t>
              </a:r>
              <a:r>
                <a:rPr lang="nn-NO" sz="2000" b="1" dirty="0">
                  <a:solidFill>
                    <a:srgbClr val="575757"/>
                  </a:solidFill>
                </a:rPr>
                <a:t>vb.) ona anlatın. </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51" y="4843810"/>
            <a:ext cx="2462212" cy="1884363"/>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6571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250" fill="hold"/>
                                        <p:tgtEl>
                                          <p:spTgt spid="29"/>
                                        </p:tgtEl>
                                        <p:attrNameLst>
                                          <p:attrName>ppt_x</p:attrName>
                                        </p:attrNameLst>
                                      </p:cBhvr>
                                      <p:tavLst>
                                        <p:tav tm="0">
                                          <p:val>
                                            <p:strVal val="1+#ppt_w/2"/>
                                          </p:val>
                                        </p:tav>
                                        <p:tav tm="100000">
                                          <p:val>
                                            <p:strVal val="#ppt_x"/>
                                          </p:val>
                                        </p:tav>
                                      </p:tavLst>
                                    </p:anim>
                                    <p:anim calcmode="lin" valueType="num">
                                      <p:cBhvr additive="base">
                                        <p:cTn id="12" dur="25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50"/>
                                        <p:tgtEl>
                                          <p:spTgt spid="18"/>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0" y="427977"/>
            <a:ext cx="8942119" cy="144655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tr-TR" sz="4400" b="1" dirty="0">
                <a:solidFill>
                  <a:schemeClr val="bg1"/>
                </a:solidFill>
              </a:rPr>
              <a:t>Çocuğunuzla Aranızda </a:t>
            </a:r>
          </a:p>
          <a:p>
            <a:r>
              <a:rPr lang="tr-TR" sz="4400" b="1" dirty="0">
                <a:solidFill>
                  <a:schemeClr val="bg1"/>
                </a:solidFill>
              </a:rPr>
              <a:t>Güçlü Bir Bağ Oluşturmak İçin…</a:t>
            </a:r>
          </a:p>
        </p:txBody>
      </p:sp>
      <p:sp>
        <p:nvSpPr>
          <p:cNvPr id="2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8000" t="2000" r="-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p:cNvSpPr txBox="1"/>
          <p:nvPr/>
        </p:nvSpPr>
        <p:spPr>
          <a:xfrm>
            <a:off x="356650" y="2456329"/>
            <a:ext cx="8061636" cy="1938992"/>
          </a:xfrm>
          <a:prstGeom prst="rect">
            <a:avLst/>
          </a:prstGeom>
          <a:noFill/>
        </p:spPr>
        <p:txBody>
          <a:bodyPr wrap="square" rtlCol="0">
            <a:spAutoFit/>
          </a:bodyPr>
          <a:lstStyle/>
          <a:p>
            <a:r>
              <a:rPr lang="tr-TR" sz="2400" b="1" dirty="0">
                <a:solidFill>
                  <a:srgbClr val="575757"/>
                </a:solidFill>
              </a:rPr>
              <a:t>    Çocuklarınızla küçük yaşlardan itibaren güçlü bir ilişki </a:t>
            </a:r>
          </a:p>
          <a:p>
            <a:r>
              <a:rPr lang="tr-TR" sz="2400" b="1" dirty="0">
                <a:solidFill>
                  <a:srgbClr val="575757"/>
                </a:solidFill>
              </a:rPr>
              <a:t>geliştirmeli, aranızda kuvvetli bağlar oluşturmaya </a:t>
            </a:r>
          </a:p>
          <a:p>
            <a:r>
              <a:rPr lang="tr-TR" sz="2400" b="1" dirty="0">
                <a:solidFill>
                  <a:srgbClr val="575757"/>
                </a:solidFill>
              </a:rPr>
              <a:t>gayret etmelisiniz. Bu, çocuklarınız hayatın dalgalı </a:t>
            </a:r>
          </a:p>
          <a:p>
            <a:r>
              <a:rPr lang="tr-TR" sz="2400" b="1" dirty="0">
                <a:solidFill>
                  <a:srgbClr val="575757"/>
                </a:solidFill>
              </a:rPr>
              <a:t>denizlerinde yol alırken onları dalgaların arasından </a:t>
            </a:r>
          </a:p>
          <a:p>
            <a:r>
              <a:rPr lang="tr-TR" sz="2400" b="1" dirty="0">
                <a:solidFill>
                  <a:srgbClr val="575757"/>
                </a:solidFill>
              </a:rPr>
              <a:t>çekip çıkartacaktır. </a:t>
            </a: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51" y="4843810"/>
            <a:ext cx="2462212" cy="1884363"/>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1204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250" fill="hold"/>
                                        <p:tgtEl>
                                          <p:spTgt spid="29"/>
                                        </p:tgtEl>
                                        <p:attrNameLst>
                                          <p:attrName>ppt_x</p:attrName>
                                        </p:attrNameLst>
                                      </p:cBhvr>
                                      <p:tavLst>
                                        <p:tav tm="0">
                                          <p:val>
                                            <p:strVal val="1+#ppt_w/2"/>
                                          </p:val>
                                        </p:tav>
                                        <p:tav tm="100000">
                                          <p:val>
                                            <p:strVal val="#ppt_x"/>
                                          </p:val>
                                        </p:tav>
                                      </p:tavLst>
                                    </p:anim>
                                    <p:anim calcmode="lin" valueType="num">
                                      <p:cBhvr additive="base">
                                        <p:cTn id="12" dur="25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etin kutusu 17"/>
          <p:cNvSpPr txBox="1"/>
          <p:nvPr/>
        </p:nvSpPr>
        <p:spPr>
          <a:xfrm>
            <a:off x="0" y="427977"/>
            <a:ext cx="8942119" cy="144655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tr-TR" sz="4400" b="1" dirty="0">
                <a:solidFill>
                  <a:schemeClr val="bg1"/>
                </a:solidFill>
              </a:rPr>
              <a:t>Çocuğunuzla Aranızda </a:t>
            </a:r>
          </a:p>
          <a:p>
            <a:r>
              <a:rPr lang="tr-TR" sz="4400" b="1" dirty="0">
                <a:solidFill>
                  <a:schemeClr val="bg1"/>
                </a:solidFill>
              </a:rPr>
              <a:t>Güçlü Bir Bağ Oluşturmak İçin…</a:t>
            </a:r>
          </a:p>
        </p:txBody>
      </p:sp>
      <p:sp>
        <p:nvSpPr>
          <p:cNvPr id="25"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2000" t="2000" r="-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730982" y="2412602"/>
            <a:ext cx="7273698" cy="400110"/>
          </a:xfrm>
          <a:prstGeom prst="rect">
            <a:avLst/>
          </a:prstGeom>
          <a:noFill/>
        </p:spPr>
        <p:txBody>
          <a:bodyPr wrap="square" rtlCol="0">
            <a:spAutoFit/>
          </a:bodyPr>
          <a:lstStyle/>
          <a:p>
            <a:r>
              <a:rPr lang="it-IT" sz="2000" b="1" dirty="0">
                <a:solidFill>
                  <a:srgbClr val="575757"/>
                </a:solidFill>
              </a:rPr>
              <a:t>Çocuklarınızla her gün düzenli sohbet etmeyi</a:t>
            </a:r>
            <a:r>
              <a:rPr lang="tr-TR" sz="2000" b="1" dirty="0">
                <a:solidFill>
                  <a:srgbClr val="575757"/>
                </a:solidFill>
              </a:rPr>
              <a:t> </a:t>
            </a:r>
            <a:r>
              <a:rPr lang="it-IT" sz="2000" b="1" dirty="0">
                <a:solidFill>
                  <a:srgbClr val="575757"/>
                </a:solidFill>
              </a:rPr>
              <a:t>âdet hâline getirin.</a:t>
            </a:r>
            <a:endParaRPr lang="nn-NO" sz="2000" b="1" dirty="0">
              <a:solidFill>
                <a:srgbClr val="575757"/>
              </a:solidFill>
            </a:endParaRPr>
          </a:p>
        </p:txBody>
      </p:sp>
      <p:sp>
        <p:nvSpPr>
          <p:cNvPr id="30" name="Metin kutusu 29"/>
          <p:cNvSpPr txBox="1"/>
          <p:nvPr/>
        </p:nvSpPr>
        <p:spPr>
          <a:xfrm>
            <a:off x="730982" y="2938890"/>
            <a:ext cx="7273698" cy="400110"/>
          </a:xfrm>
          <a:prstGeom prst="rect">
            <a:avLst/>
          </a:prstGeom>
          <a:noFill/>
        </p:spPr>
        <p:txBody>
          <a:bodyPr wrap="square" rtlCol="0">
            <a:spAutoFit/>
          </a:bodyPr>
          <a:lstStyle/>
          <a:p>
            <a:r>
              <a:rPr lang="it-IT" sz="2000" b="1" dirty="0">
                <a:solidFill>
                  <a:srgbClr val="575757"/>
                </a:solidFill>
              </a:rPr>
              <a:t>Çocuklarınıza fikirlerini sorun ve cevaplarını dikkatle dinleyin.</a:t>
            </a:r>
            <a:endParaRPr lang="nn-NO" sz="2000" b="1" dirty="0">
              <a:solidFill>
                <a:srgbClr val="575757"/>
              </a:solidFill>
            </a:endParaRPr>
          </a:p>
        </p:txBody>
      </p:sp>
      <p:sp>
        <p:nvSpPr>
          <p:cNvPr id="33" name="Metin kutusu 32"/>
          <p:cNvSpPr txBox="1"/>
          <p:nvPr/>
        </p:nvSpPr>
        <p:spPr>
          <a:xfrm>
            <a:off x="730982" y="3423883"/>
            <a:ext cx="7273698" cy="1323439"/>
          </a:xfrm>
          <a:prstGeom prst="rect">
            <a:avLst/>
          </a:prstGeom>
          <a:noFill/>
        </p:spPr>
        <p:txBody>
          <a:bodyPr wrap="square" rtlCol="0">
            <a:spAutoFit/>
          </a:bodyPr>
          <a:lstStyle/>
          <a:p>
            <a:r>
              <a:rPr lang="it-IT" sz="2000" b="1" dirty="0">
                <a:solidFill>
                  <a:srgbClr val="575757"/>
                </a:solidFill>
              </a:rPr>
              <a:t>Çocuklarınıza karşı objektif olmaya, onları yargılamadan,</a:t>
            </a:r>
            <a:endParaRPr lang="tr-TR" sz="2000" b="1" dirty="0">
              <a:solidFill>
                <a:srgbClr val="575757"/>
              </a:solidFill>
            </a:endParaRPr>
          </a:p>
          <a:p>
            <a:r>
              <a:rPr lang="it-IT" sz="2000" b="1" dirty="0">
                <a:solidFill>
                  <a:srgbClr val="575757"/>
                </a:solidFill>
              </a:rPr>
              <a:t>suçlamadan dinlemeye gayret edin.</a:t>
            </a:r>
            <a:r>
              <a:rPr lang="tr-TR" sz="2000" b="1" dirty="0">
                <a:solidFill>
                  <a:srgbClr val="575757"/>
                </a:solidFill>
              </a:rPr>
              <a:t> </a:t>
            </a:r>
            <a:r>
              <a:rPr lang="it-IT" sz="2000" b="1" dirty="0">
                <a:solidFill>
                  <a:srgbClr val="575757"/>
                </a:solidFill>
              </a:rPr>
              <a:t>Çocuklarınızla kurduğunuz iletişimin sadece onları azarlamak, eleştirmek veya tavsiye </a:t>
            </a:r>
          </a:p>
          <a:p>
            <a:r>
              <a:rPr lang="it-IT" sz="2000" b="1" dirty="0">
                <a:solidFill>
                  <a:srgbClr val="575757"/>
                </a:solidFill>
              </a:rPr>
              <a:t>vermekten ibaret olmamasına özen gösterin.</a:t>
            </a: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51" y="4843810"/>
            <a:ext cx="2462212" cy="1884363"/>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90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50" fill="hold"/>
                                        <p:tgtEl>
                                          <p:spTgt spid="25"/>
                                        </p:tgtEl>
                                        <p:attrNameLst>
                                          <p:attrName>ppt_x</p:attrName>
                                        </p:attrNameLst>
                                      </p:cBhvr>
                                      <p:tavLst>
                                        <p:tav tm="0">
                                          <p:val>
                                            <p:strVal val="1+#ppt_w/2"/>
                                          </p:val>
                                        </p:tav>
                                        <p:tav tm="100000">
                                          <p:val>
                                            <p:strVal val="#ppt_x"/>
                                          </p:val>
                                        </p:tav>
                                      </p:tavLst>
                                    </p:anim>
                                    <p:anim calcmode="lin" valueType="num">
                                      <p:cBhvr additive="base">
                                        <p:cTn id="8" dur="25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230432" y="176605"/>
            <a:ext cx="9193565" cy="1847248"/>
          </a:xfrm>
          <a:prstGeom prst="rect">
            <a:avLst/>
          </a:prstGeom>
        </p:spPr>
      </p:pic>
      <p:sp>
        <p:nvSpPr>
          <p:cNvPr id="25"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4" cstate="print">
              <a:alphaModFix amt="92000"/>
            </a:blip>
            <a:srcRect/>
            <a:stretch>
              <a:fillRect l="-28000" t="2000" r="-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642567" y="2285621"/>
            <a:ext cx="7273698" cy="707886"/>
          </a:xfrm>
          <a:prstGeom prst="rect">
            <a:avLst/>
          </a:prstGeom>
          <a:noFill/>
        </p:spPr>
        <p:txBody>
          <a:bodyPr wrap="square" rtlCol="0">
            <a:spAutoFit/>
          </a:bodyPr>
          <a:lstStyle/>
          <a:p>
            <a:r>
              <a:rPr lang="it-IT" sz="2000" b="1" dirty="0">
                <a:solidFill>
                  <a:srgbClr val="575757"/>
                </a:solidFill>
              </a:rPr>
              <a:t>Çocuklarınızla birlikte yeterli zaman geçirin ve kendilerini </a:t>
            </a:r>
          </a:p>
          <a:p>
            <a:r>
              <a:rPr lang="it-IT" sz="2000" b="1" dirty="0">
                <a:solidFill>
                  <a:srgbClr val="575757"/>
                </a:solidFill>
              </a:rPr>
              <a:t>hayatınızın bir parçası olarak hissetmelerini sağlayı</a:t>
            </a:r>
            <a:r>
              <a:rPr lang="tr-TR" sz="2000" b="1" dirty="0">
                <a:solidFill>
                  <a:srgbClr val="575757"/>
                </a:solidFill>
              </a:rPr>
              <a:t>n.</a:t>
            </a:r>
            <a:endParaRPr lang="nn-NO" sz="2000" b="1" dirty="0">
              <a:solidFill>
                <a:srgbClr val="575757"/>
              </a:solidFill>
            </a:endParaRPr>
          </a:p>
        </p:txBody>
      </p:sp>
      <p:sp>
        <p:nvSpPr>
          <p:cNvPr id="23" name="Metin kutusu 22"/>
          <p:cNvSpPr txBox="1"/>
          <p:nvPr/>
        </p:nvSpPr>
        <p:spPr>
          <a:xfrm>
            <a:off x="642567" y="3071882"/>
            <a:ext cx="7273698" cy="707886"/>
          </a:xfrm>
          <a:prstGeom prst="rect">
            <a:avLst/>
          </a:prstGeom>
          <a:noFill/>
        </p:spPr>
        <p:txBody>
          <a:bodyPr wrap="square" rtlCol="0">
            <a:spAutoFit/>
          </a:bodyPr>
          <a:lstStyle/>
          <a:p>
            <a:r>
              <a:rPr lang="it-IT" sz="2000" b="1" dirty="0">
                <a:solidFill>
                  <a:srgbClr val="575757"/>
                </a:solidFill>
              </a:rPr>
              <a:t>Çocuğunuzu üzgün veya kırgın gördüğünüzde bu durumu görmezlikten gelmeyin ve neyi olduğunu sorarak onunla ilgilenin.</a:t>
            </a:r>
            <a:endParaRPr lang="nn-NO" sz="2000" b="1" dirty="0">
              <a:solidFill>
                <a:srgbClr val="575757"/>
              </a:solidFill>
            </a:endParaRPr>
          </a:p>
        </p:txBody>
      </p:sp>
      <p:sp>
        <p:nvSpPr>
          <p:cNvPr id="35" name="Metin kutusu 34"/>
          <p:cNvSpPr txBox="1"/>
          <p:nvPr/>
        </p:nvSpPr>
        <p:spPr>
          <a:xfrm>
            <a:off x="642567" y="3887113"/>
            <a:ext cx="7273698" cy="707886"/>
          </a:xfrm>
          <a:prstGeom prst="rect">
            <a:avLst/>
          </a:prstGeom>
          <a:noFill/>
        </p:spPr>
        <p:txBody>
          <a:bodyPr wrap="square" rtlCol="0">
            <a:spAutoFit/>
          </a:bodyPr>
          <a:lstStyle/>
          <a:p>
            <a:r>
              <a:rPr lang="it-IT" sz="2000" b="1" dirty="0">
                <a:solidFill>
                  <a:srgbClr val="575757"/>
                </a:solidFill>
              </a:rPr>
              <a:t>Çocuğunuzla kurduğunuz iletişimde onu destekleyen ve</a:t>
            </a:r>
            <a:endParaRPr lang="tr-TR" sz="2000" b="1" dirty="0">
              <a:solidFill>
                <a:srgbClr val="575757"/>
              </a:solidFill>
            </a:endParaRPr>
          </a:p>
          <a:p>
            <a:r>
              <a:rPr lang="it-IT" sz="2000" b="1" dirty="0">
                <a:solidFill>
                  <a:srgbClr val="575757"/>
                </a:solidFill>
              </a:rPr>
              <a:t>kendisini iyi hissetmesine yardımcı olan kelimelere yer verin.</a:t>
            </a:r>
            <a:endParaRPr lang="nn-NO" sz="2000" b="1" dirty="0">
              <a:solidFill>
                <a:srgbClr val="575757"/>
              </a:solidFill>
            </a:endParaRPr>
          </a:p>
        </p:txBody>
      </p:sp>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51" y="4843810"/>
            <a:ext cx="2462212" cy="1884363"/>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365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50" fill="hold"/>
                                        <p:tgtEl>
                                          <p:spTgt spid="25"/>
                                        </p:tgtEl>
                                        <p:attrNameLst>
                                          <p:attrName>ppt_x</p:attrName>
                                        </p:attrNameLst>
                                      </p:cBhvr>
                                      <p:tavLst>
                                        <p:tav tm="0">
                                          <p:val>
                                            <p:strVal val="1+#ppt_w/2"/>
                                          </p:val>
                                        </p:tav>
                                        <p:tav tm="100000">
                                          <p:val>
                                            <p:strVal val="#ppt_x"/>
                                          </p:val>
                                        </p:tav>
                                      </p:tavLst>
                                    </p:anim>
                                    <p:anim calcmode="lin" valueType="num">
                                      <p:cBhvr additive="base">
                                        <p:cTn id="8" dur="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0" y="427977"/>
            <a:ext cx="8942119" cy="144655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tr-TR" sz="4400" b="1" dirty="0">
                <a:solidFill>
                  <a:schemeClr val="bg1"/>
                </a:solidFill>
              </a:rPr>
              <a:t>Çocuğunuzla Aranızda </a:t>
            </a:r>
          </a:p>
          <a:p>
            <a:r>
              <a:rPr lang="tr-TR" sz="4400" b="1" dirty="0">
                <a:solidFill>
                  <a:schemeClr val="bg1"/>
                </a:solidFill>
              </a:rPr>
              <a:t>Güçlü Bir Bağ Oluşturmak İçin…</a:t>
            </a:r>
          </a:p>
        </p:txBody>
      </p:sp>
      <p:sp>
        <p:nvSpPr>
          <p:cNvPr id="25"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t="2000" r="-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469725" y="2159163"/>
            <a:ext cx="7273698" cy="1015663"/>
          </a:xfrm>
          <a:prstGeom prst="rect">
            <a:avLst/>
          </a:prstGeom>
          <a:noFill/>
        </p:spPr>
        <p:txBody>
          <a:bodyPr wrap="square" rtlCol="0">
            <a:spAutoFit/>
          </a:bodyPr>
          <a:lstStyle/>
          <a:p>
            <a:r>
              <a:rPr lang="it-IT" sz="2000" b="1" dirty="0">
                <a:solidFill>
                  <a:srgbClr val="575757"/>
                </a:solidFill>
              </a:rPr>
              <a:t>Çocuklarınızla küçük yaşlardan itibaren sağlıklarını korumalarının</a:t>
            </a:r>
            <a:endParaRPr lang="tr-TR" sz="2000" b="1" dirty="0">
              <a:solidFill>
                <a:srgbClr val="575757"/>
              </a:solidFill>
            </a:endParaRPr>
          </a:p>
          <a:p>
            <a:r>
              <a:rPr lang="it-IT" sz="2000" b="1" dirty="0">
                <a:solidFill>
                  <a:srgbClr val="575757"/>
                </a:solidFill>
              </a:rPr>
              <a:t>ve zararlı maddelerden uzak durmalarının önemi ve gerekliliği konusunda konuşmalar yapın.</a:t>
            </a:r>
            <a:endParaRPr lang="nn-NO" sz="2000" b="1" dirty="0">
              <a:solidFill>
                <a:srgbClr val="575757"/>
              </a:solidFill>
            </a:endParaRPr>
          </a:p>
        </p:txBody>
      </p:sp>
      <p:sp>
        <p:nvSpPr>
          <p:cNvPr id="30" name="Metin kutusu 29"/>
          <p:cNvSpPr txBox="1"/>
          <p:nvPr/>
        </p:nvSpPr>
        <p:spPr>
          <a:xfrm>
            <a:off x="469725" y="3225770"/>
            <a:ext cx="7273698" cy="400110"/>
          </a:xfrm>
          <a:prstGeom prst="rect">
            <a:avLst/>
          </a:prstGeom>
          <a:noFill/>
        </p:spPr>
        <p:txBody>
          <a:bodyPr wrap="square" rtlCol="0">
            <a:spAutoFit/>
          </a:bodyPr>
          <a:lstStyle/>
          <a:p>
            <a:r>
              <a:rPr lang="it-IT" sz="2000" b="1" dirty="0">
                <a:solidFill>
                  <a:srgbClr val="575757"/>
                </a:solidFill>
              </a:rPr>
              <a:t>Ebeveyn olarak doğru birer örnek olun.</a:t>
            </a:r>
            <a:endParaRPr lang="nn-NO" sz="2000" b="1" dirty="0">
              <a:solidFill>
                <a:srgbClr val="575757"/>
              </a:solidFill>
            </a:endParaRPr>
          </a:p>
        </p:txBody>
      </p:sp>
      <p:sp>
        <p:nvSpPr>
          <p:cNvPr id="33" name="Metin kutusu 32"/>
          <p:cNvSpPr txBox="1"/>
          <p:nvPr/>
        </p:nvSpPr>
        <p:spPr>
          <a:xfrm>
            <a:off x="469725" y="3724322"/>
            <a:ext cx="7273698" cy="1015663"/>
          </a:xfrm>
          <a:prstGeom prst="rect">
            <a:avLst/>
          </a:prstGeom>
          <a:noFill/>
        </p:spPr>
        <p:txBody>
          <a:bodyPr wrap="square" rtlCol="0">
            <a:spAutoFit/>
          </a:bodyPr>
          <a:lstStyle/>
          <a:p>
            <a:r>
              <a:rPr lang="it-IT" sz="2000" b="1" dirty="0">
                <a:solidFill>
                  <a:srgbClr val="575757"/>
                </a:solidFill>
              </a:rPr>
              <a:t>Alkole veya maddeye başvurmaksızın nasıl problem çözüleceği, stresle nasıl başa çıkılacağı, nasıl mutlu olunacağı, nasıl</a:t>
            </a:r>
            <a:endParaRPr lang="tr-TR" sz="2000" b="1" dirty="0">
              <a:solidFill>
                <a:srgbClr val="575757"/>
              </a:solidFill>
            </a:endParaRPr>
          </a:p>
          <a:p>
            <a:r>
              <a:rPr lang="it-IT" sz="2000" b="1" dirty="0">
                <a:solidFill>
                  <a:srgbClr val="575757"/>
                </a:solidFill>
              </a:rPr>
              <a:t>eğlenileceği konularında doğru bir model olmaya gayret edin.</a:t>
            </a:r>
            <a:endParaRPr lang="nn-NO" sz="2000" b="1" dirty="0">
              <a:solidFill>
                <a:srgbClr val="575757"/>
              </a:solidFill>
            </a:endParaRP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51" y="4843810"/>
            <a:ext cx="2462212" cy="1884363"/>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6719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50" fill="hold"/>
                                        <p:tgtEl>
                                          <p:spTgt spid="25"/>
                                        </p:tgtEl>
                                        <p:attrNameLst>
                                          <p:attrName>ppt_x</p:attrName>
                                        </p:attrNameLst>
                                      </p:cBhvr>
                                      <p:tavLst>
                                        <p:tav tm="0">
                                          <p:val>
                                            <p:strVal val="1+#ppt_w/2"/>
                                          </p:val>
                                        </p:tav>
                                        <p:tav tm="100000">
                                          <p:val>
                                            <p:strVal val="#ppt_x"/>
                                          </p:val>
                                        </p:tav>
                                      </p:tavLst>
                                    </p:anim>
                                    <p:anim calcmode="lin" valueType="num">
                                      <p:cBhvr additive="base">
                                        <p:cTn id="8" dur="25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465" y="3998287"/>
            <a:ext cx="5490535" cy="2873380"/>
          </a:xfrm>
          <a:prstGeom prst="rect">
            <a:avLst/>
          </a:prstGeom>
          <a:effectLst>
            <a:softEdge rad="127000"/>
          </a:effectLst>
        </p:spPr>
      </p:pic>
      <p:sp>
        <p:nvSpPr>
          <p:cNvPr id="28" name="Metin kutusu 27"/>
          <p:cNvSpPr txBox="1"/>
          <p:nvPr/>
        </p:nvSpPr>
        <p:spPr>
          <a:xfrm>
            <a:off x="264046" y="192322"/>
            <a:ext cx="8089251" cy="144655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tr-TR" sz="4400" b="1" dirty="0"/>
              <a:t>Çocuklara Sınırlar Koyarken Nelere Dikkat Etmeliyiz</a:t>
            </a:r>
          </a:p>
        </p:txBody>
      </p:sp>
      <p:grpSp>
        <p:nvGrpSpPr>
          <p:cNvPr id="14" name="Grup 13"/>
          <p:cNvGrpSpPr/>
          <p:nvPr/>
        </p:nvGrpSpPr>
        <p:grpSpPr>
          <a:xfrm>
            <a:off x="678533" y="1838714"/>
            <a:ext cx="7464948" cy="400110"/>
            <a:chOff x="554927" y="1881525"/>
            <a:chExt cx="7464948" cy="400110"/>
          </a:xfrm>
        </p:grpSpPr>
        <p:sp>
          <p:nvSpPr>
            <p:cNvPr id="16" name="Metin kutusu 15"/>
            <p:cNvSpPr txBox="1"/>
            <p:nvPr/>
          </p:nvSpPr>
          <p:spPr>
            <a:xfrm>
              <a:off x="746177" y="1881525"/>
              <a:ext cx="7273698" cy="400110"/>
            </a:xfrm>
            <a:prstGeom prst="rect">
              <a:avLst/>
            </a:prstGeom>
            <a:noFill/>
          </p:spPr>
          <p:txBody>
            <a:bodyPr wrap="square" rtlCol="0">
              <a:spAutoFit/>
            </a:bodyPr>
            <a:lstStyle/>
            <a:p>
              <a:r>
                <a:rPr lang="it-IT" sz="2000" b="1" dirty="0">
                  <a:solidFill>
                    <a:srgbClr val="575757"/>
                  </a:solidFill>
                </a:rPr>
                <a:t>Her çocuğun sınırlarını bilmeye ihtiyacı vardır.</a:t>
              </a:r>
            </a:p>
          </p:txBody>
        </p:sp>
        <p:pic>
          <p:nvPicPr>
            <p:cNvPr id="17" name="Resim 16"/>
            <p:cNvPicPr>
              <a:picLocks noChangeAspect="1"/>
            </p:cNvPicPr>
            <p:nvPr/>
          </p:nvPicPr>
          <p:blipFill>
            <a:blip r:embed="rId4"/>
            <a:stretch>
              <a:fillRect/>
            </a:stretch>
          </p:blipFill>
          <p:spPr>
            <a:xfrm>
              <a:off x="554927" y="1991580"/>
              <a:ext cx="191250" cy="180000"/>
            </a:xfrm>
            <a:prstGeom prst="rect">
              <a:avLst/>
            </a:prstGeom>
          </p:spPr>
        </p:pic>
      </p:grpSp>
      <p:grpSp>
        <p:nvGrpSpPr>
          <p:cNvPr id="27" name="Grup 26"/>
          <p:cNvGrpSpPr/>
          <p:nvPr/>
        </p:nvGrpSpPr>
        <p:grpSpPr>
          <a:xfrm>
            <a:off x="678533" y="2342212"/>
            <a:ext cx="7464948" cy="707886"/>
            <a:chOff x="554927" y="1881525"/>
            <a:chExt cx="7464948" cy="707886"/>
          </a:xfrm>
        </p:grpSpPr>
        <p:sp>
          <p:nvSpPr>
            <p:cNvPr id="30" name="Metin kutusu 29"/>
            <p:cNvSpPr txBox="1"/>
            <p:nvPr/>
          </p:nvSpPr>
          <p:spPr>
            <a:xfrm>
              <a:off x="746177" y="1881525"/>
              <a:ext cx="7273698" cy="707886"/>
            </a:xfrm>
            <a:prstGeom prst="rect">
              <a:avLst/>
            </a:prstGeom>
            <a:noFill/>
          </p:spPr>
          <p:txBody>
            <a:bodyPr wrap="square" rtlCol="0">
              <a:spAutoFit/>
            </a:bodyPr>
            <a:lstStyle/>
            <a:p>
              <a:r>
                <a:rPr lang="tr-TR" sz="2000" b="1" dirty="0">
                  <a:solidFill>
                    <a:srgbClr val="575757"/>
                  </a:solidFill>
                </a:rPr>
                <a:t>Sınırlar çocuğun </a:t>
              </a:r>
              <a:r>
                <a:rPr lang="tr-TR" sz="2000" b="1" dirty="0">
                  <a:solidFill>
                    <a:srgbClr val="FF3300"/>
                  </a:solidFill>
                </a:rPr>
                <a:t>kapasitesini aşmamalı </a:t>
              </a:r>
              <a:r>
                <a:rPr lang="tr-TR" sz="2000" b="1" dirty="0">
                  <a:solidFill>
                    <a:srgbClr val="575757"/>
                  </a:solidFill>
                </a:rPr>
                <a:t>yani küçük çocuklara küçük sınırlar, büyük çocuklara büyük sınırlar konulmalı.</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19" name="Grup 18"/>
          <p:cNvGrpSpPr/>
          <p:nvPr/>
        </p:nvGrpSpPr>
        <p:grpSpPr>
          <a:xfrm>
            <a:off x="678533" y="3009262"/>
            <a:ext cx="7464948" cy="400110"/>
            <a:chOff x="554927" y="1881525"/>
            <a:chExt cx="7464948" cy="400110"/>
          </a:xfrm>
        </p:grpSpPr>
        <p:sp>
          <p:nvSpPr>
            <p:cNvPr id="20" name="Metin kutusu 19"/>
            <p:cNvSpPr txBox="1"/>
            <p:nvPr/>
          </p:nvSpPr>
          <p:spPr>
            <a:xfrm>
              <a:off x="746177" y="1881525"/>
              <a:ext cx="7273698" cy="400110"/>
            </a:xfrm>
            <a:prstGeom prst="rect">
              <a:avLst/>
            </a:prstGeom>
            <a:noFill/>
          </p:spPr>
          <p:txBody>
            <a:bodyPr wrap="square" rtlCol="0">
              <a:spAutoFit/>
            </a:bodyPr>
            <a:lstStyle/>
            <a:p>
              <a:r>
                <a:rPr lang="tr-TR" sz="2000" b="1" dirty="0">
                  <a:solidFill>
                    <a:srgbClr val="575757"/>
                  </a:solidFill>
                </a:rPr>
                <a:t>Koyduğunuz sınırlar </a:t>
              </a:r>
              <a:r>
                <a:rPr lang="tr-TR" sz="2000" b="1" dirty="0">
                  <a:solidFill>
                    <a:srgbClr val="FF3300"/>
                  </a:solidFill>
                </a:rPr>
                <a:t>açık ve anlaşılır </a:t>
              </a:r>
              <a:r>
                <a:rPr lang="tr-TR" sz="2000" b="1" dirty="0">
                  <a:solidFill>
                    <a:srgbClr val="575757"/>
                  </a:solidFill>
                </a:rPr>
                <a:t>olmalı.</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678533" y="3409372"/>
            <a:ext cx="7464948" cy="707886"/>
            <a:chOff x="554927" y="1881525"/>
            <a:chExt cx="7464948" cy="707886"/>
          </a:xfrm>
        </p:grpSpPr>
        <p:sp>
          <p:nvSpPr>
            <p:cNvPr id="23" name="Metin kutusu 22"/>
            <p:cNvSpPr txBox="1"/>
            <p:nvPr/>
          </p:nvSpPr>
          <p:spPr>
            <a:xfrm>
              <a:off x="746177" y="1881525"/>
              <a:ext cx="7273698" cy="707886"/>
            </a:xfrm>
            <a:prstGeom prst="rect">
              <a:avLst/>
            </a:prstGeom>
            <a:noFill/>
          </p:spPr>
          <p:txBody>
            <a:bodyPr wrap="square" rtlCol="0">
              <a:spAutoFit/>
            </a:bodyPr>
            <a:lstStyle/>
            <a:p>
              <a:r>
                <a:rPr lang="tr-TR" sz="2000" b="1" dirty="0">
                  <a:solidFill>
                    <a:srgbClr val="575757"/>
                  </a:solidFill>
                </a:rPr>
                <a:t>Kurallarınız çocuğa ne yapmaması gerektiğini anlattığı kadar </a:t>
              </a:r>
            </a:p>
            <a:p>
              <a:r>
                <a:rPr lang="tr-TR" sz="2000" b="1" dirty="0">
                  <a:solidFill>
                    <a:srgbClr val="575757"/>
                  </a:solidFill>
                </a:rPr>
                <a:t>ne yapması gerektiğini de anlatmalı.</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678533" y="4144035"/>
            <a:ext cx="7464948" cy="400110"/>
            <a:chOff x="-692716" y="1837522"/>
            <a:chExt cx="7464948" cy="400110"/>
          </a:xfrm>
        </p:grpSpPr>
        <p:sp>
          <p:nvSpPr>
            <p:cNvPr id="32" name="Metin kutusu 31"/>
            <p:cNvSpPr txBox="1"/>
            <p:nvPr/>
          </p:nvSpPr>
          <p:spPr>
            <a:xfrm>
              <a:off x="-501466" y="1837522"/>
              <a:ext cx="7273698" cy="400110"/>
            </a:xfrm>
            <a:prstGeom prst="rect">
              <a:avLst/>
            </a:prstGeom>
            <a:noFill/>
          </p:spPr>
          <p:txBody>
            <a:bodyPr wrap="square" rtlCol="0">
              <a:spAutoFit/>
            </a:bodyPr>
            <a:lstStyle/>
            <a:p>
              <a:r>
                <a:rPr lang="tr-TR" sz="2000" b="1" dirty="0">
                  <a:solidFill>
                    <a:srgbClr val="575757"/>
                  </a:solidFill>
                </a:rPr>
                <a:t>Sınır belirlemede anne-baba olarak tutarlı ve kararlı olun.</a:t>
              </a:r>
            </a:p>
          </p:txBody>
        </p:sp>
        <p:pic>
          <p:nvPicPr>
            <p:cNvPr id="33" name="Resim 32"/>
            <p:cNvPicPr>
              <a:picLocks noChangeAspect="1"/>
            </p:cNvPicPr>
            <p:nvPr/>
          </p:nvPicPr>
          <p:blipFill>
            <a:blip r:embed="rId4"/>
            <a:stretch>
              <a:fillRect/>
            </a:stretch>
          </p:blipFill>
          <p:spPr>
            <a:xfrm>
              <a:off x="-692716" y="1971292"/>
              <a:ext cx="191250" cy="180000"/>
            </a:xfrm>
            <a:prstGeom prst="rect">
              <a:avLst/>
            </a:prstGeom>
          </p:spPr>
        </p:pic>
      </p:grpSp>
      <p:pic>
        <p:nvPicPr>
          <p:cNvPr id="2" name="Resim 1"/>
          <p:cNvPicPr>
            <a:picLocks noChangeAspect="1"/>
          </p:cNvPicPr>
          <p:nvPr/>
        </p:nvPicPr>
        <p:blipFill>
          <a:blip r:embed="rId5"/>
          <a:stretch>
            <a:fillRect/>
          </a:stretch>
        </p:blipFill>
        <p:spPr>
          <a:xfrm rot="193750">
            <a:off x="9057477" y="82605"/>
            <a:ext cx="3034937" cy="3621398"/>
          </a:xfrm>
          <a:prstGeom prst="rect">
            <a:avLst/>
          </a:prstGeom>
        </p:spPr>
      </p:pic>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120" y="4561866"/>
            <a:ext cx="2743200" cy="2109787"/>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2538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50"/>
                                        <p:tgtEl>
                                          <p:spTgt spid="14"/>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250"/>
                                        <p:tgtEl>
                                          <p:spTgt spid="27"/>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50"/>
                                        <p:tgtEl>
                                          <p:spTgt spid="1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50"/>
                                        <p:tgtEl>
                                          <p:spTgt spid="22"/>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t="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Metin kutusu 27"/>
          <p:cNvSpPr txBox="1"/>
          <p:nvPr/>
        </p:nvSpPr>
        <p:spPr>
          <a:xfrm>
            <a:off x="0" y="427977"/>
            <a:ext cx="8146474" cy="1323439"/>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tr-TR" sz="4000" b="1" dirty="0"/>
              <a:t>Çocuğunuzun Doğru Arkadaşlar Seçmesine Yardımcı Olmak İçin...</a:t>
            </a:r>
          </a:p>
        </p:txBody>
      </p:sp>
      <p:grpSp>
        <p:nvGrpSpPr>
          <p:cNvPr id="19" name="Grup 18"/>
          <p:cNvGrpSpPr/>
          <p:nvPr/>
        </p:nvGrpSpPr>
        <p:grpSpPr>
          <a:xfrm>
            <a:off x="456605" y="1868068"/>
            <a:ext cx="7464948" cy="707886"/>
            <a:chOff x="554927" y="1881525"/>
            <a:chExt cx="7464948" cy="707886"/>
          </a:xfrm>
        </p:grpSpPr>
        <p:sp>
          <p:nvSpPr>
            <p:cNvPr id="20" name="Metin kutusu 19"/>
            <p:cNvSpPr txBox="1"/>
            <p:nvPr/>
          </p:nvSpPr>
          <p:spPr>
            <a:xfrm>
              <a:off x="746177" y="1881525"/>
              <a:ext cx="7273698" cy="707886"/>
            </a:xfrm>
            <a:prstGeom prst="rect">
              <a:avLst/>
            </a:prstGeom>
            <a:noFill/>
          </p:spPr>
          <p:txBody>
            <a:bodyPr wrap="square" rtlCol="0">
              <a:spAutoFit/>
            </a:bodyPr>
            <a:lstStyle/>
            <a:p>
              <a:r>
                <a:rPr lang="tr-TR" sz="2000" b="1" dirty="0"/>
                <a:t>Çocuğunuzun kimlerle görüştüğünden ve kimlerle arkadaşlık</a:t>
              </a:r>
            </a:p>
            <a:p>
              <a:r>
                <a:rPr lang="tr-TR" sz="2000" b="1" dirty="0"/>
                <a:t>ettiğinden haberdar olun.</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34" name="Grup 33"/>
          <p:cNvGrpSpPr/>
          <p:nvPr/>
        </p:nvGrpSpPr>
        <p:grpSpPr>
          <a:xfrm>
            <a:off x="456605" y="2512462"/>
            <a:ext cx="7464948" cy="400110"/>
            <a:chOff x="554927" y="1881525"/>
            <a:chExt cx="7464948" cy="400110"/>
          </a:xfrm>
        </p:grpSpPr>
        <p:sp>
          <p:nvSpPr>
            <p:cNvPr id="35" name="Metin kutusu 34"/>
            <p:cNvSpPr txBox="1"/>
            <p:nvPr/>
          </p:nvSpPr>
          <p:spPr>
            <a:xfrm>
              <a:off x="746177" y="1881525"/>
              <a:ext cx="7273698" cy="400110"/>
            </a:xfrm>
            <a:prstGeom prst="rect">
              <a:avLst/>
            </a:prstGeom>
            <a:noFill/>
          </p:spPr>
          <p:txBody>
            <a:bodyPr wrap="square" rtlCol="0">
              <a:spAutoFit/>
            </a:bodyPr>
            <a:lstStyle/>
            <a:p>
              <a:r>
                <a:rPr lang="tr-TR" sz="2000" b="1" dirty="0"/>
                <a:t>Çocuğunuzun arkadaşlarının aileleriyle tanışın.</a:t>
              </a:r>
            </a:p>
          </p:txBody>
        </p:sp>
        <p:pic>
          <p:nvPicPr>
            <p:cNvPr id="36" name="Resim 35"/>
            <p:cNvPicPr>
              <a:picLocks noChangeAspect="1"/>
            </p:cNvPicPr>
            <p:nvPr/>
          </p:nvPicPr>
          <p:blipFill>
            <a:blip r:embed="rId4"/>
            <a:stretch>
              <a:fillRect/>
            </a:stretch>
          </p:blipFill>
          <p:spPr>
            <a:xfrm>
              <a:off x="554927" y="1991580"/>
              <a:ext cx="191250" cy="180000"/>
            </a:xfrm>
            <a:prstGeom prst="rect">
              <a:avLst/>
            </a:prstGeom>
          </p:spPr>
        </p:pic>
      </p:grpSp>
      <p:grpSp>
        <p:nvGrpSpPr>
          <p:cNvPr id="37" name="Grup 36"/>
          <p:cNvGrpSpPr/>
          <p:nvPr/>
        </p:nvGrpSpPr>
        <p:grpSpPr>
          <a:xfrm>
            <a:off x="456605" y="2897308"/>
            <a:ext cx="7464948" cy="707886"/>
            <a:chOff x="554927" y="1881525"/>
            <a:chExt cx="7464948" cy="707886"/>
          </a:xfrm>
        </p:grpSpPr>
        <p:sp>
          <p:nvSpPr>
            <p:cNvPr id="38" name="Metin kutusu 37"/>
            <p:cNvSpPr txBox="1"/>
            <p:nvPr/>
          </p:nvSpPr>
          <p:spPr>
            <a:xfrm>
              <a:off x="746177" y="1881525"/>
              <a:ext cx="7273698" cy="707886"/>
            </a:xfrm>
            <a:prstGeom prst="rect">
              <a:avLst/>
            </a:prstGeom>
            <a:noFill/>
          </p:spPr>
          <p:txBody>
            <a:bodyPr wrap="square" rtlCol="0">
              <a:spAutoFit/>
            </a:bodyPr>
            <a:lstStyle/>
            <a:p>
              <a:r>
                <a:rPr lang="tr-TR" sz="2000" b="1" dirty="0"/>
                <a:t>Okul sonrasında programı olan çocuğunuzun hangi saatte</a:t>
              </a:r>
            </a:p>
            <a:p>
              <a:r>
                <a:rPr lang="tr-TR" sz="2000" b="1" dirty="0"/>
                <a:t>nerede olduğunu mutlaka bilin.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452361" y="3572502"/>
            <a:ext cx="7464948" cy="400110"/>
            <a:chOff x="554927" y="1881525"/>
            <a:chExt cx="7464948" cy="400110"/>
          </a:xfrm>
        </p:grpSpPr>
        <p:sp>
          <p:nvSpPr>
            <p:cNvPr id="41" name="Metin kutusu 40"/>
            <p:cNvSpPr txBox="1"/>
            <p:nvPr/>
          </p:nvSpPr>
          <p:spPr>
            <a:xfrm>
              <a:off x="746177" y="1881525"/>
              <a:ext cx="7273698" cy="400110"/>
            </a:xfrm>
            <a:prstGeom prst="rect">
              <a:avLst/>
            </a:prstGeom>
            <a:noFill/>
          </p:spPr>
          <p:txBody>
            <a:bodyPr wrap="square" rtlCol="0">
              <a:spAutoFit/>
            </a:bodyPr>
            <a:lstStyle/>
            <a:p>
              <a:r>
                <a:rPr lang="tr-TR" sz="2000" b="1" dirty="0"/>
                <a:t>Çocuğunuzu olumlu çevrelere yönlendirin.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grpSp>
        <p:nvGrpSpPr>
          <p:cNvPr id="44" name="Grup 43"/>
          <p:cNvGrpSpPr/>
          <p:nvPr/>
        </p:nvGrpSpPr>
        <p:grpSpPr>
          <a:xfrm>
            <a:off x="452361" y="3984884"/>
            <a:ext cx="7464948" cy="400110"/>
            <a:chOff x="554927" y="1881525"/>
            <a:chExt cx="7464948" cy="400110"/>
          </a:xfrm>
        </p:grpSpPr>
        <p:sp>
          <p:nvSpPr>
            <p:cNvPr id="45" name="Metin kutusu 44"/>
            <p:cNvSpPr txBox="1"/>
            <p:nvPr/>
          </p:nvSpPr>
          <p:spPr>
            <a:xfrm>
              <a:off x="746177" y="1881525"/>
              <a:ext cx="7273698" cy="400110"/>
            </a:xfrm>
            <a:prstGeom prst="rect">
              <a:avLst/>
            </a:prstGeom>
            <a:noFill/>
          </p:spPr>
          <p:txBody>
            <a:bodyPr wrap="square" rtlCol="0">
              <a:spAutoFit/>
            </a:bodyPr>
            <a:lstStyle/>
            <a:p>
              <a:r>
                <a:rPr lang="tr-TR" sz="2000" b="1" dirty="0"/>
                <a:t>Çocuğunuza, akran baskısına direnmeyi öğretin.</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grpSp>
        <p:nvGrpSpPr>
          <p:cNvPr id="50" name="Grup 49"/>
          <p:cNvGrpSpPr/>
          <p:nvPr/>
        </p:nvGrpSpPr>
        <p:grpSpPr>
          <a:xfrm>
            <a:off x="452361" y="4368730"/>
            <a:ext cx="7464948" cy="707886"/>
            <a:chOff x="554927" y="1881525"/>
            <a:chExt cx="7464948" cy="707886"/>
          </a:xfrm>
        </p:grpSpPr>
        <p:sp>
          <p:nvSpPr>
            <p:cNvPr id="51" name="Metin kutusu 50"/>
            <p:cNvSpPr txBox="1"/>
            <p:nvPr/>
          </p:nvSpPr>
          <p:spPr>
            <a:xfrm>
              <a:off x="746177" y="1881525"/>
              <a:ext cx="7273698" cy="707886"/>
            </a:xfrm>
            <a:prstGeom prst="rect">
              <a:avLst/>
            </a:prstGeom>
            <a:noFill/>
          </p:spPr>
          <p:txBody>
            <a:bodyPr wrap="square" rtlCol="0">
              <a:spAutoFit/>
            </a:bodyPr>
            <a:lstStyle/>
            <a:p>
              <a:r>
                <a:rPr lang="tr-TR" sz="2000" b="1" dirty="0"/>
                <a:t>Çocuğunuzun özgüven geliştirmesine destek olun(Sorumluluklar</a:t>
              </a:r>
            </a:p>
            <a:p>
              <a:r>
                <a:rPr lang="tr-TR" sz="2000" b="1" dirty="0"/>
                <a:t>verin, sportif ve kültürel faktörlere yönlendirin).</a:t>
              </a:r>
            </a:p>
          </p:txBody>
        </p:sp>
        <p:pic>
          <p:nvPicPr>
            <p:cNvPr id="52" name="Resim 51"/>
            <p:cNvPicPr>
              <a:picLocks noChangeAspect="1"/>
            </p:cNvPicPr>
            <p:nvPr/>
          </p:nvPicPr>
          <p:blipFill>
            <a:blip r:embed="rId4"/>
            <a:stretch>
              <a:fillRect/>
            </a:stretch>
          </p:blipFill>
          <p:spPr>
            <a:xfrm>
              <a:off x="554927" y="1991580"/>
              <a:ext cx="191250" cy="180000"/>
            </a:xfrm>
            <a:prstGeom prst="rect">
              <a:avLst/>
            </a:prstGeom>
          </p:spPr>
        </p:pic>
      </p:gr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650" y="4658784"/>
            <a:ext cx="2743200" cy="2109787"/>
          </a:xfrm>
          <a:prstGeom prst="rect">
            <a:avLst/>
          </a:prstGeom>
          <a:noFill/>
          <a:ln w="34925">
            <a:solidFill>
              <a:srgbClr val="FFFFFF"/>
            </a:solidFill>
          </a:ln>
          <a:effectLst>
            <a:outerShdw blurRad="317500" dir="2700000" algn="ctr">
              <a:srgbClr val="000000">
                <a:alpha val="43000"/>
              </a:srgbClr>
            </a:outerShdw>
            <a:reflection blurRad="6350" stA="52000" endA="300" endPos="35000" dir="5400000" sy="-100000" algn="bl" rotWithShape="0"/>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7911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250" fill="hold"/>
                                        <p:tgtEl>
                                          <p:spTgt spid="25"/>
                                        </p:tgtEl>
                                        <p:attrNameLst>
                                          <p:attrName>ppt_x</p:attrName>
                                        </p:attrNameLst>
                                      </p:cBhvr>
                                      <p:tavLst>
                                        <p:tav tm="0">
                                          <p:val>
                                            <p:strVal val="1+#ppt_w/2"/>
                                          </p:val>
                                        </p:tav>
                                        <p:tav tm="100000">
                                          <p:val>
                                            <p:strVal val="#ppt_x"/>
                                          </p:val>
                                        </p:tav>
                                      </p:tavLst>
                                    </p:anim>
                                    <p:anim calcmode="lin" valueType="num">
                                      <p:cBhvr additive="base">
                                        <p:cTn id="12" dur="250" fill="hold"/>
                                        <p:tgtEl>
                                          <p:spTgt spid="2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50"/>
                                        <p:tgtEl>
                                          <p:spTgt spid="19"/>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250"/>
                                        <p:tgtEl>
                                          <p:spTgt spid="3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250"/>
                                        <p:tgtEl>
                                          <p:spTgt spid="37"/>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250"/>
                                        <p:tgtEl>
                                          <p:spTgt spid="40"/>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250"/>
                                        <p:tgtEl>
                                          <p:spTgt spid="44"/>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2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t="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Metin kutusu 27"/>
          <p:cNvSpPr txBox="1"/>
          <p:nvPr/>
        </p:nvSpPr>
        <p:spPr>
          <a:xfrm>
            <a:off x="356650" y="427977"/>
            <a:ext cx="7923284" cy="193899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tr-TR" sz="4000" b="1" dirty="0"/>
              <a:t>Çocuğunuzun Maruz Kalabileceği Akran Baskısı Karşısında Tedbir </a:t>
            </a:r>
          </a:p>
          <a:p>
            <a:r>
              <a:rPr lang="tr-TR" sz="4000" b="1" dirty="0"/>
              <a:t>Alabilmeniz İçin…</a:t>
            </a:r>
          </a:p>
        </p:txBody>
      </p:sp>
      <p:sp>
        <p:nvSpPr>
          <p:cNvPr id="20" name="Metin kutusu 19"/>
          <p:cNvSpPr txBox="1"/>
          <p:nvPr/>
        </p:nvSpPr>
        <p:spPr>
          <a:xfrm>
            <a:off x="681442" y="2811114"/>
            <a:ext cx="7761914" cy="707886"/>
          </a:xfrm>
          <a:prstGeom prst="rect">
            <a:avLst/>
          </a:prstGeom>
          <a:noFill/>
        </p:spPr>
        <p:txBody>
          <a:bodyPr wrap="square" rtlCol="0">
            <a:spAutoFit/>
          </a:bodyPr>
          <a:lstStyle/>
          <a:p>
            <a:pPr marL="342900" indent="-342900">
              <a:buFont typeface="Wingdings" pitchFamily="2" charset="2"/>
              <a:buChar char="q"/>
            </a:pPr>
            <a:r>
              <a:rPr lang="tr-TR" sz="2000" b="1" dirty="0"/>
              <a:t>Akran baskısı, çocuğun yaşıtları ya da içinde bulunduğu grup tarafından bir şeyi yapmaya zorlanması ya da cesaretlendirilmesidir.</a:t>
            </a:r>
          </a:p>
        </p:txBody>
      </p:sp>
      <p:sp>
        <p:nvSpPr>
          <p:cNvPr id="48" name="Metin kutusu 47"/>
          <p:cNvSpPr txBox="1"/>
          <p:nvPr/>
        </p:nvSpPr>
        <p:spPr>
          <a:xfrm>
            <a:off x="681442" y="3799550"/>
            <a:ext cx="8640687" cy="707886"/>
          </a:xfrm>
          <a:prstGeom prst="rect">
            <a:avLst/>
          </a:prstGeom>
          <a:noFill/>
        </p:spPr>
        <p:txBody>
          <a:bodyPr wrap="square" rtlCol="0">
            <a:spAutoFit/>
          </a:bodyPr>
          <a:lstStyle/>
          <a:p>
            <a:pPr marL="342900" indent="-342900">
              <a:buFont typeface="Wingdings" pitchFamily="2" charset="2"/>
              <a:buChar char="q"/>
            </a:pPr>
            <a:r>
              <a:rPr lang="tr-TR" sz="2000" b="1" dirty="0"/>
              <a:t>Duygu ve düşüncelerini korkmadan ve açık yüreklilikle sizinle</a:t>
            </a:r>
          </a:p>
          <a:p>
            <a:r>
              <a:rPr lang="tr-TR" sz="2000" b="1" dirty="0"/>
              <a:t>      paylaşabileceği bir ortam oluşturun.</a:t>
            </a: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650" y="4787986"/>
            <a:ext cx="2462212" cy="1884363"/>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9539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250" fill="hold"/>
                                        <p:tgtEl>
                                          <p:spTgt spid="25"/>
                                        </p:tgtEl>
                                        <p:attrNameLst>
                                          <p:attrName>ppt_x</p:attrName>
                                        </p:attrNameLst>
                                      </p:cBhvr>
                                      <p:tavLst>
                                        <p:tav tm="0">
                                          <p:val>
                                            <p:strVal val="1+#ppt_w/2"/>
                                          </p:val>
                                        </p:tav>
                                        <p:tav tm="100000">
                                          <p:val>
                                            <p:strVal val="#ppt_x"/>
                                          </p:val>
                                        </p:tav>
                                      </p:tavLst>
                                    </p:anim>
                                    <p:anim calcmode="lin" valueType="num">
                                      <p:cBhvr additive="base">
                                        <p:cTn id="12" dur="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52611" y="283361"/>
            <a:ext cx="9020016" cy="144655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tr-TR" sz="4400" b="1" dirty="0"/>
              <a:t>Bağımlılık Yapıcı</a:t>
            </a:r>
          </a:p>
          <a:p>
            <a:r>
              <a:rPr lang="tr-TR" sz="4400" b="1" dirty="0"/>
              <a:t>Maddeler Nelerdir?</a:t>
            </a:r>
          </a:p>
        </p:txBody>
      </p:sp>
      <p:sp>
        <p:nvSpPr>
          <p:cNvPr id="34" name="Dikdörtgen 23"/>
          <p:cNvSpPr/>
          <p:nvPr/>
        </p:nvSpPr>
        <p:spPr>
          <a:xfrm flipH="1">
            <a:off x="7307297" y="0"/>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5000" t="-7000" r="-6000" b="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7" name="Grup 6"/>
          <p:cNvGrpSpPr/>
          <p:nvPr/>
        </p:nvGrpSpPr>
        <p:grpSpPr>
          <a:xfrm>
            <a:off x="560388" y="2542152"/>
            <a:ext cx="1410804" cy="707886"/>
            <a:chOff x="560388" y="2542152"/>
            <a:chExt cx="1410804" cy="707886"/>
          </a:xfrm>
        </p:grpSpPr>
        <p:sp>
          <p:nvSpPr>
            <p:cNvPr id="26" name="Metin kutusu 25"/>
            <p:cNvSpPr txBox="1"/>
            <p:nvPr/>
          </p:nvSpPr>
          <p:spPr>
            <a:xfrm>
              <a:off x="746177" y="2542152"/>
              <a:ext cx="1225015" cy="707886"/>
            </a:xfrm>
            <a:prstGeom prst="rect">
              <a:avLst/>
            </a:prstGeom>
            <a:noFill/>
          </p:spPr>
          <p:txBody>
            <a:bodyPr wrap="none" rtlCol="0">
              <a:spAutoFit/>
            </a:bodyPr>
            <a:lstStyle/>
            <a:p>
              <a:r>
                <a:rPr lang="tr-TR" sz="2000" b="1" dirty="0">
                  <a:solidFill>
                    <a:srgbClr val="E61F4F"/>
                  </a:solidFill>
                </a:rPr>
                <a:t>Uyaran</a:t>
              </a:r>
            </a:p>
            <a:p>
              <a:r>
                <a:rPr lang="tr-TR" sz="2000" b="1" dirty="0">
                  <a:solidFill>
                    <a:srgbClr val="E61F4F"/>
                  </a:solidFill>
                </a:rPr>
                <a:t>Maddeler</a:t>
              </a:r>
            </a:p>
          </p:txBody>
        </p:sp>
        <p:sp>
          <p:nvSpPr>
            <p:cNvPr id="6" name="Oval 5"/>
            <p:cNvSpPr>
              <a:spLocks noChangeArrowheads="1"/>
            </p:cNvSpPr>
            <p:nvPr/>
          </p:nvSpPr>
          <p:spPr bwMode="auto">
            <a:xfrm>
              <a:off x="560388" y="2647951"/>
              <a:ext cx="182563" cy="179387"/>
            </a:xfrm>
            <a:prstGeom prst="ellipse">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E61F4F"/>
                </a:solidFill>
              </a:endParaRPr>
            </a:p>
          </p:txBody>
        </p:sp>
      </p:grpSp>
      <p:sp>
        <p:nvSpPr>
          <p:cNvPr id="8" name="Dikdörtgen 7"/>
          <p:cNvSpPr/>
          <p:nvPr/>
        </p:nvSpPr>
        <p:spPr>
          <a:xfrm>
            <a:off x="756429" y="3232907"/>
            <a:ext cx="1932537" cy="369332"/>
          </a:xfrm>
          <a:prstGeom prst="rect">
            <a:avLst/>
          </a:prstGeom>
        </p:spPr>
        <p:txBody>
          <a:bodyPr wrap="square">
            <a:spAutoFit/>
          </a:bodyPr>
          <a:lstStyle/>
          <a:p>
            <a:r>
              <a:rPr lang="tr-TR" b="1" dirty="0"/>
              <a:t>Kokain</a:t>
            </a:r>
          </a:p>
        </p:txBody>
      </p:sp>
      <p:sp>
        <p:nvSpPr>
          <p:cNvPr id="42" name="Dikdörtgen 41"/>
          <p:cNvSpPr/>
          <p:nvPr/>
        </p:nvSpPr>
        <p:spPr>
          <a:xfrm>
            <a:off x="742950" y="3499452"/>
            <a:ext cx="1932537" cy="369332"/>
          </a:xfrm>
          <a:prstGeom prst="rect">
            <a:avLst/>
          </a:prstGeom>
        </p:spPr>
        <p:txBody>
          <a:bodyPr wrap="square">
            <a:spAutoFit/>
          </a:bodyPr>
          <a:lstStyle/>
          <a:p>
            <a:r>
              <a:rPr lang="tr-TR" b="1" dirty="0" err="1"/>
              <a:t>Crack</a:t>
            </a:r>
            <a:endParaRPr lang="tr-TR" b="1" dirty="0"/>
          </a:p>
        </p:txBody>
      </p:sp>
      <p:grpSp>
        <p:nvGrpSpPr>
          <p:cNvPr id="43" name="Grup 42"/>
          <p:cNvGrpSpPr/>
          <p:nvPr/>
        </p:nvGrpSpPr>
        <p:grpSpPr>
          <a:xfrm>
            <a:off x="3190875" y="2542152"/>
            <a:ext cx="1472808" cy="707886"/>
            <a:chOff x="560388" y="2542152"/>
            <a:chExt cx="1472808" cy="707886"/>
          </a:xfrm>
        </p:grpSpPr>
        <p:sp>
          <p:nvSpPr>
            <p:cNvPr id="44" name="Metin kutusu 43"/>
            <p:cNvSpPr txBox="1"/>
            <p:nvPr/>
          </p:nvSpPr>
          <p:spPr>
            <a:xfrm>
              <a:off x="746177" y="2542152"/>
              <a:ext cx="1287019" cy="707886"/>
            </a:xfrm>
            <a:prstGeom prst="rect">
              <a:avLst/>
            </a:prstGeom>
            <a:noFill/>
          </p:spPr>
          <p:txBody>
            <a:bodyPr wrap="none" rtlCol="0">
              <a:spAutoFit/>
            </a:bodyPr>
            <a:lstStyle/>
            <a:p>
              <a:r>
                <a:rPr lang="tr-TR" sz="2000" b="1" dirty="0">
                  <a:solidFill>
                    <a:srgbClr val="E61F4F"/>
                  </a:solidFill>
                </a:rPr>
                <a:t>Uyuşturan</a:t>
              </a:r>
            </a:p>
            <a:p>
              <a:r>
                <a:rPr lang="tr-TR" sz="2000" b="1" dirty="0">
                  <a:solidFill>
                    <a:srgbClr val="E61F4F"/>
                  </a:solidFill>
                </a:rPr>
                <a:t>Maddeler</a:t>
              </a:r>
            </a:p>
          </p:txBody>
        </p:sp>
        <p:sp>
          <p:nvSpPr>
            <p:cNvPr id="45" name="Oval 44"/>
            <p:cNvSpPr>
              <a:spLocks noChangeArrowheads="1"/>
            </p:cNvSpPr>
            <p:nvPr/>
          </p:nvSpPr>
          <p:spPr bwMode="auto">
            <a:xfrm>
              <a:off x="560388" y="2647951"/>
              <a:ext cx="182563" cy="179387"/>
            </a:xfrm>
            <a:prstGeom prst="ellipse">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E61F4F"/>
                </a:solidFill>
              </a:endParaRPr>
            </a:p>
          </p:txBody>
        </p:sp>
      </p:grpSp>
      <p:sp>
        <p:nvSpPr>
          <p:cNvPr id="46" name="Dikdörtgen 45"/>
          <p:cNvSpPr/>
          <p:nvPr/>
        </p:nvSpPr>
        <p:spPr>
          <a:xfrm>
            <a:off x="3373438" y="3244334"/>
            <a:ext cx="1932537" cy="369332"/>
          </a:xfrm>
          <a:prstGeom prst="rect">
            <a:avLst/>
          </a:prstGeom>
        </p:spPr>
        <p:txBody>
          <a:bodyPr wrap="square">
            <a:spAutoFit/>
          </a:bodyPr>
          <a:lstStyle/>
          <a:p>
            <a:r>
              <a:rPr lang="tr-TR" b="1" dirty="0"/>
              <a:t>Esrar</a:t>
            </a:r>
          </a:p>
        </p:txBody>
      </p:sp>
      <p:sp>
        <p:nvSpPr>
          <p:cNvPr id="47" name="Dikdörtgen 46"/>
          <p:cNvSpPr/>
          <p:nvPr/>
        </p:nvSpPr>
        <p:spPr>
          <a:xfrm>
            <a:off x="3373437" y="3499452"/>
            <a:ext cx="1932537" cy="369332"/>
          </a:xfrm>
          <a:prstGeom prst="rect">
            <a:avLst/>
          </a:prstGeom>
        </p:spPr>
        <p:txBody>
          <a:bodyPr wrap="square">
            <a:spAutoFit/>
          </a:bodyPr>
          <a:lstStyle/>
          <a:p>
            <a:r>
              <a:rPr lang="tr-TR" b="1" dirty="0"/>
              <a:t>LSD</a:t>
            </a:r>
          </a:p>
        </p:txBody>
      </p:sp>
      <p:sp>
        <p:nvSpPr>
          <p:cNvPr id="48" name="Dikdörtgen 47"/>
          <p:cNvSpPr/>
          <p:nvPr/>
        </p:nvSpPr>
        <p:spPr>
          <a:xfrm>
            <a:off x="3373438" y="3775873"/>
            <a:ext cx="1932537" cy="369332"/>
          </a:xfrm>
          <a:prstGeom prst="rect">
            <a:avLst/>
          </a:prstGeom>
        </p:spPr>
        <p:txBody>
          <a:bodyPr wrap="square">
            <a:spAutoFit/>
          </a:bodyPr>
          <a:lstStyle/>
          <a:p>
            <a:r>
              <a:rPr lang="tr-TR" b="1" dirty="0"/>
              <a:t>GHB</a:t>
            </a:r>
          </a:p>
        </p:txBody>
      </p:sp>
      <p:sp>
        <p:nvSpPr>
          <p:cNvPr id="49" name="Dikdörtgen 48"/>
          <p:cNvSpPr/>
          <p:nvPr/>
        </p:nvSpPr>
        <p:spPr>
          <a:xfrm>
            <a:off x="3373437" y="4042356"/>
            <a:ext cx="1932537" cy="369332"/>
          </a:xfrm>
          <a:prstGeom prst="rect">
            <a:avLst/>
          </a:prstGeom>
        </p:spPr>
        <p:txBody>
          <a:bodyPr wrap="square">
            <a:spAutoFit/>
          </a:bodyPr>
          <a:lstStyle/>
          <a:p>
            <a:r>
              <a:rPr lang="tr-TR" b="1" dirty="0"/>
              <a:t>Sihirli mantarlar</a:t>
            </a:r>
          </a:p>
        </p:txBody>
      </p:sp>
      <p:sp>
        <p:nvSpPr>
          <p:cNvPr id="50" name="Dikdörtgen 49"/>
          <p:cNvSpPr/>
          <p:nvPr/>
        </p:nvSpPr>
        <p:spPr>
          <a:xfrm>
            <a:off x="3373437" y="4304085"/>
            <a:ext cx="1932537" cy="369332"/>
          </a:xfrm>
          <a:prstGeom prst="rect">
            <a:avLst/>
          </a:prstGeom>
        </p:spPr>
        <p:txBody>
          <a:bodyPr wrap="square">
            <a:spAutoFit/>
          </a:bodyPr>
          <a:lstStyle/>
          <a:p>
            <a:r>
              <a:rPr lang="tr-TR" b="1" dirty="0" err="1"/>
              <a:t>Herbal</a:t>
            </a:r>
            <a:r>
              <a:rPr lang="tr-TR" b="1" dirty="0"/>
              <a:t> </a:t>
            </a:r>
            <a:r>
              <a:rPr lang="tr-TR" b="1" dirty="0" err="1"/>
              <a:t>spices</a:t>
            </a:r>
            <a:endParaRPr lang="tr-TR" b="1" dirty="0"/>
          </a:p>
        </p:txBody>
      </p:sp>
      <p:sp>
        <p:nvSpPr>
          <p:cNvPr id="29" name="Dikdörtgen 28"/>
          <p:cNvSpPr/>
          <p:nvPr/>
        </p:nvSpPr>
        <p:spPr>
          <a:xfrm>
            <a:off x="742950" y="3775873"/>
            <a:ext cx="1932537" cy="369332"/>
          </a:xfrm>
          <a:prstGeom prst="rect">
            <a:avLst/>
          </a:prstGeom>
        </p:spPr>
        <p:txBody>
          <a:bodyPr wrap="square">
            <a:spAutoFit/>
          </a:bodyPr>
          <a:lstStyle/>
          <a:p>
            <a:r>
              <a:rPr lang="tr-TR" b="1" dirty="0"/>
              <a:t>Amfetamin</a:t>
            </a:r>
          </a:p>
        </p:txBody>
      </p:sp>
      <p:sp>
        <p:nvSpPr>
          <p:cNvPr id="30" name="Dikdörtgen 29"/>
          <p:cNvSpPr/>
          <p:nvPr/>
        </p:nvSpPr>
        <p:spPr>
          <a:xfrm>
            <a:off x="729925" y="4042356"/>
            <a:ext cx="1932537" cy="369332"/>
          </a:xfrm>
          <a:prstGeom prst="rect">
            <a:avLst/>
          </a:prstGeom>
        </p:spPr>
        <p:txBody>
          <a:bodyPr wrap="square">
            <a:spAutoFit/>
          </a:bodyPr>
          <a:lstStyle/>
          <a:p>
            <a:r>
              <a:rPr lang="tr-TR" b="1" dirty="0" err="1"/>
              <a:t>Ecstasy</a:t>
            </a:r>
            <a:endParaRPr lang="tr-TR" b="1" dirty="0"/>
          </a:p>
        </p:txBody>
      </p:sp>
      <p:sp>
        <p:nvSpPr>
          <p:cNvPr id="31" name="Dikdörtgen 30"/>
          <p:cNvSpPr/>
          <p:nvPr/>
        </p:nvSpPr>
        <p:spPr>
          <a:xfrm>
            <a:off x="729924" y="4304085"/>
            <a:ext cx="1932537" cy="369332"/>
          </a:xfrm>
          <a:prstGeom prst="rect">
            <a:avLst/>
          </a:prstGeom>
        </p:spPr>
        <p:txBody>
          <a:bodyPr wrap="square">
            <a:spAutoFit/>
          </a:bodyPr>
          <a:lstStyle/>
          <a:p>
            <a:r>
              <a:rPr lang="tr-TR" b="1" dirty="0" err="1"/>
              <a:t>Metamfetamin</a:t>
            </a:r>
            <a:endParaRPr lang="tr-TR" b="1" dirty="0"/>
          </a:p>
        </p:txBody>
      </p:sp>
      <p:sp>
        <p:nvSpPr>
          <p:cNvPr id="32" name="Dikdörtgen 31"/>
          <p:cNvSpPr/>
          <p:nvPr/>
        </p:nvSpPr>
        <p:spPr>
          <a:xfrm>
            <a:off x="756429" y="4558298"/>
            <a:ext cx="1932537" cy="369332"/>
          </a:xfrm>
          <a:prstGeom prst="rect">
            <a:avLst/>
          </a:prstGeom>
        </p:spPr>
        <p:txBody>
          <a:bodyPr wrap="square">
            <a:spAutoFit/>
          </a:bodyPr>
          <a:lstStyle/>
          <a:p>
            <a:r>
              <a:rPr lang="tr-TR" b="1" dirty="0" err="1"/>
              <a:t>Captagon</a:t>
            </a:r>
            <a:endParaRPr lang="tr-TR" b="1" dirty="0"/>
          </a:p>
        </p:txBody>
      </p:sp>
      <p:sp>
        <p:nvSpPr>
          <p:cNvPr id="33" name="Dikdörtgen 32"/>
          <p:cNvSpPr/>
          <p:nvPr/>
        </p:nvSpPr>
        <p:spPr>
          <a:xfrm>
            <a:off x="3363604" y="4598055"/>
            <a:ext cx="1932537" cy="369332"/>
          </a:xfrm>
          <a:prstGeom prst="rect">
            <a:avLst/>
          </a:prstGeom>
        </p:spPr>
        <p:txBody>
          <a:bodyPr wrap="square">
            <a:spAutoFit/>
          </a:bodyPr>
          <a:lstStyle/>
          <a:p>
            <a:r>
              <a:rPr lang="tr-TR" b="1" dirty="0"/>
              <a:t>(SK-</a:t>
            </a:r>
            <a:r>
              <a:rPr lang="tr-TR" b="1" dirty="0" err="1"/>
              <a:t>Bonzai</a:t>
            </a:r>
            <a:r>
              <a:rPr lang="tr-TR" b="1" dirty="0"/>
              <a:t>)</a:t>
            </a:r>
          </a:p>
        </p:txBody>
      </p:sp>
      <p:sp>
        <p:nvSpPr>
          <p:cNvPr id="37" name="36 Dikdörtgen"/>
          <p:cNvSpPr/>
          <p:nvPr/>
        </p:nvSpPr>
        <p:spPr>
          <a:xfrm>
            <a:off x="5499653" y="2602252"/>
            <a:ext cx="1934817" cy="646331"/>
          </a:xfrm>
          <a:prstGeom prst="rect">
            <a:avLst/>
          </a:prstGeom>
        </p:spPr>
        <p:txBody>
          <a:bodyPr wrap="square">
            <a:spAutoFit/>
          </a:bodyPr>
          <a:lstStyle/>
          <a:p>
            <a:r>
              <a:rPr lang="tr-TR" b="1" dirty="0">
                <a:solidFill>
                  <a:srgbClr val="E61F4F"/>
                </a:solidFill>
              </a:rPr>
              <a:t>Bağımlılık</a:t>
            </a:r>
          </a:p>
          <a:p>
            <a:r>
              <a:rPr lang="tr-TR" b="1" dirty="0">
                <a:solidFill>
                  <a:srgbClr val="E61F4F"/>
                </a:solidFill>
              </a:rPr>
              <a:t>Yapan Maddeler</a:t>
            </a:r>
          </a:p>
        </p:txBody>
      </p:sp>
      <p:sp>
        <p:nvSpPr>
          <p:cNvPr id="38" name="37 Dikdörtgen"/>
          <p:cNvSpPr/>
          <p:nvPr/>
        </p:nvSpPr>
        <p:spPr>
          <a:xfrm>
            <a:off x="5733496" y="3244333"/>
            <a:ext cx="985356" cy="646331"/>
          </a:xfrm>
          <a:prstGeom prst="rect">
            <a:avLst/>
          </a:prstGeom>
        </p:spPr>
        <p:txBody>
          <a:bodyPr wrap="square">
            <a:spAutoFit/>
          </a:bodyPr>
          <a:lstStyle/>
          <a:p>
            <a:r>
              <a:rPr lang="tr-TR" b="1" dirty="0"/>
              <a:t>Tütün</a:t>
            </a:r>
          </a:p>
          <a:p>
            <a:r>
              <a:rPr lang="tr-TR" b="1" dirty="0"/>
              <a:t>Alkol</a:t>
            </a:r>
          </a:p>
        </p:txBody>
      </p:sp>
      <p:sp>
        <p:nvSpPr>
          <p:cNvPr id="39" name="38 Dikdörtgen"/>
          <p:cNvSpPr/>
          <p:nvPr/>
        </p:nvSpPr>
        <p:spPr>
          <a:xfrm>
            <a:off x="3383084" y="4900856"/>
            <a:ext cx="884115" cy="369332"/>
          </a:xfrm>
          <a:prstGeom prst="rect">
            <a:avLst/>
          </a:prstGeom>
        </p:spPr>
        <p:txBody>
          <a:bodyPr wrap="square">
            <a:spAutoFit/>
          </a:bodyPr>
          <a:lstStyle/>
          <a:p>
            <a:r>
              <a:rPr lang="tr-TR" b="1" dirty="0"/>
              <a:t>Afyon</a:t>
            </a:r>
          </a:p>
        </p:txBody>
      </p:sp>
      <p:sp>
        <p:nvSpPr>
          <p:cNvPr id="40" name="Dikdörtgen 46"/>
          <p:cNvSpPr/>
          <p:nvPr/>
        </p:nvSpPr>
        <p:spPr>
          <a:xfrm>
            <a:off x="3406567" y="5175852"/>
            <a:ext cx="1932537" cy="369332"/>
          </a:xfrm>
          <a:prstGeom prst="rect">
            <a:avLst/>
          </a:prstGeom>
        </p:spPr>
        <p:txBody>
          <a:bodyPr wrap="square">
            <a:spAutoFit/>
          </a:bodyPr>
          <a:lstStyle/>
          <a:p>
            <a:r>
              <a:rPr lang="tr-TR" b="1" dirty="0"/>
              <a:t>Morfin</a:t>
            </a:r>
          </a:p>
        </p:txBody>
      </p:sp>
      <p:sp>
        <p:nvSpPr>
          <p:cNvPr id="41" name="Dikdörtgen 47"/>
          <p:cNvSpPr/>
          <p:nvPr/>
        </p:nvSpPr>
        <p:spPr>
          <a:xfrm>
            <a:off x="3446325" y="5439022"/>
            <a:ext cx="1932537" cy="369332"/>
          </a:xfrm>
          <a:prstGeom prst="rect">
            <a:avLst/>
          </a:prstGeom>
        </p:spPr>
        <p:txBody>
          <a:bodyPr wrap="square">
            <a:spAutoFit/>
          </a:bodyPr>
          <a:lstStyle/>
          <a:p>
            <a:r>
              <a:rPr lang="tr-TR" b="1" dirty="0"/>
              <a:t>Eroin</a:t>
            </a:r>
          </a:p>
        </p:txBody>
      </p:sp>
      <p:sp>
        <p:nvSpPr>
          <p:cNvPr id="51" name="Dikdörtgen 48"/>
          <p:cNvSpPr/>
          <p:nvPr/>
        </p:nvSpPr>
        <p:spPr>
          <a:xfrm>
            <a:off x="3439698" y="5730239"/>
            <a:ext cx="1932537" cy="369332"/>
          </a:xfrm>
          <a:prstGeom prst="rect">
            <a:avLst/>
          </a:prstGeom>
        </p:spPr>
        <p:txBody>
          <a:bodyPr wrap="square">
            <a:spAutoFit/>
          </a:bodyPr>
          <a:lstStyle/>
          <a:p>
            <a:r>
              <a:rPr lang="tr-TR" b="1" dirty="0" err="1"/>
              <a:t>Metadon</a:t>
            </a:r>
            <a:endParaRPr lang="tr-TR" b="1" dirty="0"/>
          </a:p>
        </p:txBody>
      </p:sp>
      <p:sp>
        <p:nvSpPr>
          <p:cNvPr id="52" name="Dikdörtgen 49"/>
          <p:cNvSpPr/>
          <p:nvPr/>
        </p:nvSpPr>
        <p:spPr>
          <a:xfrm>
            <a:off x="3413193" y="6036998"/>
            <a:ext cx="1932537" cy="369332"/>
          </a:xfrm>
          <a:prstGeom prst="rect">
            <a:avLst/>
          </a:prstGeom>
        </p:spPr>
        <p:txBody>
          <a:bodyPr wrap="square">
            <a:spAutoFit/>
          </a:bodyPr>
          <a:lstStyle/>
          <a:p>
            <a:r>
              <a:rPr lang="tr-TR" b="1" dirty="0"/>
              <a:t>Kodein</a:t>
            </a: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267" y="4782721"/>
            <a:ext cx="2609850" cy="1963737"/>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1843" y="2713532"/>
            <a:ext cx="182562"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120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250" fill="hold"/>
                                        <p:tgtEl>
                                          <p:spTgt spid="34"/>
                                        </p:tgtEl>
                                        <p:attrNameLst>
                                          <p:attrName>ppt_x</p:attrName>
                                        </p:attrNameLst>
                                      </p:cBhvr>
                                      <p:tavLst>
                                        <p:tav tm="0">
                                          <p:val>
                                            <p:strVal val="1+#ppt_w/2"/>
                                          </p:val>
                                        </p:tav>
                                        <p:tav tm="100000">
                                          <p:val>
                                            <p:strVal val="#ppt_x"/>
                                          </p:val>
                                        </p:tav>
                                      </p:tavLst>
                                    </p:anim>
                                    <p:anim calcmode="lin" valueType="num">
                                      <p:cBhvr additive="base">
                                        <p:cTn id="12" dur="250" fill="hold"/>
                                        <p:tgtEl>
                                          <p:spTgt spid="3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250"/>
                                        <p:tgtEl>
                                          <p:spTgt spid="42"/>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250"/>
                                        <p:tgtEl>
                                          <p:spTgt spid="29"/>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250"/>
                                        <p:tgtEl>
                                          <p:spTgt spid="30"/>
                                        </p:tgtEl>
                                      </p:cBhvr>
                                    </p:animEffect>
                                  </p:childTnLst>
                                </p:cTn>
                              </p:par>
                            </p:childTnLst>
                          </p:cTn>
                        </p:par>
                        <p:par>
                          <p:cTn id="33" fill="hold">
                            <p:stCondLst>
                              <p:cond delay="1750"/>
                            </p:stCondLst>
                            <p:childTnLst>
                              <p:par>
                                <p:cTn id="34" presetID="10" presetClass="entr" presetSubtype="0" fill="hold" grpId="0"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250"/>
                                        <p:tgtEl>
                                          <p:spTgt spid="31"/>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250"/>
                                        <p:tgtEl>
                                          <p:spTgt spid="32"/>
                                        </p:tgtEl>
                                      </p:cBhvr>
                                    </p:animEffect>
                                  </p:childTnLst>
                                </p:cTn>
                              </p:par>
                            </p:childTnLst>
                          </p:cTn>
                        </p:par>
                        <p:par>
                          <p:cTn id="41" fill="hold">
                            <p:stCondLst>
                              <p:cond delay="2250"/>
                            </p:stCondLst>
                            <p:childTnLst>
                              <p:par>
                                <p:cTn id="42" presetID="10" presetClass="entr" presetSubtype="0" fill="hold" nodeType="after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250"/>
                                        <p:tgtEl>
                                          <p:spTgt spid="43"/>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250"/>
                                        <p:tgtEl>
                                          <p:spTgt spid="46"/>
                                        </p:tgtEl>
                                      </p:cBhvr>
                                    </p:animEffect>
                                  </p:childTnLst>
                                </p:cTn>
                              </p:par>
                            </p:childTnLst>
                          </p:cTn>
                        </p:par>
                        <p:par>
                          <p:cTn id="49" fill="hold">
                            <p:stCondLst>
                              <p:cond delay="2750"/>
                            </p:stCondLst>
                            <p:childTnLst>
                              <p:par>
                                <p:cTn id="50" presetID="10" presetClass="entr" presetSubtype="0" fill="hold" grpId="0"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250"/>
                                        <p:tgtEl>
                                          <p:spTgt spid="47"/>
                                        </p:tgtEl>
                                      </p:cBhvr>
                                    </p:animEffect>
                                  </p:childTnLst>
                                </p:cTn>
                              </p:par>
                            </p:childTnLst>
                          </p:cTn>
                        </p:par>
                        <p:par>
                          <p:cTn id="53" fill="hold">
                            <p:stCondLst>
                              <p:cond delay="3000"/>
                            </p:stCondLst>
                            <p:childTnLst>
                              <p:par>
                                <p:cTn id="54" presetID="10" presetClass="entr" presetSubtype="0"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250"/>
                                        <p:tgtEl>
                                          <p:spTgt spid="48"/>
                                        </p:tgtEl>
                                      </p:cBhvr>
                                    </p:animEffect>
                                  </p:childTnLst>
                                </p:cTn>
                              </p:par>
                            </p:childTnLst>
                          </p:cTn>
                        </p:par>
                        <p:par>
                          <p:cTn id="57" fill="hold">
                            <p:stCondLst>
                              <p:cond delay="3250"/>
                            </p:stCondLst>
                            <p:childTnLst>
                              <p:par>
                                <p:cTn id="58" presetID="10" presetClass="entr" presetSubtype="0" fill="hold" grpId="0" nodeType="after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250"/>
                                        <p:tgtEl>
                                          <p:spTgt spid="49"/>
                                        </p:tgtEl>
                                      </p:cBhvr>
                                    </p:animEffect>
                                  </p:childTnLst>
                                </p:cTn>
                              </p:par>
                            </p:childTnLst>
                          </p:cTn>
                        </p:par>
                        <p:par>
                          <p:cTn id="61" fill="hold">
                            <p:stCondLst>
                              <p:cond delay="3500"/>
                            </p:stCondLst>
                            <p:childTnLst>
                              <p:par>
                                <p:cTn id="62" presetID="10" presetClass="entr" presetSubtype="0" fill="hold" grpId="0" nodeType="after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250"/>
                                        <p:tgtEl>
                                          <p:spTgt spid="50"/>
                                        </p:tgtEl>
                                      </p:cBhvr>
                                    </p:animEffect>
                                  </p:childTnLst>
                                </p:cTn>
                              </p:par>
                            </p:childTnLst>
                          </p:cTn>
                        </p:par>
                        <p:par>
                          <p:cTn id="65" fill="hold">
                            <p:stCondLst>
                              <p:cond delay="3750"/>
                            </p:stCondLst>
                            <p:childTnLst>
                              <p:par>
                                <p:cTn id="66" presetID="10" presetClass="entr" presetSubtype="0" fill="hold" grpId="0" nodeType="after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250"/>
                                        <p:tgtEl>
                                          <p:spTgt spid="33"/>
                                        </p:tgtEl>
                                      </p:cBhvr>
                                    </p:animEffect>
                                  </p:childTnLst>
                                </p:cTn>
                              </p:par>
                            </p:childTnLst>
                          </p:cTn>
                        </p:par>
                        <p:par>
                          <p:cTn id="69" fill="hold">
                            <p:stCondLst>
                              <p:cond delay="4000"/>
                            </p:stCondLst>
                            <p:childTnLst>
                              <p:par>
                                <p:cTn id="70" presetID="10" presetClass="entr" presetSubtype="0" fill="hold" grpId="0" nodeType="after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250"/>
                                        <p:tgtEl>
                                          <p:spTgt spid="40"/>
                                        </p:tgtEl>
                                      </p:cBhvr>
                                    </p:animEffect>
                                  </p:childTnLst>
                                </p:cTn>
                              </p:par>
                            </p:childTnLst>
                          </p:cTn>
                        </p:par>
                        <p:par>
                          <p:cTn id="73" fill="hold">
                            <p:stCondLst>
                              <p:cond delay="4250"/>
                            </p:stCondLst>
                            <p:childTnLst>
                              <p:par>
                                <p:cTn id="74" presetID="10" presetClass="entr" presetSubtype="0" fill="hold" grpId="0" nodeType="after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250"/>
                                        <p:tgtEl>
                                          <p:spTgt spid="41"/>
                                        </p:tgtEl>
                                      </p:cBhvr>
                                    </p:animEffect>
                                  </p:childTnLst>
                                </p:cTn>
                              </p:par>
                            </p:childTnLst>
                          </p:cTn>
                        </p:par>
                        <p:par>
                          <p:cTn id="77" fill="hold">
                            <p:stCondLst>
                              <p:cond delay="4500"/>
                            </p:stCondLst>
                            <p:childTnLst>
                              <p:par>
                                <p:cTn id="78" presetID="10" presetClass="entr" presetSubtype="0" fill="hold" grpId="0" nodeType="after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250"/>
                                        <p:tgtEl>
                                          <p:spTgt spid="51"/>
                                        </p:tgtEl>
                                      </p:cBhvr>
                                    </p:animEffect>
                                  </p:childTnLst>
                                </p:cTn>
                              </p:par>
                            </p:childTnLst>
                          </p:cTn>
                        </p:par>
                        <p:par>
                          <p:cTn id="81" fill="hold">
                            <p:stCondLst>
                              <p:cond delay="4750"/>
                            </p:stCondLst>
                            <p:childTnLst>
                              <p:par>
                                <p:cTn id="82" presetID="10" presetClass="entr" presetSubtype="0" fill="hold" grpId="0" nodeType="after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fade">
                                      <p:cBhvr>
                                        <p:cTn id="84" dur="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4" grpId="0" animBg="1"/>
      <p:bldP spid="8" grpId="0"/>
      <p:bldP spid="42" grpId="0"/>
      <p:bldP spid="46" grpId="0"/>
      <p:bldP spid="47" grpId="0"/>
      <p:bldP spid="48" grpId="0"/>
      <p:bldP spid="49" grpId="0"/>
      <p:bldP spid="50" grpId="0"/>
      <p:bldP spid="29" grpId="0"/>
      <p:bldP spid="30" grpId="0"/>
      <p:bldP spid="31" grpId="0"/>
      <p:bldP spid="32" grpId="0"/>
      <p:bldP spid="33" grpId="0"/>
      <p:bldP spid="40" grpId="0"/>
      <p:bldP spid="41" grpId="0"/>
      <p:bldP spid="51" grpId="0"/>
      <p:bldP spid="5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t="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Metin kutusu 27"/>
          <p:cNvSpPr txBox="1"/>
          <p:nvPr/>
        </p:nvSpPr>
        <p:spPr>
          <a:xfrm>
            <a:off x="0" y="427977"/>
            <a:ext cx="8279934" cy="1938992"/>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tr-TR" sz="4000" b="1" dirty="0"/>
              <a:t>Çocuğunuzun Maruz Kalabileceği Akran Baskısı Karşısında Tedbir </a:t>
            </a:r>
          </a:p>
          <a:p>
            <a:r>
              <a:rPr lang="tr-TR" sz="4000" b="1" dirty="0"/>
              <a:t>Alabilmeniz İçin…</a:t>
            </a:r>
          </a:p>
        </p:txBody>
      </p:sp>
      <p:grpSp>
        <p:nvGrpSpPr>
          <p:cNvPr id="19" name="Grup 18"/>
          <p:cNvGrpSpPr/>
          <p:nvPr/>
        </p:nvGrpSpPr>
        <p:grpSpPr>
          <a:xfrm>
            <a:off x="456605" y="2445890"/>
            <a:ext cx="8176756" cy="1015663"/>
            <a:chOff x="554927" y="1881525"/>
            <a:chExt cx="8176756" cy="1015663"/>
          </a:xfrm>
        </p:grpSpPr>
        <p:sp>
          <p:nvSpPr>
            <p:cNvPr id="20" name="Metin kutusu 19"/>
            <p:cNvSpPr txBox="1"/>
            <p:nvPr/>
          </p:nvSpPr>
          <p:spPr>
            <a:xfrm>
              <a:off x="746177" y="1881525"/>
              <a:ext cx="7985506" cy="1015663"/>
            </a:xfrm>
            <a:prstGeom prst="rect">
              <a:avLst/>
            </a:prstGeom>
            <a:noFill/>
          </p:spPr>
          <p:txBody>
            <a:bodyPr wrap="square" rtlCol="0">
              <a:spAutoFit/>
            </a:bodyPr>
            <a:lstStyle/>
            <a:p>
              <a:r>
                <a:rPr lang="tr-TR" sz="2000" b="1" dirty="0"/>
                <a:t>Herhangi bir gruptan baskı gördüğünde veya istemediği bir davranışı yapmaya zorlandığında, bunu sizinle veya öğretmenleriyle paylaşabileceği </a:t>
              </a:r>
            </a:p>
            <a:p>
              <a:r>
                <a:rPr lang="tr-TR" sz="2000" b="1" dirty="0"/>
                <a:t>konusunda ona cesaret kazandırın.</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47" name="Grup 46"/>
          <p:cNvGrpSpPr/>
          <p:nvPr/>
        </p:nvGrpSpPr>
        <p:grpSpPr>
          <a:xfrm>
            <a:off x="456605" y="3585445"/>
            <a:ext cx="7464948" cy="1015663"/>
            <a:chOff x="554927" y="1705374"/>
            <a:chExt cx="7464948" cy="1015663"/>
          </a:xfrm>
        </p:grpSpPr>
        <p:sp>
          <p:nvSpPr>
            <p:cNvPr id="48" name="Metin kutusu 47"/>
            <p:cNvSpPr txBox="1"/>
            <p:nvPr/>
          </p:nvSpPr>
          <p:spPr>
            <a:xfrm>
              <a:off x="746177" y="1705374"/>
              <a:ext cx="7273698" cy="1015663"/>
            </a:xfrm>
            <a:prstGeom prst="rect">
              <a:avLst/>
            </a:prstGeom>
            <a:noFill/>
          </p:spPr>
          <p:txBody>
            <a:bodyPr wrap="square" rtlCol="0">
              <a:spAutoFit/>
            </a:bodyPr>
            <a:lstStyle/>
            <a:p>
              <a:r>
                <a:rPr lang="tr-TR" sz="2000" b="1" dirty="0"/>
                <a:t>Çocuğunuzun, davranışlarının sonuçlarını fark etmesini, davranışlarının sonucunda kendisine veya başkalarına verebileceği zararları düşünmesini sağlayın.</a:t>
              </a:r>
            </a:p>
          </p:txBody>
        </p:sp>
        <p:pic>
          <p:nvPicPr>
            <p:cNvPr id="49" name="Resim 48"/>
            <p:cNvPicPr>
              <a:picLocks noChangeAspect="1"/>
            </p:cNvPicPr>
            <p:nvPr/>
          </p:nvPicPr>
          <p:blipFill>
            <a:blip r:embed="rId4"/>
            <a:stretch>
              <a:fillRect/>
            </a:stretch>
          </p:blipFill>
          <p:spPr>
            <a:xfrm>
              <a:off x="554927" y="1991580"/>
              <a:ext cx="191250" cy="180000"/>
            </a:xfrm>
            <a:prstGeom prst="rect">
              <a:avLst/>
            </a:prstGeom>
          </p:spPr>
        </p:pic>
      </p:grpSp>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51" y="4843810"/>
            <a:ext cx="2462212" cy="1884363"/>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310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250" fill="hold"/>
                                        <p:tgtEl>
                                          <p:spTgt spid="25"/>
                                        </p:tgtEl>
                                        <p:attrNameLst>
                                          <p:attrName>ppt_x</p:attrName>
                                        </p:attrNameLst>
                                      </p:cBhvr>
                                      <p:tavLst>
                                        <p:tav tm="0">
                                          <p:val>
                                            <p:strVal val="1+#ppt_w/2"/>
                                          </p:val>
                                        </p:tav>
                                        <p:tav tm="100000">
                                          <p:val>
                                            <p:strVal val="#ppt_x"/>
                                          </p:val>
                                        </p:tav>
                                      </p:tavLst>
                                    </p:anim>
                                    <p:anim calcmode="lin" valueType="num">
                                      <p:cBhvr additive="base">
                                        <p:cTn id="12" dur="250" fill="hold"/>
                                        <p:tgtEl>
                                          <p:spTgt spid="2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50"/>
                                        <p:tgtEl>
                                          <p:spTgt spid="19"/>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t="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Metin kutusu 27"/>
          <p:cNvSpPr txBox="1"/>
          <p:nvPr/>
        </p:nvSpPr>
        <p:spPr>
          <a:xfrm>
            <a:off x="1" y="460634"/>
            <a:ext cx="7968342" cy="1938992"/>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tr-TR" sz="4000" b="1" dirty="0"/>
              <a:t>Çocuğunuzun Maruz Kalabileceği Akran Baskısı Karşısında Tedbir </a:t>
            </a:r>
          </a:p>
          <a:p>
            <a:r>
              <a:rPr lang="tr-TR" sz="4000" b="1" dirty="0"/>
              <a:t>Alabilmeniz İçin…</a:t>
            </a:r>
          </a:p>
        </p:txBody>
      </p:sp>
      <p:grpSp>
        <p:nvGrpSpPr>
          <p:cNvPr id="31" name="Grup 30"/>
          <p:cNvGrpSpPr/>
          <p:nvPr/>
        </p:nvGrpSpPr>
        <p:grpSpPr>
          <a:xfrm>
            <a:off x="251698" y="2549425"/>
            <a:ext cx="8084780" cy="1323439"/>
            <a:chOff x="554927" y="1881525"/>
            <a:chExt cx="8084780" cy="1323439"/>
          </a:xfrm>
        </p:grpSpPr>
        <p:sp>
          <p:nvSpPr>
            <p:cNvPr id="32" name="Metin kutusu 31"/>
            <p:cNvSpPr txBox="1"/>
            <p:nvPr/>
          </p:nvSpPr>
          <p:spPr>
            <a:xfrm>
              <a:off x="746177" y="1881525"/>
              <a:ext cx="7893530" cy="1323439"/>
            </a:xfrm>
            <a:prstGeom prst="rect">
              <a:avLst/>
            </a:prstGeom>
            <a:noFill/>
          </p:spPr>
          <p:txBody>
            <a:bodyPr wrap="square" rtlCol="0">
              <a:spAutoFit/>
            </a:bodyPr>
            <a:lstStyle/>
            <a:p>
              <a:r>
                <a:rPr lang="tr-TR" sz="2000" b="1" dirty="0"/>
                <a:t>Çocuğunuza kısa ve uzun vadeli hedefler koyun. Onunla neden okula gittiği, okula gitmesinin esas amacının ne olduğu, ileride nasıl bir hayat hayal ettiği gibi esas amacına bağlanmasını kolaylaştıracak konuşmalar yapın.</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251698" y="3982920"/>
            <a:ext cx="7464948" cy="1015663"/>
            <a:chOff x="554927" y="1881525"/>
            <a:chExt cx="7464948" cy="1015663"/>
          </a:xfrm>
        </p:grpSpPr>
        <p:sp>
          <p:nvSpPr>
            <p:cNvPr id="23" name="Metin kutusu 22"/>
            <p:cNvSpPr txBox="1"/>
            <p:nvPr/>
          </p:nvSpPr>
          <p:spPr>
            <a:xfrm>
              <a:off x="746177" y="1881525"/>
              <a:ext cx="7273698" cy="1015663"/>
            </a:xfrm>
            <a:prstGeom prst="rect">
              <a:avLst/>
            </a:prstGeom>
            <a:noFill/>
          </p:spPr>
          <p:txBody>
            <a:bodyPr wrap="square" rtlCol="0">
              <a:spAutoFit/>
            </a:bodyPr>
            <a:lstStyle/>
            <a:p>
              <a:r>
                <a:rPr lang="tr-TR" sz="2000" b="1" dirty="0"/>
                <a:t>Çocuğunuza “hayır” demeyi öğretin. İstemediği veya yanlış olan şeylere karşı koyarak, yanlışa “hayır” diyerek güçlü olabileceğini, esas güçlü ve erdemli davranışın bu olduğunu ona öğretin.</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323" y="4852389"/>
            <a:ext cx="2462212" cy="1884363"/>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1510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250" fill="hold"/>
                                        <p:tgtEl>
                                          <p:spTgt spid="25"/>
                                        </p:tgtEl>
                                        <p:attrNameLst>
                                          <p:attrName>ppt_x</p:attrName>
                                        </p:attrNameLst>
                                      </p:cBhvr>
                                      <p:tavLst>
                                        <p:tav tm="0">
                                          <p:val>
                                            <p:strVal val="1+#ppt_w/2"/>
                                          </p:val>
                                        </p:tav>
                                        <p:tav tm="100000">
                                          <p:val>
                                            <p:strVal val="#ppt_x"/>
                                          </p:val>
                                        </p:tav>
                                      </p:tavLst>
                                    </p:anim>
                                    <p:anim calcmode="lin" valueType="num">
                                      <p:cBhvr additive="base">
                                        <p:cTn id="12" dur="250" fill="hold"/>
                                        <p:tgtEl>
                                          <p:spTgt spid="2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50"/>
                                        <p:tgtEl>
                                          <p:spTgt spid="31"/>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356650" y="209679"/>
            <a:ext cx="7311090" cy="144655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tr-TR" sz="4400" b="1" dirty="0"/>
              <a:t>Bağımlılık Yapan Maddeyi </a:t>
            </a:r>
          </a:p>
          <a:p>
            <a:r>
              <a:rPr lang="sv-SE" sz="4400" b="1" dirty="0"/>
              <a:t>Bir Yakınınız Kullanıyorsa...</a:t>
            </a:r>
            <a:endParaRPr lang="tr-TR" sz="4400" b="1" dirty="0"/>
          </a:p>
        </p:txBody>
      </p:sp>
      <p:grpSp>
        <p:nvGrpSpPr>
          <p:cNvPr id="10" name="Grup 9"/>
          <p:cNvGrpSpPr/>
          <p:nvPr/>
        </p:nvGrpSpPr>
        <p:grpSpPr>
          <a:xfrm>
            <a:off x="535258" y="1894837"/>
            <a:ext cx="6641520" cy="646331"/>
            <a:chOff x="554927" y="1881525"/>
            <a:chExt cx="6641520" cy="646331"/>
          </a:xfrm>
        </p:grpSpPr>
        <p:sp>
          <p:nvSpPr>
            <p:cNvPr id="16" name="Metin kutusu 15"/>
            <p:cNvSpPr txBox="1"/>
            <p:nvPr/>
          </p:nvSpPr>
          <p:spPr>
            <a:xfrm>
              <a:off x="746176" y="1881525"/>
              <a:ext cx="6450271" cy="646331"/>
            </a:xfrm>
            <a:prstGeom prst="rect">
              <a:avLst/>
            </a:prstGeom>
            <a:noFill/>
          </p:spPr>
          <p:txBody>
            <a:bodyPr wrap="square" rtlCol="0">
              <a:spAutoFit/>
            </a:bodyPr>
            <a:lstStyle/>
            <a:p>
              <a:r>
                <a:rPr lang="tr-TR" b="1" dirty="0">
                  <a:solidFill>
                    <a:srgbClr val="575757"/>
                  </a:solidFill>
                </a:rPr>
                <a:t>Madde kullanım problemi hakkında herhangi bir bilgiye sahip olmadan yakınızı suçlamaktan ve yargılamaktan kaçının. </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grpSp>
        <p:nvGrpSpPr>
          <p:cNvPr id="17" name="Grup 16"/>
          <p:cNvGrpSpPr/>
          <p:nvPr/>
        </p:nvGrpSpPr>
        <p:grpSpPr>
          <a:xfrm>
            <a:off x="535258" y="2742642"/>
            <a:ext cx="5778760" cy="646331"/>
            <a:chOff x="554927" y="1881525"/>
            <a:chExt cx="5778760" cy="646331"/>
          </a:xfrm>
        </p:grpSpPr>
        <p:sp>
          <p:nvSpPr>
            <p:cNvPr id="18" name="Metin kutusu 17"/>
            <p:cNvSpPr txBox="1"/>
            <p:nvPr/>
          </p:nvSpPr>
          <p:spPr>
            <a:xfrm>
              <a:off x="746176" y="1881525"/>
              <a:ext cx="5587511" cy="646331"/>
            </a:xfrm>
            <a:prstGeom prst="rect">
              <a:avLst/>
            </a:prstGeom>
            <a:noFill/>
          </p:spPr>
          <p:txBody>
            <a:bodyPr wrap="square" rtlCol="0">
              <a:spAutoFit/>
            </a:bodyPr>
            <a:lstStyle/>
            <a:p>
              <a:r>
                <a:rPr lang="tr-TR" b="1" dirty="0">
                  <a:solidFill>
                    <a:srgbClr val="575757"/>
                  </a:solidFill>
                </a:rPr>
                <a:t>Madde kullanımına başlama sürecini ve nedenlerini bilmeden ahlak dersi vermeye kalkışmayın.</a:t>
              </a: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20" name="Grup 19"/>
          <p:cNvGrpSpPr/>
          <p:nvPr/>
        </p:nvGrpSpPr>
        <p:grpSpPr>
          <a:xfrm>
            <a:off x="535258" y="3602084"/>
            <a:ext cx="6471348" cy="646331"/>
            <a:chOff x="554927" y="1881525"/>
            <a:chExt cx="6471348" cy="646331"/>
          </a:xfrm>
        </p:grpSpPr>
        <p:sp>
          <p:nvSpPr>
            <p:cNvPr id="21" name="Metin kutusu 20"/>
            <p:cNvSpPr txBox="1"/>
            <p:nvPr/>
          </p:nvSpPr>
          <p:spPr>
            <a:xfrm>
              <a:off x="746176" y="1881525"/>
              <a:ext cx="6280099" cy="646331"/>
            </a:xfrm>
            <a:prstGeom prst="rect">
              <a:avLst/>
            </a:prstGeom>
            <a:noFill/>
          </p:spPr>
          <p:txBody>
            <a:bodyPr wrap="square" rtlCol="0">
              <a:spAutoFit/>
            </a:bodyPr>
            <a:lstStyle/>
            <a:p>
              <a:r>
                <a:rPr lang="tr-TR" b="1" dirty="0">
                  <a:solidFill>
                    <a:srgbClr val="575757"/>
                  </a:solidFill>
                </a:rPr>
                <a:t>Yakınınız onunla kurmaya çalıştığınız iletişimde size karşıt tepki gösterebilir. İletişim kurmaktan vazgeçmeyin, pes etmeyin. </a:t>
              </a:r>
            </a:p>
          </p:txBody>
        </p:sp>
        <p:pic>
          <p:nvPicPr>
            <p:cNvPr id="22" name="Resim 21"/>
            <p:cNvPicPr>
              <a:picLocks noChangeAspect="1"/>
            </p:cNvPicPr>
            <p:nvPr/>
          </p:nvPicPr>
          <p:blipFill>
            <a:blip r:embed="rId3"/>
            <a:stretch>
              <a:fillRect/>
            </a:stretch>
          </p:blipFill>
          <p:spPr>
            <a:xfrm>
              <a:off x="554927" y="1991580"/>
              <a:ext cx="191250" cy="180000"/>
            </a:xfrm>
            <a:prstGeom prst="rect">
              <a:avLst/>
            </a:prstGeom>
          </p:spPr>
        </p:pic>
      </p:grpSp>
      <p:grpSp>
        <p:nvGrpSpPr>
          <p:cNvPr id="26" name="Grup 9"/>
          <p:cNvGrpSpPr/>
          <p:nvPr/>
        </p:nvGrpSpPr>
        <p:grpSpPr>
          <a:xfrm>
            <a:off x="511384" y="4357873"/>
            <a:ext cx="6687165" cy="646331"/>
            <a:chOff x="554927" y="1834256"/>
            <a:chExt cx="6687165" cy="646331"/>
          </a:xfrm>
        </p:grpSpPr>
        <p:sp>
          <p:nvSpPr>
            <p:cNvPr id="27" name="Metin kutusu 15"/>
            <p:cNvSpPr txBox="1"/>
            <p:nvPr/>
          </p:nvSpPr>
          <p:spPr>
            <a:xfrm>
              <a:off x="748278" y="1834256"/>
              <a:ext cx="6493814" cy="646331"/>
            </a:xfrm>
            <a:prstGeom prst="rect">
              <a:avLst/>
            </a:prstGeom>
            <a:noFill/>
          </p:spPr>
          <p:txBody>
            <a:bodyPr wrap="square" rtlCol="0">
              <a:spAutoFit/>
            </a:bodyPr>
            <a:lstStyle/>
            <a:p>
              <a:r>
                <a:rPr lang="tr-TR" b="1" dirty="0">
                  <a:solidFill>
                    <a:srgbClr val="575757"/>
                  </a:solidFill>
                </a:rPr>
                <a:t>Yakınınızın her söylediğine güvenmeyin. Çünkü madde kullanan kişiler çok yalan söylerler.</a:t>
              </a:r>
            </a:p>
          </p:txBody>
        </p:sp>
        <p:pic>
          <p:nvPicPr>
            <p:cNvPr id="28" name="Resim 1"/>
            <p:cNvPicPr>
              <a:picLocks noChangeAspect="1"/>
            </p:cNvPicPr>
            <p:nvPr/>
          </p:nvPicPr>
          <p:blipFill>
            <a:blip r:embed="rId3"/>
            <a:stretch>
              <a:fillRect/>
            </a:stretch>
          </p:blipFill>
          <p:spPr>
            <a:xfrm>
              <a:off x="554927" y="1991580"/>
              <a:ext cx="191250" cy="180000"/>
            </a:xfrm>
            <a:prstGeom prst="rect">
              <a:avLst/>
            </a:prstGeom>
          </p:spPr>
        </p:pic>
      </p:gr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5213" y="1"/>
            <a:ext cx="5006787" cy="6858000"/>
          </a:xfrm>
          <a:prstGeom prst="rect">
            <a:avLst/>
          </a:prstGeom>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650" y="4777096"/>
            <a:ext cx="2462212" cy="1884363"/>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5439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50"/>
                                        <p:tgtEl>
                                          <p:spTgt spid="17"/>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50"/>
                                        <p:tgtEl>
                                          <p:spTgt spid="20"/>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554927" y="2714242"/>
            <a:ext cx="7591546" cy="646331"/>
            <a:chOff x="554927" y="1881525"/>
            <a:chExt cx="7591546" cy="646331"/>
          </a:xfrm>
        </p:grpSpPr>
        <p:sp>
          <p:nvSpPr>
            <p:cNvPr id="18" name="Metin kutusu 17"/>
            <p:cNvSpPr txBox="1"/>
            <p:nvPr/>
          </p:nvSpPr>
          <p:spPr>
            <a:xfrm>
              <a:off x="746176" y="1881525"/>
              <a:ext cx="7400297" cy="646331"/>
            </a:xfrm>
            <a:prstGeom prst="rect">
              <a:avLst/>
            </a:prstGeom>
            <a:noFill/>
          </p:spPr>
          <p:txBody>
            <a:bodyPr wrap="square" rtlCol="0">
              <a:spAutoFit/>
            </a:bodyPr>
            <a:lstStyle/>
            <a:p>
              <a:r>
                <a:rPr lang="tr-TR" b="1" dirty="0">
                  <a:solidFill>
                    <a:srgbClr val="575757"/>
                  </a:solidFill>
                </a:rPr>
                <a:t>Madde kullanımı sonucunda yaşadığı problemlerde yakınınıza sorumluluğun kendisinde olduğunu hatırlatın. Bu nedenle kendinizi suçlamayın.</a:t>
              </a: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20" name="Grup 19"/>
          <p:cNvGrpSpPr/>
          <p:nvPr/>
        </p:nvGrpSpPr>
        <p:grpSpPr>
          <a:xfrm>
            <a:off x="554927" y="3554213"/>
            <a:ext cx="7080907" cy="646331"/>
            <a:chOff x="554927" y="1881525"/>
            <a:chExt cx="5778760" cy="646331"/>
          </a:xfrm>
        </p:grpSpPr>
        <p:sp>
          <p:nvSpPr>
            <p:cNvPr id="21" name="Metin kutusu 20"/>
            <p:cNvSpPr txBox="1"/>
            <p:nvPr/>
          </p:nvSpPr>
          <p:spPr>
            <a:xfrm>
              <a:off x="746176" y="1881525"/>
              <a:ext cx="5587511" cy="646331"/>
            </a:xfrm>
            <a:prstGeom prst="rect">
              <a:avLst/>
            </a:prstGeom>
            <a:noFill/>
          </p:spPr>
          <p:txBody>
            <a:bodyPr wrap="square" rtlCol="0">
              <a:spAutoFit/>
            </a:bodyPr>
            <a:lstStyle/>
            <a:p>
              <a:r>
                <a:rPr lang="tr-TR" b="1" dirty="0">
                  <a:solidFill>
                    <a:srgbClr val="575757"/>
                  </a:solidFill>
                </a:rPr>
                <a:t>Madde kullanımının doğru olarak algılanmasında güvendiğiniz kişilerden (aile, psikolojik danışma birimleri) bilgi desteği alın.</a:t>
              </a:r>
            </a:p>
          </p:txBody>
        </p:sp>
        <p:pic>
          <p:nvPicPr>
            <p:cNvPr id="22" name="Resim 21"/>
            <p:cNvPicPr>
              <a:picLocks noChangeAspect="1"/>
            </p:cNvPicPr>
            <p:nvPr/>
          </p:nvPicPr>
          <p:blipFill>
            <a:blip r:embed="rId3"/>
            <a:stretch>
              <a:fillRect/>
            </a:stretch>
          </p:blipFill>
          <p:spPr>
            <a:xfrm>
              <a:off x="554927" y="1991580"/>
              <a:ext cx="191250" cy="180000"/>
            </a:xfrm>
            <a:prstGeom prst="rect">
              <a:avLst/>
            </a:prstGeom>
          </p:spPr>
        </p:pic>
      </p:grpSp>
      <p:grpSp>
        <p:nvGrpSpPr>
          <p:cNvPr id="27" name="Grup 19"/>
          <p:cNvGrpSpPr/>
          <p:nvPr/>
        </p:nvGrpSpPr>
        <p:grpSpPr>
          <a:xfrm>
            <a:off x="554927" y="4304864"/>
            <a:ext cx="7154137" cy="646331"/>
            <a:chOff x="554927" y="1881525"/>
            <a:chExt cx="5778760" cy="646331"/>
          </a:xfrm>
        </p:grpSpPr>
        <p:sp>
          <p:nvSpPr>
            <p:cNvPr id="28" name="Metin kutusu 20"/>
            <p:cNvSpPr txBox="1"/>
            <p:nvPr/>
          </p:nvSpPr>
          <p:spPr>
            <a:xfrm>
              <a:off x="746176" y="1881525"/>
              <a:ext cx="5587511" cy="646331"/>
            </a:xfrm>
            <a:prstGeom prst="rect">
              <a:avLst/>
            </a:prstGeom>
            <a:noFill/>
          </p:spPr>
          <p:txBody>
            <a:bodyPr wrap="square" rtlCol="0">
              <a:spAutoFit/>
            </a:bodyPr>
            <a:lstStyle/>
            <a:p>
              <a:r>
                <a:rPr lang="tr-TR" b="1" dirty="0">
                  <a:solidFill>
                    <a:srgbClr val="575757"/>
                  </a:solidFill>
                </a:rPr>
                <a:t>Yakınınızı güvenebileceği bir uzmanla (psikolog, hekim gibi) görüşmeye teşvik edin.</a:t>
              </a:r>
            </a:p>
          </p:txBody>
        </p:sp>
        <p:pic>
          <p:nvPicPr>
            <p:cNvPr id="29" name="Resim 21"/>
            <p:cNvPicPr>
              <a:picLocks noChangeAspect="1"/>
            </p:cNvPicPr>
            <p:nvPr/>
          </p:nvPicPr>
          <p:blipFill>
            <a:blip r:embed="rId3"/>
            <a:stretch>
              <a:fillRect/>
            </a:stretch>
          </p:blipFill>
          <p:spPr>
            <a:xfrm>
              <a:off x="554927" y="1991580"/>
              <a:ext cx="191250" cy="180000"/>
            </a:xfrm>
            <a:prstGeom prst="rect">
              <a:avLst/>
            </a:prstGeom>
          </p:spPr>
        </p:pic>
      </p:grpSp>
      <p:grpSp>
        <p:nvGrpSpPr>
          <p:cNvPr id="30" name="Grup 9"/>
          <p:cNvGrpSpPr/>
          <p:nvPr/>
        </p:nvGrpSpPr>
        <p:grpSpPr>
          <a:xfrm>
            <a:off x="554927" y="1702661"/>
            <a:ext cx="7330289" cy="923330"/>
            <a:chOff x="554927" y="1881525"/>
            <a:chExt cx="7508418" cy="923330"/>
          </a:xfrm>
        </p:grpSpPr>
        <p:sp>
          <p:nvSpPr>
            <p:cNvPr id="31" name="Metin kutusu 15"/>
            <p:cNvSpPr txBox="1"/>
            <p:nvPr/>
          </p:nvSpPr>
          <p:spPr>
            <a:xfrm>
              <a:off x="746176" y="1881525"/>
              <a:ext cx="7317169" cy="923330"/>
            </a:xfrm>
            <a:prstGeom prst="rect">
              <a:avLst/>
            </a:prstGeom>
            <a:noFill/>
          </p:spPr>
          <p:txBody>
            <a:bodyPr wrap="square" rtlCol="0">
              <a:spAutoFit/>
            </a:bodyPr>
            <a:lstStyle/>
            <a:p>
              <a:r>
                <a:rPr lang="tr-TR" b="1" dirty="0">
                  <a:solidFill>
                    <a:srgbClr val="575757"/>
                  </a:solidFill>
                </a:rPr>
                <a:t>Madde kullanmak amacıyla bulundurmanın bir suç olduğunu unutmayın. Bu nedenle bu süreçte kendinizi korumayı unutmayın. Yakınınızla yalnız kalmamaya dikkat edin.</a:t>
              </a:r>
            </a:p>
          </p:txBody>
        </p:sp>
        <p:pic>
          <p:nvPicPr>
            <p:cNvPr id="32" name="Resim 1"/>
            <p:cNvPicPr>
              <a:picLocks noChangeAspect="1"/>
            </p:cNvPicPr>
            <p:nvPr/>
          </p:nvPicPr>
          <p:blipFill>
            <a:blip r:embed="rId3"/>
            <a:stretch>
              <a:fillRect/>
            </a:stretch>
          </p:blipFill>
          <p:spPr>
            <a:xfrm>
              <a:off x="554927" y="1991580"/>
              <a:ext cx="191250" cy="180000"/>
            </a:xfrm>
            <a:prstGeom prst="rect">
              <a:avLst/>
            </a:prstGeom>
          </p:spPr>
        </p:pic>
      </p:gr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0719" y="0"/>
            <a:ext cx="4071280" cy="6858000"/>
          </a:xfrm>
          <a:prstGeom prst="rect">
            <a:avLst/>
          </a:prstGeom>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927" y="4812827"/>
            <a:ext cx="2462212" cy="1884363"/>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chemeClr val="accent1"/>
                </a:solidFill>
              </a14:hiddenFill>
            </a:ext>
          </a:extLst>
        </p:spPr>
      </p:pic>
      <p:pic>
        <p:nvPicPr>
          <p:cNvPr id="3" name="Resim 2"/>
          <p:cNvPicPr>
            <a:picLocks noChangeAspect="1"/>
          </p:cNvPicPr>
          <p:nvPr/>
        </p:nvPicPr>
        <p:blipFill>
          <a:blip r:embed="rId6"/>
          <a:stretch>
            <a:fillRect/>
          </a:stretch>
        </p:blipFill>
        <p:spPr>
          <a:xfrm>
            <a:off x="0" y="-17871"/>
            <a:ext cx="7565792" cy="1847248"/>
          </a:xfrm>
          <a:prstGeom prst="rect">
            <a:avLst/>
          </a:prstGeom>
        </p:spPr>
      </p:pic>
    </p:spTree>
    <p:extLst>
      <p:ext uri="{BB962C8B-B14F-4D97-AF65-F5344CB8AC3E}">
        <p14:creationId xmlns:p14="http://schemas.microsoft.com/office/powerpoint/2010/main" val="395746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250"/>
                                        <p:tgtEl>
                                          <p:spTgt spid="2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250"/>
                                        <p:tgtEl>
                                          <p:spTgt spid="27"/>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1" y="279242"/>
            <a:ext cx="7811017" cy="76944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tr-TR" sz="4400" b="1" dirty="0"/>
              <a:t>Bağımlılık Tedavi Edilebilir</a:t>
            </a:r>
          </a:p>
        </p:txBody>
      </p:sp>
      <p:sp>
        <p:nvSpPr>
          <p:cNvPr id="55" name="Oval 5"/>
          <p:cNvSpPr>
            <a:spLocks noChangeArrowheads="1"/>
          </p:cNvSpPr>
          <p:nvPr/>
        </p:nvSpPr>
        <p:spPr bwMode="auto">
          <a:xfrm>
            <a:off x="8186176" y="279242"/>
            <a:ext cx="3805981" cy="3466578"/>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9141918" y="731787"/>
            <a:ext cx="2470075" cy="2471302"/>
          </a:xfrm>
          <a:prstGeom prst="ellipse">
            <a:avLst/>
          </a:prstGeom>
          <a:blipFill dpi="0" rotWithShape="0">
            <a:blip r:embed="rId3" cstate="print"/>
            <a:srcRect/>
            <a:stretch>
              <a:fillRect l="-32000" r="-119000" b="-10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456955" y="1558825"/>
            <a:ext cx="7462918" cy="1477328"/>
            <a:chOff x="554927" y="2409724"/>
            <a:chExt cx="7462918" cy="1477328"/>
          </a:xfrm>
        </p:grpSpPr>
        <p:sp>
          <p:nvSpPr>
            <p:cNvPr id="40" name="Dikdörtgen 39"/>
            <p:cNvSpPr/>
            <p:nvPr/>
          </p:nvSpPr>
          <p:spPr>
            <a:xfrm>
              <a:off x="746177" y="2409724"/>
              <a:ext cx="7271668" cy="1477328"/>
            </a:xfrm>
            <a:prstGeom prst="rect">
              <a:avLst/>
            </a:prstGeom>
          </p:spPr>
          <p:txBody>
            <a:bodyPr wrap="square">
              <a:spAutoFit/>
            </a:bodyPr>
            <a:lstStyle/>
            <a:p>
              <a:r>
                <a:rPr lang="tr-TR" b="1" dirty="0">
                  <a:solidFill>
                    <a:srgbClr val="575757"/>
                  </a:solidFill>
                </a:rPr>
                <a:t>Kullanıcılar arasında “bu hastalığın tedavisi olmadığı” yolunda</a:t>
              </a:r>
            </a:p>
            <a:p>
              <a:r>
                <a:rPr lang="tr-TR" b="1" dirty="0">
                  <a:solidFill>
                    <a:srgbClr val="575757"/>
                  </a:solidFill>
                </a:rPr>
                <a:t>bir kanı yerleşmiştir. Oysa uyuşturucu madde kullanan kişiler</a:t>
              </a:r>
            </a:p>
            <a:p>
              <a:r>
                <a:rPr lang="tr-TR" b="1" dirty="0">
                  <a:solidFill>
                    <a:srgbClr val="575757"/>
                  </a:solidFill>
                </a:rPr>
                <a:t>tedavi olabilir. Tedavi ilkelerini eksiksiz yerine getiren kişilerde</a:t>
              </a:r>
            </a:p>
            <a:p>
              <a:r>
                <a:rPr lang="tr-TR" b="1" dirty="0">
                  <a:solidFill>
                    <a:srgbClr val="575757"/>
                  </a:solidFill>
                </a:rPr>
                <a:t>uyuşturucu maddeyi bırakma ve “temiz kalma davranışı”</a:t>
              </a:r>
            </a:p>
            <a:p>
              <a:r>
                <a:rPr lang="tr-TR" b="1" dirty="0">
                  <a:solidFill>
                    <a:srgbClr val="575757"/>
                  </a:solidFill>
                </a:rPr>
                <a:t>sıklıkla görülmektedir. </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grpSp>
        <p:nvGrpSpPr>
          <p:cNvPr id="42" name="Grup 41"/>
          <p:cNvGrpSpPr/>
          <p:nvPr/>
        </p:nvGrpSpPr>
        <p:grpSpPr>
          <a:xfrm>
            <a:off x="456955" y="3434327"/>
            <a:ext cx="7879523" cy="1200329"/>
            <a:chOff x="554927" y="2447025"/>
            <a:chExt cx="11322440" cy="1200329"/>
          </a:xfrm>
        </p:grpSpPr>
        <p:sp>
          <p:nvSpPr>
            <p:cNvPr id="43" name="Dikdörtgen 42"/>
            <p:cNvSpPr/>
            <p:nvPr/>
          </p:nvSpPr>
          <p:spPr>
            <a:xfrm>
              <a:off x="746176" y="2447025"/>
              <a:ext cx="11131191" cy="1200329"/>
            </a:xfrm>
            <a:prstGeom prst="rect">
              <a:avLst/>
            </a:prstGeom>
          </p:spPr>
          <p:txBody>
            <a:bodyPr wrap="square">
              <a:spAutoFit/>
            </a:bodyPr>
            <a:lstStyle/>
            <a:p>
              <a:r>
                <a:rPr lang="tr-TR" b="1" dirty="0">
                  <a:solidFill>
                    <a:srgbClr val="575757"/>
                  </a:solidFill>
                </a:rPr>
                <a:t>Bunun yanı sıra temiz kalma davranışını gösteren kişileri bekleyen en büyük risk,</a:t>
              </a:r>
            </a:p>
            <a:p>
              <a:r>
                <a:rPr lang="tr-TR" b="1" dirty="0">
                  <a:solidFill>
                    <a:srgbClr val="575757"/>
                  </a:solidFill>
                </a:rPr>
                <a:t>tekrar madde kullanımına başlamaktır. Kişi bu maddeleri bıraktıktan sonra,</a:t>
              </a:r>
            </a:p>
            <a:p>
              <a:r>
                <a:rPr lang="tr-TR" b="1" dirty="0">
                  <a:solidFill>
                    <a:srgbClr val="575757"/>
                  </a:solidFill>
                </a:rPr>
                <a:t>bir daha hiçbir zaman tekrar kullanmamalıdır. Bir kez kullanması, onun</a:t>
              </a:r>
            </a:p>
            <a:p>
              <a:r>
                <a:rPr lang="tr-TR" b="1" dirty="0">
                  <a:solidFill>
                    <a:srgbClr val="575757"/>
                  </a:solidFill>
                </a:rPr>
                <a:t>eski günlerine dönmesine ve yıkıcı sonuçlar yaşamasına neden olabilir.</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689" y="4511990"/>
            <a:ext cx="2462212" cy="1884363"/>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0648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250"/>
                                        <p:tgtEl>
                                          <p:spTgt spid="5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250"/>
                                        <p:tgtEl>
                                          <p:spTgt spid="56"/>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250"/>
                                        <p:tgtEl>
                                          <p:spTgt spid="3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5" grpId="0" animBg="1"/>
      <p:bldP spid="5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0" y="388099"/>
            <a:ext cx="12192000" cy="144655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r"/>
            <a:r>
              <a:rPr lang="tr-TR" sz="4400" b="1" dirty="0"/>
              <a:t>Tedavinin Başarısında</a:t>
            </a:r>
          </a:p>
          <a:p>
            <a:pPr algn="r"/>
            <a:r>
              <a:rPr lang="tr-TR" sz="4400" b="1" dirty="0"/>
              <a:t>İki Önemli Etmen</a:t>
            </a:r>
          </a:p>
        </p:txBody>
      </p:sp>
      <p:sp>
        <p:nvSpPr>
          <p:cNvPr id="40" name="Dikdörtgen 39"/>
          <p:cNvSpPr/>
          <p:nvPr/>
        </p:nvSpPr>
        <p:spPr>
          <a:xfrm>
            <a:off x="601624" y="2087886"/>
            <a:ext cx="10988752" cy="1015663"/>
          </a:xfrm>
          <a:prstGeom prst="rect">
            <a:avLst/>
          </a:prstGeom>
        </p:spPr>
        <p:txBody>
          <a:bodyPr wrap="square">
            <a:spAutoFit/>
          </a:bodyPr>
          <a:lstStyle/>
          <a:p>
            <a:pPr>
              <a:lnSpc>
                <a:spcPct val="150000"/>
              </a:lnSpc>
            </a:pPr>
            <a:r>
              <a:rPr lang="tr-TR" sz="2000" b="1" dirty="0">
                <a:solidFill>
                  <a:srgbClr val="E61F4F"/>
                </a:solidFill>
              </a:rPr>
              <a:t>1. Kişinin tedavi olmayı istemesi: </a:t>
            </a:r>
          </a:p>
          <a:p>
            <a:pPr>
              <a:lnSpc>
                <a:spcPct val="150000"/>
              </a:lnSpc>
            </a:pPr>
            <a:r>
              <a:rPr lang="tr-TR" sz="2000" b="1" dirty="0"/>
              <a:t>Eğer kişi tedavi olmayı kendisi istemiyorsa kimse ona zorla bıraktırmayı başaramaz.</a:t>
            </a:r>
            <a:r>
              <a:rPr lang="tr-TR" sz="2000" b="1" dirty="0">
                <a:solidFill>
                  <a:srgbClr val="575757"/>
                </a:solidFill>
              </a:rPr>
              <a:t> </a:t>
            </a:r>
          </a:p>
        </p:txBody>
      </p:sp>
      <p:sp>
        <p:nvSpPr>
          <p:cNvPr id="22" name="Dikdörtgen 21"/>
          <p:cNvSpPr/>
          <p:nvPr/>
        </p:nvSpPr>
        <p:spPr>
          <a:xfrm>
            <a:off x="541708" y="3103549"/>
            <a:ext cx="10988752" cy="1477328"/>
          </a:xfrm>
          <a:prstGeom prst="rect">
            <a:avLst/>
          </a:prstGeom>
        </p:spPr>
        <p:txBody>
          <a:bodyPr wrap="square">
            <a:spAutoFit/>
          </a:bodyPr>
          <a:lstStyle/>
          <a:p>
            <a:pPr>
              <a:lnSpc>
                <a:spcPct val="150000"/>
              </a:lnSpc>
            </a:pPr>
            <a:r>
              <a:rPr lang="tr-TR" sz="2000" b="1" dirty="0">
                <a:solidFill>
                  <a:srgbClr val="E61F4F"/>
                </a:solidFill>
              </a:rPr>
              <a:t>2. Kişinin maddeyi bırakmaya kendini hazır hissetmesi:</a:t>
            </a:r>
          </a:p>
          <a:p>
            <a:pPr>
              <a:lnSpc>
                <a:spcPct val="150000"/>
              </a:lnSpc>
            </a:pPr>
            <a:r>
              <a:rPr lang="tr-TR" sz="2000" b="1" dirty="0"/>
              <a:t>Kişi maddeyi bıraktığı zaman alışkanlıklarını ve yaşadığı ortamı değiştirmek zorunda </a:t>
            </a:r>
          </a:p>
          <a:p>
            <a:pPr>
              <a:lnSpc>
                <a:spcPct val="150000"/>
              </a:lnSpc>
            </a:pPr>
            <a:r>
              <a:rPr lang="tr-TR" sz="2000" b="1" dirty="0"/>
              <a:t>kalabilecektir. Kişinin tüm bunlara hazırlıklı olması gerekmektedir. </a:t>
            </a:r>
          </a:p>
        </p:txBody>
      </p:sp>
      <p:sp>
        <p:nvSpPr>
          <p:cNvPr id="23" name="Dikdörtgen 22"/>
          <p:cNvSpPr/>
          <p:nvPr/>
        </p:nvSpPr>
        <p:spPr>
          <a:xfrm>
            <a:off x="541708" y="4535749"/>
            <a:ext cx="10988752" cy="1477328"/>
          </a:xfrm>
          <a:prstGeom prst="rect">
            <a:avLst/>
          </a:prstGeom>
        </p:spPr>
        <p:txBody>
          <a:bodyPr wrap="square">
            <a:spAutoFit/>
          </a:bodyPr>
          <a:lstStyle/>
          <a:p>
            <a:pPr>
              <a:lnSpc>
                <a:spcPct val="150000"/>
              </a:lnSpc>
            </a:pPr>
            <a:r>
              <a:rPr lang="tr-TR" sz="2000" b="1" dirty="0"/>
              <a:t>Tedavi sonrası kişinin doğru bir sosyal çevre oluşturması, aile ilişkilerini daha verimli</a:t>
            </a:r>
          </a:p>
          <a:p>
            <a:pPr>
              <a:lnSpc>
                <a:spcPct val="150000"/>
              </a:lnSpc>
            </a:pPr>
            <a:r>
              <a:rPr lang="tr-TR" sz="2000" b="1" dirty="0"/>
              <a:t>şekilde yaşaması ve yaşamının her karesini doğru etkinliklerle doldurması temiz</a:t>
            </a:r>
          </a:p>
          <a:p>
            <a:pPr>
              <a:lnSpc>
                <a:spcPct val="150000"/>
              </a:lnSpc>
            </a:pPr>
            <a:r>
              <a:rPr lang="tr-TR" sz="2000" b="1" dirty="0"/>
              <a:t>kalma davranışının devamlılığını olumlu yönde etkileyecektir.</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870" y="4787055"/>
            <a:ext cx="4035425"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70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250"/>
                                        <p:tgtEl>
                                          <p:spTgt spid="40"/>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250"/>
                                        <p:tgtEl>
                                          <p:spTgt spid="22"/>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0" grpId="0"/>
      <p:bldP spid="22" grpId="0"/>
      <p:bldP spid="2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356650" y="388099"/>
            <a:ext cx="7825449" cy="144655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tr-TR" sz="4400" b="1" dirty="0"/>
              <a:t>TCK’da Madde</a:t>
            </a:r>
          </a:p>
          <a:p>
            <a:r>
              <a:rPr lang="tr-TR" sz="4400" b="1" dirty="0"/>
              <a:t>Bağımlılığının Yeri</a:t>
            </a:r>
          </a:p>
        </p:txBody>
      </p:sp>
      <p:pic>
        <p:nvPicPr>
          <p:cNvPr id="22" name="Resim 21"/>
          <p:cNvPicPr>
            <a:picLocks noChangeAspect="1"/>
          </p:cNvPicPr>
          <p:nvPr/>
        </p:nvPicPr>
        <p:blipFill>
          <a:blip r:embed="rId3"/>
          <a:stretch>
            <a:fillRect/>
          </a:stretch>
        </p:blipFill>
        <p:spPr>
          <a:xfrm>
            <a:off x="8760732" y="611957"/>
            <a:ext cx="2734978" cy="2727464"/>
          </a:xfrm>
          <a:prstGeom prst="rect">
            <a:avLst/>
          </a:prstGeom>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8742" y="4870183"/>
            <a:ext cx="4035425"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356650" y="2003177"/>
            <a:ext cx="8295701" cy="4524315"/>
          </a:xfrm>
          <a:prstGeom prst="rect">
            <a:avLst/>
          </a:prstGeom>
          <a:noFill/>
        </p:spPr>
        <p:txBody>
          <a:bodyPr wrap="square" rtlCol="0">
            <a:spAutoFit/>
          </a:bodyPr>
          <a:lstStyle/>
          <a:p>
            <a:pPr algn="just"/>
            <a:r>
              <a:rPr lang="tr-TR" b="1" dirty="0"/>
              <a:t>Madde 188- (1) Uyuşturucu veya uyarıcı maddeleri ruhsatsız veya ruhsata aykırı olarak imal, ithal veya ihraç eden kişi, </a:t>
            </a:r>
            <a:r>
              <a:rPr lang="tr-TR" b="1" dirty="0">
                <a:solidFill>
                  <a:srgbClr val="FF3300"/>
                </a:solidFill>
              </a:rPr>
              <a:t>yirmi yıldan otuz yıla kadar hapis ve iki bin günden yirmi bin güne</a:t>
            </a:r>
            <a:r>
              <a:rPr lang="tr-TR" b="1" dirty="0"/>
              <a:t> kadar adlî para cezası ile cezalandırılır.</a:t>
            </a:r>
          </a:p>
          <a:p>
            <a:pPr algn="just"/>
            <a:endParaRPr lang="tr-TR" b="1" dirty="0"/>
          </a:p>
          <a:p>
            <a:pPr algn="just"/>
            <a:r>
              <a:rPr lang="tr-TR" b="1" dirty="0"/>
              <a:t>(2) Uyuşturucu veya uyarıcı madde ihracı fiilinin diğer ülke açısından ithal olarak nitelendirilmesi dolayısıyla bu ülkede yapılan yargılama sonucunda hükmolunan cezanın infaz edilen kısmı, Türkiye'de uyuşturucu veya uyarıcı madde ihracı dolayısıyla yapılacak yargılama sonucunda hükmolunan cezadan mahsup edilir. </a:t>
            </a:r>
          </a:p>
          <a:p>
            <a:pPr algn="just"/>
            <a:endParaRPr lang="tr-TR" b="1" dirty="0"/>
          </a:p>
          <a:p>
            <a:pPr algn="just"/>
            <a:r>
              <a:rPr lang="tr-TR" b="1" dirty="0"/>
              <a:t>(3) Uyuşturucu veya uyarıcı maddeleri ruhsatsız veya ruhsata aykırı olarak ülke içinde </a:t>
            </a:r>
            <a:r>
              <a:rPr lang="tr-TR" b="1" dirty="0">
                <a:solidFill>
                  <a:srgbClr val="FF3300"/>
                </a:solidFill>
              </a:rPr>
              <a:t>satan, satışa arz eden, başkalarına veren, sevk eden, nakleden, depolayan, satın alan, kabul eden, bulunduran kişi, on yıldan az olmamak üzere hapis ve bin günden </a:t>
            </a:r>
            <a:r>
              <a:rPr lang="tr-TR" b="1" dirty="0" err="1">
                <a:solidFill>
                  <a:srgbClr val="FF3300"/>
                </a:solidFill>
              </a:rPr>
              <a:t>yirmibin</a:t>
            </a:r>
            <a:r>
              <a:rPr lang="tr-TR" b="1" dirty="0">
                <a:solidFill>
                  <a:srgbClr val="FF3300"/>
                </a:solidFill>
              </a:rPr>
              <a:t> güne kadar </a:t>
            </a:r>
            <a:r>
              <a:rPr lang="tr-TR" b="1" dirty="0"/>
              <a:t>adlî para cezası ile cezalandırılır. Ancak, uyuşturucu veya uyarıcı madde verilen veya satılan kişinin çocuk olması hâlinde, veren veya satan kişiye verilecek hapis cezası on beş yıldan az olamaz.</a:t>
            </a:r>
            <a:endParaRPr lang="tr-TR" b="1" dirty="0">
              <a:solidFill>
                <a:srgbClr val="575757"/>
              </a:solidFill>
            </a:endParaRPr>
          </a:p>
          <a:p>
            <a:pPr algn="just"/>
            <a:endParaRPr lang="tr-TR" b="1" dirty="0"/>
          </a:p>
        </p:txBody>
      </p:sp>
    </p:spTree>
    <p:extLst>
      <p:ext uri="{BB962C8B-B14F-4D97-AF65-F5344CB8AC3E}">
        <p14:creationId xmlns:p14="http://schemas.microsoft.com/office/powerpoint/2010/main" val="397163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368681" y="197139"/>
            <a:ext cx="7825449" cy="144655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tr-TR" sz="4400" b="1" dirty="0"/>
              <a:t>TCK’da Madde</a:t>
            </a:r>
          </a:p>
          <a:p>
            <a:r>
              <a:rPr lang="tr-TR" sz="4400" b="1" dirty="0"/>
              <a:t>Bağımlılığının Yeri</a:t>
            </a:r>
          </a:p>
        </p:txBody>
      </p:sp>
      <p:pic>
        <p:nvPicPr>
          <p:cNvPr id="22" name="Resim 21"/>
          <p:cNvPicPr>
            <a:picLocks noChangeAspect="1"/>
          </p:cNvPicPr>
          <p:nvPr/>
        </p:nvPicPr>
        <p:blipFill>
          <a:blip r:embed="rId3"/>
          <a:stretch>
            <a:fillRect/>
          </a:stretch>
        </p:blipFill>
        <p:spPr>
          <a:xfrm>
            <a:off x="8760732" y="611957"/>
            <a:ext cx="2734978" cy="2727464"/>
          </a:xfrm>
          <a:prstGeom prst="rect">
            <a:avLst/>
          </a:prstGeom>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8742" y="4870183"/>
            <a:ext cx="4035425"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368681" y="2116571"/>
            <a:ext cx="8498593" cy="4247317"/>
          </a:xfrm>
          <a:prstGeom prst="rect">
            <a:avLst/>
          </a:prstGeom>
          <a:noFill/>
        </p:spPr>
        <p:txBody>
          <a:bodyPr wrap="square" rtlCol="0">
            <a:spAutoFit/>
          </a:bodyPr>
          <a:lstStyle/>
          <a:p>
            <a:pPr algn="just"/>
            <a:r>
              <a:rPr lang="tr-TR" b="1" dirty="0"/>
              <a:t>(7) Uyuşturucu veya uyarıcı etki doğurmamakla birlikte, uyuşturucu veya uyarıcı madde üretiminde kullanılan ve ithal veya imali resmi makamların iznine bağlı olan maddeyi ülkeye </a:t>
            </a:r>
            <a:r>
              <a:rPr lang="tr-TR" b="1" dirty="0">
                <a:solidFill>
                  <a:srgbClr val="FF3300"/>
                </a:solidFill>
              </a:rPr>
              <a:t>ithal eden, imal eden, satan, satın alan, sevk eden, nakleden, depolayan veya ihraç eden kişi, sekiz yıldan az olmamak üzere hapis ve bin günden yirmi bin güne </a:t>
            </a:r>
            <a:r>
              <a:rPr lang="tr-TR" b="1" dirty="0"/>
              <a:t>kadar adlî para cezası ile cezalandırılır.</a:t>
            </a:r>
          </a:p>
          <a:p>
            <a:pPr algn="just"/>
            <a:endParaRPr lang="tr-TR" b="1" dirty="0"/>
          </a:p>
          <a:p>
            <a:pPr algn="just"/>
            <a:r>
              <a:rPr lang="tr-TR" b="1" dirty="0"/>
              <a:t>Madde 190- (1) Uyuşturucu veya uyarıcı madde kullanılmasını kolaylaştırmak için; a) Özel yer, donanım veya malzeme sağlayan, b) Kullananların yakalanmalarını zorlaştıracak önlemler alan, c) Kullanma yöntemleri konusunda başkalarına bilgi veren, Kişi, </a:t>
            </a:r>
            <a:r>
              <a:rPr lang="tr-TR" b="1" dirty="0">
                <a:solidFill>
                  <a:srgbClr val="FF3300"/>
                </a:solidFill>
              </a:rPr>
              <a:t>beş yıldan on yıla kadar hapis ve bin günden on bin güne kadar adlî para cezası </a:t>
            </a:r>
            <a:r>
              <a:rPr lang="tr-TR" b="1" dirty="0"/>
              <a:t>ile cezalandırılır.</a:t>
            </a:r>
          </a:p>
          <a:p>
            <a:pPr algn="just"/>
            <a:endParaRPr lang="tr-TR" b="1" dirty="0"/>
          </a:p>
          <a:p>
            <a:pPr algn="just"/>
            <a:r>
              <a:rPr lang="tr-TR" b="1" dirty="0"/>
              <a:t>(2) Uyuşturucu veya uyarıcı madde kullanılmasını alenen özendiren veya bu nitelikte yayın yapan kişi, </a:t>
            </a:r>
            <a:r>
              <a:rPr lang="tr-TR" b="1" dirty="0">
                <a:solidFill>
                  <a:srgbClr val="FF3300"/>
                </a:solidFill>
              </a:rPr>
              <a:t>beş yıldan on yıla kadar hapis ve bin günden </a:t>
            </a:r>
            <a:r>
              <a:rPr lang="tr-TR" b="1" dirty="0" err="1">
                <a:solidFill>
                  <a:srgbClr val="FF3300"/>
                </a:solidFill>
              </a:rPr>
              <a:t>onbin</a:t>
            </a:r>
            <a:r>
              <a:rPr lang="tr-TR" b="1" dirty="0">
                <a:solidFill>
                  <a:srgbClr val="FF3300"/>
                </a:solidFill>
              </a:rPr>
              <a:t> güne</a:t>
            </a:r>
            <a:r>
              <a:rPr lang="tr-TR" b="1" dirty="0"/>
              <a:t> kadar adlî para cezası ile cezalandırılır</a:t>
            </a:r>
          </a:p>
        </p:txBody>
      </p:sp>
    </p:spTree>
    <p:extLst>
      <p:ext uri="{BB962C8B-B14F-4D97-AF65-F5344CB8AC3E}">
        <p14:creationId xmlns:p14="http://schemas.microsoft.com/office/powerpoint/2010/main" val="355015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368681" y="197139"/>
            <a:ext cx="7825449" cy="144655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tr-TR" sz="4400" b="1" dirty="0"/>
              <a:t>TCK’da Madde</a:t>
            </a:r>
          </a:p>
          <a:p>
            <a:r>
              <a:rPr lang="tr-TR" sz="4400" b="1" dirty="0"/>
              <a:t>Bağımlılığının Yeri</a:t>
            </a:r>
          </a:p>
        </p:txBody>
      </p:sp>
      <p:pic>
        <p:nvPicPr>
          <p:cNvPr id="22" name="Resim 21"/>
          <p:cNvPicPr>
            <a:picLocks noChangeAspect="1"/>
          </p:cNvPicPr>
          <p:nvPr/>
        </p:nvPicPr>
        <p:blipFill>
          <a:blip r:embed="rId3"/>
          <a:stretch>
            <a:fillRect/>
          </a:stretch>
        </p:blipFill>
        <p:spPr>
          <a:xfrm>
            <a:off x="8760732" y="611957"/>
            <a:ext cx="2734978" cy="2727464"/>
          </a:xfrm>
          <a:prstGeom prst="rect">
            <a:avLst/>
          </a:prstGeom>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8742" y="4870183"/>
            <a:ext cx="4035425"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368681" y="2080476"/>
            <a:ext cx="8498593" cy="2585323"/>
          </a:xfrm>
          <a:prstGeom prst="rect">
            <a:avLst/>
          </a:prstGeom>
          <a:noFill/>
        </p:spPr>
        <p:txBody>
          <a:bodyPr wrap="square" rtlCol="0">
            <a:spAutoFit/>
          </a:bodyPr>
          <a:lstStyle/>
          <a:p>
            <a:pPr algn="just"/>
            <a:r>
              <a:rPr lang="tr-TR" b="1" dirty="0"/>
              <a:t>Madde 191- (Değişik: 18/6/2014 – 6545/68 </a:t>
            </a:r>
            <a:r>
              <a:rPr lang="tr-TR" b="1" dirty="0" err="1"/>
              <a:t>md.</a:t>
            </a:r>
            <a:r>
              <a:rPr lang="tr-TR" b="1" dirty="0"/>
              <a:t>) (1) Kullanmak için uyuşturucu veya uyarıcı madde satın alan, kabul eden veya bulunduran ya da uyuşturucu veya uyarıcı madde kullanan kişi, </a:t>
            </a:r>
            <a:r>
              <a:rPr lang="tr-TR" b="1" dirty="0">
                <a:solidFill>
                  <a:srgbClr val="FF3300"/>
                </a:solidFill>
              </a:rPr>
              <a:t>iki yıldan beş yıla kadar hapis cezası </a:t>
            </a:r>
            <a:r>
              <a:rPr lang="tr-TR" b="1" dirty="0"/>
              <a:t>ile cezalandırılır.</a:t>
            </a:r>
          </a:p>
          <a:p>
            <a:pPr algn="just"/>
            <a:endParaRPr lang="tr-TR" b="1" dirty="0"/>
          </a:p>
          <a:p>
            <a:pPr algn="just"/>
            <a:r>
              <a:rPr lang="tr-TR" b="1" dirty="0"/>
              <a:t>(10) (Ek: 27/3/2015-6638/12 </a:t>
            </a:r>
            <a:r>
              <a:rPr lang="tr-TR" b="1" dirty="0" err="1"/>
              <a:t>md.</a:t>
            </a:r>
            <a:r>
              <a:rPr lang="tr-TR" b="1" dirty="0"/>
              <a:t>) Birinci fıkradaki fiillerin; okul, yurt, hastane, kışla veya ibadethane gibi tedavi, eğitim, askerî ve sosyal amaçla toplu bulunulan bina ve tesisler ile bunların varsa çevre duvarı, tel örgü veya benzeri engel veya işaretlerle belirlenen sınırlarına iki yüz metreden yakın mesafe içindeki umumi veya umuma açık yerlerde işlenmesi hâlinde </a:t>
            </a:r>
            <a:r>
              <a:rPr lang="tr-TR" b="1" dirty="0">
                <a:solidFill>
                  <a:srgbClr val="FF3300"/>
                </a:solidFill>
              </a:rPr>
              <a:t>verilecek ceza yarı oranında artırılır.</a:t>
            </a:r>
          </a:p>
        </p:txBody>
      </p:sp>
    </p:spTree>
    <p:extLst>
      <p:ext uri="{BB962C8B-B14F-4D97-AF65-F5344CB8AC3E}">
        <p14:creationId xmlns:p14="http://schemas.microsoft.com/office/powerpoint/2010/main" val="316517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356650" y="388099"/>
            <a:ext cx="7682945" cy="76944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tr-TR" sz="4400" b="1" dirty="0"/>
              <a:t>Okul Disiplin Süreci Ve Cezaları</a:t>
            </a:r>
          </a:p>
        </p:txBody>
      </p:sp>
      <p:sp>
        <p:nvSpPr>
          <p:cNvPr id="40" name="Dikdörtgen 39"/>
          <p:cNvSpPr/>
          <p:nvPr/>
        </p:nvSpPr>
        <p:spPr>
          <a:xfrm>
            <a:off x="648191" y="1477011"/>
            <a:ext cx="7271668" cy="707886"/>
          </a:xfrm>
          <a:prstGeom prst="rect">
            <a:avLst/>
          </a:prstGeom>
        </p:spPr>
        <p:txBody>
          <a:bodyPr wrap="square">
            <a:spAutoFit/>
          </a:bodyPr>
          <a:lstStyle/>
          <a:p>
            <a:r>
              <a:rPr lang="tr-TR" sz="2000" b="1" dirty="0"/>
              <a:t>Millî Eğitim Bakanlığı İlköğretim ve Ortaöğretim Kurumları Yönetmeliği’ne göre;</a:t>
            </a:r>
          </a:p>
        </p:txBody>
      </p:sp>
      <p:grpSp>
        <p:nvGrpSpPr>
          <p:cNvPr id="16" name="Grup 15"/>
          <p:cNvGrpSpPr/>
          <p:nvPr/>
        </p:nvGrpSpPr>
        <p:grpSpPr>
          <a:xfrm>
            <a:off x="456940" y="2287330"/>
            <a:ext cx="9455346" cy="400110"/>
            <a:chOff x="554927" y="2447025"/>
            <a:chExt cx="9455346" cy="400110"/>
          </a:xfrm>
        </p:grpSpPr>
        <p:sp>
          <p:nvSpPr>
            <p:cNvPr id="17" name="Dikdörtgen 16"/>
            <p:cNvSpPr/>
            <p:nvPr/>
          </p:nvSpPr>
          <p:spPr>
            <a:xfrm>
              <a:off x="746176" y="2447025"/>
              <a:ext cx="9264097" cy="400110"/>
            </a:xfrm>
            <a:prstGeom prst="rect">
              <a:avLst/>
            </a:prstGeom>
          </p:spPr>
          <p:txBody>
            <a:bodyPr wrap="square">
              <a:spAutoFit/>
            </a:bodyPr>
            <a:lstStyle/>
            <a:p>
              <a:r>
                <a:rPr lang="tr-TR" sz="2000" b="1" dirty="0"/>
                <a:t>Tütün ve tütün mamullerini bulunduran veya içen öğrencilere kınama,</a:t>
              </a:r>
            </a:p>
          </p:txBody>
        </p:sp>
        <p:pic>
          <p:nvPicPr>
            <p:cNvPr id="18" name="Resim 17"/>
            <p:cNvPicPr>
              <a:picLocks noChangeAspect="1"/>
            </p:cNvPicPr>
            <p:nvPr/>
          </p:nvPicPr>
          <p:blipFill>
            <a:blip r:embed="rId2"/>
            <a:stretch>
              <a:fillRect/>
            </a:stretch>
          </p:blipFill>
          <p:spPr>
            <a:xfrm>
              <a:off x="554927" y="2549458"/>
              <a:ext cx="191250" cy="180000"/>
            </a:xfrm>
            <a:prstGeom prst="rect">
              <a:avLst/>
            </a:prstGeom>
          </p:spPr>
        </p:pic>
      </p:grpSp>
      <p:grpSp>
        <p:nvGrpSpPr>
          <p:cNvPr id="19" name="Grup 18"/>
          <p:cNvGrpSpPr/>
          <p:nvPr/>
        </p:nvGrpSpPr>
        <p:grpSpPr>
          <a:xfrm>
            <a:off x="456940" y="2846878"/>
            <a:ext cx="11038770" cy="707886"/>
            <a:chOff x="554927" y="2447025"/>
            <a:chExt cx="11038770" cy="707886"/>
          </a:xfrm>
        </p:grpSpPr>
        <p:sp>
          <p:nvSpPr>
            <p:cNvPr id="20" name="Dikdörtgen 19"/>
            <p:cNvSpPr/>
            <p:nvPr/>
          </p:nvSpPr>
          <p:spPr>
            <a:xfrm>
              <a:off x="746176" y="2447025"/>
              <a:ext cx="10847521" cy="707886"/>
            </a:xfrm>
            <a:prstGeom prst="rect">
              <a:avLst/>
            </a:prstGeom>
          </p:spPr>
          <p:txBody>
            <a:bodyPr wrap="square">
              <a:spAutoFit/>
            </a:bodyPr>
            <a:lstStyle/>
            <a:p>
              <a:r>
                <a:rPr lang="tr-TR" sz="2000" b="1" dirty="0"/>
                <a:t>Sarhoşluk veren zararlı maddeleri bulunduran veya kullanan öğrencilere</a:t>
              </a:r>
            </a:p>
            <a:p>
              <a:r>
                <a:rPr lang="tr-TR" sz="2000" b="1" dirty="0"/>
                <a:t>okuldan kısa süreli uzaklaştırma,</a:t>
              </a:r>
            </a:p>
          </p:txBody>
        </p:sp>
        <p:pic>
          <p:nvPicPr>
            <p:cNvPr id="21" name="Resim 20"/>
            <p:cNvPicPr>
              <a:picLocks noChangeAspect="1"/>
            </p:cNvPicPr>
            <p:nvPr/>
          </p:nvPicPr>
          <p:blipFill>
            <a:blip r:embed="rId2"/>
            <a:stretch>
              <a:fillRect/>
            </a:stretch>
          </p:blipFill>
          <p:spPr>
            <a:xfrm>
              <a:off x="554927" y="2549458"/>
              <a:ext cx="191250" cy="180000"/>
            </a:xfrm>
            <a:prstGeom prst="rect">
              <a:avLst/>
            </a:prstGeom>
          </p:spPr>
        </p:pic>
      </p:grpSp>
      <p:grpSp>
        <p:nvGrpSpPr>
          <p:cNvPr id="22" name="Grup 21"/>
          <p:cNvGrpSpPr/>
          <p:nvPr/>
        </p:nvGrpSpPr>
        <p:grpSpPr>
          <a:xfrm>
            <a:off x="456941" y="3717106"/>
            <a:ext cx="11038770" cy="707886"/>
            <a:chOff x="554927" y="2447025"/>
            <a:chExt cx="11038770" cy="707886"/>
          </a:xfrm>
        </p:grpSpPr>
        <p:sp>
          <p:nvSpPr>
            <p:cNvPr id="23" name="Dikdörtgen 22"/>
            <p:cNvSpPr/>
            <p:nvPr/>
          </p:nvSpPr>
          <p:spPr>
            <a:xfrm>
              <a:off x="746176" y="2447025"/>
              <a:ext cx="10847521" cy="707886"/>
            </a:xfrm>
            <a:prstGeom prst="rect">
              <a:avLst/>
            </a:prstGeom>
          </p:spPr>
          <p:txBody>
            <a:bodyPr wrap="square">
              <a:spAutoFit/>
            </a:bodyPr>
            <a:lstStyle/>
            <a:p>
              <a:r>
                <a:rPr lang="tr-TR" sz="2000" b="1" dirty="0"/>
                <a:t>Bağımlılık yapan zararlı maddeleri bulunduran, kullanan ve başkalarını</a:t>
              </a:r>
            </a:p>
            <a:p>
              <a:r>
                <a:rPr lang="tr-TR" sz="2000" b="1" dirty="0"/>
                <a:t> kullanmaya teşvik eden  öğrencilere okul değiştirme,</a:t>
              </a:r>
            </a:p>
          </p:txBody>
        </p:sp>
        <p:pic>
          <p:nvPicPr>
            <p:cNvPr id="24" name="Resim 23"/>
            <p:cNvPicPr>
              <a:picLocks noChangeAspect="1"/>
            </p:cNvPicPr>
            <p:nvPr/>
          </p:nvPicPr>
          <p:blipFill>
            <a:blip r:embed="rId2"/>
            <a:stretch>
              <a:fillRect/>
            </a:stretch>
          </p:blipFill>
          <p:spPr>
            <a:xfrm>
              <a:off x="554927" y="2549458"/>
              <a:ext cx="191250" cy="180000"/>
            </a:xfrm>
            <a:prstGeom prst="rect">
              <a:avLst/>
            </a:prstGeom>
          </p:spPr>
        </p:pic>
      </p:grpSp>
      <p:pic>
        <p:nvPicPr>
          <p:cNvPr id="25" name="Resim 24"/>
          <p:cNvPicPr>
            <a:picLocks noChangeAspect="1"/>
          </p:cNvPicPr>
          <p:nvPr/>
        </p:nvPicPr>
        <p:blipFill>
          <a:blip r:embed="rId3"/>
          <a:stretch>
            <a:fillRect/>
          </a:stretch>
        </p:blipFill>
        <p:spPr>
          <a:xfrm>
            <a:off x="8760732" y="611957"/>
            <a:ext cx="2734978" cy="2727464"/>
          </a:xfrm>
          <a:prstGeom prst="rect">
            <a:avLst/>
          </a:prstGeom>
        </p:spPr>
      </p:pic>
      <p:grpSp>
        <p:nvGrpSpPr>
          <p:cNvPr id="27" name="Grup 26"/>
          <p:cNvGrpSpPr/>
          <p:nvPr/>
        </p:nvGrpSpPr>
        <p:grpSpPr>
          <a:xfrm>
            <a:off x="456941" y="4504364"/>
            <a:ext cx="11534420" cy="707886"/>
            <a:chOff x="554927" y="2447025"/>
            <a:chExt cx="11534420" cy="707886"/>
          </a:xfrm>
        </p:grpSpPr>
        <p:sp>
          <p:nvSpPr>
            <p:cNvPr id="29" name="Dikdörtgen 28"/>
            <p:cNvSpPr/>
            <p:nvPr/>
          </p:nvSpPr>
          <p:spPr>
            <a:xfrm>
              <a:off x="746176" y="2447025"/>
              <a:ext cx="11343171" cy="707886"/>
            </a:xfrm>
            <a:prstGeom prst="rect">
              <a:avLst/>
            </a:prstGeom>
          </p:spPr>
          <p:txBody>
            <a:bodyPr wrap="square">
              <a:spAutoFit/>
            </a:bodyPr>
            <a:lstStyle/>
            <a:p>
              <a:r>
                <a:rPr lang="tr-TR" sz="2000" b="1" dirty="0"/>
                <a:t>Bağımlılık yapan zararlı maddelerin ticaretini yapan öğrencilere örgün eğitim </a:t>
              </a:r>
            </a:p>
            <a:p>
              <a:r>
                <a:rPr lang="tr-TR" sz="2000" b="1" dirty="0"/>
                <a:t>dışına çıkarma cezaları verilir.</a:t>
              </a:r>
            </a:p>
          </p:txBody>
        </p:sp>
        <p:pic>
          <p:nvPicPr>
            <p:cNvPr id="30" name="Resim 29"/>
            <p:cNvPicPr>
              <a:picLocks noChangeAspect="1"/>
            </p:cNvPicPr>
            <p:nvPr/>
          </p:nvPicPr>
          <p:blipFill>
            <a:blip r:embed="rId2"/>
            <a:stretch>
              <a:fillRect/>
            </a:stretch>
          </p:blipFill>
          <p:spPr>
            <a:xfrm>
              <a:off x="554927" y="2549458"/>
              <a:ext cx="191250" cy="180000"/>
            </a:xfrm>
            <a:prstGeom prst="rect">
              <a:avLst/>
            </a:prstGeom>
          </p:spPr>
        </p:pic>
      </p:gr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0618" y="4858307"/>
            <a:ext cx="4035425"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114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250"/>
                                        <p:tgtEl>
                                          <p:spTgt spid="4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50"/>
                                        <p:tgtEl>
                                          <p:spTgt spid="16"/>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50"/>
                                        <p:tgtEl>
                                          <p:spTgt spid="1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50"/>
                                        <p:tgtEl>
                                          <p:spTgt spid="22"/>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15">
            <a:extLst>
              <a:ext uri="{FF2B5EF4-FFF2-40B4-BE49-F238E27FC236}">
                <a16:creationId xmlns:a16="http://schemas.microsoft.com/office/drawing/2014/main" id="{0C01AE76-8025-D047-835A-D8D805479215}"/>
              </a:ext>
            </a:extLst>
          </p:cNvPr>
          <p:cNvSpPr/>
          <p:nvPr/>
        </p:nvSpPr>
        <p:spPr>
          <a:xfrm rot="16200000">
            <a:off x="3893983" y="-2136670"/>
            <a:ext cx="6305026" cy="10319443"/>
          </a:xfrm>
          <a:prstGeom prst="rect">
            <a:avLst/>
          </a:prstGeom>
          <a:gradFill>
            <a:gsLst>
              <a:gs pos="0">
                <a:schemeClr val="accent1">
                  <a:lumMod val="5000"/>
                  <a:lumOff val="95000"/>
                  <a:alpha val="0"/>
                </a:schemeClr>
              </a:gs>
              <a:gs pos="4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dirty="0"/>
          </a:p>
        </p:txBody>
      </p:sp>
      <p:sp>
        <p:nvSpPr>
          <p:cNvPr id="15" name="Metin kutusu 14">
            <a:extLst>
              <a:ext uri="{FF2B5EF4-FFF2-40B4-BE49-F238E27FC236}">
                <a16:creationId xmlns:a16="http://schemas.microsoft.com/office/drawing/2014/main" id="{6B1D00DE-C9AA-4C48-BE9F-099F4B91BE8E}"/>
              </a:ext>
            </a:extLst>
          </p:cNvPr>
          <p:cNvSpPr txBox="1"/>
          <p:nvPr/>
        </p:nvSpPr>
        <p:spPr>
          <a:xfrm>
            <a:off x="11456475" y="6398444"/>
            <a:ext cx="6531305" cy="286824"/>
          </a:xfrm>
          <a:prstGeom prst="rect">
            <a:avLst/>
          </a:prstGeom>
          <a:noFill/>
        </p:spPr>
        <p:txBody>
          <a:bodyPr wrap="square" lIns="55449" tIns="27725" rIns="55449" bIns="27725" rtlCol="0">
            <a:spAutoFit/>
          </a:bodyPr>
          <a:lstStyle/>
          <a:p>
            <a:pPr defTabSz="554492"/>
            <a:r>
              <a:rPr lang="tr-TR" sz="1500" b="1" dirty="0">
                <a:solidFill>
                  <a:prstClr val="white"/>
                </a:solidFill>
                <a:latin typeface="Noah Grotesque" charset="0"/>
                <a:ea typeface="Noah Grotesque" charset="0"/>
                <a:cs typeface="Noah Grotesque" charset="0"/>
              </a:rPr>
              <a:t>3/22</a:t>
            </a:r>
            <a:endParaRPr lang="tr-TR" sz="1000" dirty="0">
              <a:solidFill>
                <a:prstClr val="white"/>
              </a:solidFill>
              <a:latin typeface="Noah Grotesque" charset="0"/>
              <a:ea typeface="Noah Grotesque" charset="0"/>
              <a:cs typeface="Noah Grotesque" charset="0"/>
            </a:endParaRPr>
          </a:p>
        </p:txBody>
      </p:sp>
      <p:sp>
        <p:nvSpPr>
          <p:cNvPr id="21" name="Dikdörtgen 20"/>
          <p:cNvSpPr/>
          <p:nvPr/>
        </p:nvSpPr>
        <p:spPr>
          <a:xfrm>
            <a:off x="178715" y="322429"/>
            <a:ext cx="11370182" cy="42926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MADDE KULLANIM BELİRTİLERİ NELERDİR?</a:t>
            </a:r>
          </a:p>
        </p:txBody>
      </p:sp>
      <p:sp>
        <p:nvSpPr>
          <p:cNvPr id="30" name="Dikdörtgen 29">
            <a:extLst>
              <a:ext uri="{FF2B5EF4-FFF2-40B4-BE49-F238E27FC236}">
                <a16:creationId xmlns:a16="http://schemas.microsoft.com/office/drawing/2014/main" id="{95A05CB7-4DA8-154D-9918-C6E31A13C1A1}"/>
              </a:ext>
            </a:extLst>
          </p:cNvPr>
          <p:cNvSpPr/>
          <p:nvPr/>
        </p:nvSpPr>
        <p:spPr>
          <a:xfrm>
            <a:off x="0" y="370540"/>
            <a:ext cx="9199355" cy="473568"/>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31" name="Dikdörtgen 30"/>
          <p:cNvSpPr/>
          <p:nvPr/>
        </p:nvSpPr>
        <p:spPr>
          <a:xfrm>
            <a:off x="271137" y="414845"/>
            <a:ext cx="11370182" cy="42532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NARKOTİK MADDELER / ESRAR (KENEVİR)</a:t>
            </a:r>
          </a:p>
        </p:txBody>
      </p:sp>
      <p:sp>
        <p:nvSpPr>
          <p:cNvPr id="4" name="Slayt Numarası Yer Tutucusu 3"/>
          <p:cNvSpPr>
            <a:spLocks noGrp="1"/>
          </p:cNvSpPr>
          <p:nvPr>
            <p:ph type="sldNum" sz="quarter" idx="7"/>
          </p:nvPr>
        </p:nvSpPr>
        <p:spPr>
          <a:xfrm>
            <a:off x="8778241" y="6377940"/>
            <a:ext cx="2804160" cy="223963"/>
          </a:xfrm>
        </p:spPr>
        <p:txBody>
          <a:bodyPr/>
          <a:lstStyle/>
          <a:p>
            <a:pPr lvl="0"/>
            <a:r>
              <a:rPr lang="tr-TR" sz="1500" dirty="0">
                <a:solidFill>
                  <a:prstClr val="white"/>
                </a:solidFill>
              </a:rPr>
              <a:t>16 / 46</a:t>
            </a:r>
          </a:p>
        </p:txBody>
      </p:sp>
      <p:pic>
        <p:nvPicPr>
          <p:cNvPr id="17" name="Resim 16"/>
          <p:cNvPicPr>
            <a:picLocks noChangeAspect="1"/>
          </p:cNvPicPr>
          <p:nvPr/>
        </p:nvPicPr>
        <p:blipFill rotWithShape="1">
          <a:blip r:embed="rId3" cstate="print">
            <a:extLst>
              <a:ext uri="{28A0092B-C50C-407E-A947-70E740481C1C}">
                <a14:useLocalDpi xmlns:a14="http://schemas.microsoft.com/office/drawing/2010/main" val="0"/>
              </a:ext>
            </a:extLst>
          </a:blip>
          <a:srcRect l="9632" r="16403"/>
          <a:stretch/>
        </p:blipFill>
        <p:spPr>
          <a:xfrm>
            <a:off x="365749" y="2562820"/>
            <a:ext cx="3142347" cy="3165566"/>
          </a:xfrm>
          <a:prstGeom prst="rect">
            <a:avLst/>
          </a:prstGeom>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1009" y="2552000"/>
            <a:ext cx="3228637" cy="3173671"/>
          </a:xfrm>
          <a:prstGeom prst="rect">
            <a:avLst/>
          </a:prstGeom>
        </p:spPr>
      </p:pic>
      <p:pic>
        <p:nvPicPr>
          <p:cNvPr id="2" name="Resi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416" y="2546014"/>
            <a:ext cx="3536086" cy="3162851"/>
          </a:xfrm>
          <a:prstGeom prst="rect">
            <a:avLst/>
          </a:prstGeom>
        </p:spPr>
      </p:pic>
      <p:pic>
        <p:nvPicPr>
          <p:cNvPr id="5" name="Resi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1009" y="965059"/>
            <a:ext cx="3228637" cy="1465988"/>
          </a:xfrm>
          <a:prstGeom prst="rect">
            <a:avLst/>
          </a:prstGeom>
        </p:spPr>
      </p:pic>
      <p:pic>
        <p:nvPicPr>
          <p:cNvPr id="1843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58947" y="0"/>
            <a:ext cx="2609850" cy="19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p:nvPr/>
        </p:nvSpPr>
        <p:spPr>
          <a:xfrm>
            <a:off x="484502" y="5982945"/>
            <a:ext cx="11584295" cy="830997"/>
          </a:xfrm>
          <a:prstGeom prst="rect">
            <a:avLst/>
          </a:prstGeom>
          <a:noFill/>
        </p:spPr>
        <p:txBody>
          <a:bodyPr wrap="square" rtlCol="0">
            <a:spAutoFit/>
          </a:bodyPr>
          <a:lstStyle/>
          <a:p>
            <a:pPr algn="ctr"/>
            <a:r>
              <a:rPr lang="tr-TR" sz="2400" b="1" u="sng" dirty="0">
                <a:solidFill>
                  <a:srgbClr val="FF0000"/>
                </a:solidFill>
              </a:rPr>
              <a:t>Değerli Anneler; çocuğunuzda veya çevrenizde böyle maddeler gördüğünüzde</a:t>
            </a:r>
          </a:p>
          <a:p>
            <a:pPr algn="ctr"/>
            <a:r>
              <a:rPr lang="tr-TR" sz="2400" b="1" u="sng" dirty="0">
                <a:solidFill>
                  <a:srgbClr val="FF0000"/>
                </a:solidFill>
              </a:rPr>
              <a:t> dikkat edin!!!</a:t>
            </a:r>
          </a:p>
        </p:txBody>
      </p:sp>
    </p:spTree>
    <p:extLst>
      <p:ext uri="{BB962C8B-B14F-4D97-AF65-F5344CB8AC3E}">
        <p14:creationId xmlns:p14="http://schemas.microsoft.com/office/powerpoint/2010/main" val="4285367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etin kutusu 14">
            <a:extLst>
              <a:ext uri="{FF2B5EF4-FFF2-40B4-BE49-F238E27FC236}">
                <a16:creationId xmlns:a16="http://schemas.microsoft.com/office/drawing/2014/main" id="{6B1D00DE-C9AA-4C48-BE9F-099F4B91BE8E}"/>
              </a:ext>
            </a:extLst>
          </p:cNvPr>
          <p:cNvSpPr txBox="1"/>
          <p:nvPr/>
        </p:nvSpPr>
        <p:spPr>
          <a:xfrm>
            <a:off x="11456475" y="6398444"/>
            <a:ext cx="6531305" cy="286824"/>
          </a:xfrm>
          <a:prstGeom prst="rect">
            <a:avLst/>
          </a:prstGeom>
          <a:noFill/>
        </p:spPr>
        <p:txBody>
          <a:bodyPr wrap="square" lIns="55449" tIns="27725" rIns="55449" bIns="27725" rtlCol="0">
            <a:spAutoFit/>
          </a:bodyPr>
          <a:lstStyle/>
          <a:p>
            <a:pPr defTabSz="554492"/>
            <a:r>
              <a:rPr lang="tr-TR" sz="1500" b="1" dirty="0">
                <a:solidFill>
                  <a:prstClr val="white"/>
                </a:solidFill>
                <a:latin typeface="Noah Grotesque" charset="0"/>
                <a:ea typeface="Noah Grotesque" charset="0"/>
                <a:cs typeface="Noah Grotesque" charset="0"/>
              </a:rPr>
              <a:t>3/22</a:t>
            </a:r>
            <a:endParaRPr lang="tr-TR" sz="1000" dirty="0">
              <a:solidFill>
                <a:prstClr val="white"/>
              </a:solidFill>
              <a:latin typeface="Noah Grotesque" charset="0"/>
              <a:ea typeface="Noah Grotesque" charset="0"/>
              <a:cs typeface="Noah Grotesque" charset="0"/>
            </a:endParaRPr>
          </a:p>
        </p:txBody>
      </p:sp>
      <p:sp>
        <p:nvSpPr>
          <p:cNvPr id="20" name="Dikdörtgen 19">
            <a:extLst>
              <a:ext uri="{FF2B5EF4-FFF2-40B4-BE49-F238E27FC236}">
                <a16:creationId xmlns:a16="http://schemas.microsoft.com/office/drawing/2014/main" id="{95A05CB7-4DA8-154D-9918-C6E31A13C1A1}"/>
              </a:ext>
            </a:extLst>
          </p:cNvPr>
          <p:cNvSpPr/>
          <p:nvPr/>
        </p:nvSpPr>
        <p:spPr>
          <a:xfrm>
            <a:off x="-7218" y="278124"/>
            <a:ext cx="9199355" cy="473568"/>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21" name="Dikdörtgen 20"/>
          <p:cNvSpPr/>
          <p:nvPr/>
        </p:nvSpPr>
        <p:spPr>
          <a:xfrm>
            <a:off x="178715" y="322429"/>
            <a:ext cx="11370182" cy="42926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UYUMA MOBİL UYGULAMASI</a:t>
            </a:r>
            <a:endParaRPr lang="tr-TR" sz="2400" b="1" dirty="0">
              <a:solidFill>
                <a:schemeClr val="bg1"/>
              </a:solidFill>
              <a:latin typeface="Calibri" panose="020F0502020204030204" pitchFamily="34" charset="0"/>
              <a:cs typeface="Calibri" panose="020F0502020204030204" pitchFamily="34" charset="0"/>
            </a:endParaRPr>
          </a:p>
        </p:txBody>
      </p:sp>
      <p:pic>
        <p:nvPicPr>
          <p:cNvPr id="24" name="Resim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0621" y="1357070"/>
            <a:ext cx="4238907" cy="4839374"/>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314844" y="1676060"/>
            <a:ext cx="6640174" cy="4520383"/>
          </a:xfrm>
          <a:prstGeom prst="rect">
            <a:avLst/>
          </a:prstGeom>
        </p:spPr>
      </p:pic>
      <p:sp>
        <p:nvSpPr>
          <p:cNvPr id="3" name="Slayt Numarası Yer Tutucusu 2"/>
          <p:cNvSpPr>
            <a:spLocks noGrp="1"/>
          </p:cNvSpPr>
          <p:nvPr>
            <p:ph type="sldNum" sz="quarter" idx="7"/>
          </p:nvPr>
        </p:nvSpPr>
        <p:spPr>
          <a:xfrm>
            <a:off x="8778241" y="6377940"/>
            <a:ext cx="2804160" cy="223963"/>
          </a:xfrm>
        </p:spPr>
        <p:txBody>
          <a:bodyPr/>
          <a:lstStyle/>
          <a:p>
            <a:pPr lvl="0"/>
            <a:r>
              <a:rPr lang="tr-TR" sz="1500" dirty="0">
                <a:solidFill>
                  <a:prstClr val="white"/>
                </a:solidFill>
              </a:rPr>
              <a:t>44 /46</a:t>
            </a:r>
          </a:p>
        </p:txBody>
      </p:sp>
    </p:spTree>
    <p:extLst>
      <p:ext uri="{BB962C8B-B14F-4D97-AF65-F5344CB8AC3E}">
        <p14:creationId xmlns:p14="http://schemas.microsoft.com/office/powerpoint/2010/main" val="301054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Dikdörtgen 29">
            <a:extLst>
              <a:ext uri="{FF2B5EF4-FFF2-40B4-BE49-F238E27FC236}">
                <a16:creationId xmlns:a16="http://schemas.microsoft.com/office/drawing/2014/main" id="{95A05CB7-4DA8-154D-9918-C6E31A13C1A1}"/>
              </a:ext>
            </a:extLst>
          </p:cNvPr>
          <p:cNvSpPr/>
          <p:nvPr/>
        </p:nvSpPr>
        <p:spPr>
          <a:xfrm>
            <a:off x="0" y="370540"/>
            <a:ext cx="9601200" cy="2178487"/>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15" name="Metin kutusu 14">
            <a:extLst>
              <a:ext uri="{FF2B5EF4-FFF2-40B4-BE49-F238E27FC236}">
                <a16:creationId xmlns:a16="http://schemas.microsoft.com/office/drawing/2014/main" id="{6B1D00DE-C9AA-4C48-BE9F-099F4B91BE8E}"/>
              </a:ext>
            </a:extLst>
          </p:cNvPr>
          <p:cNvSpPr txBox="1"/>
          <p:nvPr/>
        </p:nvSpPr>
        <p:spPr>
          <a:xfrm>
            <a:off x="11456475" y="6398444"/>
            <a:ext cx="6531305" cy="286824"/>
          </a:xfrm>
          <a:prstGeom prst="rect">
            <a:avLst/>
          </a:prstGeom>
          <a:noFill/>
        </p:spPr>
        <p:txBody>
          <a:bodyPr wrap="square" lIns="55449" tIns="27725" rIns="55449" bIns="27725" rtlCol="0">
            <a:spAutoFit/>
          </a:bodyPr>
          <a:lstStyle/>
          <a:p>
            <a:pPr defTabSz="554492"/>
            <a:r>
              <a:rPr lang="tr-TR" sz="1500" b="1" dirty="0">
                <a:solidFill>
                  <a:prstClr val="white"/>
                </a:solidFill>
                <a:latin typeface="Noah Grotesque" charset="0"/>
                <a:ea typeface="Noah Grotesque" charset="0"/>
                <a:cs typeface="Noah Grotesque" charset="0"/>
              </a:rPr>
              <a:t>3/22</a:t>
            </a:r>
            <a:endParaRPr lang="tr-TR" sz="1000" dirty="0">
              <a:solidFill>
                <a:prstClr val="white"/>
              </a:solidFill>
              <a:latin typeface="Noah Grotesque" charset="0"/>
              <a:ea typeface="Noah Grotesque" charset="0"/>
              <a:cs typeface="Noah Grotesque" charset="0"/>
            </a:endParaRPr>
          </a:p>
        </p:txBody>
      </p:sp>
      <p:sp>
        <p:nvSpPr>
          <p:cNvPr id="31" name="Dikdörtgen 30"/>
          <p:cNvSpPr/>
          <p:nvPr/>
        </p:nvSpPr>
        <p:spPr>
          <a:xfrm>
            <a:off x="-1189861" y="461710"/>
            <a:ext cx="11370182" cy="2087317"/>
          </a:xfrm>
          <a:prstGeom prst="rect">
            <a:avLst/>
          </a:prstGeom>
        </p:spPr>
        <p:txBody>
          <a:bodyPr wrap="square" lIns="55449" tIns="27725" rIns="55449" bIns="27725">
            <a:spAutoFit/>
          </a:bodyPr>
          <a:lstStyle/>
          <a:p>
            <a:pPr algn="ctr"/>
            <a:r>
              <a:rPr lang="tr-TR" altLang="tr-TR" sz="4400" b="1" dirty="0">
                <a:solidFill>
                  <a:schemeClr val="bg1"/>
                </a:solidFill>
                <a:latin typeface="Calibri" panose="020F0502020204030204" pitchFamily="34" charset="0"/>
                <a:cs typeface="Calibri" panose="020F0502020204030204" pitchFamily="34" charset="0"/>
              </a:rPr>
              <a:t>Çocuğunuzun Bağımlılık Yapıcı Madde Kullanımından Şüphelenirseniz</a:t>
            </a:r>
          </a:p>
          <a:p>
            <a:pPr algn="ctr"/>
            <a:r>
              <a:rPr lang="tr-TR" altLang="tr-TR" sz="4400" b="1" dirty="0">
                <a:solidFill>
                  <a:schemeClr val="bg1"/>
                </a:solidFill>
                <a:latin typeface="Calibri" panose="020F0502020204030204" pitchFamily="34" charset="0"/>
                <a:cs typeface="Calibri" panose="020F0502020204030204" pitchFamily="34" charset="0"/>
              </a:rPr>
              <a:t>Kimlerden Yardım Alabilirsiniz?</a:t>
            </a:r>
          </a:p>
        </p:txBody>
      </p:sp>
      <p:sp>
        <p:nvSpPr>
          <p:cNvPr id="4" name="Slayt Numarası Yer Tutucusu 3"/>
          <p:cNvSpPr>
            <a:spLocks noGrp="1"/>
          </p:cNvSpPr>
          <p:nvPr>
            <p:ph type="sldNum" sz="quarter" idx="7"/>
          </p:nvPr>
        </p:nvSpPr>
        <p:spPr>
          <a:xfrm>
            <a:off x="8778241" y="6377940"/>
            <a:ext cx="2804160" cy="223963"/>
          </a:xfrm>
        </p:spPr>
        <p:txBody>
          <a:bodyPr/>
          <a:lstStyle/>
          <a:p>
            <a:pPr lvl="0"/>
            <a:r>
              <a:rPr lang="tr-TR" sz="1500" dirty="0">
                <a:solidFill>
                  <a:prstClr val="white"/>
                </a:solidFill>
              </a:rPr>
              <a:t>16 / 46</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6136" y="461710"/>
            <a:ext cx="2609850" cy="19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Metin kutusu 6"/>
          <p:cNvSpPr txBox="1"/>
          <p:nvPr/>
        </p:nvSpPr>
        <p:spPr>
          <a:xfrm>
            <a:off x="577516" y="3513222"/>
            <a:ext cx="8446168" cy="1569660"/>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lang="tr-TR" sz="2400" b="1" dirty="0"/>
              <a:t>Okul İdaresinden Bilgi Alabilirsiniz</a:t>
            </a:r>
          </a:p>
          <a:p>
            <a:pPr marL="285750" indent="-285750">
              <a:lnSpc>
                <a:spcPct val="200000"/>
              </a:lnSpc>
              <a:buFont typeface="Wingdings" panose="05000000000000000000" pitchFamily="2" charset="2"/>
              <a:buChar char="Ø"/>
            </a:pPr>
            <a:r>
              <a:rPr lang="tr-TR" sz="2400" b="1" dirty="0"/>
              <a:t>Okul Rehberlik Servisine Başvurabilirsiniz</a:t>
            </a:r>
          </a:p>
        </p:txBody>
      </p:sp>
    </p:spTree>
    <p:extLst>
      <p:ext uri="{BB962C8B-B14F-4D97-AF65-F5344CB8AC3E}">
        <p14:creationId xmlns:p14="http://schemas.microsoft.com/office/powerpoint/2010/main" val="1185958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Resim 15"/>
          <p:cNvPicPr>
            <a:picLocks noChangeAspect="1"/>
          </p:cNvPicPr>
          <p:nvPr/>
        </p:nvPicPr>
        <p:blipFill rotWithShape="1">
          <a:blip r:embed="rId3">
            <a:extLst>
              <a:ext uri="{28A0092B-C50C-407E-A947-70E740481C1C}">
                <a14:useLocalDpi xmlns:a14="http://schemas.microsoft.com/office/drawing/2010/main" val="0"/>
              </a:ext>
            </a:extLst>
          </a:blip>
          <a:srcRect t="21170"/>
          <a:stretch/>
        </p:blipFill>
        <p:spPr>
          <a:xfrm>
            <a:off x="712477" y="1140148"/>
            <a:ext cx="10869924" cy="5161298"/>
          </a:xfrm>
          <a:prstGeom prst="rect">
            <a:avLst/>
          </a:prstGeom>
        </p:spPr>
      </p:pic>
      <p:sp>
        <p:nvSpPr>
          <p:cNvPr id="15" name="Metin kutusu 14">
            <a:extLst>
              <a:ext uri="{FF2B5EF4-FFF2-40B4-BE49-F238E27FC236}">
                <a16:creationId xmlns:a16="http://schemas.microsoft.com/office/drawing/2014/main" id="{6B1D00DE-C9AA-4C48-BE9F-099F4B91BE8E}"/>
              </a:ext>
            </a:extLst>
          </p:cNvPr>
          <p:cNvSpPr txBox="1"/>
          <p:nvPr/>
        </p:nvSpPr>
        <p:spPr>
          <a:xfrm>
            <a:off x="11456475" y="6398444"/>
            <a:ext cx="6531305" cy="286824"/>
          </a:xfrm>
          <a:prstGeom prst="rect">
            <a:avLst/>
          </a:prstGeom>
          <a:noFill/>
        </p:spPr>
        <p:txBody>
          <a:bodyPr wrap="square" lIns="55449" tIns="27725" rIns="55449" bIns="27725" rtlCol="0">
            <a:spAutoFit/>
          </a:bodyPr>
          <a:lstStyle/>
          <a:p>
            <a:pPr defTabSz="554492"/>
            <a:r>
              <a:rPr lang="tr-TR" sz="1500" b="1" dirty="0">
                <a:solidFill>
                  <a:prstClr val="white"/>
                </a:solidFill>
                <a:latin typeface="Noah Grotesque" charset="0"/>
                <a:ea typeface="Noah Grotesque" charset="0"/>
                <a:cs typeface="Noah Grotesque" charset="0"/>
              </a:rPr>
              <a:t>3/22</a:t>
            </a:r>
            <a:endParaRPr lang="tr-TR" sz="1000" dirty="0">
              <a:solidFill>
                <a:prstClr val="white"/>
              </a:solidFill>
              <a:latin typeface="Noah Grotesque" charset="0"/>
              <a:ea typeface="Noah Grotesque" charset="0"/>
              <a:cs typeface="Noah Grotesque" charset="0"/>
            </a:endParaRPr>
          </a:p>
        </p:txBody>
      </p:sp>
      <p:sp>
        <p:nvSpPr>
          <p:cNvPr id="20" name="Dikdörtgen 19">
            <a:extLst>
              <a:ext uri="{FF2B5EF4-FFF2-40B4-BE49-F238E27FC236}">
                <a16:creationId xmlns:a16="http://schemas.microsoft.com/office/drawing/2014/main" id="{95A05CB7-4DA8-154D-9918-C6E31A13C1A1}"/>
              </a:ext>
            </a:extLst>
          </p:cNvPr>
          <p:cNvSpPr/>
          <p:nvPr/>
        </p:nvSpPr>
        <p:spPr>
          <a:xfrm>
            <a:off x="-7218" y="278124"/>
            <a:ext cx="9199355" cy="473568"/>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21" name="Dikdörtgen 20"/>
          <p:cNvSpPr/>
          <p:nvPr/>
        </p:nvSpPr>
        <p:spPr>
          <a:xfrm>
            <a:off x="178715" y="322429"/>
            <a:ext cx="11370182" cy="42926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MADDE KULLANIMI VE BAĞIMLILIĞI İLE MÜCADELE MERKEZLERİMİZ</a:t>
            </a:r>
            <a:endParaRPr lang="tr-TR" sz="2400" b="1" dirty="0">
              <a:solidFill>
                <a:schemeClr val="bg1"/>
              </a:solidFill>
              <a:latin typeface="Calibri" panose="020F0502020204030204" pitchFamily="34" charset="0"/>
              <a:cs typeface="Calibri" panose="020F0502020204030204" pitchFamily="34" charset="0"/>
            </a:endParaRPr>
          </a:p>
        </p:txBody>
      </p:sp>
      <p:sp>
        <p:nvSpPr>
          <p:cNvPr id="3" name="Slayt Numarası Yer Tutucusu 2"/>
          <p:cNvSpPr>
            <a:spLocks noGrp="1"/>
          </p:cNvSpPr>
          <p:nvPr>
            <p:ph type="sldNum" sz="quarter" idx="7"/>
          </p:nvPr>
        </p:nvSpPr>
        <p:spPr>
          <a:xfrm>
            <a:off x="8778241" y="6377940"/>
            <a:ext cx="2804160" cy="223963"/>
          </a:xfrm>
        </p:spPr>
        <p:txBody>
          <a:bodyPr/>
          <a:lstStyle/>
          <a:p>
            <a:pPr lvl="0"/>
            <a:r>
              <a:rPr lang="tr-TR" sz="1500" dirty="0">
                <a:solidFill>
                  <a:prstClr val="white"/>
                </a:solidFill>
              </a:rPr>
              <a:t>45 /46</a:t>
            </a:r>
            <a:endParaRPr lang="uk-UA" dirty="0"/>
          </a:p>
        </p:txBody>
      </p:sp>
    </p:spTree>
    <p:extLst>
      <p:ext uri="{BB962C8B-B14F-4D97-AF65-F5344CB8AC3E}">
        <p14:creationId xmlns:p14="http://schemas.microsoft.com/office/powerpoint/2010/main" val="677094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15">
            <a:extLst>
              <a:ext uri="{FF2B5EF4-FFF2-40B4-BE49-F238E27FC236}">
                <a16:creationId xmlns:a16="http://schemas.microsoft.com/office/drawing/2014/main" id="{0C01AE76-8025-D047-835A-D8D805479215}"/>
              </a:ext>
            </a:extLst>
          </p:cNvPr>
          <p:cNvSpPr/>
          <p:nvPr/>
        </p:nvSpPr>
        <p:spPr>
          <a:xfrm rot="16200000">
            <a:off x="3942129" y="-2147779"/>
            <a:ext cx="6305026" cy="10319443"/>
          </a:xfrm>
          <a:prstGeom prst="rect">
            <a:avLst/>
          </a:prstGeom>
          <a:gradFill>
            <a:gsLst>
              <a:gs pos="0">
                <a:schemeClr val="accent1">
                  <a:lumMod val="5000"/>
                  <a:lumOff val="95000"/>
                  <a:alpha val="0"/>
                </a:schemeClr>
              </a:gs>
              <a:gs pos="4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15" name="Metin kutusu 14">
            <a:extLst>
              <a:ext uri="{FF2B5EF4-FFF2-40B4-BE49-F238E27FC236}">
                <a16:creationId xmlns:a16="http://schemas.microsoft.com/office/drawing/2014/main" id="{6B1D00DE-C9AA-4C48-BE9F-099F4B91BE8E}"/>
              </a:ext>
            </a:extLst>
          </p:cNvPr>
          <p:cNvSpPr txBox="1"/>
          <p:nvPr/>
        </p:nvSpPr>
        <p:spPr>
          <a:xfrm>
            <a:off x="11456475" y="6398444"/>
            <a:ext cx="6531305" cy="286824"/>
          </a:xfrm>
          <a:prstGeom prst="rect">
            <a:avLst/>
          </a:prstGeom>
          <a:noFill/>
        </p:spPr>
        <p:txBody>
          <a:bodyPr wrap="square" lIns="55449" tIns="27725" rIns="55449" bIns="27725" rtlCol="0">
            <a:spAutoFit/>
          </a:bodyPr>
          <a:lstStyle/>
          <a:p>
            <a:pPr defTabSz="554492"/>
            <a:r>
              <a:rPr lang="tr-TR" sz="1500" b="1" dirty="0">
                <a:solidFill>
                  <a:prstClr val="white"/>
                </a:solidFill>
                <a:latin typeface="Noah Grotesque" charset="0"/>
                <a:ea typeface="Noah Grotesque" charset="0"/>
                <a:cs typeface="Noah Grotesque" charset="0"/>
              </a:rPr>
              <a:t>3/22</a:t>
            </a:r>
            <a:endParaRPr lang="tr-TR" sz="1000" dirty="0">
              <a:solidFill>
                <a:prstClr val="white"/>
              </a:solidFill>
              <a:latin typeface="Noah Grotesque" charset="0"/>
              <a:ea typeface="Noah Grotesque" charset="0"/>
              <a:cs typeface="Noah Grotesque" charset="0"/>
            </a:endParaRPr>
          </a:p>
        </p:txBody>
      </p:sp>
      <p:sp>
        <p:nvSpPr>
          <p:cNvPr id="21" name="Dikdörtgen 20"/>
          <p:cNvSpPr/>
          <p:nvPr/>
        </p:nvSpPr>
        <p:spPr>
          <a:xfrm>
            <a:off x="178715" y="322429"/>
            <a:ext cx="11370182" cy="42926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MADDE KULLANIM BELİRTİLERİ NELERDİR?</a:t>
            </a:r>
          </a:p>
        </p:txBody>
      </p:sp>
      <p:sp>
        <p:nvSpPr>
          <p:cNvPr id="30" name="Dikdörtgen 29">
            <a:extLst>
              <a:ext uri="{FF2B5EF4-FFF2-40B4-BE49-F238E27FC236}">
                <a16:creationId xmlns:a16="http://schemas.microsoft.com/office/drawing/2014/main" id="{95A05CB7-4DA8-154D-9918-C6E31A13C1A1}"/>
              </a:ext>
            </a:extLst>
          </p:cNvPr>
          <p:cNvSpPr/>
          <p:nvPr/>
        </p:nvSpPr>
        <p:spPr>
          <a:xfrm>
            <a:off x="0" y="370540"/>
            <a:ext cx="9199355" cy="473568"/>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31" name="Dikdörtgen 30"/>
          <p:cNvSpPr/>
          <p:nvPr/>
        </p:nvSpPr>
        <p:spPr>
          <a:xfrm>
            <a:off x="271137" y="414845"/>
            <a:ext cx="11370182" cy="42532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NARKOTİK MADDELER / BONZAİ</a:t>
            </a:r>
          </a:p>
        </p:txBody>
      </p:sp>
      <p:sp>
        <p:nvSpPr>
          <p:cNvPr id="4" name="Slayt Numarası Yer Tutucusu 3"/>
          <p:cNvSpPr>
            <a:spLocks noGrp="1"/>
          </p:cNvSpPr>
          <p:nvPr>
            <p:ph type="sldNum" sz="quarter" idx="7"/>
          </p:nvPr>
        </p:nvSpPr>
        <p:spPr>
          <a:xfrm>
            <a:off x="8778241" y="6377940"/>
            <a:ext cx="2804160" cy="223963"/>
          </a:xfrm>
        </p:spPr>
        <p:txBody>
          <a:bodyPr/>
          <a:lstStyle/>
          <a:p>
            <a:pPr lvl="0"/>
            <a:r>
              <a:rPr lang="tr-TR" sz="1500" dirty="0">
                <a:solidFill>
                  <a:prstClr val="white"/>
                </a:solidFill>
              </a:rPr>
              <a:t>18 / 46</a:t>
            </a:r>
          </a:p>
        </p:txBody>
      </p:sp>
      <p:pic>
        <p:nvPicPr>
          <p:cNvPr id="18" name="Resim 17"/>
          <p:cNvPicPr>
            <a:picLocks noChangeAspect="1"/>
          </p:cNvPicPr>
          <p:nvPr/>
        </p:nvPicPr>
        <p:blipFill rotWithShape="1">
          <a:blip r:embed="rId3">
            <a:extLst>
              <a:ext uri="{28A0092B-C50C-407E-A947-70E740481C1C}">
                <a14:useLocalDpi xmlns:a14="http://schemas.microsoft.com/office/drawing/2010/main" val="0"/>
              </a:ext>
            </a:extLst>
          </a:blip>
          <a:srcRect l="24085" t="-13679" r="21523" b="-2896"/>
          <a:stretch/>
        </p:blipFill>
        <p:spPr>
          <a:xfrm>
            <a:off x="412048" y="1534975"/>
            <a:ext cx="3264301" cy="3783129"/>
          </a:xfrm>
          <a:prstGeom prst="rect">
            <a:avLst/>
          </a:prstGeom>
          <a:ln>
            <a:noFill/>
          </a:ln>
          <a:effectLst>
            <a:outerShdw blurRad="292100" dist="139700" dir="2700000" algn="tl" rotWithShape="0">
              <a:srgbClr val="333333">
                <a:alpha val="65000"/>
              </a:srgbClr>
            </a:outerShdw>
          </a:effectLst>
        </p:spPr>
      </p:pic>
      <p:pic>
        <p:nvPicPr>
          <p:cNvPr id="19" name="Resim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8719" y="2021188"/>
            <a:ext cx="3259014" cy="3135578"/>
          </a:xfrm>
          <a:prstGeom prst="rect">
            <a:avLst/>
          </a:prstGeom>
          <a:ln>
            <a:noFill/>
          </a:ln>
          <a:effectLst>
            <a:outerShdw blurRad="292100" dist="139700" dir="2700000" algn="tl" rotWithShape="0">
              <a:srgbClr val="333333">
                <a:alpha val="65000"/>
              </a:srgbClr>
            </a:outerShdw>
          </a:effectLst>
        </p:spPr>
      </p:pic>
      <p:pic>
        <p:nvPicPr>
          <p:cNvPr id="2" name="Resi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0105" y="2065283"/>
            <a:ext cx="3448792" cy="3158884"/>
          </a:xfrm>
          <a:prstGeom prst="rect">
            <a:avLst/>
          </a:prstGeom>
        </p:spPr>
      </p:pic>
      <p:pic>
        <p:nvPicPr>
          <p:cNvPr id="194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4040" y="0"/>
            <a:ext cx="2609850" cy="19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Metin kutusu 12"/>
          <p:cNvSpPr txBox="1"/>
          <p:nvPr/>
        </p:nvSpPr>
        <p:spPr>
          <a:xfrm>
            <a:off x="449595" y="5748957"/>
            <a:ext cx="11584295" cy="830997"/>
          </a:xfrm>
          <a:prstGeom prst="rect">
            <a:avLst/>
          </a:prstGeom>
          <a:noFill/>
        </p:spPr>
        <p:txBody>
          <a:bodyPr wrap="square" rtlCol="0">
            <a:spAutoFit/>
          </a:bodyPr>
          <a:lstStyle/>
          <a:p>
            <a:pPr algn="ctr"/>
            <a:r>
              <a:rPr lang="tr-TR" sz="2400" b="1" u="sng" dirty="0">
                <a:solidFill>
                  <a:srgbClr val="FF0000"/>
                </a:solidFill>
              </a:rPr>
              <a:t>Değerli Anneler; çocuğunuzda veya çevrenizde böyle maddeler gördüğünüzde</a:t>
            </a:r>
          </a:p>
          <a:p>
            <a:pPr algn="ctr"/>
            <a:r>
              <a:rPr lang="tr-TR" sz="2400" b="1" u="sng" dirty="0">
                <a:solidFill>
                  <a:srgbClr val="FF0000"/>
                </a:solidFill>
              </a:rPr>
              <a:t> dikkat edin!!!</a:t>
            </a:r>
          </a:p>
        </p:txBody>
      </p:sp>
    </p:spTree>
    <p:extLst>
      <p:ext uri="{BB962C8B-B14F-4D97-AF65-F5344CB8AC3E}">
        <p14:creationId xmlns:p14="http://schemas.microsoft.com/office/powerpoint/2010/main" val="3549357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15">
            <a:extLst>
              <a:ext uri="{FF2B5EF4-FFF2-40B4-BE49-F238E27FC236}">
                <a16:creationId xmlns:a16="http://schemas.microsoft.com/office/drawing/2014/main" id="{0C01AE76-8025-D047-835A-D8D805479215}"/>
              </a:ext>
            </a:extLst>
          </p:cNvPr>
          <p:cNvSpPr/>
          <p:nvPr/>
        </p:nvSpPr>
        <p:spPr>
          <a:xfrm rot="16200000">
            <a:off x="3893983" y="-2136670"/>
            <a:ext cx="6305026" cy="10319443"/>
          </a:xfrm>
          <a:prstGeom prst="rect">
            <a:avLst/>
          </a:prstGeom>
          <a:gradFill>
            <a:gsLst>
              <a:gs pos="0">
                <a:schemeClr val="accent1">
                  <a:lumMod val="5000"/>
                  <a:lumOff val="95000"/>
                  <a:alpha val="0"/>
                </a:schemeClr>
              </a:gs>
              <a:gs pos="4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15" name="Metin kutusu 14">
            <a:extLst>
              <a:ext uri="{FF2B5EF4-FFF2-40B4-BE49-F238E27FC236}">
                <a16:creationId xmlns:a16="http://schemas.microsoft.com/office/drawing/2014/main" id="{6B1D00DE-C9AA-4C48-BE9F-099F4B91BE8E}"/>
              </a:ext>
            </a:extLst>
          </p:cNvPr>
          <p:cNvSpPr txBox="1"/>
          <p:nvPr/>
        </p:nvSpPr>
        <p:spPr>
          <a:xfrm>
            <a:off x="11456475" y="6398444"/>
            <a:ext cx="6531305" cy="286824"/>
          </a:xfrm>
          <a:prstGeom prst="rect">
            <a:avLst/>
          </a:prstGeom>
          <a:noFill/>
        </p:spPr>
        <p:txBody>
          <a:bodyPr wrap="square" lIns="55449" tIns="27725" rIns="55449" bIns="27725" rtlCol="0">
            <a:spAutoFit/>
          </a:bodyPr>
          <a:lstStyle/>
          <a:p>
            <a:pPr defTabSz="554492"/>
            <a:r>
              <a:rPr lang="tr-TR" sz="1500" b="1" dirty="0">
                <a:solidFill>
                  <a:prstClr val="white"/>
                </a:solidFill>
                <a:latin typeface="Noah Grotesque" charset="0"/>
                <a:ea typeface="Noah Grotesque" charset="0"/>
                <a:cs typeface="Noah Grotesque" charset="0"/>
              </a:rPr>
              <a:t>3/22</a:t>
            </a:r>
            <a:endParaRPr lang="tr-TR" sz="1000" dirty="0">
              <a:solidFill>
                <a:prstClr val="white"/>
              </a:solidFill>
              <a:latin typeface="Noah Grotesque" charset="0"/>
              <a:ea typeface="Noah Grotesque" charset="0"/>
              <a:cs typeface="Noah Grotesque" charset="0"/>
            </a:endParaRPr>
          </a:p>
        </p:txBody>
      </p:sp>
      <p:sp>
        <p:nvSpPr>
          <p:cNvPr id="21" name="Dikdörtgen 20"/>
          <p:cNvSpPr/>
          <p:nvPr/>
        </p:nvSpPr>
        <p:spPr>
          <a:xfrm>
            <a:off x="178715" y="322429"/>
            <a:ext cx="11370182" cy="42926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MADDE KULLANIM BELİRTİLERİ NELERDİR?</a:t>
            </a:r>
          </a:p>
        </p:txBody>
      </p:sp>
      <p:sp>
        <p:nvSpPr>
          <p:cNvPr id="30" name="Dikdörtgen 29">
            <a:extLst>
              <a:ext uri="{FF2B5EF4-FFF2-40B4-BE49-F238E27FC236}">
                <a16:creationId xmlns:a16="http://schemas.microsoft.com/office/drawing/2014/main" id="{95A05CB7-4DA8-154D-9918-C6E31A13C1A1}"/>
              </a:ext>
            </a:extLst>
          </p:cNvPr>
          <p:cNvSpPr/>
          <p:nvPr/>
        </p:nvSpPr>
        <p:spPr>
          <a:xfrm>
            <a:off x="0" y="370540"/>
            <a:ext cx="9199355" cy="473568"/>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31" name="Dikdörtgen 30"/>
          <p:cNvSpPr/>
          <p:nvPr/>
        </p:nvSpPr>
        <p:spPr>
          <a:xfrm>
            <a:off x="271137" y="414845"/>
            <a:ext cx="11370182" cy="42532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NARKOTİK MADDELER / EROİN</a:t>
            </a:r>
          </a:p>
        </p:txBody>
      </p:sp>
      <p:sp>
        <p:nvSpPr>
          <p:cNvPr id="4" name="Slayt Numarası Yer Tutucusu 3"/>
          <p:cNvSpPr>
            <a:spLocks noGrp="1"/>
          </p:cNvSpPr>
          <p:nvPr>
            <p:ph type="sldNum" sz="quarter" idx="7"/>
          </p:nvPr>
        </p:nvSpPr>
        <p:spPr>
          <a:xfrm>
            <a:off x="8778241" y="6377940"/>
            <a:ext cx="2804160" cy="223963"/>
          </a:xfrm>
        </p:spPr>
        <p:txBody>
          <a:bodyPr/>
          <a:lstStyle/>
          <a:p>
            <a:pPr lvl="0"/>
            <a:r>
              <a:rPr lang="tr-TR" sz="1500" dirty="0">
                <a:solidFill>
                  <a:prstClr val="white"/>
                </a:solidFill>
              </a:rPr>
              <a:t>20 / 46</a:t>
            </a:r>
          </a:p>
        </p:txBody>
      </p:sp>
      <p:pic>
        <p:nvPicPr>
          <p:cNvPr id="17" name="Resim 16"/>
          <p:cNvPicPr>
            <a:picLocks noChangeAspect="1"/>
          </p:cNvPicPr>
          <p:nvPr/>
        </p:nvPicPr>
        <p:blipFill rotWithShape="1">
          <a:blip r:embed="rId3">
            <a:extLst>
              <a:ext uri="{28A0092B-C50C-407E-A947-70E740481C1C}">
                <a14:useLocalDpi xmlns:a14="http://schemas.microsoft.com/office/drawing/2010/main" val="0"/>
              </a:ext>
            </a:extLst>
          </a:blip>
          <a:srcRect b="8169"/>
          <a:stretch/>
        </p:blipFill>
        <p:spPr>
          <a:xfrm>
            <a:off x="455510" y="2017957"/>
            <a:ext cx="3420877" cy="3253428"/>
          </a:xfrm>
          <a:prstGeom prst="rect">
            <a:avLst/>
          </a:prstGeom>
          <a:ln>
            <a:noFill/>
          </a:ln>
          <a:effectLst>
            <a:outerShdw blurRad="292100" dist="139700" dir="2700000" algn="tl" rotWithShape="0">
              <a:srgbClr val="333333">
                <a:alpha val="65000"/>
              </a:srgbClr>
            </a:outerShdw>
          </a:effectLst>
        </p:spPr>
      </p:pic>
      <p:pic>
        <p:nvPicPr>
          <p:cNvPr id="19" name="Resim 18"/>
          <p:cNvPicPr>
            <a:picLocks noChangeAspect="1"/>
          </p:cNvPicPr>
          <p:nvPr/>
        </p:nvPicPr>
        <p:blipFill rotWithShape="1">
          <a:blip r:embed="rId4">
            <a:extLst>
              <a:ext uri="{28A0092B-C50C-407E-A947-70E740481C1C}">
                <a14:useLocalDpi xmlns:a14="http://schemas.microsoft.com/office/drawing/2010/main" val="0"/>
              </a:ext>
            </a:extLst>
          </a:blip>
          <a:srcRect l="14261" r="14261" b="8955"/>
          <a:stretch/>
        </p:blipFill>
        <p:spPr>
          <a:xfrm>
            <a:off x="4413671" y="2056126"/>
            <a:ext cx="3202089" cy="3296725"/>
          </a:xfrm>
          <a:prstGeom prst="rect">
            <a:avLst/>
          </a:prstGeom>
          <a:ln>
            <a:noFill/>
          </a:ln>
          <a:effectLst>
            <a:outerShdw blurRad="292100" dist="139700" dir="2700000" algn="tl" rotWithShape="0">
              <a:srgbClr val="333333">
                <a:alpha val="65000"/>
              </a:srgbClr>
            </a:outerShdw>
          </a:effectLst>
        </p:spPr>
      </p:pic>
      <p:pic>
        <p:nvPicPr>
          <p:cNvPr id="2" name="Resi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5701" y="2017957"/>
            <a:ext cx="3393597" cy="3294111"/>
          </a:xfrm>
          <a:prstGeom prst="rect">
            <a:avLst/>
          </a:prstGeom>
        </p:spPr>
      </p:pic>
      <p:pic>
        <p:nvPicPr>
          <p:cNvPr id="204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5914" y="0"/>
            <a:ext cx="2609850" cy="19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Metin kutusu 12"/>
          <p:cNvSpPr txBox="1"/>
          <p:nvPr/>
        </p:nvSpPr>
        <p:spPr>
          <a:xfrm>
            <a:off x="442357" y="5854271"/>
            <a:ext cx="11584295" cy="830997"/>
          </a:xfrm>
          <a:prstGeom prst="rect">
            <a:avLst/>
          </a:prstGeom>
          <a:noFill/>
        </p:spPr>
        <p:txBody>
          <a:bodyPr wrap="square" rtlCol="0">
            <a:spAutoFit/>
          </a:bodyPr>
          <a:lstStyle/>
          <a:p>
            <a:pPr algn="ctr"/>
            <a:r>
              <a:rPr lang="tr-TR" sz="2400" b="1" u="sng" dirty="0">
                <a:solidFill>
                  <a:srgbClr val="FF0000"/>
                </a:solidFill>
              </a:rPr>
              <a:t>Değerli Anneler; çocuğunuzda veya çevrenizde böyle maddeler gördüğünüzde</a:t>
            </a:r>
          </a:p>
          <a:p>
            <a:pPr algn="ctr"/>
            <a:r>
              <a:rPr lang="tr-TR" sz="2400" b="1" u="sng" dirty="0">
                <a:solidFill>
                  <a:srgbClr val="FF0000"/>
                </a:solidFill>
              </a:rPr>
              <a:t> dikkat edin!!!</a:t>
            </a:r>
          </a:p>
        </p:txBody>
      </p:sp>
    </p:spTree>
    <p:extLst>
      <p:ext uri="{BB962C8B-B14F-4D97-AF65-F5344CB8AC3E}">
        <p14:creationId xmlns:p14="http://schemas.microsoft.com/office/powerpoint/2010/main" val="2310024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15">
            <a:extLst>
              <a:ext uri="{FF2B5EF4-FFF2-40B4-BE49-F238E27FC236}">
                <a16:creationId xmlns:a16="http://schemas.microsoft.com/office/drawing/2014/main" id="{0C01AE76-8025-D047-835A-D8D805479215}"/>
              </a:ext>
            </a:extLst>
          </p:cNvPr>
          <p:cNvSpPr/>
          <p:nvPr/>
        </p:nvSpPr>
        <p:spPr>
          <a:xfrm rot="16200000">
            <a:off x="3892551" y="-2329290"/>
            <a:ext cx="6305026" cy="10319443"/>
          </a:xfrm>
          <a:prstGeom prst="rect">
            <a:avLst/>
          </a:prstGeom>
          <a:gradFill>
            <a:gsLst>
              <a:gs pos="0">
                <a:schemeClr val="accent1">
                  <a:lumMod val="5000"/>
                  <a:lumOff val="95000"/>
                  <a:alpha val="0"/>
                </a:schemeClr>
              </a:gs>
              <a:gs pos="4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15" name="Metin kutusu 14">
            <a:extLst>
              <a:ext uri="{FF2B5EF4-FFF2-40B4-BE49-F238E27FC236}">
                <a16:creationId xmlns:a16="http://schemas.microsoft.com/office/drawing/2014/main" id="{6B1D00DE-C9AA-4C48-BE9F-099F4B91BE8E}"/>
              </a:ext>
            </a:extLst>
          </p:cNvPr>
          <p:cNvSpPr txBox="1"/>
          <p:nvPr/>
        </p:nvSpPr>
        <p:spPr>
          <a:xfrm>
            <a:off x="11456475" y="6398444"/>
            <a:ext cx="6531305" cy="286824"/>
          </a:xfrm>
          <a:prstGeom prst="rect">
            <a:avLst/>
          </a:prstGeom>
          <a:noFill/>
        </p:spPr>
        <p:txBody>
          <a:bodyPr wrap="square" lIns="55449" tIns="27725" rIns="55449" bIns="27725" rtlCol="0">
            <a:spAutoFit/>
          </a:bodyPr>
          <a:lstStyle/>
          <a:p>
            <a:pPr defTabSz="554492"/>
            <a:r>
              <a:rPr lang="tr-TR" sz="1500" b="1" dirty="0">
                <a:solidFill>
                  <a:prstClr val="white"/>
                </a:solidFill>
                <a:latin typeface="Noah Grotesque" charset="0"/>
                <a:ea typeface="Noah Grotesque" charset="0"/>
                <a:cs typeface="Noah Grotesque" charset="0"/>
              </a:rPr>
              <a:t>3/22</a:t>
            </a:r>
            <a:endParaRPr lang="tr-TR" sz="1000" dirty="0">
              <a:solidFill>
                <a:prstClr val="white"/>
              </a:solidFill>
              <a:latin typeface="Noah Grotesque" charset="0"/>
              <a:ea typeface="Noah Grotesque" charset="0"/>
              <a:cs typeface="Noah Grotesque" charset="0"/>
            </a:endParaRPr>
          </a:p>
        </p:txBody>
      </p:sp>
      <p:sp>
        <p:nvSpPr>
          <p:cNvPr id="21" name="Dikdörtgen 20"/>
          <p:cNvSpPr/>
          <p:nvPr/>
        </p:nvSpPr>
        <p:spPr>
          <a:xfrm>
            <a:off x="178715" y="322429"/>
            <a:ext cx="11370182" cy="42926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MADDE KULLANIM BELİRTİLERİ NELERDİR?</a:t>
            </a:r>
          </a:p>
        </p:txBody>
      </p:sp>
      <p:sp>
        <p:nvSpPr>
          <p:cNvPr id="30" name="Dikdörtgen 29">
            <a:extLst>
              <a:ext uri="{FF2B5EF4-FFF2-40B4-BE49-F238E27FC236}">
                <a16:creationId xmlns:a16="http://schemas.microsoft.com/office/drawing/2014/main" id="{95A05CB7-4DA8-154D-9918-C6E31A13C1A1}"/>
              </a:ext>
            </a:extLst>
          </p:cNvPr>
          <p:cNvSpPr/>
          <p:nvPr/>
        </p:nvSpPr>
        <p:spPr>
          <a:xfrm>
            <a:off x="0" y="370540"/>
            <a:ext cx="9199355" cy="473568"/>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lIns="55449" tIns="27725" rIns="55449" bIns="27725" rtlCol="0" anchor="ctr"/>
          <a:lstStyle/>
          <a:p>
            <a:pPr algn="ctr"/>
            <a:endParaRPr lang="tr-TR"/>
          </a:p>
        </p:txBody>
      </p:sp>
      <p:sp>
        <p:nvSpPr>
          <p:cNvPr id="31" name="Dikdörtgen 30"/>
          <p:cNvSpPr/>
          <p:nvPr/>
        </p:nvSpPr>
        <p:spPr>
          <a:xfrm>
            <a:off x="271137" y="414845"/>
            <a:ext cx="11370182" cy="425323"/>
          </a:xfrm>
          <a:prstGeom prst="rect">
            <a:avLst/>
          </a:prstGeom>
        </p:spPr>
        <p:txBody>
          <a:bodyPr wrap="square" lIns="55449" tIns="27725" rIns="55449" bIns="27725">
            <a:spAutoFit/>
          </a:bodyPr>
          <a:lstStyle/>
          <a:p>
            <a:r>
              <a:rPr lang="tr-TR" altLang="tr-TR" sz="2400" b="1" dirty="0">
                <a:solidFill>
                  <a:schemeClr val="bg1"/>
                </a:solidFill>
                <a:latin typeface="Calibri" panose="020F0502020204030204" pitchFamily="34" charset="0"/>
                <a:cs typeface="Calibri" panose="020F0502020204030204" pitchFamily="34" charset="0"/>
              </a:rPr>
              <a:t>NARKOTİK MADDELER / KOKAİN</a:t>
            </a:r>
          </a:p>
        </p:txBody>
      </p:sp>
      <p:sp>
        <p:nvSpPr>
          <p:cNvPr id="4" name="Slayt Numarası Yer Tutucusu 3"/>
          <p:cNvSpPr>
            <a:spLocks noGrp="1"/>
          </p:cNvSpPr>
          <p:nvPr>
            <p:ph type="sldNum" sz="quarter" idx="7"/>
          </p:nvPr>
        </p:nvSpPr>
        <p:spPr>
          <a:xfrm>
            <a:off x="8778241" y="6377940"/>
            <a:ext cx="2804160" cy="223963"/>
          </a:xfrm>
        </p:spPr>
        <p:txBody>
          <a:bodyPr/>
          <a:lstStyle/>
          <a:p>
            <a:pPr lvl="0"/>
            <a:r>
              <a:rPr lang="tr-TR" sz="1500" dirty="0">
                <a:solidFill>
                  <a:prstClr val="white"/>
                </a:solidFill>
              </a:rPr>
              <a:t>22 / 46</a:t>
            </a:r>
          </a:p>
        </p:txBody>
      </p:sp>
      <p:pic>
        <p:nvPicPr>
          <p:cNvPr id="17" name="Resim 16"/>
          <p:cNvPicPr>
            <a:picLocks noChangeAspect="1"/>
          </p:cNvPicPr>
          <p:nvPr/>
        </p:nvPicPr>
        <p:blipFill rotWithShape="1">
          <a:blip r:embed="rId3">
            <a:extLst>
              <a:ext uri="{28A0092B-C50C-407E-A947-70E740481C1C}">
                <a14:useLocalDpi xmlns:a14="http://schemas.microsoft.com/office/drawing/2010/main" val="0"/>
              </a:ext>
            </a:extLst>
          </a:blip>
          <a:srcRect r="26127"/>
          <a:stretch/>
        </p:blipFill>
        <p:spPr>
          <a:xfrm>
            <a:off x="412048" y="1898787"/>
            <a:ext cx="3408145" cy="3206414"/>
          </a:xfrm>
          <a:prstGeom prst="rect">
            <a:avLst/>
          </a:prstGeom>
        </p:spPr>
      </p:pic>
      <p:pic>
        <p:nvPicPr>
          <p:cNvPr id="24" name="Resim 2">
            <a:extLst>
              <a:ext uri="{FF2B5EF4-FFF2-40B4-BE49-F238E27FC236}">
                <a16:creationId xmlns:a16="http://schemas.microsoft.com/office/drawing/2014/main" id="{25F3DD80-37D2-D94F-AD26-CC2AB5EC61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3537" y="1886264"/>
            <a:ext cx="3388150" cy="3200342"/>
          </a:xfrm>
          <a:prstGeom prst="rect">
            <a:avLst/>
          </a:prstGeom>
          <a:ln>
            <a:noFill/>
          </a:ln>
          <a:effectLst>
            <a:softEdge rad="112500"/>
          </a:effectLst>
        </p:spPr>
      </p:pic>
      <p:pic>
        <p:nvPicPr>
          <p:cNvPr id="2" name="Resi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1645" y="1880191"/>
            <a:ext cx="3133877" cy="3206414"/>
          </a:xfrm>
          <a:prstGeom prst="rect">
            <a:avLst/>
          </a:prstGeom>
        </p:spPr>
      </p:pic>
      <p:grpSp>
        <p:nvGrpSpPr>
          <p:cNvPr id="18" name="Grup 15"/>
          <p:cNvGrpSpPr/>
          <p:nvPr/>
        </p:nvGrpSpPr>
        <p:grpSpPr>
          <a:xfrm>
            <a:off x="9547710" y="3575"/>
            <a:ext cx="2499742" cy="1851257"/>
            <a:chOff x="15412907" y="3234"/>
            <a:chExt cx="4121971" cy="3052860"/>
          </a:xfrm>
          <a:effectLst>
            <a:outerShdw blurRad="50800" dist="38100" dir="10800000" algn="r" rotWithShape="0">
              <a:prstClr val="black">
                <a:alpha val="40000"/>
              </a:prstClr>
            </a:outerShdw>
          </a:effectLst>
        </p:grpSpPr>
        <p:sp>
          <p:nvSpPr>
            <p:cNvPr id="19" name="Dikdörtgen 18">
              <a:extLst>
                <a:ext uri="{FF2B5EF4-FFF2-40B4-BE49-F238E27FC236}">
                  <a16:creationId xmlns:a16="http://schemas.microsoft.com/office/drawing/2014/main" id="{95A05CB7-4DA8-154D-9918-C6E31A13C1A1}"/>
                </a:ext>
              </a:extLst>
            </p:cNvPr>
            <p:cNvSpPr/>
            <p:nvPr/>
          </p:nvSpPr>
          <p:spPr>
            <a:xfrm>
              <a:off x="15412907" y="3234"/>
              <a:ext cx="4121971" cy="3052860"/>
            </a:xfrm>
            <a:prstGeom prst="rect">
              <a:avLst/>
            </a:prstGeom>
            <a:solidFill>
              <a:srgbClr val="64A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 name="Resim 19"/>
            <p:cNvPicPr>
              <a:picLocks noChangeAspect="1"/>
            </p:cNvPicPr>
            <p:nvPr/>
          </p:nvPicPr>
          <p:blipFill>
            <a:blip r:embed="rId6"/>
            <a:stretch>
              <a:fillRect/>
            </a:stretch>
          </p:blipFill>
          <p:spPr>
            <a:xfrm>
              <a:off x="16319067" y="531710"/>
              <a:ext cx="2425390" cy="2216304"/>
            </a:xfrm>
            <a:prstGeom prst="rect">
              <a:avLst/>
            </a:prstGeom>
            <a:ln>
              <a:noFill/>
            </a:ln>
            <a:effectLst>
              <a:outerShdw blurRad="190500" algn="tl" rotWithShape="0">
                <a:srgbClr val="000000">
                  <a:alpha val="70000"/>
                </a:srgbClr>
              </a:outerShdw>
            </a:effectLst>
          </p:spPr>
        </p:pic>
      </p:grpSp>
      <p:sp>
        <p:nvSpPr>
          <p:cNvPr id="22" name="Metin kutusu 21"/>
          <p:cNvSpPr txBox="1"/>
          <p:nvPr/>
        </p:nvSpPr>
        <p:spPr>
          <a:xfrm>
            <a:off x="296435" y="5744266"/>
            <a:ext cx="11584295" cy="830997"/>
          </a:xfrm>
          <a:prstGeom prst="rect">
            <a:avLst/>
          </a:prstGeom>
          <a:noFill/>
        </p:spPr>
        <p:txBody>
          <a:bodyPr wrap="square" rtlCol="0">
            <a:spAutoFit/>
          </a:bodyPr>
          <a:lstStyle/>
          <a:p>
            <a:pPr algn="ctr"/>
            <a:r>
              <a:rPr lang="tr-TR" sz="2400" b="1" u="sng" dirty="0">
                <a:solidFill>
                  <a:srgbClr val="FF0000"/>
                </a:solidFill>
              </a:rPr>
              <a:t>Değerli Anneler; çocuğunuzda veya çevrenizde böyle maddeler gördüğünüzde</a:t>
            </a:r>
          </a:p>
          <a:p>
            <a:pPr algn="ctr"/>
            <a:r>
              <a:rPr lang="tr-TR" sz="2400" b="1" u="sng" dirty="0">
                <a:solidFill>
                  <a:srgbClr val="FF0000"/>
                </a:solidFill>
              </a:rPr>
              <a:t> dikkat edin!!!</a:t>
            </a:r>
          </a:p>
        </p:txBody>
      </p:sp>
    </p:spTree>
    <p:extLst>
      <p:ext uri="{BB962C8B-B14F-4D97-AF65-F5344CB8AC3E}">
        <p14:creationId xmlns:p14="http://schemas.microsoft.com/office/powerpoint/2010/main" val="943676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Geniş ekran</PresentationFormat>
  <Slides>62</Slides>
  <Notes>56</Notes>
  <HiddenSlides>0</HiddenSlides>
  <ScaleCrop>false</ScaleCrop>
  <HeadingPairs>
    <vt:vector size="4" baseType="variant">
      <vt:variant>
        <vt:lpstr>Tema</vt:lpstr>
      </vt:variant>
      <vt:variant>
        <vt:i4>1</vt:i4>
      </vt:variant>
      <vt:variant>
        <vt:lpstr>Slayt Başlıkları</vt:lpstr>
      </vt:variant>
      <vt:variant>
        <vt:i4>62</vt:i4>
      </vt:variant>
    </vt:vector>
  </HeadingPairs>
  <TitlesOfParts>
    <vt:vector size="63" baseType="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cp:lastModifiedBy>baturay türk</cp:lastModifiedBy>
  <cp:revision>2</cp:revision>
  <dcterms:modified xsi:type="dcterms:W3CDTF">2021-03-31T07:32:54Z</dcterms:modified>
</cp:coreProperties>
</file>